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73" r:id="rId4"/>
    <p:sldId id="258" r:id="rId5"/>
    <p:sldId id="270" r:id="rId6"/>
    <p:sldId id="268" r:id="rId7"/>
    <p:sldId id="260" r:id="rId8"/>
    <p:sldId id="261" r:id="rId9"/>
    <p:sldId id="262" r:id="rId10"/>
    <p:sldId id="263" r:id="rId11"/>
    <p:sldId id="264" r:id="rId12"/>
    <p:sldId id="265" r:id="rId13"/>
    <p:sldId id="271" r:id="rId14"/>
    <p:sldId id="267"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7B9026-78AE-4C5C-BCB9-591B63E30A14}" type="datetimeFigureOut">
              <a:rPr lang="en-US" smtClean="0"/>
              <a:t>07/09/2024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FB309-8845-4E11-8815-44072E6783CA}" type="slidenum">
              <a:rPr lang="en-US" smtClean="0"/>
              <a:t>‹#›</a:t>
            </a:fld>
            <a:endParaRPr lang="en-US"/>
          </a:p>
        </p:txBody>
      </p:sp>
    </p:spTree>
    <p:extLst>
      <p:ext uri="{BB962C8B-B14F-4D97-AF65-F5344CB8AC3E}">
        <p14:creationId xmlns:p14="http://schemas.microsoft.com/office/powerpoint/2010/main" val="3189637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Hôm</a:t>
            </a:r>
            <a:r>
              <a:rPr lang="en-US" baseline="0" dirty="0" smtClean="0"/>
              <a:t> nay </a:t>
            </a:r>
            <a:r>
              <a:rPr lang="en-US" baseline="0" dirty="0" err="1" smtClean="0"/>
              <a:t>lớp</a:t>
            </a:r>
            <a:r>
              <a:rPr lang="en-US" baseline="0" dirty="0" smtClean="0"/>
              <a:t> </a:t>
            </a:r>
            <a:r>
              <a:rPr lang="en-US" baseline="0" dirty="0" err="1" smtClean="0"/>
              <a:t>chúng</a:t>
            </a:r>
            <a:r>
              <a:rPr lang="en-US" baseline="0" dirty="0" smtClean="0"/>
              <a:t> ta </a:t>
            </a:r>
            <a:r>
              <a:rPr lang="en-US" baseline="0" dirty="0" err="1" smtClean="0"/>
              <a:t>rất</a:t>
            </a:r>
            <a:r>
              <a:rPr lang="en-US" baseline="0" dirty="0" smtClean="0"/>
              <a:t> </a:t>
            </a:r>
            <a:r>
              <a:rPr lang="en-US" baseline="0" dirty="0" err="1" smtClean="0"/>
              <a:t>vinh</a:t>
            </a:r>
            <a:r>
              <a:rPr lang="en-US" baseline="0" dirty="0" smtClean="0"/>
              <a:t> </a:t>
            </a:r>
            <a:r>
              <a:rPr lang="en-US" baseline="0" dirty="0" err="1" smtClean="0"/>
              <a:t>dự</a:t>
            </a:r>
            <a:r>
              <a:rPr lang="en-US" baseline="0" dirty="0" smtClean="0"/>
              <a:t> </a:t>
            </a:r>
            <a:r>
              <a:rPr lang="en-US" baseline="0" dirty="0" err="1" smtClean="0"/>
              <a:t>và</a:t>
            </a:r>
            <a:r>
              <a:rPr lang="en-US" baseline="0" dirty="0" smtClean="0"/>
              <a:t> may </a:t>
            </a:r>
            <a:r>
              <a:rPr lang="en-US" baseline="0" dirty="0" err="1" smtClean="0"/>
              <a:t>mắn</a:t>
            </a:r>
            <a:r>
              <a:rPr lang="en-US" baseline="0" dirty="0" smtClean="0"/>
              <a:t> </a:t>
            </a:r>
            <a:r>
              <a:rPr lang="en-US" baseline="0" dirty="0" err="1" smtClean="0"/>
              <a:t>khi</a:t>
            </a:r>
            <a:r>
              <a:rPr lang="en-US" baseline="0" dirty="0" smtClean="0"/>
              <a:t> </a:t>
            </a:r>
            <a:r>
              <a:rPr lang="en-US" baseline="0" dirty="0" err="1" smtClean="0"/>
              <a:t>các</a:t>
            </a:r>
            <a:r>
              <a:rPr lang="en-US" baseline="0" dirty="0" smtClean="0"/>
              <a:t> </a:t>
            </a:r>
            <a:r>
              <a:rPr lang="en-US" baseline="0" dirty="0" err="1" smtClean="0"/>
              <a:t>th</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trong</a:t>
            </a:r>
            <a:r>
              <a:rPr lang="en-US" baseline="0" dirty="0" smtClean="0"/>
              <a:t> </a:t>
            </a:r>
            <a:r>
              <a:rPr lang="en-US" baseline="0" dirty="0" err="1" smtClean="0"/>
              <a:t>trường</a:t>
            </a:r>
            <a:r>
              <a:rPr lang="en-US" baseline="0" dirty="0" smtClean="0"/>
              <a:t> </a:t>
            </a:r>
            <a:r>
              <a:rPr lang="en-US" baseline="0" dirty="0" err="1" smtClean="0"/>
              <a:t>đến</a:t>
            </a:r>
            <a:r>
              <a:rPr lang="en-US" baseline="0" dirty="0" smtClean="0"/>
              <a:t> </a:t>
            </a:r>
            <a:r>
              <a:rPr lang="en-US" baseline="0" dirty="0" err="1" smtClean="0"/>
              <a:t>dự</a:t>
            </a:r>
            <a:r>
              <a:rPr lang="en-US" baseline="0" dirty="0" smtClean="0"/>
              <a:t> h. </a:t>
            </a:r>
            <a:r>
              <a:rPr lang="en-US" baseline="0" dirty="0" err="1" smtClean="0"/>
              <a:t>Đề</a:t>
            </a:r>
            <a:r>
              <a:rPr lang="en-US" baseline="0" dirty="0" smtClean="0"/>
              <a:t> </a:t>
            </a:r>
            <a:r>
              <a:rPr lang="en-US" baseline="0" dirty="0" err="1" smtClean="0"/>
              <a:t>nghị</a:t>
            </a:r>
            <a:r>
              <a:rPr lang="en-US" baseline="0" dirty="0" smtClean="0"/>
              <a:t> </a:t>
            </a:r>
            <a:r>
              <a:rPr lang="en-US" baseline="0" dirty="0" err="1" smtClean="0"/>
              <a:t>lớp</a:t>
            </a:r>
            <a:r>
              <a:rPr lang="en-US" baseline="0" dirty="0" smtClean="0"/>
              <a:t> </a:t>
            </a:r>
            <a:r>
              <a:rPr lang="en-US" baseline="0" dirty="0" err="1" smtClean="0"/>
              <a:t>cta</a:t>
            </a:r>
            <a:r>
              <a:rPr lang="en-US" baseline="0" dirty="0" smtClean="0"/>
              <a:t> </a:t>
            </a:r>
            <a:r>
              <a:rPr lang="en-US" baseline="0" dirty="0" err="1" smtClean="0"/>
              <a:t>nhiệt</a:t>
            </a:r>
            <a:r>
              <a:rPr lang="en-US" baseline="0" dirty="0" smtClean="0"/>
              <a:t> </a:t>
            </a:r>
            <a:r>
              <a:rPr lang="en-US" baseline="0" dirty="0" err="1" smtClean="0"/>
              <a:t>liệt</a:t>
            </a:r>
            <a:r>
              <a:rPr lang="en-US" baseline="0" dirty="0" smtClean="0"/>
              <a:t> </a:t>
            </a:r>
            <a:r>
              <a:rPr lang="en-US" baseline="0" dirty="0" err="1" smtClean="0"/>
              <a:t>chào</a:t>
            </a:r>
            <a:r>
              <a:rPr lang="en-US" baseline="0" dirty="0" smtClean="0"/>
              <a:t> </a:t>
            </a:r>
            <a:r>
              <a:rPr lang="en-US" baseline="0" dirty="0" err="1" smtClean="0"/>
              <a:t>mừng</a:t>
            </a:r>
            <a:r>
              <a:rPr lang="en-US" baseline="0" dirty="0" smtClean="0"/>
              <a:t>.</a:t>
            </a:r>
          </a:p>
        </p:txBody>
      </p:sp>
      <p:sp>
        <p:nvSpPr>
          <p:cNvPr id="4" name="Slide Number Placeholder 3"/>
          <p:cNvSpPr>
            <a:spLocks noGrp="1"/>
          </p:cNvSpPr>
          <p:nvPr>
            <p:ph type="sldNum" sz="quarter" idx="10"/>
          </p:nvPr>
        </p:nvSpPr>
        <p:spPr/>
        <p:txBody>
          <a:bodyPr/>
          <a:lstStyle/>
          <a:p>
            <a:fld id="{A27FB309-8845-4E11-8815-44072E6783CA}" type="slidenum">
              <a:rPr lang="en-US" smtClean="0"/>
              <a:t>1</a:t>
            </a:fld>
            <a:endParaRPr lang="en-US"/>
          </a:p>
        </p:txBody>
      </p:sp>
    </p:spTree>
    <p:extLst>
      <p:ext uri="{BB962C8B-B14F-4D97-AF65-F5344CB8AC3E}">
        <p14:creationId xmlns:p14="http://schemas.microsoft.com/office/powerpoint/2010/main" val="678839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7FB309-8845-4E11-8815-44072E6783CA}" type="slidenum">
              <a:rPr lang="en-US" smtClean="0"/>
              <a:t>11</a:t>
            </a:fld>
            <a:endParaRPr lang="en-US"/>
          </a:p>
        </p:txBody>
      </p:sp>
    </p:spTree>
    <p:extLst>
      <p:ext uri="{BB962C8B-B14F-4D97-AF65-F5344CB8AC3E}">
        <p14:creationId xmlns:p14="http://schemas.microsoft.com/office/powerpoint/2010/main" val="1580716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Cbi</a:t>
            </a:r>
            <a:r>
              <a:rPr lang="en-US" dirty="0" smtClean="0"/>
              <a:t> </a:t>
            </a:r>
            <a:r>
              <a:rPr lang="en-US" dirty="0" err="1" smtClean="0"/>
              <a:t>chuyển</a:t>
            </a:r>
            <a:r>
              <a:rPr lang="en-US" baseline="0" dirty="0" smtClean="0"/>
              <a:t> sang </a:t>
            </a:r>
            <a:r>
              <a:rPr lang="en-US" baseline="0" dirty="0" err="1" smtClean="0"/>
              <a:t>mục</a:t>
            </a:r>
            <a:r>
              <a:rPr lang="en-US" baseline="0" dirty="0" smtClean="0"/>
              <a:t> </a:t>
            </a:r>
            <a:r>
              <a:rPr lang="en-US" baseline="0" dirty="0" err="1" smtClean="0"/>
              <a:t>2b</a:t>
            </a:r>
            <a:r>
              <a:rPr lang="en-US" baseline="0" dirty="0" smtClean="0"/>
              <a:t>: </a:t>
            </a:r>
            <a:r>
              <a:rPr lang="en-US" baseline="0" dirty="0" err="1" smtClean="0"/>
              <a:t>mời</a:t>
            </a:r>
            <a:r>
              <a:rPr lang="en-US" baseline="0" dirty="0" smtClean="0"/>
              <a:t> </a:t>
            </a:r>
            <a:r>
              <a:rPr lang="en-US" baseline="0" dirty="0" err="1" smtClean="0"/>
              <a:t>nhóm</a:t>
            </a:r>
            <a:r>
              <a:rPr lang="en-US" baseline="0" dirty="0" smtClean="0"/>
              <a:t> 4 </a:t>
            </a:r>
            <a:r>
              <a:rPr lang="en-US" baseline="0" dirty="0" err="1" smtClean="0"/>
              <a:t>trình</a:t>
            </a:r>
            <a:r>
              <a:rPr lang="en-US" baseline="0" dirty="0" smtClean="0"/>
              <a:t> </a:t>
            </a:r>
            <a:r>
              <a:rPr lang="en-US" baseline="0" dirty="0" err="1" smtClean="0"/>
              <a:t>bày</a:t>
            </a:r>
            <a:r>
              <a:rPr lang="en-US" baseline="0" dirty="0" smtClean="0"/>
              <a:t>; </a:t>
            </a:r>
            <a:r>
              <a:rPr lang="en-US" baseline="0" dirty="0" err="1" smtClean="0"/>
              <a:t>nhóm</a:t>
            </a:r>
            <a:r>
              <a:rPr lang="en-US" baseline="0" dirty="0" smtClean="0"/>
              <a:t> 2 </a:t>
            </a:r>
            <a:r>
              <a:rPr lang="en-US" baseline="0" dirty="0" err="1" smtClean="0"/>
              <a:t>cùng</a:t>
            </a:r>
            <a:r>
              <a:rPr lang="en-US" baseline="0" dirty="0" smtClean="0"/>
              <a:t> </a:t>
            </a:r>
            <a:r>
              <a:rPr lang="en-US" baseline="0" dirty="0" err="1" smtClean="0"/>
              <a:t>nd</a:t>
            </a:r>
            <a:r>
              <a:rPr lang="en-US" baseline="0" dirty="0" smtClean="0"/>
              <a:t> </a:t>
            </a:r>
            <a:r>
              <a:rPr lang="en-US" baseline="0" dirty="0" err="1" smtClean="0"/>
              <a:t>đặt</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err="1" smtClean="0"/>
              <a:t>Ttcp</a:t>
            </a:r>
            <a:r>
              <a:rPr lang="en-US" baseline="0" dirty="0" smtClean="0"/>
              <a:t>: </a:t>
            </a:r>
            <a:r>
              <a:rPr lang="en-US" baseline="0" dirty="0" err="1" smtClean="0"/>
              <a:t>Phạm</a:t>
            </a:r>
            <a:r>
              <a:rPr lang="en-US" baseline="0" dirty="0" smtClean="0"/>
              <a:t> Minh </a:t>
            </a:r>
            <a:r>
              <a:rPr lang="en-US" baseline="0" dirty="0" err="1" smtClean="0"/>
              <a:t>chính</a:t>
            </a:r>
            <a:r>
              <a:rPr lang="en-US" baseline="0" dirty="0" smtClean="0"/>
              <a:t>; </a:t>
            </a:r>
            <a:r>
              <a:rPr lang="en-US" baseline="0" dirty="0" err="1" smtClean="0"/>
              <a:t>Cp</a:t>
            </a:r>
            <a:r>
              <a:rPr lang="en-US" baseline="0" dirty="0" smtClean="0"/>
              <a:t> </a:t>
            </a:r>
            <a:r>
              <a:rPr lang="en-US" baseline="0" dirty="0" err="1" smtClean="0"/>
              <a:t>và</a:t>
            </a:r>
            <a:r>
              <a:rPr lang="en-US" baseline="0" dirty="0" smtClean="0"/>
              <a:t> </a:t>
            </a:r>
            <a:r>
              <a:rPr lang="en-US" baseline="0" dirty="0" err="1" smtClean="0"/>
              <a:t>ubnd</a:t>
            </a:r>
            <a:r>
              <a:rPr lang="en-US" baseline="0" dirty="0" smtClean="0"/>
              <a:t> </a:t>
            </a:r>
            <a:r>
              <a:rPr lang="en-US" baseline="0" dirty="0" err="1" smtClean="0"/>
              <a:t>đc</a:t>
            </a:r>
            <a:r>
              <a:rPr lang="en-US" baseline="0" dirty="0" smtClean="0"/>
              <a:t> </a:t>
            </a:r>
            <a:r>
              <a:rPr lang="en-US" baseline="0" dirty="0" err="1" smtClean="0"/>
              <a:t>gọi</a:t>
            </a:r>
            <a:r>
              <a:rPr lang="en-US" baseline="0" dirty="0" smtClean="0"/>
              <a:t> </a:t>
            </a:r>
            <a:r>
              <a:rPr lang="en-US" baseline="0" dirty="0" err="1" smtClean="0"/>
              <a:t>là</a:t>
            </a:r>
            <a:r>
              <a:rPr lang="en-US" baseline="0" dirty="0" smtClean="0"/>
              <a:t> </a:t>
            </a:r>
            <a:r>
              <a:rPr lang="en-US" baseline="0" dirty="0" err="1" smtClean="0"/>
              <a:t>cq</a:t>
            </a:r>
            <a:r>
              <a:rPr lang="en-US" baseline="0" dirty="0" smtClean="0"/>
              <a:t> </a:t>
            </a:r>
            <a:r>
              <a:rPr lang="en-US" baseline="0" dirty="0" err="1" smtClean="0"/>
              <a:t>hành</a:t>
            </a:r>
            <a:r>
              <a:rPr lang="en-US" baseline="0" dirty="0" smtClean="0"/>
              <a:t> </a:t>
            </a:r>
            <a:r>
              <a:rPr lang="en-US" baseline="0" dirty="0" err="1" smtClean="0"/>
              <a:t>chính</a:t>
            </a:r>
            <a:r>
              <a:rPr lang="en-US" baseline="0" dirty="0" smtClean="0"/>
              <a:t> </a:t>
            </a:r>
            <a:r>
              <a:rPr lang="en-US" baseline="0" dirty="0" err="1" smtClean="0"/>
              <a:t>vì</a:t>
            </a:r>
            <a:r>
              <a:rPr lang="en-US" baseline="0" dirty="0" smtClean="0"/>
              <a:t> </a:t>
            </a:r>
            <a:r>
              <a:rPr lang="en-US" baseline="0" dirty="0" err="1" smtClean="0"/>
              <a:t>là</a:t>
            </a:r>
            <a:r>
              <a:rPr lang="en-US" baseline="0" dirty="0" smtClean="0"/>
              <a:t> </a:t>
            </a:r>
            <a:r>
              <a:rPr lang="en-US" baseline="0" dirty="0" err="1" smtClean="0"/>
              <a:t>cq</a:t>
            </a:r>
            <a:r>
              <a:rPr lang="en-US" baseline="0" dirty="0" smtClean="0"/>
              <a:t> </a:t>
            </a:r>
            <a:r>
              <a:rPr lang="en-US" baseline="0" dirty="0" err="1" smtClean="0"/>
              <a:t>hành</a:t>
            </a:r>
            <a:r>
              <a:rPr lang="en-US" baseline="0" dirty="0" smtClean="0"/>
              <a:t> </a:t>
            </a:r>
            <a:r>
              <a:rPr lang="en-US" baseline="0" dirty="0" err="1" smtClean="0"/>
              <a:t>pháp</a:t>
            </a:r>
            <a:r>
              <a:rPr lang="en-US" baseline="0" dirty="0" smtClean="0"/>
              <a:t>, </a:t>
            </a:r>
            <a:r>
              <a:rPr lang="en-US" baseline="0" dirty="0" err="1" smtClean="0"/>
              <a:t>có</a:t>
            </a:r>
            <a:r>
              <a:rPr lang="en-US" baseline="0" dirty="0" smtClean="0"/>
              <a:t> </a:t>
            </a:r>
            <a:r>
              <a:rPr lang="en-US" baseline="0" dirty="0" err="1" smtClean="0"/>
              <a:t>nhiệm</a:t>
            </a:r>
            <a:r>
              <a:rPr lang="en-US" baseline="0" dirty="0" smtClean="0"/>
              <a:t> </a:t>
            </a:r>
            <a:r>
              <a:rPr lang="en-US" baseline="0" dirty="0" err="1" smtClean="0"/>
              <a:t>vụ</a:t>
            </a:r>
            <a:r>
              <a:rPr lang="en-US" baseline="0" dirty="0" smtClean="0"/>
              <a:t> </a:t>
            </a:r>
            <a:r>
              <a:rPr lang="en-US" baseline="0" dirty="0" err="1" smtClean="0"/>
              <a:t>tổ</a:t>
            </a:r>
            <a:r>
              <a:rPr lang="en-US" baseline="0" dirty="0" smtClean="0"/>
              <a:t> </a:t>
            </a:r>
            <a:r>
              <a:rPr lang="en-US" baseline="0" dirty="0" err="1" smtClean="0"/>
              <a:t>chức</a:t>
            </a:r>
            <a:r>
              <a:rPr lang="en-US" baseline="0" dirty="0" smtClean="0"/>
              <a:t> </a:t>
            </a:r>
            <a:r>
              <a:rPr lang="en-US" baseline="0" dirty="0" err="1" smtClean="0"/>
              <a:t>và</a:t>
            </a:r>
            <a:r>
              <a:rPr lang="en-US" baseline="0" dirty="0" smtClean="0"/>
              <a:t> </a:t>
            </a:r>
            <a:r>
              <a:rPr lang="en-US" baseline="0" dirty="0" err="1" smtClean="0"/>
              <a:t>thi</a:t>
            </a:r>
            <a:r>
              <a:rPr lang="en-US" baseline="0" dirty="0" smtClean="0"/>
              <a:t> </a:t>
            </a:r>
            <a:r>
              <a:rPr lang="en-US" baseline="0" dirty="0" err="1" smtClean="0"/>
              <a:t>hành</a:t>
            </a:r>
            <a:r>
              <a:rPr lang="en-US" baseline="0" dirty="0" smtClean="0"/>
              <a:t> </a:t>
            </a:r>
            <a:r>
              <a:rPr lang="en-US" baseline="0" dirty="0" err="1" smtClean="0"/>
              <a:t>các</a:t>
            </a:r>
            <a:r>
              <a:rPr lang="en-US" baseline="0" dirty="0" smtClean="0"/>
              <a:t> </a:t>
            </a:r>
            <a:r>
              <a:rPr lang="en-US" baseline="0" dirty="0" err="1" smtClean="0"/>
              <a:t>hđ</a:t>
            </a:r>
            <a:r>
              <a:rPr lang="en-US" baseline="0" dirty="0" smtClean="0"/>
              <a:t> </a:t>
            </a:r>
            <a:r>
              <a:rPr lang="en-US" baseline="0" dirty="0" err="1" smtClean="0"/>
              <a:t>của</a:t>
            </a:r>
            <a:r>
              <a:rPr lang="en-US" baseline="0" dirty="0" smtClean="0"/>
              <a:t> </a:t>
            </a:r>
            <a:r>
              <a:rPr lang="en-US" baseline="0" dirty="0" err="1" smtClean="0"/>
              <a:t>nn</a:t>
            </a:r>
            <a:r>
              <a:rPr lang="en-US" baseline="0" dirty="0" smtClean="0"/>
              <a:t> ở </a:t>
            </a:r>
            <a:r>
              <a:rPr lang="en-US" baseline="0" dirty="0" err="1" smtClean="0"/>
              <a:t>tw</a:t>
            </a:r>
            <a:r>
              <a:rPr lang="en-US" baseline="0" dirty="0" smtClean="0"/>
              <a:t> </a:t>
            </a:r>
            <a:r>
              <a:rPr lang="en-US" baseline="0" dirty="0" err="1" smtClean="0"/>
              <a:t>và</a:t>
            </a:r>
            <a:r>
              <a:rPr lang="en-US" baseline="0" dirty="0" smtClean="0"/>
              <a:t> </a:t>
            </a:r>
            <a:r>
              <a:rPr lang="en-US" baseline="0" dirty="0" err="1" smtClean="0"/>
              <a:t>địa</a:t>
            </a:r>
            <a:r>
              <a:rPr lang="en-US" baseline="0" dirty="0" smtClean="0"/>
              <a:t> </a:t>
            </a:r>
            <a:r>
              <a:rPr lang="en-US" baseline="0" dirty="0" err="1" smtClean="0"/>
              <a:t>phg</a:t>
            </a:r>
            <a:endParaRPr lang="en-US" baseline="0" dirty="0" smtClean="0"/>
          </a:p>
          <a:p>
            <a:r>
              <a:rPr lang="en-US" baseline="0" dirty="0" smtClean="0"/>
              <a:t>VD: </a:t>
            </a:r>
            <a:r>
              <a:rPr lang="en-US" baseline="0" dirty="0" err="1" smtClean="0"/>
              <a:t>chính</a:t>
            </a:r>
            <a:r>
              <a:rPr lang="en-US" baseline="0" dirty="0" smtClean="0"/>
              <a:t> </a:t>
            </a:r>
            <a:r>
              <a:rPr lang="en-US" baseline="0" dirty="0" err="1" smtClean="0"/>
              <a:t>phủ</a:t>
            </a:r>
            <a:r>
              <a:rPr lang="en-US" baseline="0" dirty="0" smtClean="0"/>
              <a:t>: </a:t>
            </a:r>
            <a:r>
              <a:rPr lang="en-US" baseline="0" dirty="0" err="1" smtClean="0"/>
              <a:t>thi</a:t>
            </a:r>
            <a:r>
              <a:rPr lang="en-US" baseline="0" dirty="0" smtClean="0"/>
              <a:t> </a:t>
            </a:r>
            <a:r>
              <a:rPr lang="en-US" baseline="0" dirty="0" err="1" smtClean="0"/>
              <a:t>hành</a:t>
            </a:r>
            <a:r>
              <a:rPr lang="en-US" baseline="0" dirty="0" smtClean="0"/>
              <a:t> </a:t>
            </a:r>
            <a:r>
              <a:rPr lang="en-US" baseline="0" dirty="0" err="1" smtClean="0"/>
              <a:t>nghị</a:t>
            </a:r>
            <a:r>
              <a:rPr lang="en-US" baseline="0" dirty="0" smtClean="0"/>
              <a:t> </a:t>
            </a:r>
            <a:r>
              <a:rPr lang="en-US" baseline="0" dirty="0" err="1" smtClean="0"/>
              <a:t>quyết</a:t>
            </a:r>
            <a:r>
              <a:rPr lang="en-US" baseline="0" dirty="0" smtClean="0"/>
              <a:t> </a:t>
            </a:r>
            <a:r>
              <a:rPr lang="en-US" baseline="0" dirty="0" err="1" smtClean="0"/>
              <a:t>của</a:t>
            </a:r>
            <a:r>
              <a:rPr lang="en-US" baseline="0" dirty="0" smtClean="0"/>
              <a:t> </a:t>
            </a:r>
            <a:r>
              <a:rPr lang="en-US" baseline="0" dirty="0" err="1" smtClean="0"/>
              <a:t>QH</a:t>
            </a:r>
            <a:r>
              <a:rPr lang="en-US" baseline="0" dirty="0" smtClean="0"/>
              <a:t> (</a:t>
            </a:r>
          </a:p>
          <a:p>
            <a:r>
              <a:rPr lang="en-US" baseline="0" dirty="0" err="1" smtClean="0"/>
              <a:t>Ubnd</a:t>
            </a:r>
            <a:r>
              <a:rPr lang="en-US" baseline="0" dirty="0" smtClean="0"/>
              <a:t> </a:t>
            </a:r>
            <a:r>
              <a:rPr lang="en-US" baseline="0" dirty="0" err="1" smtClean="0"/>
              <a:t>xã</a:t>
            </a:r>
            <a:r>
              <a:rPr lang="en-US" baseline="0" dirty="0" smtClean="0"/>
              <a:t> </a:t>
            </a:r>
            <a:r>
              <a:rPr lang="en-US" baseline="0" dirty="0" err="1" smtClean="0"/>
              <a:t>thi</a:t>
            </a:r>
            <a:r>
              <a:rPr lang="en-US" baseline="0" dirty="0" smtClean="0"/>
              <a:t> </a:t>
            </a:r>
            <a:r>
              <a:rPr lang="en-US" baseline="0" dirty="0" err="1" smtClean="0"/>
              <a:t>hành</a:t>
            </a:r>
            <a:r>
              <a:rPr lang="en-US" baseline="0" dirty="0" smtClean="0"/>
              <a:t> </a:t>
            </a:r>
            <a:r>
              <a:rPr lang="en-US" baseline="0" dirty="0" err="1" smtClean="0"/>
              <a:t>nghị</a:t>
            </a:r>
            <a:r>
              <a:rPr lang="en-US" baseline="0" dirty="0" smtClean="0"/>
              <a:t> </a:t>
            </a:r>
            <a:r>
              <a:rPr lang="en-US" baseline="0" dirty="0" err="1" smtClean="0"/>
              <a:t>quyết</a:t>
            </a:r>
            <a:r>
              <a:rPr lang="en-US" baseline="0" dirty="0" smtClean="0"/>
              <a:t> </a:t>
            </a:r>
            <a:r>
              <a:rPr lang="en-US" baseline="0" dirty="0" err="1" smtClean="0"/>
              <a:t>của</a:t>
            </a:r>
            <a:r>
              <a:rPr lang="en-US" baseline="0" dirty="0" smtClean="0"/>
              <a:t> </a:t>
            </a:r>
            <a:r>
              <a:rPr lang="en-US" baseline="0" dirty="0" err="1" smtClean="0"/>
              <a:t>HĐND</a:t>
            </a:r>
            <a:r>
              <a:rPr lang="en-US" baseline="0" dirty="0" smtClean="0"/>
              <a:t> </a:t>
            </a:r>
            <a:r>
              <a:rPr lang="en-US" baseline="0" dirty="0" err="1" smtClean="0"/>
              <a:t>xã</a:t>
            </a:r>
            <a:r>
              <a:rPr lang="en-US" baseline="0" dirty="0" smtClean="0"/>
              <a:t> ( </a:t>
            </a:r>
            <a:r>
              <a:rPr lang="en-US" baseline="0" dirty="0" err="1" smtClean="0"/>
              <a:t>nghị</a:t>
            </a:r>
            <a:r>
              <a:rPr lang="en-US" baseline="0" dirty="0" smtClean="0"/>
              <a:t> </a:t>
            </a:r>
            <a:r>
              <a:rPr lang="en-US" baseline="0" dirty="0" err="1" smtClean="0"/>
              <a:t>quyết</a:t>
            </a:r>
            <a:r>
              <a:rPr lang="en-US" baseline="0" dirty="0" smtClean="0"/>
              <a:t> </a:t>
            </a:r>
            <a:r>
              <a:rPr lang="en-US" baseline="0" dirty="0" err="1" smtClean="0"/>
              <a:t>pt</a:t>
            </a:r>
            <a:r>
              <a:rPr lang="en-US" baseline="0" dirty="0" smtClean="0"/>
              <a:t> </a:t>
            </a:r>
            <a:r>
              <a:rPr lang="en-US" baseline="0" dirty="0" err="1" smtClean="0"/>
              <a:t>ktxh</a:t>
            </a:r>
            <a:r>
              <a:rPr lang="en-US" baseline="0" dirty="0" smtClean="0"/>
              <a:t>, </a:t>
            </a:r>
            <a:r>
              <a:rPr lang="en-US" baseline="0" dirty="0" err="1" smtClean="0"/>
              <a:t>dự</a:t>
            </a:r>
            <a:r>
              <a:rPr lang="en-US" baseline="0" dirty="0" smtClean="0"/>
              <a:t> </a:t>
            </a:r>
            <a:r>
              <a:rPr lang="en-US" baseline="0" dirty="0" err="1" smtClean="0"/>
              <a:t>toán</a:t>
            </a:r>
            <a:r>
              <a:rPr lang="en-US" baseline="0" dirty="0" smtClean="0"/>
              <a:t> </a:t>
            </a:r>
            <a:r>
              <a:rPr lang="en-US" baseline="0" dirty="0" err="1" smtClean="0"/>
              <a:t>ngân</a:t>
            </a:r>
            <a:r>
              <a:rPr lang="en-US" baseline="0" dirty="0" smtClean="0"/>
              <a:t> </a:t>
            </a:r>
            <a:r>
              <a:rPr lang="en-US" baseline="0" dirty="0" err="1" smtClean="0"/>
              <a:t>sách</a:t>
            </a:r>
            <a:r>
              <a:rPr lang="en-US" baseline="0" dirty="0" smtClean="0"/>
              <a:t> </a:t>
            </a:r>
            <a:r>
              <a:rPr lang="en-US" baseline="0" dirty="0" err="1" smtClean="0"/>
              <a:t>nn</a:t>
            </a:r>
            <a:r>
              <a:rPr lang="en-US" baseline="0" dirty="0" smtClean="0"/>
              <a:t>, </a:t>
            </a:r>
            <a:r>
              <a:rPr lang="en-US" baseline="0" dirty="0" err="1" smtClean="0"/>
              <a:t>nghị</a:t>
            </a:r>
            <a:r>
              <a:rPr lang="en-US" baseline="0" dirty="0" smtClean="0"/>
              <a:t> </a:t>
            </a:r>
            <a:r>
              <a:rPr lang="en-US" baseline="0" dirty="0" err="1" smtClean="0"/>
              <a:t>quyết</a:t>
            </a:r>
            <a:r>
              <a:rPr lang="en-US" baseline="0" dirty="0" smtClean="0"/>
              <a:t> </a:t>
            </a:r>
            <a:r>
              <a:rPr lang="en-US" baseline="0" dirty="0" err="1" smtClean="0"/>
              <a:t>thu</a:t>
            </a:r>
            <a:r>
              <a:rPr lang="en-US" baseline="0" dirty="0" smtClean="0"/>
              <a:t> chi </a:t>
            </a:r>
            <a:r>
              <a:rPr lang="en-US" baseline="0" dirty="0" err="1" smtClean="0"/>
              <a:t>ngân</a:t>
            </a:r>
            <a:r>
              <a:rPr lang="en-US" baseline="0" dirty="0" smtClean="0"/>
              <a:t> </a:t>
            </a:r>
            <a:r>
              <a:rPr lang="en-US" baseline="0" dirty="0" err="1" smtClean="0"/>
              <a:t>sách</a:t>
            </a:r>
            <a:r>
              <a:rPr lang="en-US" baseline="0" dirty="0" smtClean="0"/>
              <a:t> </a:t>
            </a:r>
            <a:r>
              <a:rPr lang="en-US" baseline="0" dirty="0" err="1" smtClean="0"/>
              <a:t>xã</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27FB309-8845-4E11-8815-44072E6783CA}" type="slidenum">
              <a:rPr lang="en-US" smtClean="0"/>
              <a:t>12</a:t>
            </a:fld>
            <a:endParaRPr lang="en-US"/>
          </a:p>
        </p:txBody>
      </p:sp>
    </p:spTree>
    <p:extLst>
      <p:ext uri="{BB962C8B-B14F-4D97-AF65-F5344CB8AC3E}">
        <p14:creationId xmlns:p14="http://schemas.microsoft.com/office/powerpoint/2010/main" val="2019871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okokok</a:t>
            </a:r>
            <a:endParaRPr lang="en-US"/>
          </a:p>
        </p:txBody>
      </p:sp>
      <p:sp>
        <p:nvSpPr>
          <p:cNvPr id="4" name="Slide Number Placeholder 3"/>
          <p:cNvSpPr>
            <a:spLocks noGrp="1"/>
          </p:cNvSpPr>
          <p:nvPr>
            <p:ph type="sldNum" sz="quarter" idx="10"/>
          </p:nvPr>
        </p:nvSpPr>
        <p:spPr/>
        <p:txBody>
          <a:bodyPr/>
          <a:lstStyle/>
          <a:p>
            <a:fld id="{44485856-575B-48B6-A435-2F4F729A4888}" type="slidenum">
              <a:rPr lang="en-US" smtClean="0"/>
              <a:t>15</a:t>
            </a:fld>
            <a:endParaRPr lang="en-US"/>
          </a:p>
        </p:txBody>
      </p:sp>
    </p:spTree>
    <p:extLst>
      <p:ext uri="{BB962C8B-B14F-4D97-AF65-F5344CB8AC3E}">
        <p14:creationId xmlns:p14="http://schemas.microsoft.com/office/powerpoint/2010/main" val="34123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Trc</a:t>
            </a:r>
            <a:r>
              <a:rPr lang="en-US" baseline="0" dirty="0" smtClean="0"/>
              <a:t> </a:t>
            </a:r>
            <a:r>
              <a:rPr lang="en-US" baseline="0" dirty="0" err="1" smtClean="0"/>
              <a:t>khi</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nd</a:t>
            </a:r>
            <a:r>
              <a:rPr lang="en-US" baseline="0" dirty="0" smtClean="0"/>
              <a:t> </a:t>
            </a:r>
            <a:r>
              <a:rPr lang="en-US" baseline="0" dirty="0" err="1" smtClean="0"/>
              <a:t>bài</a:t>
            </a:r>
            <a:r>
              <a:rPr lang="en-US" baseline="0" dirty="0" smtClean="0"/>
              <a:t> </a:t>
            </a:r>
            <a:r>
              <a:rPr lang="en-US" baseline="0" dirty="0" err="1" smtClean="0"/>
              <a:t>học</a:t>
            </a:r>
            <a:r>
              <a:rPr lang="en-US" baseline="0" dirty="0" smtClean="0"/>
              <a:t> </a:t>
            </a:r>
            <a:r>
              <a:rPr lang="en-US" baseline="0" dirty="0" err="1" smtClean="0"/>
              <a:t>ngày</a:t>
            </a:r>
            <a:r>
              <a:rPr lang="en-US" baseline="0" dirty="0" smtClean="0"/>
              <a:t> </a:t>
            </a:r>
            <a:r>
              <a:rPr lang="en-US" baseline="0" dirty="0" err="1" smtClean="0"/>
              <a:t>hnay</a:t>
            </a:r>
            <a:r>
              <a:rPr lang="en-US" baseline="0" dirty="0" smtClean="0"/>
              <a:t>, </a:t>
            </a:r>
            <a:r>
              <a:rPr lang="en-US" baseline="0" dirty="0" err="1" smtClean="0"/>
              <a:t>chúng</a:t>
            </a:r>
            <a:r>
              <a:rPr lang="en-US" baseline="0" dirty="0" smtClean="0"/>
              <a:t> ta </a:t>
            </a:r>
            <a:r>
              <a:rPr lang="en-US" baseline="0" dirty="0" err="1" smtClean="0"/>
              <a:t>sẽ</a:t>
            </a:r>
            <a:r>
              <a:rPr lang="en-US" baseline="0" dirty="0" smtClean="0"/>
              <a:t> </a:t>
            </a:r>
            <a:r>
              <a:rPr lang="en-US" baseline="0" dirty="0" err="1" smtClean="0"/>
              <a:t>cùng</a:t>
            </a:r>
            <a:r>
              <a:rPr lang="en-US" baseline="0" dirty="0" smtClean="0"/>
              <a:t> </a:t>
            </a:r>
            <a:r>
              <a:rPr lang="en-US" baseline="0" dirty="0" err="1" smtClean="0"/>
              <a:t>chơi</a:t>
            </a:r>
            <a:r>
              <a:rPr lang="en-US" baseline="0" dirty="0" smtClean="0"/>
              <a:t> 1 </a:t>
            </a:r>
            <a:r>
              <a:rPr lang="en-US" baseline="0" dirty="0" err="1" smtClean="0"/>
              <a:t>trò</a:t>
            </a:r>
            <a:r>
              <a:rPr lang="en-US" baseline="0" dirty="0" smtClean="0"/>
              <a:t> </a:t>
            </a:r>
            <a:r>
              <a:rPr lang="en-US" baseline="0" dirty="0" err="1" smtClean="0"/>
              <a:t>chơi</a:t>
            </a:r>
            <a:r>
              <a:rPr lang="en-US" baseline="0" dirty="0" smtClean="0"/>
              <a:t> </a:t>
            </a:r>
            <a:r>
              <a:rPr lang="en-US" baseline="0" dirty="0" err="1" smtClean="0"/>
              <a:t>mang</a:t>
            </a:r>
            <a:r>
              <a:rPr lang="en-US" baseline="0" dirty="0" smtClean="0"/>
              <a:t> </a:t>
            </a:r>
            <a:r>
              <a:rPr lang="en-US" baseline="0" dirty="0" err="1" smtClean="0"/>
              <a:t>tên</a:t>
            </a:r>
            <a:r>
              <a:rPr lang="en-US" baseline="0" dirty="0" smtClean="0"/>
              <a:t> </a:t>
            </a:r>
            <a:r>
              <a:rPr lang="en-US" baseline="0" dirty="0" err="1" smtClean="0"/>
              <a:t>tên</a:t>
            </a:r>
            <a:r>
              <a:rPr lang="en-US" baseline="0" dirty="0" smtClean="0"/>
              <a:t> “ </a:t>
            </a:r>
            <a:r>
              <a:rPr lang="en-US" baseline="0" dirty="0" err="1" smtClean="0"/>
              <a:t>đi</a:t>
            </a:r>
            <a:r>
              <a:rPr lang="en-US" baseline="0" dirty="0" smtClean="0"/>
              <a:t> </a:t>
            </a:r>
            <a:r>
              <a:rPr lang="en-US" baseline="0" dirty="0" err="1" smtClean="0"/>
              <a:t>tìm</a:t>
            </a:r>
            <a:r>
              <a:rPr lang="en-US" baseline="0" dirty="0" smtClean="0"/>
              <a:t> </a:t>
            </a:r>
            <a:r>
              <a:rPr lang="en-US" baseline="0" dirty="0" err="1" smtClean="0"/>
              <a:t>mảnh</a:t>
            </a:r>
            <a:r>
              <a:rPr lang="en-US" baseline="0" dirty="0" smtClean="0"/>
              <a:t> </a:t>
            </a:r>
            <a:r>
              <a:rPr lang="en-US" baseline="0" dirty="0" err="1" smtClean="0"/>
              <a:t>ghép</a:t>
            </a:r>
            <a:r>
              <a:rPr lang="en-US" baseline="0" dirty="0" smtClean="0"/>
              <a:t>”. </a:t>
            </a:r>
            <a:r>
              <a:rPr lang="en-US" baseline="0" dirty="0" err="1" smtClean="0"/>
              <a:t>Đầu</a:t>
            </a:r>
            <a:r>
              <a:rPr lang="en-US" baseline="0" dirty="0" smtClean="0"/>
              <a:t> </a:t>
            </a:r>
            <a:r>
              <a:rPr lang="en-US" baseline="0" dirty="0" err="1" smtClean="0"/>
              <a:t>tiên</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hãy</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sơ</a:t>
            </a:r>
            <a:r>
              <a:rPr lang="en-US" baseline="0" dirty="0" smtClean="0"/>
              <a:t> </a:t>
            </a:r>
            <a:r>
              <a:rPr lang="en-US" baseline="0" dirty="0" err="1" smtClean="0"/>
              <a:t>đồ</a:t>
            </a:r>
            <a:r>
              <a:rPr lang="en-US" baseline="0" dirty="0" smtClean="0"/>
              <a:t> </a:t>
            </a:r>
            <a:r>
              <a:rPr lang="en-US" baseline="0" dirty="0" err="1" smtClean="0"/>
              <a:t>sau</a:t>
            </a:r>
            <a:r>
              <a:rPr lang="en-US" baseline="0" dirty="0" smtClean="0"/>
              <a:t>,:</a:t>
            </a:r>
          </a:p>
          <a:p>
            <a:r>
              <a:rPr lang="en-US" baseline="0" dirty="0" smtClean="0"/>
              <a:t>- </a:t>
            </a:r>
            <a:r>
              <a:rPr lang="en-US" baseline="0" dirty="0" err="1" smtClean="0"/>
              <a:t>Các</a:t>
            </a:r>
            <a:r>
              <a:rPr lang="en-US" baseline="0" dirty="0" smtClean="0"/>
              <a:t> e </a:t>
            </a:r>
            <a:r>
              <a:rPr lang="en-US" baseline="0" dirty="0" err="1" smtClean="0"/>
              <a:t>có</a:t>
            </a:r>
            <a:r>
              <a:rPr lang="en-US" baseline="0" dirty="0" smtClean="0"/>
              <a:t> </a:t>
            </a:r>
            <a:r>
              <a:rPr lang="en-US" baseline="0" dirty="0" err="1" smtClean="0"/>
              <a:t>đoán</a:t>
            </a:r>
            <a:r>
              <a:rPr lang="en-US" baseline="0" dirty="0" smtClean="0"/>
              <a:t> </a:t>
            </a:r>
            <a:r>
              <a:rPr lang="en-US" baseline="0" dirty="0" err="1" smtClean="0"/>
              <a:t>đc</a:t>
            </a:r>
            <a:r>
              <a:rPr lang="en-US" baseline="0" dirty="0" smtClean="0"/>
              <a:t> </a:t>
            </a:r>
            <a:r>
              <a:rPr lang="en-US" baseline="0" dirty="0" err="1" smtClean="0"/>
              <a:t>đay</a:t>
            </a:r>
            <a:r>
              <a:rPr lang="en-US" baseline="0" dirty="0" smtClean="0"/>
              <a:t> </a:t>
            </a:r>
            <a:r>
              <a:rPr lang="en-US" baseline="0" dirty="0" err="1" smtClean="0"/>
              <a:t>là</a:t>
            </a:r>
            <a:r>
              <a:rPr lang="en-US" baseline="0" dirty="0" smtClean="0"/>
              <a:t> </a:t>
            </a:r>
            <a:r>
              <a:rPr lang="en-US" baseline="0" dirty="0" err="1" smtClean="0"/>
              <a:t>sơ</a:t>
            </a:r>
            <a:r>
              <a:rPr lang="en-US" baseline="0" dirty="0" smtClean="0"/>
              <a:t> </a:t>
            </a:r>
            <a:r>
              <a:rPr lang="en-US" baseline="0" dirty="0" err="1" smtClean="0"/>
              <a:t>đồ</a:t>
            </a:r>
            <a:r>
              <a:rPr lang="en-US" baseline="0" dirty="0" smtClean="0"/>
              <a:t> </a:t>
            </a:r>
            <a:r>
              <a:rPr lang="en-US" baseline="0" dirty="0" err="1" smtClean="0"/>
              <a:t>gì</a:t>
            </a:r>
            <a:r>
              <a:rPr lang="en-US" baseline="0" dirty="0" smtClean="0"/>
              <a:t> k ạ? </a:t>
            </a:r>
            <a:r>
              <a:rPr lang="en-US" baseline="0" dirty="0" err="1" smtClean="0"/>
              <a:t>Đây</a:t>
            </a:r>
            <a:r>
              <a:rPr lang="en-US" baseline="0" dirty="0" smtClean="0"/>
              <a:t> </a:t>
            </a:r>
            <a:r>
              <a:rPr lang="en-US" baseline="0" dirty="0" err="1" smtClean="0"/>
              <a:t>là</a:t>
            </a:r>
            <a:r>
              <a:rPr lang="en-US" baseline="0" dirty="0" smtClean="0"/>
              <a:t> </a:t>
            </a:r>
            <a:r>
              <a:rPr lang="en-US" baseline="0" dirty="0" err="1" smtClean="0"/>
              <a:t>sơ</a:t>
            </a:r>
            <a:r>
              <a:rPr lang="en-US" baseline="0" dirty="0" smtClean="0"/>
              <a:t> </a:t>
            </a:r>
            <a:r>
              <a:rPr lang="en-US" baseline="0" dirty="0" err="1" smtClean="0"/>
              <a:t>đồ</a:t>
            </a:r>
            <a:r>
              <a:rPr lang="en-US" baseline="0" dirty="0" smtClean="0"/>
              <a:t> </a:t>
            </a:r>
            <a:r>
              <a:rPr lang="en-US" baseline="0" dirty="0" err="1" smtClean="0"/>
              <a:t>bộ</a:t>
            </a:r>
            <a:r>
              <a:rPr lang="en-US" baseline="0" dirty="0" smtClean="0"/>
              <a:t> </a:t>
            </a:r>
            <a:r>
              <a:rPr lang="en-US" baseline="0" dirty="0" err="1" smtClean="0"/>
              <a:t>máy</a:t>
            </a:r>
            <a:r>
              <a:rPr lang="en-US" baseline="0" dirty="0" smtClean="0"/>
              <a:t> </a:t>
            </a:r>
            <a:r>
              <a:rPr lang="en-US" baseline="0" dirty="0" err="1" smtClean="0"/>
              <a:t>nhà</a:t>
            </a:r>
            <a:r>
              <a:rPr lang="en-US" baseline="0" dirty="0" smtClean="0"/>
              <a:t> </a:t>
            </a:r>
            <a:r>
              <a:rPr lang="en-US" baseline="0" dirty="0" err="1" smtClean="0"/>
              <a:t>nc</a:t>
            </a:r>
            <a:r>
              <a:rPr lang="en-US" baseline="0" dirty="0" smtClean="0"/>
              <a:t> </a:t>
            </a:r>
            <a:r>
              <a:rPr lang="en-US" baseline="0" dirty="0" err="1" smtClean="0"/>
              <a:t>chxhcnvn</a:t>
            </a:r>
            <a:r>
              <a:rPr lang="en-US" baseline="0" dirty="0" smtClean="0"/>
              <a:t>. </a:t>
            </a:r>
            <a:r>
              <a:rPr lang="en-US" baseline="0" dirty="0" err="1" smtClean="0"/>
              <a:t>Các</a:t>
            </a:r>
            <a:r>
              <a:rPr lang="en-US" baseline="0" dirty="0" smtClean="0"/>
              <a:t> e </a:t>
            </a:r>
            <a:r>
              <a:rPr lang="en-US" baseline="0" dirty="0" err="1" smtClean="0"/>
              <a:t>hãy</a:t>
            </a:r>
            <a:r>
              <a:rPr lang="en-US" baseline="0" dirty="0" smtClean="0"/>
              <a:t> </a:t>
            </a:r>
            <a:r>
              <a:rPr lang="en-US" baseline="0" dirty="0" err="1" smtClean="0"/>
              <a:t>dựa</a:t>
            </a:r>
            <a:r>
              <a:rPr lang="en-US" baseline="0" dirty="0" smtClean="0"/>
              <a:t> </a:t>
            </a:r>
            <a:r>
              <a:rPr lang="en-US" baseline="0" dirty="0" err="1" smtClean="0"/>
              <a:t>vào</a:t>
            </a:r>
            <a:r>
              <a:rPr lang="en-US" baseline="0" dirty="0" smtClean="0"/>
              <a:t> </a:t>
            </a:r>
            <a:r>
              <a:rPr lang="en-US" baseline="0" dirty="0" err="1" smtClean="0"/>
              <a:t>CHỈ</a:t>
            </a:r>
            <a:r>
              <a:rPr lang="en-US" baseline="0" dirty="0" smtClean="0"/>
              <a:t> </a:t>
            </a:r>
            <a:r>
              <a:rPr lang="en-US" baseline="0" dirty="0" err="1" smtClean="0"/>
              <a:t>DẪN</a:t>
            </a:r>
            <a:r>
              <a:rPr lang="en-US" baseline="0" dirty="0" smtClean="0"/>
              <a:t> </a:t>
            </a:r>
            <a:r>
              <a:rPr lang="en-US" baseline="0" dirty="0" err="1" smtClean="0"/>
              <a:t>mà</a:t>
            </a:r>
            <a:r>
              <a:rPr lang="en-US" baseline="0" dirty="0" smtClean="0"/>
              <a:t> </a:t>
            </a:r>
            <a:r>
              <a:rPr lang="en-US" baseline="0" dirty="0" err="1" smtClean="0"/>
              <a:t>cô</a:t>
            </a:r>
            <a:r>
              <a:rPr lang="en-US" baseline="0" dirty="0" smtClean="0"/>
              <a:t> </a:t>
            </a:r>
            <a:r>
              <a:rPr lang="en-US" baseline="0" dirty="0" err="1" smtClean="0"/>
              <a:t>cho</a:t>
            </a:r>
            <a:r>
              <a:rPr lang="en-US" baseline="0" dirty="0" smtClean="0"/>
              <a:t> </a:t>
            </a:r>
            <a:r>
              <a:rPr lang="en-US" baseline="0" dirty="0" err="1" smtClean="0"/>
              <a:t>để</a:t>
            </a:r>
            <a:r>
              <a:rPr lang="en-US" baseline="0" dirty="0" smtClean="0"/>
              <a:t> </a:t>
            </a:r>
            <a:r>
              <a:rPr lang="en-US" baseline="0" dirty="0" err="1" smtClean="0"/>
              <a:t>xếp</a:t>
            </a:r>
            <a:r>
              <a:rPr lang="en-US" baseline="0" dirty="0" smtClean="0"/>
              <a:t> </a:t>
            </a:r>
            <a:r>
              <a:rPr lang="en-US" baseline="0" dirty="0" err="1" smtClean="0"/>
              <a:t>các</a:t>
            </a:r>
            <a:r>
              <a:rPr lang="en-US" baseline="0" dirty="0" smtClean="0"/>
              <a:t> </a:t>
            </a:r>
            <a:r>
              <a:rPr lang="en-US" baseline="0" dirty="0" err="1" smtClean="0"/>
              <a:t>thẻ</a:t>
            </a:r>
            <a:r>
              <a:rPr lang="en-US" baseline="0" dirty="0" smtClean="0"/>
              <a:t> </a:t>
            </a:r>
            <a:r>
              <a:rPr lang="en-US" baseline="0" dirty="0" err="1" smtClean="0"/>
              <a:t>vào</a:t>
            </a:r>
            <a:r>
              <a:rPr lang="en-US" baseline="0" dirty="0" smtClean="0"/>
              <a:t> </a:t>
            </a:r>
            <a:r>
              <a:rPr lang="en-US" baseline="0" dirty="0" err="1" smtClean="0"/>
              <a:t>đúng</a:t>
            </a:r>
            <a:r>
              <a:rPr lang="en-US" baseline="0" dirty="0" smtClean="0"/>
              <a:t> </a:t>
            </a:r>
            <a:r>
              <a:rPr lang="en-US" baseline="0" dirty="0" err="1" smtClean="0"/>
              <a:t>vị</a:t>
            </a:r>
            <a:r>
              <a:rPr lang="en-US" baseline="0" dirty="0" smtClean="0"/>
              <a:t> </a:t>
            </a:r>
            <a:r>
              <a:rPr lang="en-US" baseline="0" dirty="0" err="1" smtClean="0"/>
              <a:t>trí</a:t>
            </a:r>
            <a:r>
              <a:rPr lang="en-US" baseline="0" dirty="0" smtClean="0"/>
              <a:t>. </a:t>
            </a:r>
            <a:r>
              <a:rPr lang="en-US" baseline="0" dirty="0" err="1" smtClean="0"/>
              <a:t>Cta</a:t>
            </a:r>
            <a:r>
              <a:rPr lang="en-US" baseline="0" dirty="0" smtClean="0"/>
              <a:t> </a:t>
            </a:r>
            <a:r>
              <a:rPr lang="en-US" baseline="0" dirty="0" err="1" smtClean="0"/>
              <a:t>sẽ</a:t>
            </a:r>
            <a:r>
              <a:rPr lang="en-US" baseline="0" dirty="0" smtClean="0"/>
              <a:t> </a:t>
            </a:r>
            <a:r>
              <a:rPr lang="en-US" baseline="0" dirty="0" err="1" smtClean="0"/>
              <a:t>làm</a:t>
            </a:r>
            <a:r>
              <a:rPr lang="en-US" baseline="0" dirty="0" smtClean="0"/>
              <a:t> </a:t>
            </a:r>
            <a:r>
              <a:rPr lang="en-US" baseline="0" dirty="0" err="1" smtClean="0"/>
              <a:t>việc</a:t>
            </a:r>
            <a:r>
              <a:rPr lang="en-US" baseline="0" dirty="0" smtClean="0"/>
              <a:t> </a:t>
            </a:r>
            <a:r>
              <a:rPr lang="en-US" baseline="0" dirty="0" err="1" smtClean="0"/>
              <a:t>theo</a:t>
            </a:r>
            <a:r>
              <a:rPr lang="en-US" baseline="0" dirty="0" smtClean="0"/>
              <a:t> </a:t>
            </a:r>
            <a:r>
              <a:rPr lang="en-US" baseline="0" dirty="0" err="1" smtClean="0"/>
              <a:t>nhóm</a:t>
            </a:r>
            <a:r>
              <a:rPr lang="en-US" baseline="0" dirty="0" smtClean="0"/>
              <a:t> (</a:t>
            </a:r>
            <a:r>
              <a:rPr lang="en-US" baseline="0" dirty="0" err="1" smtClean="0"/>
              <a:t>4nhom</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A27FB309-8845-4E11-8815-44072E6783CA}" type="slidenum">
              <a:rPr lang="en-US" smtClean="0"/>
              <a:t>2</a:t>
            </a:fld>
            <a:endParaRPr lang="en-US"/>
          </a:p>
        </p:txBody>
      </p:sp>
    </p:spTree>
    <p:extLst>
      <p:ext uri="{BB962C8B-B14F-4D97-AF65-F5344CB8AC3E}">
        <p14:creationId xmlns:p14="http://schemas.microsoft.com/office/powerpoint/2010/main" val="427918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Trc</a:t>
            </a:r>
            <a:r>
              <a:rPr lang="en-US" baseline="0" dirty="0" smtClean="0"/>
              <a:t> </a:t>
            </a:r>
            <a:r>
              <a:rPr lang="en-US" baseline="0" dirty="0" err="1" smtClean="0"/>
              <a:t>khi</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nd</a:t>
            </a:r>
            <a:r>
              <a:rPr lang="en-US" baseline="0" dirty="0" smtClean="0"/>
              <a:t> </a:t>
            </a:r>
            <a:r>
              <a:rPr lang="en-US" baseline="0" dirty="0" err="1" smtClean="0"/>
              <a:t>bài</a:t>
            </a:r>
            <a:r>
              <a:rPr lang="en-US" baseline="0" dirty="0" smtClean="0"/>
              <a:t> </a:t>
            </a:r>
            <a:r>
              <a:rPr lang="en-US" baseline="0" dirty="0" err="1" smtClean="0"/>
              <a:t>học</a:t>
            </a:r>
            <a:r>
              <a:rPr lang="en-US" baseline="0" dirty="0" smtClean="0"/>
              <a:t> </a:t>
            </a:r>
            <a:r>
              <a:rPr lang="en-US" baseline="0" dirty="0" err="1" smtClean="0"/>
              <a:t>ngày</a:t>
            </a:r>
            <a:r>
              <a:rPr lang="en-US" baseline="0" dirty="0" smtClean="0"/>
              <a:t> </a:t>
            </a:r>
            <a:r>
              <a:rPr lang="en-US" baseline="0" dirty="0" err="1" smtClean="0"/>
              <a:t>hnay</a:t>
            </a:r>
            <a:r>
              <a:rPr lang="en-US" baseline="0" dirty="0" smtClean="0"/>
              <a:t>, </a:t>
            </a:r>
            <a:r>
              <a:rPr lang="en-US" baseline="0" dirty="0" err="1" smtClean="0"/>
              <a:t>chúng</a:t>
            </a:r>
            <a:r>
              <a:rPr lang="en-US" baseline="0" dirty="0" smtClean="0"/>
              <a:t> ta </a:t>
            </a:r>
            <a:r>
              <a:rPr lang="en-US" baseline="0" dirty="0" err="1" smtClean="0"/>
              <a:t>sẽ</a:t>
            </a:r>
            <a:r>
              <a:rPr lang="en-US" baseline="0" dirty="0" smtClean="0"/>
              <a:t> </a:t>
            </a:r>
            <a:r>
              <a:rPr lang="en-US" baseline="0" dirty="0" err="1" smtClean="0"/>
              <a:t>cùng</a:t>
            </a:r>
            <a:r>
              <a:rPr lang="en-US" baseline="0" dirty="0" smtClean="0"/>
              <a:t> </a:t>
            </a:r>
            <a:r>
              <a:rPr lang="en-US" baseline="0" dirty="0" err="1" smtClean="0"/>
              <a:t>chơi</a:t>
            </a:r>
            <a:r>
              <a:rPr lang="en-US" baseline="0" dirty="0" smtClean="0"/>
              <a:t> 1 </a:t>
            </a:r>
            <a:r>
              <a:rPr lang="en-US" baseline="0" dirty="0" err="1" smtClean="0"/>
              <a:t>trò</a:t>
            </a:r>
            <a:r>
              <a:rPr lang="en-US" baseline="0" dirty="0" smtClean="0"/>
              <a:t> </a:t>
            </a:r>
            <a:r>
              <a:rPr lang="en-US" baseline="0" dirty="0" err="1" smtClean="0"/>
              <a:t>chơi</a:t>
            </a:r>
            <a:r>
              <a:rPr lang="en-US" baseline="0" dirty="0" smtClean="0"/>
              <a:t> </a:t>
            </a:r>
            <a:r>
              <a:rPr lang="en-US" baseline="0" dirty="0" err="1" smtClean="0"/>
              <a:t>mang</a:t>
            </a:r>
            <a:r>
              <a:rPr lang="en-US" baseline="0" dirty="0" smtClean="0"/>
              <a:t> </a:t>
            </a:r>
            <a:r>
              <a:rPr lang="en-US" baseline="0" dirty="0" err="1" smtClean="0"/>
              <a:t>tên</a:t>
            </a:r>
            <a:r>
              <a:rPr lang="en-US" baseline="0" dirty="0" smtClean="0"/>
              <a:t> </a:t>
            </a:r>
            <a:r>
              <a:rPr lang="en-US" baseline="0" dirty="0" err="1" smtClean="0"/>
              <a:t>tên</a:t>
            </a:r>
            <a:r>
              <a:rPr lang="en-US" baseline="0" dirty="0" smtClean="0"/>
              <a:t> “ </a:t>
            </a:r>
            <a:r>
              <a:rPr lang="en-US" baseline="0" dirty="0" err="1" smtClean="0"/>
              <a:t>đi</a:t>
            </a:r>
            <a:r>
              <a:rPr lang="en-US" baseline="0" dirty="0" smtClean="0"/>
              <a:t> </a:t>
            </a:r>
            <a:r>
              <a:rPr lang="en-US" baseline="0" dirty="0" err="1" smtClean="0"/>
              <a:t>tìm</a:t>
            </a:r>
            <a:r>
              <a:rPr lang="en-US" baseline="0" dirty="0" smtClean="0"/>
              <a:t> </a:t>
            </a:r>
            <a:r>
              <a:rPr lang="en-US" baseline="0" dirty="0" err="1" smtClean="0"/>
              <a:t>mảnh</a:t>
            </a:r>
            <a:r>
              <a:rPr lang="en-US" baseline="0" dirty="0" smtClean="0"/>
              <a:t> </a:t>
            </a:r>
            <a:r>
              <a:rPr lang="en-US" baseline="0" dirty="0" err="1" smtClean="0"/>
              <a:t>ghép</a:t>
            </a:r>
            <a:r>
              <a:rPr lang="en-US" baseline="0" dirty="0" smtClean="0"/>
              <a:t> ”. </a:t>
            </a:r>
            <a:r>
              <a:rPr lang="en-US" baseline="0" dirty="0" err="1" smtClean="0"/>
              <a:t>Đầu</a:t>
            </a:r>
            <a:r>
              <a:rPr lang="en-US" baseline="0" dirty="0" smtClean="0"/>
              <a:t> </a:t>
            </a:r>
            <a:r>
              <a:rPr lang="en-US" baseline="0" dirty="0" err="1" smtClean="0"/>
              <a:t>tiên</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hãy</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sơ</a:t>
            </a:r>
            <a:r>
              <a:rPr lang="en-US" baseline="0" dirty="0" smtClean="0"/>
              <a:t> </a:t>
            </a:r>
            <a:r>
              <a:rPr lang="en-US" baseline="0" dirty="0" err="1" smtClean="0"/>
              <a:t>đồ</a:t>
            </a:r>
            <a:r>
              <a:rPr lang="en-US" baseline="0" dirty="0" smtClean="0"/>
              <a:t> </a:t>
            </a:r>
            <a:r>
              <a:rPr lang="en-US" baseline="0" dirty="0" err="1" smtClean="0"/>
              <a:t>sau</a:t>
            </a:r>
            <a:r>
              <a:rPr lang="en-US" baseline="0" dirty="0" smtClean="0"/>
              <a:t>,:</a:t>
            </a:r>
          </a:p>
          <a:p>
            <a:pPr marL="171450" indent="-171450">
              <a:buFontTx/>
              <a:buChar char="-"/>
            </a:pPr>
            <a:r>
              <a:rPr lang="en-US" baseline="0" dirty="0" err="1" smtClean="0"/>
              <a:t>Các</a:t>
            </a:r>
            <a:r>
              <a:rPr lang="en-US" baseline="0" dirty="0" smtClean="0"/>
              <a:t> e </a:t>
            </a:r>
            <a:r>
              <a:rPr lang="en-US" baseline="0" dirty="0" err="1" smtClean="0"/>
              <a:t>có</a:t>
            </a:r>
            <a:r>
              <a:rPr lang="en-US" baseline="0" dirty="0" smtClean="0"/>
              <a:t> </a:t>
            </a:r>
            <a:r>
              <a:rPr lang="en-US" baseline="0" dirty="0" err="1" smtClean="0"/>
              <a:t>đoán</a:t>
            </a:r>
            <a:r>
              <a:rPr lang="en-US" baseline="0" dirty="0" smtClean="0"/>
              <a:t> </a:t>
            </a:r>
            <a:r>
              <a:rPr lang="en-US" baseline="0" dirty="0" err="1" smtClean="0"/>
              <a:t>đc</a:t>
            </a:r>
            <a:r>
              <a:rPr lang="en-US" baseline="0" dirty="0" smtClean="0"/>
              <a:t> </a:t>
            </a:r>
            <a:r>
              <a:rPr lang="en-US" baseline="0" dirty="0" err="1" smtClean="0"/>
              <a:t>đay</a:t>
            </a:r>
            <a:r>
              <a:rPr lang="en-US" baseline="0" dirty="0" smtClean="0"/>
              <a:t> </a:t>
            </a:r>
            <a:r>
              <a:rPr lang="en-US" baseline="0" dirty="0" err="1" smtClean="0"/>
              <a:t>là</a:t>
            </a:r>
            <a:r>
              <a:rPr lang="en-US" baseline="0" dirty="0" smtClean="0"/>
              <a:t> </a:t>
            </a:r>
            <a:r>
              <a:rPr lang="en-US" baseline="0" dirty="0" err="1" smtClean="0"/>
              <a:t>sơ</a:t>
            </a:r>
            <a:r>
              <a:rPr lang="en-US" baseline="0" dirty="0" smtClean="0"/>
              <a:t> </a:t>
            </a:r>
            <a:r>
              <a:rPr lang="en-US" baseline="0" dirty="0" err="1" smtClean="0"/>
              <a:t>đồ</a:t>
            </a:r>
            <a:r>
              <a:rPr lang="en-US" baseline="0" dirty="0" smtClean="0"/>
              <a:t> </a:t>
            </a:r>
            <a:r>
              <a:rPr lang="en-US" baseline="0" dirty="0" err="1" smtClean="0"/>
              <a:t>gì</a:t>
            </a:r>
            <a:r>
              <a:rPr lang="en-US" baseline="0" dirty="0" smtClean="0"/>
              <a:t> k ạ? </a:t>
            </a:r>
            <a:r>
              <a:rPr lang="en-US" baseline="0" dirty="0" err="1" smtClean="0"/>
              <a:t>Đây</a:t>
            </a:r>
            <a:r>
              <a:rPr lang="en-US" baseline="0" dirty="0" smtClean="0"/>
              <a:t> </a:t>
            </a:r>
            <a:r>
              <a:rPr lang="en-US" baseline="0" dirty="0" err="1" smtClean="0"/>
              <a:t>là</a:t>
            </a:r>
            <a:r>
              <a:rPr lang="en-US" baseline="0" dirty="0" smtClean="0"/>
              <a:t> </a:t>
            </a:r>
            <a:r>
              <a:rPr lang="en-US" baseline="0" dirty="0" err="1" smtClean="0"/>
              <a:t>sơ</a:t>
            </a:r>
            <a:r>
              <a:rPr lang="en-US" baseline="0" dirty="0" smtClean="0"/>
              <a:t> </a:t>
            </a:r>
            <a:r>
              <a:rPr lang="en-US" baseline="0" dirty="0" err="1" smtClean="0"/>
              <a:t>đồ</a:t>
            </a:r>
            <a:r>
              <a:rPr lang="en-US" baseline="0" dirty="0" smtClean="0"/>
              <a:t> </a:t>
            </a:r>
            <a:r>
              <a:rPr lang="en-US" baseline="0" dirty="0" err="1" smtClean="0"/>
              <a:t>bộ</a:t>
            </a:r>
            <a:r>
              <a:rPr lang="en-US" baseline="0" dirty="0" smtClean="0"/>
              <a:t> </a:t>
            </a:r>
            <a:r>
              <a:rPr lang="en-US" baseline="0" dirty="0" err="1" smtClean="0"/>
              <a:t>máy</a:t>
            </a:r>
            <a:r>
              <a:rPr lang="en-US" baseline="0" dirty="0" smtClean="0"/>
              <a:t> </a:t>
            </a:r>
            <a:r>
              <a:rPr lang="en-US" baseline="0" dirty="0" err="1" smtClean="0"/>
              <a:t>nhà</a:t>
            </a:r>
            <a:r>
              <a:rPr lang="en-US" baseline="0" dirty="0" smtClean="0"/>
              <a:t> </a:t>
            </a:r>
            <a:r>
              <a:rPr lang="en-US" baseline="0" dirty="0" err="1" smtClean="0"/>
              <a:t>nc</a:t>
            </a:r>
            <a:r>
              <a:rPr lang="en-US" baseline="0" dirty="0" smtClean="0"/>
              <a:t> </a:t>
            </a:r>
            <a:r>
              <a:rPr lang="en-US" baseline="0" dirty="0" err="1" smtClean="0"/>
              <a:t>chxhcnvn</a:t>
            </a:r>
            <a:r>
              <a:rPr lang="en-US" baseline="0" dirty="0" smtClean="0"/>
              <a:t>. </a:t>
            </a:r>
            <a:r>
              <a:rPr lang="en-US" baseline="0" dirty="0" err="1" smtClean="0"/>
              <a:t>Các</a:t>
            </a:r>
            <a:r>
              <a:rPr lang="en-US" baseline="0" dirty="0" smtClean="0"/>
              <a:t> e </a:t>
            </a:r>
            <a:r>
              <a:rPr lang="en-US" baseline="0" dirty="0" err="1" smtClean="0"/>
              <a:t>hãy</a:t>
            </a:r>
            <a:r>
              <a:rPr lang="en-US" baseline="0" dirty="0" smtClean="0"/>
              <a:t> </a:t>
            </a:r>
            <a:r>
              <a:rPr lang="en-US" baseline="0" dirty="0" err="1" smtClean="0"/>
              <a:t>dựa</a:t>
            </a:r>
            <a:r>
              <a:rPr lang="en-US" baseline="0" dirty="0" smtClean="0"/>
              <a:t> </a:t>
            </a:r>
            <a:r>
              <a:rPr lang="en-US" baseline="0" dirty="0" err="1" smtClean="0"/>
              <a:t>vào</a:t>
            </a:r>
            <a:r>
              <a:rPr lang="en-US" baseline="0" dirty="0" smtClean="0"/>
              <a:t> </a:t>
            </a:r>
            <a:r>
              <a:rPr lang="en-US" baseline="0" dirty="0" err="1" smtClean="0"/>
              <a:t>gợi</a:t>
            </a:r>
            <a:r>
              <a:rPr lang="en-US" baseline="0" dirty="0" smtClean="0"/>
              <a:t> ý </a:t>
            </a:r>
            <a:r>
              <a:rPr lang="en-US" baseline="0" dirty="0" err="1" smtClean="0"/>
              <a:t>mà</a:t>
            </a:r>
            <a:r>
              <a:rPr lang="en-US" baseline="0" dirty="0" smtClean="0"/>
              <a:t> </a:t>
            </a:r>
            <a:r>
              <a:rPr lang="en-US" baseline="0" dirty="0" err="1" smtClean="0"/>
              <a:t>cô</a:t>
            </a:r>
            <a:r>
              <a:rPr lang="en-US" baseline="0" dirty="0" smtClean="0"/>
              <a:t> </a:t>
            </a:r>
            <a:r>
              <a:rPr lang="en-US" baseline="0" dirty="0" err="1" smtClean="0"/>
              <a:t>cho</a:t>
            </a:r>
            <a:r>
              <a:rPr lang="en-US" baseline="0" dirty="0" smtClean="0"/>
              <a:t> </a:t>
            </a:r>
            <a:r>
              <a:rPr lang="en-US" baseline="0" dirty="0" err="1" smtClean="0"/>
              <a:t>để</a:t>
            </a:r>
            <a:r>
              <a:rPr lang="en-US" baseline="0" dirty="0" smtClean="0"/>
              <a:t> </a:t>
            </a:r>
            <a:r>
              <a:rPr lang="en-US" baseline="0" dirty="0" err="1" smtClean="0"/>
              <a:t>xếp</a:t>
            </a:r>
            <a:r>
              <a:rPr lang="en-US" baseline="0" dirty="0" smtClean="0"/>
              <a:t> </a:t>
            </a:r>
            <a:r>
              <a:rPr lang="en-US" baseline="0" dirty="0" err="1" smtClean="0"/>
              <a:t>các</a:t>
            </a:r>
            <a:r>
              <a:rPr lang="en-US" baseline="0" dirty="0" smtClean="0"/>
              <a:t> </a:t>
            </a:r>
            <a:r>
              <a:rPr lang="en-US" baseline="0" dirty="0" err="1" smtClean="0"/>
              <a:t>thẻ</a:t>
            </a:r>
            <a:r>
              <a:rPr lang="en-US" baseline="0" dirty="0" smtClean="0"/>
              <a:t> </a:t>
            </a:r>
            <a:r>
              <a:rPr lang="en-US" baseline="0" dirty="0" err="1" smtClean="0"/>
              <a:t>vào</a:t>
            </a:r>
            <a:r>
              <a:rPr lang="en-US" baseline="0" dirty="0" smtClean="0"/>
              <a:t> </a:t>
            </a:r>
            <a:r>
              <a:rPr lang="en-US" baseline="0" dirty="0" err="1" smtClean="0"/>
              <a:t>đúng</a:t>
            </a:r>
            <a:r>
              <a:rPr lang="en-US" baseline="0" dirty="0" smtClean="0"/>
              <a:t> </a:t>
            </a:r>
            <a:r>
              <a:rPr lang="en-US" baseline="0" dirty="0" err="1" smtClean="0"/>
              <a:t>vị</a:t>
            </a:r>
            <a:r>
              <a:rPr lang="en-US" baseline="0" dirty="0" smtClean="0"/>
              <a:t> </a:t>
            </a:r>
            <a:r>
              <a:rPr lang="en-US" baseline="0" dirty="0" err="1" smtClean="0"/>
              <a:t>trí</a:t>
            </a:r>
            <a:r>
              <a:rPr lang="en-US" baseline="0" dirty="0" smtClean="0"/>
              <a:t>. </a:t>
            </a:r>
            <a:r>
              <a:rPr lang="en-US" baseline="0" dirty="0" err="1" smtClean="0"/>
              <a:t>Cta</a:t>
            </a:r>
            <a:r>
              <a:rPr lang="en-US" baseline="0" dirty="0" smtClean="0"/>
              <a:t> </a:t>
            </a:r>
            <a:r>
              <a:rPr lang="en-US" baseline="0" dirty="0" err="1" smtClean="0"/>
              <a:t>sẽ</a:t>
            </a:r>
            <a:r>
              <a:rPr lang="en-US" baseline="0" dirty="0" smtClean="0"/>
              <a:t> </a:t>
            </a:r>
            <a:r>
              <a:rPr lang="en-US" baseline="0" dirty="0" err="1" smtClean="0"/>
              <a:t>làm</a:t>
            </a:r>
            <a:r>
              <a:rPr lang="en-US" baseline="0" dirty="0" smtClean="0"/>
              <a:t> </a:t>
            </a:r>
            <a:r>
              <a:rPr lang="en-US" baseline="0" dirty="0" err="1" smtClean="0"/>
              <a:t>việc</a:t>
            </a:r>
            <a:r>
              <a:rPr lang="en-US" baseline="0" dirty="0" smtClean="0"/>
              <a:t> </a:t>
            </a:r>
            <a:r>
              <a:rPr lang="en-US" baseline="0" dirty="0" err="1" smtClean="0"/>
              <a:t>theo</a:t>
            </a:r>
            <a:r>
              <a:rPr lang="en-US" baseline="0" dirty="0" smtClean="0"/>
              <a:t> </a:t>
            </a:r>
            <a:r>
              <a:rPr lang="en-US" baseline="0" dirty="0" err="1" smtClean="0"/>
              <a:t>nhóm</a:t>
            </a:r>
            <a:r>
              <a:rPr lang="en-US" baseline="0" dirty="0" smtClean="0"/>
              <a:t> (4 </a:t>
            </a:r>
            <a:r>
              <a:rPr lang="en-US" baseline="0" dirty="0" err="1" smtClean="0"/>
              <a:t>NHÓM</a:t>
            </a:r>
            <a:r>
              <a:rPr lang="en-US" baseline="0" dirty="0" smtClean="0"/>
              <a:t>) </a:t>
            </a:r>
            <a:r>
              <a:rPr lang="en-US" baseline="0" dirty="0" err="1" smtClean="0"/>
              <a:t>thực</a:t>
            </a:r>
            <a:r>
              <a:rPr lang="en-US" baseline="0" dirty="0" smtClean="0"/>
              <a:t> </a:t>
            </a:r>
            <a:r>
              <a:rPr lang="en-US" baseline="0" dirty="0" err="1" smtClean="0"/>
              <a:t>hiện</a:t>
            </a:r>
            <a:r>
              <a:rPr lang="en-US" baseline="0" dirty="0" smtClean="0"/>
              <a:t> </a:t>
            </a:r>
            <a:r>
              <a:rPr lang="en-US" baseline="0" dirty="0" err="1" smtClean="0"/>
              <a:t>trong</a:t>
            </a:r>
            <a:r>
              <a:rPr lang="en-US" baseline="0" dirty="0" smtClean="0"/>
              <a:t> </a:t>
            </a:r>
            <a:r>
              <a:rPr lang="en-US" baseline="0" dirty="0" err="1" smtClean="0"/>
              <a:t>vòng</a:t>
            </a:r>
            <a:r>
              <a:rPr lang="en-US" baseline="0" dirty="0" smtClean="0"/>
              <a:t> 2 </a:t>
            </a:r>
            <a:r>
              <a:rPr lang="en-US" baseline="0" dirty="0" err="1" smtClean="0"/>
              <a:t>phút</a:t>
            </a:r>
            <a:r>
              <a:rPr lang="en-US" baseline="0" dirty="0" smtClean="0"/>
              <a:t>.</a:t>
            </a:r>
          </a:p>
          <a:p>
            <a:pPr marL="171450" indent="-171450">
              <a:buFontTx/>
              <a:buChar char="-"/>
            </a:pPr>
            <a:r>
              <a:rPr lang="en-US" baseline="0" dirty="0" smtClean="0"/>
              <a:t>- </a:t>
            </a:r>
            <a:r>
              <a:rPr lang="en-US" baseline="0" dirty="0" err="1" smtClean="0"/>
              <a:t>bao</a:t>
            </a:r>
            <a:r>
              <a:rPr lang="en-US" baseline="0" dirty="0" smtClean="0"/>
              <a:t> </a:t>
            </a:r>
            <a:r>
              <a:rPr lang="en-US" baseline="0" dirty="0" err="1" smtClean="0"/>
              <a:t>nhiêu</a:t>
            </a:r>
            <a:r>
              <a:rPr lang="en-US" baseline="0" dirty="0" smtClean="0"/>
              <a:t> b </a:t>
            </a:r>
            <a:r>
              <a:rPr lang="en-US" baseline="0" dirty="0" err="1" smtClean="0"/>
              <a:t>có</a:t>
            </a:r>
            <a:r>
              <a:rPr lang="en-US" baseline="0" dirty="0" smtClean="0"/>
              <a:t> </a:t>
            </a:r>
            <a:r>
              <a:rPr lang="en-US" baseline="0" dirty="0" err="1" smtClean="0"/>
              <a:t>kq</a:t>
            </a:r>
            <a:r>
              <a:rPr lang="en-US" baseline="0" dirty="0" smtClean="0"/>
              <a:t> </a:t>
            </a:r>
            <a:r>
              <a:rPr lang="en-US" baseline="0" dirty="0" err="1" smtClean="0"/>
              <a:t>giống</a:t>
            </a:r>
            <a:r>
              <a:rPr lang="en-US" baseline="0" dirty="0" smtClean="0"/>
              <a:t> </a:t>
            </a:r>
            <a:r>
              <a:rPr lang="en-US" baseline="0" dirty="0" err="1" smtClean="0"/>
              <a:t>nhóm</a:t>
            </a:r>
            <a:r>
              <a:rPr lang="en-US" baseline="0" dirty="0" smtClean="0"/>
              <a:t> 1,2: </a:t>
            </a:r>
          </a:p>
          <a:p>
            <a:pPr marL="171450" indent="-171450">
              <a:buFontTx/>
              <a:buChar char="-"/>
            </a:pPr>
            <a:r>
              <a:rPr lang="en-US" baseline="0" dirty="0" err="1" smtClean="0"/>
              <a:t>Chúng</a:t>
            </a:r>
            <a:r>
              <a:rPr lang="en-US" baseline="0" dirty="0" smtClean="0"/>
              <a:t> ta </a:t>
            </a:r>
            <a:r>
              <a:rPr lang="en-US" baseline="0" dirty="0" err="1" smtClean="0"/>
              <a:t>cùng</a:t>
            </a:r>
            <a:r>
              <a:rPr lang="en-US" baseline="0" dirty="0" smtClean="0"/>
              <a:t> </a:t>
            </a:r>
            <a:r>
              <a:rPr lang="en-US" baseline="0" dirty="0" err="1" smtClean="0"/>
              <a:t>xem</a:t>
            </a:r>
            <a:r>
              <a:rPr lang="en-US" baseline="0" dirty="0" smtClean="0"/>
              <a:t> </a:t>
            </a:r>
            <a:r>
              <a:rPr lang="en-US" baseline="0" dirty="0" err="1" smtClean="0"/>
              <a:t>kq</a:t>
            </a:r>
            <a:r>
              <a:rPr lang="en-US" baseline="0" dirty="0" smtClean="0"/>
              <a:t> </a:t>
            </a:r>
            <a:r>
              <a:rPr lang="en-US" baseline="0" dirty="0" err="1" smtClean="0"/>
              <a:t>nhé</a:t>
            </a:r>
            <a:endParaRPr lang="en-US" dirty="0" smtClean="0"/>
          </a:p>
        </p:txBody>
      </p:sp>
      <p:sp>
        <p:nvSpPr>
          <p:cNvPr id="4" name="Slide Number Placeholder 3"/>
          <p:cNvSpPr>
            <a:spLocks noGrp="1"/>
          </p:cNvSpPr>
          <p:nvPr>
            <p:ph type="sldNum" sz="quarter" idx="10"/>
          </p:nvPr>
        </p:nvSpPr>
        <p:spPr/>
        <p:txBody>
          <a:bodyPr/>
          <a:lstStyle/>
          <a:p>
            <a:fld id="{A27FB309-8845-4E11-8815-44072E6783CA}" type="slidenum">
              <a:rPr lang="en-US" smtClean="0"/>
              <a:t>3</a:t>
            </a:fld>
            <a:endParaRPr lang="en-US"/>
          </a:p>
        </p:txBody>
      </p:sp>
    </p:spTree>
    <p:extLst>
      <p:ext uri="{BB962C8B-B14F-4D97-AF65-F5344CB8AC3E}">
        <p14:creationId xmlns:p14="http://schemas.microsoft.com/office/powerpoint/2010/main" val="1555821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Mặc</a:t>
            </a:r>
            <a:r>
              <a:rPr lang="en-US" baseline="0" dirty="0" smtClean="0"/>
              <a:t> </a:t>
            </a:r>
            <a:r>
              <a:rPr lang="en-US" baseline="0" dirty="0" err="1" smtClean="0"/>
              <a:t>dù</a:t>
            </a:r>
            <a:r>
              <a:rPr lang="en-US" baseline="0" dirty="0" smtClean="0"/>
              <a:t> </a:t>
            </a:r>
            <a:r>
              <a:rPr lang="en-US" baseline="0" dirty="0" err="1" smtClean="0"/>
              <a:t>kết</a:t>
            </a:r>
            <a:r>
              <a:rPr lang="en-US" baseline="0" dirty="0" smtClean="0"/>
              <a:t> </a:t>
            </a:r>
            <a:r>
              <a:rPr lang="en-US" baseline="0" dirty="0" err="1" smtClean="0"/>
              <a:t>quả</a:t>
            </a:r>
            <a:r>
              <a:rPr lang="en-US" baseline="0" dirty="0" smtClean="0"/>
              <a:t> </a:t>
            </a:r>
            <a:r>
              <a:rPr lang="en-US" baseline="0" dirty="0" err="1" smtClean="0"/>
              <a:t>hơi</a:t>
            </a:r>
            <a:r>
              <a:rPr lang="en-US" baseline="0" dirty="0" smtClean="0"/>
              <a:t> </a:t>
            </a:r>
            <a:r>
              <a:rPr lang="en-US" baseline="0" dirty="0" err="1" smtClean="0"/>
              <a:t>lệch</a:t>
            </a:r>
            <a:r>
              <a:rPr lang="en-US" baseline="0" dirty="0" smtClean="0"/>
              <a:t> </a:t>
            </a:r>
            <a:r>
              <a:rPr lang="en-US" baseline="0" dirty="0" err="1" smtClean="0"/>
              <a:t>với</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c 1 </a:t>
            </a:r>
            <a:r>
              <a:rPr lang="en-US" baseline="0" dirty="0" err="1" smtClean="0"/>
              <a:t>chút</a:t>
            </a:r>
            <a:r>
              <a:rPr lang="en-US" baseline="0" dirty="0" smtClean="0"/>
              <a:t> </a:t>
            </a:r>
            <a:r>
              <a:rPr lang="en-US" baseline="0" dirty="0" err="1" smtClean="0"/>
              <a:t>nhưng</a:t>
            </a:r>
            <a:r>
              <a:rPr lang="en-US" baseline="0" dirty="0" smtClean="0"/>
              <a:t> </a:t>
            </a:r>
            <a:r>
              <a:rPr lang="en-US" baseline="0" dirty="0" err="1" smtClean="0"/>
              <a:t>các</a:t>
            </a:r>
            <a:r>
              <a:rPr lang="en-US" baseline="0" dirty="0" smtClean="0"/>
              <a:t> b </a:t>
            </a:r>
            <a:r>
              <a:rPr lang="en-US" baseline="0" dirty="0" err="1" smtClean="0"/>
              <a:t>đã</a:t>
            </a:r>
            <a:r>
              <a:rPr lang="en-US" baseline="0" dirty="0" smtClean="0"/>
              <a:t> </a:t>
            </a:r>
            <a:r>
              <a:rPr lang="en-US" baseline="0" dirty="0" err="1" smtClean="0"/>
              <a:t>làm</a:t>
            </a:r>
            <a:r>
              <a:rPr lang="en-US" baseline="0" dirty="0" smtClean="0"/>
              <a:t> </a:t>
            </a:r>
            <a:r>
              <a:rPr lang="en-US" baseline="0" dirty="0" err="1" smtClean="0"/>
              <a:t>rất</a:t>
            </a:r>
            <a:r>
              <a:rPr lang="en-US" baseline="0" dirty="0" smtClean="0"/>
              <a:t> </a:t>
            </a:r>
            <a:r>
              <a:rPr lang="en-US" baseline="0" dirty="0" err="1" smtClean="0"/>
              <a:t>tốt</a:t>
            </a:r>
            <a:r>
              <a:rPr lang="en-US" baseline="0" dirty="0" smtClean="0"/>
              <a:t> </a:t>
            </a:r>
            <a:r>
              <a:rPr lang="en-US" baseline="0" dirty="0" err="1" smtClean="0"/>
              <a:t>rồi</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cho</a:t>
            </a:r>
            <a:r>
              <a:rPr lang="en-US" baseline="0" dirty="0" smtClean="0"/>
              <a:t> </a:t>
            </a:r>
            <a:r>
              <a:rPr lang="en-US" baseline="0" dirty="0" err="1" smtClean="0"/>
              <a:t>các</a:t>
            </a:r>
            <a:r>
              <a:rPr lang="en-US" baseline="0" dirty="0" smtClean="0"/>
              <a:t> b 1 </a:t>
            </a:r>
            <a:r>
              <a:rPr lang="en-US" baseline="0" dirty="0" err="1" smtClean="0"/>
              <a:t>tràng</a:t>
            </a:r>
            <a:r>
              <a:rPr lang="en-US" baseline="0" dirty="0" smtClean="0"/>
              <a:t> </a:t>
            </a:r>
            <a:r>
              <a:rPr lang="en-US" baseline="0" dirty="0" err="1" smtClean="0"/>
              <a:t>pháo</a:t>
            </a:r>
            <a:r>
              <a:rPr lang="en-US" baseline="0" dirty="0" smtClean="0"/>
              <a:t> </a:t>
            </a:r>
            <a:r>
              <a:rPr lang="en-US" baseline="0" dirty="0" err="1" smtClean="0"/>
              <a:t>tay</a:t>
            </a:r>
            <a:r>
              <a:rPr lang="en-US" baseline="0" dirty="0" smtClean="0"/>
              <a:t>. </a:t>
            </a:r>
            <a:r>
              <a:rPr lang="en-US" baseline="0" dirty="0" err="1" smtClean="0"/>
              <a:t>Sau</a:t>
            </a:r>
            <a:r>
              <a:rPr lang="en-US" baseline="0" dirty="0" smtClean="0"/>
              <a:t> </a:t>
            </a:r>
            <a:r>
              <a:rPr lang="en-US" baseline="0" dirty="0" err="1" smtClean="0"/>
              <a:t>khi</a:t>
            </a:r>
            <a:r>
              <a:rPr lang="en-US" baseline="0" dirty="0" smtClean="0"/>
              <a:t> </a:t>
            </a:r>
            <a:r>
              <a:rPr lang="en-US" baseline="0" dirty="0" err="1" smtClean="0"/>
              <a:t>hoàn</a:t>
            </a:r>
            <a:r>
              <a:rPr lang="en-US" baseline="0" dirty="0" smtClean="0"/>
              <a:t> </a:t>
            </a:r>
            <a:r>
              <a:rPr lang="en-US" baseline="0" smtClean="0"/>
              <a:t>thành </a:t>
            </a:r>
            <a:r>
              <a:rPr lang="en-US" baseline="0" dirty="0" err="1" smtClean="0"/>
              <a:t>trò</a:t>
            </a:r>
            <a:r>
              <a:rPr lang="en-US" baseline="0" dirty="0" smtClean="0"/>
              <a:t> </a:t>
            </a:r>
            <a:r>
              <a:rPr lang="en-US" baseline="0" dirty="0" err="1" smtClean="0"/>
              <a:t>chơi</a:t>
            </a:r>
            <a:r>
              <a:rPr lang="en-US" baseline="0" dirty="0" smtClean="0"/>
              <a:t> </a:t>
            </a:r>
            <a:r>
              <a:rPr lang="en-US" baseline="0" dirty="0" err="1" smtClean="0"/>
              <a:t>trên</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có</a:t>
            </a:r>
            <a:r>
              <a:rPr lang="en-US" baseline="0" dirty="0" smtClean="0"/>
              <a:t> </a:t>
            </a:r>
            <a:r>
              <a:rPr lang="en-US" baseline="0" dirty="0" err="1" smtClean="0"/>
              <a:t>đoán</a:t>
            </a:r>
            <a:r>
              <a:rPr lang="en-US" baseline="0" dirty="0" smtClean="0"/>
              <a:t> </a:t>
            </a:r>
            <a:r>
              <a:rPr lang="en-US" baseline="0" dirty="0" err="1" smtClean="0"/>
              <a:t>đc</a:t>
            </a:r>
            <a:r>
              <a:rPr lang="en-US" baseline="0" dirty="0" smtClean="0"/>
              <a:t> </a:t>
            </a:r>
            <a:r>
              <a:rPr lang="en-US" baseline="0" dirty="0" err="1" smtClean="0"/>
              <a:t>chủ</a:t>
            </a:r>
            <a:r>
              <a:rPr lang="en-US" baseline="0" dirty="0" smtClean="0"/>
              <a:t> </a:t>
            </a:r>
            <a:r>
              <a:rPr lang="en-US" baseline="0" dirty="0" err="1" smtClean="0"/>
              <a:t>đề</a:t>
            </a:r>
            <a:r>
              <a:rPr lang="en-US" baseline="0" dirty="0" smtClean="0"/>
              <a:t> </a:t>
            </a:r>
            <a:r>
              <a:rPr lang="en-US" baseline="0" dirty="0" err="1" smtClean="0"/>
              <a:t>của</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ngày</a:t>
            </a:r>
            <a:r>
              <a:rPr lang="en-US" baseline="0" dirty="0" smtClean="0"/>
              <a:t> </a:t>
            </a:r>
            <a:r>
              <a:rPr lang="en-US" baseline="0" dirty="0" err="1" smtClean="0"/>
              <a:t>hôm</a:t>
            </a:r>
            <a:r>
              <a:rPr lang="en-US" baseline="0" dirty="0" smtClean="0"/>
              <a:t> nay k ạ?</a:t>
            </a:r>
            <a:endParaRPr lang="en-US" dirty="0"/>
          </a:p>
        </p:txBody>
      </p:sp>
      <p:sp>
        <p:nvSpPr>
          <p:cNvPr id="4" name="Slide Number Placeholder 3"/>
          <p:cNvSpPr>
            <a:spLocks noGrp="1"/>
          </p:cNvSpPr>
          <p:nvPr>
            <p:ph type="sldNum" sz="quarter" idx="10"/>
          </p:nvPr>
        </p:nvSpPr>
        <p:spPr/>
        <p:txBody>
          <a:bodyPr/>
          <a:lstStyle/>
          <a:p>
            <a:fld id="{A27FB309-8845-4E11-8815-44072E6783CA}" type="slidenum">
              <a:rPr lang="en-US" smtClean="0"/>
              <a:t>4</a:t>
            </a:fld>
            <a:endParaRPr lang="en-US"/>
          </a:p>
        </p:txBody>
      </p:sp>
    </p:spTree>
    <p:extLst>
      <p:ext uri="{BB962C8B-B14F-4D97-AF65-F5344CB8AC3E}">
        <p14:creationId xmlns:p14="http://schemas.microsoft.com/office/powerpoint/2010/main" val="3021270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err="1" smtClean="0"/>
              <a:t>Cơ</a:t>
            </a:r>
            <a:r>
              <a:rPr lang="en-US" baseline="0" dirty="0" smtClean="0"/>
              <a:t> </a:t>
            </a:r>
            <a:r>
              <a:rPr lang="en-US" baseline="0" dirty="0" err="1" smtClean="0"/>
              <a:t>cấu</a:t>
            </a:r>
            <a:r>
              <a:rPr lang="en-US" baseline="0" dirty="0" smtClean="0"/>
              <a:t> </a:t>
            </a:r>
            <a:r>
              <a:rPr lang="en-US" baseline="0" dirty="0" err="1" smtClean="0"/>
              <a:t>tổ</a:t>
            </a:r>
            <a:r>
              <a:rPr lang="en-US" baseline="0" dirty="0" smtClean="0"/>
              <a:t> </a:t>
            </a:r>
            <a:r>
              <a:rPr lang="en-US" baseline="0" dirty="0" err="1" smtClean="0"/>
              <a:t>chức</a:t>
            </a:r>
            <a:r>
              <a:rPr lang="en-US" baseline="0" dirty="0" smtClean="0"/>
              <a:t> </a:t>
            </a:r>
            <a:r>
              <a:rPr lang="en-US" baseline="0" dirty="0" err="1" smtClean="0"/>
              <a:t>của</a:t>
            </a:r>
            <a:r>
              <a:rPr lang="en-US" baseline="0" dirty="0" smtClean="0"/>
              <a:t> </a:t>
            </a:r>
            <a:r>
              <a:rPr lang="en-US" baseline="0" dirty="0" err="1" smtClean="0"/>
              <a:t>bộ</a:t>
            </a:r>
            <a:r>
              <a:rPr lang="en-US" baseline="0" dirty="0" smtClean="0"/>
              <a:t> </a:t>
            </a:r>
            <a:r>
              <a:rPr lang="en-US" baseline="0" dirty="0" err="1" smtClean="0"/>
              <a:t>máy</a:t>
            </a:r>
            <a:r>
              <a:rPr lang="en-US" baseline="0" dirty="0" smtClean="0"/>
              <a:t> </a:t>
            </a:r>
            <a:r>
              <a:rPr lang="en-US" baseline="0" dirty="0" err="1" smtClean="0"/>
              <a:t>nhà</a:t>
            </a:r>
            <a:r>
              <a:rPr lang="en-US" baseline="0" dirty="0" smtClean="0"/>
              <a:t> </a:t>
            </a:r>
            <a:r>
              <a:rPr lang="en-US" baseline="0" dirty="0" err="1" smtClean="0"/>
              <a:t>nc</a:t>
            </a:r>
            <a:r>
              <a:rPr lang="en-US" baseline="0" dirty="0" smtClean="0"/>
              <a:t> </a:t>
            </a:r>
            <a:r>
              <a:rPr lang="en-US" baseline="0" dirty="0" err="1" smtClean="0"/>
              <a:t>chxhcnvn</a:t>
            </a:r>
            <a:endParaRPr lang="en-US" baseline="0" dirty="0" smtClean="0"/>
          </a:p>
          <a:p>
            <a:pPr marL="0" indent="0">
              <a:buNone/>
            </a:pPr>
            <a:r>
              <a:rPr lang="en-US" baseline="0" dirty="0" err="1" smtClean="0"/>
              <a:t>Để</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nội</a:t>
            </a:r>
            <a:r>
              <a:rPr lang="en-US" baseline="0" dirty="0" smtClean="0"/>
              <a:t> dung </a:t>
            </a:r>
            <a:r>
              <a:rPr lang="en-US" baseline="0" dirty="0" err="1" smtClean="0"/>
              <a:t>này</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cùng</a:t>
            </a:r>
            <a:r>
              <a:rPr lang="en-US" baseline="0" dirty="0" smtClean="0"/>
              <a:t> </a:t>
            </a:r>
            <a:r>
              <a:rPr lang="en-US" baseline="0" dirty="0" err="1" smtClean="0"/>
              <a:t>đón</a:t>
            </a:r>
            <a:r>
              <a:rPr lang="en-US" baseline="0" dirty="0" smtClean="0"/>
              <a:t> </a:t>
            </a:r>
            <a:r>
              <a:rPr lang="en-US" baseline="0" dirty="0" err="1" smtClean="0"/>
              <a:t>xem</a:t>
            </a:r>
            <a:r>
              <a:rPr lang="en-US" baseline="0" dirty="0" smtClean="0"/>
              <a:t> </a:t>
            </a:r>
            <a:r>
              <a:rPr lang="en-US" baseline="0" dirty="0" err="1" smtClean="0"/>
              <a:t>tiểu</a:t>
            </a:r>
            <a:r>
              <a:rPr lang="en-US" baseline="0" dirty="0" smtClean="0"/>
              <a:t> </a:t>
            </a:r>
            <a:r>
              <a:rPr lang="en-US" baseline="0" dirty="0" err="1" smtClean="0"/>
              <a:t>phẩm</a:t>
            </a:r>
            <a:r>
              <a:rPr lang="en-US" baseline="0" dirty="0" smtClean="0"/>
              <a:t> “ </a:t>
            </a:r>
            <a:r>
              <a:rPr lang="en-US" baseline="0" dirty="0" err="1" smtClean="0"/>
              <a:t>Câu</a:t>
            </a:r>
            <a:r>
              <a:rPr lang="en-US" baseline="0" dirty="0" smtClean="0"/>
              <a:t> </a:t>
            </a:r>
            <a:r>
              <a:rPr lang="en-US" baseline="0" dirty="0" err="1" smtClean="0"/>
              <a:t>chuyện</a:t>
            </a:r>
            <a:r>
              <a:rPr lang="en-US" baseline="0" dirty="0" smtClean="0"/>
              <a:t> </a:t>
            </a:r>
            <a:r>
              <a:rPr lang="en-US" baseline="0" dirty="0" err="1" smtClean="0"/>
              <a:t>của</a:t>
            </a:r>
            <a:r>
              <a:rPr lang="en-US" baseline="0" dirty="0" smtClean="0"/>
              <a:t> </a:t>
            </a:r>
            <a:r>
              <a:rPr lang="en-US" baseline="0" dirty="0" err="1" smtClean="0"/>
              <a:t>bác</a:t>
            </a:r>
            <a:r>
              <a:rPr lang="en-US" baseline="0" dirty="0" smtClean="0"/>
              <a:t> ND” do </a:t>
            </a:r>
            <a:r>
              <a:rPr lang="en-US" baseline="0" dirty="0" err="1" smtClean="0"/>
              <a:t>chính</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HS </a:t>
            </a:r>
            <a:r>
              <a:rPr lang="en-US" baseline="0" dirty="0" err="1" smtClean="0"/>
              <a:t>của</a:t>
            </a:r>
            <a:r>
              <a:rPr lang="en-US" baseline="0" dirty="0" smtClean="0"/>
              <a:t> </a:t>
            </a:r>
            <a:r>
              <a:rPr lang="en-US" baseline="0" dirty="0" err="1" smtClean="0"/>
              <a:t>lớp</a:t>
            </a:r>
            <a:r>
              <a:rPr lang="en-US" baseline="0" dirty="0" smtClean="0"/>
              <a:t> ta </a:t>
            </a:r>
            <a:r>
              <a:rPr lang="en-US" baseline="0" dirty="0" err="1" smtClean="0"/>
              <a:t>đóng</a:t>
            </a:r>
            <a:endParaRPr lang="en-US" baseline="0" dirty="0" smtClean="0"/>
          </a:p>
          <a:p>
            <a:pPr marL="171450" indent="-171450">
              <a:buFontTx/>
              <a:buChar char="-"/>
            </a:pP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có</a:t>
            </a:r>
            <a:r>
              <a:rPr lang="en-US" baseline="0" dirty="0" smtClean="0"/>
              <a:t> </a:t>
            </a:r>
            <a:r>
              <a:rPr lang="en-US" baseline="0" dirty="0" err="1" smtClean="0"/>
              <a:t>thấy</a:t>
            </a:r>
            <a:r>
              <a:rPr lang="en-US" baseline="0" dirty="0" smtClean="0"/>
              <a:t> </a:t>
            </a:r>
            <a:r>
              <a:rPr lang="en-US" baseline="0" dirty="0" err="1" smtClean="0"/>
              <a:t>tiểu</a:t>
            </a:r>
            <a:r>
              <a:rPr lang="en-US" baseline="0" dirty="0" smtClean="0"/>
              <a:t> </a:t>
            </a:r>
            <a:r>
              <a:rPr lang="en-US" baseline="0" dirty="0" err="1" smtClean="0"/>
              <a:t>phẩm</a:t>
            </a:r>
            <a:r>
              <a:rPr lang="en-US" baseline="0" dirty="0" smtClean="0"/>
              <a:t> hay </a:t>
            </a:r>
            <a:r>
              <a:rPr lang="en-US" baseline="0" dirty="0" err="1" smtClean="0"/>
              <a:t>không</a:t>
            </a:r>
            <a:r>
              <a:rPr lang="en-US" baseline="0" dirty="0" smtClean="0"/>
              <a:t> ạ?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cho</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1 </a:t>
            </a:r>
            <a:r>
              <a:rPr lang="en-US" baseline="0" dirty="0" err="1" smtClean="0"/>
              <a:t>tràng</a:t>
            </a:r>
            <a:r>
              <a:rPr lang="en-US" baseline="0" dirty="0" smtClean="0"/>
              <a:t> </a:t>
            </a:r>
            <a:r>
              <a:rPr lang="en-US" baseline="0" dirty="0" err="1" smtClean="0"/>
              <a:t>pháo</a:t>
            </a:r>
            <a:r>
              <a:rPr lang="en-US" baseline="0" dirty="0" smtClean="0"/>
              <a:t> </a:t>
            </a:r>
            <a:r>
              <a:rPr lang="en-US" baseline="0" dirty="0" err="1" smtClean="0"/>
              <a:t>tay</a:t>
            </a:r>
            <a:r>
              <a:rPr lang="en-US" baseline="0" dirty="0" smtClean="0"/>
              <a:t>.</a:t>
            </a:r>
          </a:p>
          <a:p>
            <a:pPr marL="171450" indent="-171450">
              <a:buFontTx/>
              <a:buChar char="-"/>
            </a:pPr>
            <a:r>
              <a:rPr lang="en-US" baseline="0" dirty="0" smtClean="0"/>
              <a:t> </a:t>
            </a:r>
            <a:r>
              <a:rPr lang="en-US" baseline="0" dirty="0" err="1" smtClean="0"/>
              <a:t>Bây</a:t>
            </a:r>
            <a:r>
              <a:rPr lang="en-US" baseline="0" dirty="0" smtClean="0"/>
              <a:t> </a:t>
            </a:r>
            <a:r>
              <a:rPr lang="en-US" baseline="0" dirty="0" err="1" smtClean="0"/>
              <a:t>giờ</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hãy</a:t>
            </a:r>
            <a:r>
              <a:rPr lang="en-US" baseline="0" dirty="0" smtClean="0"/>
              <a:t> </a:t>
            </a:r>
            <a:r>
              <a:rPr lang="en-US" baseline="0" dirty="0" err="1" smtClean="0"/>
              <a:t>suy</a:t>
            </a:r>
            <a:r>
              <a:rPr lang="en-US" baseline="0" dirty="0" smtClean="0"/>
              <a:t> </a:t>
            </a:r>
            <a:r>
              <a:rPr lang="en-US" baseline="0" dirty="0" err="1" smtClean="0"/>
              <a:t>nghĩ</a:t>
            </a:r>
            <a:r>
              <a:rPr lang="en-US" baseline="0" dirty="0" smtClean="0"/>
              <a:t> </a:t>
            </a:r>
            <a:r>
              <a:rPr lang="en-US" baseline="0" dirty="0" err="1" smtClean="0"/>
              <a:t>trong</a:t>
            </a:r>
            <a:r>
              <a:rPr lang="en-US" baseline="0" dirty="0" smtClean="0"/>
              <a:t> </a:t>
            </a:r>
            <a:r>
              <a:rPr lang="en-US" baseline="0" dirty="0" err="1" smtClean="0"/>
              <a:t>vòng</a:t>
            </a:r>
            <a:r>
              <a:rPr lang="en-US" baseline="0" dirty="0" smtClean="0"/>
              <a:t> 2 </a:t>
            </a:r>
            <a:r>
              <a:rPr lang="en-US" baseline="0" dirty="0" err="1" smtClean="0"/>
              <a:t>phút</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mà</a:t>
            </a:r>
            <a:r>
              <a:rPr lang="en-US" baseline="0" dirty="0" smtClean="0"/>
              <a:t> </a:t>
            </a:r>
            <a:r>
              <a:rPr lang="en-US" baseline="0" dirty="0" err="1" smtClean="0"/>
              <a:t>bác</a:t>
            </a:r>
            <a:r>
              <a:rPr lang="en-US" baseline="0" dirty="0" smtClean="0"/>
              <a:t> ND </a:t>
            </a:r>
            <a:r>
              <a:rPr lang="en-US" baseline="0" dirty="0" err="1" smtClean="0"/>
              <a:t>đưa</a:t>
            </a:r>
            <a:r>
              <a:rPr lang="en-US" baseline="0" dirty="0" smtClean="0"/>
              <a:t> </a:t>
            </a:r>
            <a:r>
              <a:rPr lang="en-US" baseline="0" dirty="0" err="1" smtClean="0"/>
              <a:t>ra</a:t>
            </a:r>
            <a:r>
              <a:rPr lang="en-US" baseline="0" dirty="0" smtClean="0"/>
              <a:t> ở </a:t>
            </a:r>
            <a:r>
              <a:rPr lang="en-US" baseline="0" dirty="0" err="1" smtClean="0"/>
              <a:t>cuối</a:t>
            </a:r>
            <a:r>
              <a:rPr lang="en-US" baseline="0" dirty="0" smtClean="0"/>
              <a:t> video.</a:t>
            </a:r>
            <a:endParaRPr lang="en-US" dirty="0"/>
          </a:p>
        </p:txBody>
      </p:sp>
      <p:sp>
        <p:nvSpPr>
          <p:cNvPr id="4" name="Slide Number Placeholder 3"/>
          <p:cNvSpPr>
            <a:spLocks noGrp="1"/>
          </p:cNvSpPr>
          <p:nvPr>
            <p:ph type="sldNum" sz="quarter" idx="10"/>
          </p:nvPr>
        </p:nvSpPr>
        <p:spPr/>
        <p:txBody>
          <a:bodyPr/>
          <a:lstStyle/>
          <a:p>
            <a:fld id="{A27FB309-8845-4E11-8815-44072E6783CA}" type="slidenum">
              <a:rPr lang="en-US" smtClean="0"/>
              <a:t>6</a:t>
            </a:fld>
            <a:endParaRPr lang="en-US"/>
          </a:p>
        </p:txBody>
      </p:sp>
    </p:spTree>
    <p:extLst>
      <p:ext uri="{BB962C8B-B14F-4D97-AF65-F5344CB8AC3E}">
        <p14:creationId xmlns:p14="http://schemas.microsoft.com/office/powerpoint/2010/main" val="1605412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căn</a:t>
            </a:r>
            <a:r>
              <a:rPr lang="en-US" baseline="0" dirty="0" smtClean="0"/>
              <a:t> </a:t>
            </a:r>
            <a:r>
              <a:rPr lang="en-US" baseline="0" dirty="0" err="1" smtClean="0"/>
              <a:t>cứ</a:t>
            </a:r>
            <a:r>
              <a:rPr lang="en-US" baseline="0" dirty="0" smtClean="0"/>
              <a:t> </a:t>
            </a:r>
            <a:r>
              <a:rPr lang="en-US" baseline="0" dirty="0" err="1" smtClean="0"/>
              <a:t>vào</a:t>
            </a:r>
            <a:r>
              <a:rPr lang="en-US" baseline="0" dirty="0" smtClean="0"/>
              <a:t> </a:t>
            </a:r>
            <a:r>
              <a:rPr lang="en-US" baseline="0" dirty="0" err="1" smtClean="0"/>
              <a:t>thông</a:t>
            </a:r>
            <a:r>
              <a:rPr lang="en-US" baseline="0" dirty="0" smtClean="0"/>
              <a:t> tin </a:t>
            </a:r>
            <a:r>
              <a:rPr lang="en-US" baseline="0" dirty="0" err="1" smtClean="0"/>
              <a:t>SGK</a:t>
            </a:r>
            <a:r>
              <a:rPr lang="en-US" baseline="0" dirty="0" smtClean="0"/>
              <a:t> </a:t>
            </a:r>
            <a:r>
              <a:rPr lang="en-US" baseline="0" dirty="0" err="1" smtClean="0"/>
              <a:t>và</a:t>
            </a:r>
            <a:r>
              <a:rPr lang="en-US" baseline="0" dirty="0" smtClean="0"/>
              <a:t> </a:t>
            </a:r>
            <a:r>
              <a:rPr lang="en-US" baseline="0" dirty="0" err="1" smtClean="0"/>
              <a:t>sơ</a:t>
            </a:r>
            <a:r>
              <a:rPr lang="en-US" baseline="0" dirty="0" smtClean="0"/>
              <a:t> </a:t>
            </a:r>
            <a:r>
              <a:rPr lang="en-US" baseline="0" dirty="0" err="1" smtClean="0"/>
              <a:t>đồ</a:t>
            </a:r>
            <a:r>
              <a:rPr lang="en-US" baseline="0" dirty="0" smtClean="0"/>
              <a:t> </a:t>
            </a:r>
            <a:r>
              <a:rPr lang="en-US" baseline="0" dirty="0" err="1" smtClean="0"/>
              <a:t>bộ</a:t>
            </a:r>
            <a:r>
              <a:rPr lang="en-US" baseline="0" dirty="0" smtClean="0"/>
              <a:t> </a:t>
            </a:r>
            <a:r>
              <a:rPr lang="en-US" baseline="0" dirty="0" err="1" smtClean="0"/>
              <a:t>máy</a:t>
            </a:r>
            <a:r>
              <a:rPr lang="en-US" baseline="0" dirty="0" smtClean="0"/>
              <a:t> </a:t>
            </a:r>
            <a:r>
              <a:rPr lang="en-US" baseline="0" dirty="0" err="1" smtClean="0"/>
              <a:t>nhà</a:t>
            </a:r>
            <a:r>
              <a:rPr lang="en-US" baseline="0" dirty="0" smtClean="0"/>
              <a:t> </a:t>
            </a:r>
            <a:r>
              <a:rPr lang="en-US" baseline="0" dirty="0" err="1" smtClean="0"/>
              <a:t>nc</a:t>
            </a:r>
            <a:r>
              <a:rPr lang="en-US" baseline="0" dirty="0" smtClean="0"/>
              <a:t> </a:t>
            </a:r>
            <a:r>
              <a:rPr lang="en-US" baseline="0" dirty="0" err="1" smtClean="0"/>
              <a:t>mà</a:t>
            </a:r>
            <a:r>
              <a:rPr lang="en-US" baseline="0" dirty="0" smtClean="0"/>
              <a:t> </a:t>
            </a:r>
            <a:r>
              <a:rPr lang="en-US" baseline="0" dirty="0" err="1" smtClean="0"/>
              <a:t>cta</a:t>
            </a:r>
            <a:r>
              <a:rPr lang="en-US" baseline="0" dirty="0" smtClean="0"/>
              <a:t> </a:t>
            </a:r>
            <a:r>
              <a:rPr lang="en-US" baseline="0" dirty="0" err="1" smtClean="0"/>
              <a:t>vừa</a:t>
            </a:r>
            <a:r>
              <a:rPr lang="en-US" baseline="0" dirty="0" smtClean="0"/>
              <a:t> </a:t>
            </a:r>
            <a:r>
              <a:rPr lang="en-US" baseline="0" dirty="0" err="1" smtClean="0"/>
              <a:t>hoàn</a:t>
            </a:r>
            <a:r>
              <a:rPr lang="en-US" baseline="0" dirty="0" smtClean="0"/>
              <a:t> </a:t>
            </a:r>
            <a:r>
              <a:rPr lang="en-US" baseline="0" dirty="0" err="1" smtClean="0"/>
              <a:t>thành</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27FB309-8845-4E11-8815-44072E6783CA}" type="slidenum">
              <a:rPr lang="en-US" smtClean="0"/>
              <a:t>7</a:t>
            </a:fld>
            <a:endParaRPr lang="en-US"/>
          </a:p>
        </p:txBody>
      </p:sp>
    </p:spTree>
    <p:extLst>
      <p:ext uri="{BB962C8B-B14F-4D97-AF65-F5344CB8AC3E}">
        <p14:creationId xmlns:p14="http://schemas.microsoft.com/office/powerpoint/2010/main" val="1701889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Bộ</a:t>
            </a:r>
            <a:r>
              <a:rPr lang="en-US" baseline="0" dirty="0" smtClean="0"/>
              <a:t> </a:t>
            </a:r>
            <a:r>
              <a:rPr lang="en-US" baseline="0" dirty="0" err="1" smtClean="0"/>
              <a:t>máy</a:t>
            </a:r>
            <a:r>
              <a:rPr lang="en-US" baseline="0" dirty="0" smtClean="0"/>
              <a:t> </a:t>
            </a:r>
            <a:r>
              <a:rPr lang="en-US" baseline="0" dirty="0" err="1" smtClean="0"/>
              <a:t>nhà</a:t>
            </a:r>
            <a:r>
              <a:rPr lang="en-US" baseline="0" dirty="0" smtClean="0"/>
              <a:t> </a:t>
            </a:r>
            <a:r>
              <a:rPr lang="en-US" baseline="0" dirty="0" err="1" smtClean="0"/>
              <a:t>nước</a:t>
            </a:r>
            <a:r>
              <a:rPr lang="en-US" baseline="0" dirty="0" smtClean="0"/>
              <a:t> </a:t>
            </a:r>
            <a:r>
              <a:rPr lang="en-US" baseline="0" dirty="0" err="1" smtClean="0"/>
              <a:t>CHXHCNVN</a:t>
            </a:r>
            <a:r>
              <a:rPr lang="en-US" baseline="0" dirty="0" smtClean="0"/>
              <a:t> </a:t>
            </a:r>
            <a:r>
              <a:rPr lang="en-US" baseline="0" dirty="0" err="1" smtClean="0"/>
              <a:t>gồm</a:t>
            </a:r>
            <a:r>
              <a:rPr lang="en-US" baseline="0" dirty="0" smtClean="0"/>
              <a:t> </a:t>
            </a:r>
            <a:r>
              <a:rPr lang="en-US" baseline="0" dirty="0" err="1" smtClean="0"/>
              <a:t>nhiều</a:t>
            </a:r>
            <a:r>
              <a:rPr lang="en-US" baseline="0" dirty="0" smtClean="0"/>
              <a:t> </a:t>
            </a:r>
            <a:r>
              <a:rPr lang="en-US" baseline="0" dirty="0" err="1" smtClean="0"/>
              <a:t>cơ</a:t>
            </a:r>
            <a:r>
              <a:rPr lang="en-US" baseline="0" dirty="0" smtClean="0"/>
              <a:t> </a:t>
            </a:r>
            <a:r>
              <a:rPr lang="en-US" baseline="0" dirty="0" err="1" smtClean="0"/>
              <a:t>quan</a:t>
            </a:r>
            <a:r>
              <a:rPr lang="en-US" baseline="0" dirty="0" smtClean="0"/>
              <a:t> </a:t>
            </a:r>
            <a:r>
              <a:rPr lang="en-US" baseline="0" dirty="0" err="1" smtClean="0"/>
              <a:t>tạo</a:t>
            </a:r>
            <a:r>
              <a:rPr lang="en-US" baseline="0" dirty="0" smtClean="0"/>
              <a:t> </a:t>
            </a:r>
            <a:r>
              <a:rPr lang="en-US" baseline="0" dirty="0" err="1" smtClean="0"/>
              <a:t>thành</a:t>
            </a:r>
            <a:r>
              <a:rPr lang="en-US" baseline="0" dirty="0" smtClean="0"/>
              <a:t> </a:t>
            </a:r>
            <a:r>
              <a:rPr lang="en-US" baseline="0" dirty="0" err="1" smtClean="0"/>
              <a:t>như</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27FB309-8845-4E11-8815-44072E6783CA}" type="slidenum">
              <a:rPr lang="en-US" smtClean="0"/>
              <a:t>8</a:t>
            </a:fld>
            <a:endParaRPr lang="en-US"/>
          </a:p>
        </p:txBody>
      </p:sp>
    </p:spTree>
    <p:extLst>
      <p:ext uri="{BB962C8B-B14F-4D97-AF65-F5344CB8AC3E}">
        <p14:creationId xmlns:p14="http://schemas.microsoft.com/office/powerpoint/2010/main" val="2248287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Vậy</a:t>
            </a:r>
            <a:r>
              <a:rPr lang="en-US" baseline="0" dirty="0" smtClean="0"/>
              <a:t> </a:t>
            </a:r>
            <a:r>
              <a:rPr lang="en-US" baseline="0" dirty="0" err="1" smtClean="0"/>
              <a:t>theo</a:t>
            </a:r>
            <a:r>
              <a:rPr lang="en-US" baseline="0" dirty="0" smtClean="0"/>
              <a:t> </a:t>
            </a:r>
            <a:r>
              <a:rPr lang="en-US" baseline="0" dirty="0" err="1" smtClean="0"/>
              <a:t>các</a:t>
            </a:r>
            <a:r>
              <a:rPr lang="en-US" baseline="0" dirty="0" smtClean="0"/>
              <a:t> </a:t>
            </a:r>
            <a:r>
              <a:rPr lang="en-US" baseline="0" dirty="0" err="1" smtClean="0"/>
              <a:t>em</a:t>
            </a:r>
            <a:r>
              <a:rPr lang="en-US" baseline="0" dirty="0" smtClean="0"/>
              <a:t>, </a:t>
            </a:r>
            <a:r>
              <a:rPr lang="en-US" dirty="0" err="1" smtClean="0"/>
              <a:t>Lập</a:t>
            </a:r>
            <a:r>
              <a:rPr lang="en-US" baseline="0" dirty="0" smtClean="0"/>
              <a:t> </a:t>
            </a:r>
            <a:r>
              <a:rPr lang="en-US" baseline="0" dirty="0" err="1" smtClean="0"/>
              <a:t>pháp</a:t>
            </a:r>
            <a:r>
              <a:rPr lang="en-US" baseline="0" dirty="0" smtClean="0"/>
              <a:t> </a:t>
            </a:r>
            <a:r>
              <a:rPr lang="en-US" baseline="0" dirty="0" err="1" smtClean="0"/>
              <a:t>là</a:t>
            </a:r>
            <a:r>
              <a:rPr lang="en-US" baseline="0" dirty="0" smtClean="0"/>
              <a:t> </a:t>
            </a:r>
            <a:r>
              <a:rPr lang="en-US" baseline="0" dirty="0" err="1" smtClean="0"/>
              <a:t>gì</a:t>
            </a:r>
            <a:r>
              <a:rPr lang="en-US" baseline="0" dirty="0" smtClean="0"/>
              <a:t>?</a:t>
            </a:r>
          </a:p>
          <a:p>
            <a:r>
              <a:rPr lang="en-US" baseline="0" dirty="0" err="1" smtClean="0"/>
              <a:t>Hành</a:t>
            </a:r>
            <a:r>
              <a:rPr lang="en-US" baseline="0" dirty="0" smtClean="0"/>
              <a:t> </a:t>
            </a:r>
            <a:r>
              <a:rPr lang="en-US" baseline="0" dirty="0" err="1" smtClean="0"/>
              <a:t>pháp</a:t>
            </a:r>
            <a:r>
              <a:rPr lang="en-US" baseline="0" dirty="0" smtClean="0"/>
              <a:t> </a:t>
            </a:r>
            <a:r>
              <a:rPr lang="en-US" baseline="0" dirty="0" err="1" smtClean="0"/>
              <a:t>là</a:t>
            </a:r>
            <a:r>
              <a:rPr lang="en-US" baseline="0" dirty="0" smtClean="0"/>
              <a:t> </a:t>
            </a:r>
            <a:r>
              <a:rPr lang="en-US" baseline="0" dirty="0" err="1" smtClean="0"/>
              <a:t>gì</a:t>
            </a:r>
            <a:r>
              <a:rPr lang="en-US" baseline="0" dirty="0" smtClean="0"/>
              <a:t>?</a:t>
            </a:r>
          </a:p>
          <a:p>
            <a:r>
              <a:rPr lang="en-US" baseline="0" dirty="0" err="1" smtClean="0"/>
              <a:t>Tư</a:t>
            </a:r>
            <a:r>
              <a:rPr lang="en-US" baseline="0" dirty="0" smtClean="0"/>
              <a:t> </a:t>
            </a:r>
            <a:r>
              <a:rPr lang="en-US" baseline="0" dirty="0" err="1" smtClean="0"/>
              <a:t>pháp</a:t>
            </a:r>
            <a:r>
              <a:rPr lang="en-US" baseline="0" dirty="0" smtClean="0"/>
              <a:t> </a:t>
            </a:r>
            <a:r>
              <a:rPr lang="en-US" baseline="0" dirty="0" err="1" smtClean="0"/>
              <a:t>là</a:t>
            </a:r>
            <a:r>
              <a:rPr lang="en-US" baseline="0" dirty="0" smtClean="0"/>
              <a:t> </a:t>
            </a:r>
            <a:r>
              <a:rPr lang="en-US" baseline="0" dirty="0" err="1" smtClean="0"/>
              <a:t>gì</a:t>
            </a:r>
            <a:endParaRPr lang="en-US" dirty="0"/>
          </a:p>
        </p:txBody>
      </p:sp>
      <p:sp>
        <p:nvSpPr>
          <p:cNvPr id="4" name="Slide Number Placeholder 3"/>
          <p:cNvSpPr>
            <a:spLocks noGrp="1"/>
          </p:cNvSpPr>
          <p:nvPr>
            <p:ph type="sldNum" sz="quarter" idx="10"/>
          </p:nvPr>
        </p:nvSpPr>
        <p:spPr/>
        <p:txBody>
          <a:bodyPr/>
          <a:lstStyle/>
          <a:p>
            <a:fld id="{A27FB309-8845-4E11-8815-44072E6783CA}" type="slidenum">
              <a:rPr lang="en-US" smtClean="0"/>
              <a:t>9</a:t>
            </a:fld>
            <a:endParaRPr lang="en-US"/>
          </a:p>
        </p:txBody>
      </p:sp>
    </p:spTree>
    <p:extLst>
      <p:ext uri="{BB962C8B-B14F-4D97-AF65-F5344CB8AC3E}">
        <p14:creationId xmlns:p14="http://schemas.microsoft.com/office/powerpoint/2010/main" val="3164190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Ở</a:t>
            </a:r>
            <a:r>
              <a:rPr lang="en-US" baseline="0" dirty="0" smtClean="0"/>
              <a:t> ND </a:t>
            </a:r>
            <a:r>
              <a:rPr lang="en-US" baseline="0" dirty="0" err="1" smtClean="0"/>
              <a:t>này</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đã</a:t>
            </a:r>
            <a:r>
              <a:rPr lang="en-US" baseline="0" dirty="0" smtClean="0"/>
              <a:t> </a:t>
            </a:r>
            <a:r>
              <a:rPr lang="en-US" baseline="0" dirty="0" err="1" smtClean="0"/>
              <a:t>yêu</a:t>
            </a:r>
            <a:r>
              <a:rPr lang="en-US" baseline="0" dirty="0" smtClean="0"/>
              <a:t> </a:t>
            </a:r>
            <a:r>
              <a:rPr lang="en-US" baseline="0" dirty="0" err="1" smtClean="0"/>
              <a:t>cầu</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cbi</a:t>
            </a:r>
            <a:r>
              <a:rPr lang="en-US" baseline="0" dirty="0" smtClean="0"/>
              <a:t> ở </a:t>
            </a:r>
            <a:r>
              <a:rPr lang="en-US" baseline="0" dirty="0" err="1" smtClean="0"/>
              <a:t>nhà</a:t>
            </a:r>
            <a:r>
              <a:rPr lang="en-US" baseline="0" dirty="0" smtClean="0"/>
              <a:t>, </a:t>
            </a:r>
            <a:r>
              <a:rPr lang="en-US" baseline="0" dirty="0" err="1" smtClean="0"/>
              <a:t>mời</a:t>
            </a:r>
            <a:r>
              <a:rPr lang="en-US" baseline="0" dirty="0" smtClean="0"/>
              <a:t> </a:t>
            </a:r>
            <a:r>
              <a:rPr lang="en-US" baseline="0" dirty="0" err="1" smtClean="0"/>
              <a:t>đại</a:t>
            </a:r>
            <a:r>
              <a:rPr lang="en-US" baseline="0" dirty="0" smtClean="0"/>
              <a:t> </a:t>
            </a:r>
            <a:r>
              <a:rPr lang="en-US" baseline="0" dirty="0" err="1" smtClean="0"/>
              <a:t>diện</a:t>
            </a:r>
            <a:r>
              <a:rPr lang="en-US" baseline="0" dirty="0" smtClean="0"/>
              <a:t> </a:t>
            </a:r>
            <a:r>
              <a:rPr lang="en-US" baseline="0" dirty="0" err="1" smtClean="0"/>
              <a:t>nhóm</a:t>
            </a:r>
            <a:r>
              <a:rPr lang="en-US" baseline="0" dirty="0" smtClean="0"/>
              <a:t> 3,4 </a:t>
            </a:r>
            <a:r>
              <a:rPr lang="en-US" baseline="0" dirty="0" err="1" smtClean="0"/>
              <a:t>trình</a:t>
            </a:r>
            <a:r>
              <a:rPr lang="en-US" baseline="0" dirty="0" smtClean="0"/>
              <a:t> </a:t>
            </a:r>
            <a:r>
              <a:rPr lang="en-US" baseline="0" dirty="0" err="1" smtClean="0"/>
              <a:t>bày</a:t>
            </a:r>
            <a:r>
              <a:rPr lang="en-US" baseline="0" dirty="0" smtClean="0"/>
              <a:t>, </a:t>
            </a:r>
            <a:r>
              <a:rPr lang="en-US" baseline="0" dirty="0" err="1" smtClean="0"/>
              <a:t>nhóm</a:t>
            </a:r>
            <a:r>
              <a:rPr lang="en-US" baseline="0" dirty="0" smtClean="0"/>
              <a:t> 1,2 </a:t>
            </a:r>
            <a:r>
              <a:rPr lang="en-US" baseline="0" dirty="0" err="1" smtClean="0"/>
              <a:t>lắng</a:t>
            </a:r>
            <a:r>
              <a:rPr lang="en-US" baseline="0" dirty="0" smtClean="0"/>
              <a:t> </a:t>
            </a:r>
            <a:r>
              <a:rPr lang="en-US" baseline="0" dirty="0" err="1" smtClean="0"/>
              <a:t>nghe</a:t>
            </a:r>
            <a:r>
              <a:rPr lang="en-US" baseline="0" dirty="0" smtClean="0"/>
              <a:t> </a:t>
            </a:r>
            <a:r>
              <a:rPr lang="en-US" baseline="0" dirty="0" err="1" smtClean="0"/>
              <a:t>nhận</a:t>
            </a:r>
            <a:r>
              <a:rPr lang="en-US" baseline="0" dirty="0" smtClean="0"/>
              <a:t> </a:t>
            </a:r>
            <a:r>
              <a:rPr lang="en-US" baseline="0" dirty="0" err="1" smtClean="0"/>
              <a:t>xét</a:t>
            </a:r>
            <a:r>
              <a:rPr lang="en-US" baseline="0" dirty="0" smtClean="0"/>
              <a:t>, </a:t>
            </a:r>
            <a:r>
              <a:rPr lang="en-US" baseline="0" dirty="0" err="1" smtClean="0"/>
              <a:t>và</a:t>
            </a:r>
            <a:r>
              <a:rPr lang="en-US" baseline="0" dirty="0" smtClean="0"/>
              <a:t> </a:t>
            </a:r>
            <a:r>
              <a:rPr lang="en-US" baseline="0" dirty="0" err="1" smtClean="0"/>
              <a:t>đặt</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smtClean="0"/>
              <a:t>CH </a:t>
            </a:r>
            <a:r>
              <a:rPr lang="en-US" baseline="0" dirty="0" err="1" smtClean="0"/>
              <a:t>cho</a:t>
            </a:r>
            <a:r>
              <a:rPr lang="en-US" baseline="0" dirty="0" smtClean="0"/>
              <a:t> </a:t>
            </a:r>
            <a:r>
              <a:rPr lang="en-US" baseline="0" dirty="0" err="1" smtClean="0"/>
              <a:t>nhóm</a:t>
            </a:r>
            <a:r>
              <a:rPr lang="en-US" baseline="0" dirty="0" smtClean="0"/>
              <a:t> 3 </a:t>
            </a:r>
            <a:r>
              <a:rPr lang="en-US" baseline="0" dirty="0" err="1" smtClean="0"/>
              <a:t>và</a:t>
            </a:r>
            <a:r>
              <a:rPr lang="en-US" baseline="0" dirty="0" smtClean="0"/>
              <a:t> 1: (</a:t>
            </a:r>
            <a:r>
              <a:rPr lang="en-US" baseline="0" dirty="0" err="1" smtClean="0"/>
              <a:t>2a</a:t>
            </a:r>
            <a:r>
              <a:rPr lang="en-US" baseline="0" dirty="0" smtClean="0"/>
              <a:t>):  </a:t>
            </a:r>
            <a:r>
              <a:rPr lang="en-US" baseline="0" dirty="0" err="1" smtClean="0"/>
              <a:t>Để</a:t>
            </a:r>
            <a:r>
              <a:rPr lang="en-US" baseline="0" dirty="0" smtClean="0"/>
              <a:t> </a:t>
            </a:r>
            <a:r>
              <a:rPr lang="en-US" baseline="0" dirty="0" err="1" smtClean="0"/>
              <a:t>thực</a:t>
            </a:r>
            <a:r>
              <a:rPr lang="en-US" baseline="0" dirty="0" smtClean="0"/>
              <a:t> </a:t>
            </a:r>
            <a:r>
              <a:rPr lang="en-US" baseline="0" dirty="0" err="1" smtClean="0"/>
              <a:t>hiện</a:t>
            </a:r>
            <a:r>
              <a:rPr lang="en-US" baseline="0" dirty="0" smtClean="0"/>
              <a:t> </a:t>
            </a:r>
            <a:r>
              <a:rPr lang="en-US" baseline="0" dirty="0" err="1" smtClean="0"/>
              <a:t>cn</a:t>
            </a:r>
            <a:r>
              <a:rPr lang="en-US" baseline="0" dirty="0" smtClean="0"/>
              <a:t> </a:t>
            </a:r>
            <a:r>
              <a:rPr lang="en-US" baseline="0" dirty="0" err="1" smtClean="0"/>
              <a:t>giám</a:t>
            </a:r>
            <a:r>
              <a:rPr lang="en-US" baseline="0" dirty="0" smtClean="0"/>
              <a:t> </a:t>
            </a:r>
            <a:r>
              <a:rPr lang="en-US" baseline="0" dirty="0" err="1" smtClean="0"/>
              <a:t>sát</a:t>
            </a:r>
            <a:r>
              <a:rPr lang="en-US" baseline="0" dirty="0" smtClean="0"/>
              <a:t> </a:t>
            </a:r>
            <a:r>
              <a:rPr lang="en-US" baseline="0" dirty="0" err="1" smtClean="0"/>
              <a:t>tối</a:t>
            </a:r>
            <a:r>
              <a:rPr lang="en-US" baseline="0" dirty="0" smtClean="0"/>
              <a:t> </a:t>
            </a:r>
            <a:r>
              <a:rPr lang="en-US" baseline="0" dirty="0" err="1" smtClean="0"/>
              <a:t>cao</a:t>
            </a:r>
            <a:r>
              <a:rPr lang="en-US" baseline="0" dirty="0" smtClean="0"/>
              <a:t> </a:t>
            </a:r>
            <a:r>
              <a:rPr lang="en-US" baseline="0" dirty="0" err="1" smtClean="0"/>
              <a:t>đối</a:t>
            </a:r>
            <a:r>
              <a:rPr lang="en-US" baseline="0" dirty="0" smtClean="0"/>
              <a:t> </a:t>
            </a:r>
            <a:r>
              <a:rPr lang="en-US" baseline="0" dirty="0" err="1" smtClean="0"/>
              <a:t>với</a:t>
            </a:r>
            <a:r>
              <a:rPr lang="en-US" baseline="0" dirty="0" smtClean="0"/>
              <a:t> </a:t>
            </a:r>
            <a:r>
              <a:rPr lang="en-US" baseline="0" dirty="0" err="1" smtClean="0"/>
              <a:t>HĐ</a:t>
            </a:r>
            <a:r>
              <a:rPr lang="en-US" baseline="0" dirty="0" smtClean="0"/>
              <a:t> </a:t>
            </a:r>
            <a:r>
              <a:rPr lang="en-US" baseline="0" dirty="0" err="1" smtClean="0"/>
              <a:t>nhà</a:t>
            </a:r>
            <a:r>
              <a:rPr lang="en-US" baseline="0" dirty="0" smtClean="0"/>
              <a:t> </a:t>
            </a:r>
            <a:r>
              <a:rPr lang="en-US" baseline="0" dirty="0" err="1" smtClean="0"/>
              <a:t>nc</a:t>
            </a:r>
            <a:r>
              <a:rPr lang="en-US" baseline="0" dirty="0" smtClean="0"/>
              <a:t>-&gt; </a:t>
            </a:r>
            <a:r>
              <a:rPr lang="en-US" baseline="0" dirty="0" err="1" smtClean="0"/>
              <a:t>QH</a:t>
            </a:r>
            <a:r>
              <a:rPr lang="en-US" baseline="0" dirty="0" smtClean="0"/>
              <a:t> </a:t>
            </a:r>
            <a:r>
              <a:rPr lang="en-US" baseline="0" dirty="0" err="1" smtClean="0"/>
              <a:t>thực</a:t>
            </a:r>
            <a:r>
              <a:rPr lang="en-US" baseline="0" dirty="0" smtClean="0"/>
              <a:t> </a:t>
            </a:r>
            <a:r>
              <a:rPr lang="en-US" baseline="0" dirty="0" err="1" smtClean="0"/>
              <a:t>hiện</a:t>
            </a:r>
            <a:r>
              <a:rPr lang="en-US" baseline="0" dirty="0" smtClean="0"/>
              <a:t> </a:t>
            </a:r>
            <a:r>
              <a:rPr lang="en-US" baseline="0" dirty="0" err="1" smtClean="0"/>
              <a:t>nvu</a:t>
            </a:r>
            <a:r>
              <a:rPr lang="en-US" baseline="0" dirty="0" smtClean="0"/>
              <a:t> </a:t>
            </a:r>
            <a:r>
              <a:rPr lang="en-US" baseline="0" dirty="0" err="1" smtClean="0"/>
              <a:t>giám</a:t>
            </a:r>
            <a:r>
              <a:rPr lang="en-US" baseline="0" dirty="0" smtClean="0"/>
              <a:t> </a:t>
            </a:r>
            <a:r>
              <a:rPr lang="en-US" baseline="0" dirty="0" err="1" smtClean="0"/>
              <a:t>sát</a:t>
            </a:r>
            <a:r>
              <a:rPr lang="en-US" baseline="0" dirty="0" smtClean="0"/>
              <a:t> </a:t>
            </a:r>
            <a:r>
              <a:rPr lang="en-US" baseline="0" dirty="0" err="1" smtClean="0"/>
              <a:t>việc</a:t>
            </a:r>
            <a:r>
              <a:rPr lang="en-US" baseline="0" dirty="0" smtClean="0"/>
              <a:t> </a:t>
            </a:r>
            <a:r>
              <a:rPr lang="en-US" baseline="0" dirty="0" err="1" smtClean="0"/>
              <a:t>tuân</a:t>
            </a:r>
            <a:r>
              <a:rPr lang="en-US" baseline="0" dirty="0" smtClean="0"/>
              <a:t> </a:t>
            </a:r>
            <a:r>
              <a:rPr lang="en-US" baseline="0" dirty="0" err="1" smtClean="0"/>
              <a:t>theo</a:t>
            </a:r>
            <a:r>
              <a:rPr lang="en-US" baseline="0" dirty="0" smtClean="0"/>
              <a:t> HP </a:t>
            </a:r>
            <a:r>
              <a:rPr lang="en-US" baseline="0" dirty="0" err="1" smtClean="0"/>
              <a:t>và</a:t>
            </a:r>
            <a:r>
              <a:rPr lang="en-US" baseline="0" dirty="0" smtClean="0"/>
              <a:t> Pl, </a:t>
            </a:r>
            <a:r>
              <a:rPr lang="en-US" baseline="0" dirty="0" err="1" smtClean="0"/>
              <a:t>xét</a:t>
            </a:r>
            <a:r>
              <a:rPr lang="en-US" baseline="0" dirty="0" smtClean="0"/>
              <a:t> </a:t>
            </a:r>
            <a:r>
              <a:rPr lang="en-US" baseline="0" dirty="0" err="1" smtClean="0"/>
              <a:t>báo</a:t>
            </a:r>
            <a:r>
              <a:rPr lang="en-US" baseline="0" dirty="0" smtClean="0"/>
              <a:t> </a:t>
            </a:r>
            <a:r>
              <a:rPr lang="en-US" baseline="0" dirty="0" err="1" smtClean="0"/>
              <a:t>cáo</a:t>
            </a:r>
            <a:r>
              <a:rPr lang="en-US" baseline="0" dirty="0" smtClean="0"/>
              <a:t> </a:t>
            </a:r>
            <a:r>
              <a:rPr lang="en-US" baseline="0" dirty="0" err="1" smtClean="0"/>
              <a:t>công</a:t>
            </a:r>
            <a:r>
              <a:rPr lang="en-US" baseline="0" dirty="0" smtClean="0"/>
              <a:t> </a:t>
            </a:r>
            <a:r>
              <a:rPr lang="en-US" baseline="0" dirty="0" err="1" smtClean="0"/>
              <a:t>tác</a:t>
            </a:r>
            <a:r>
              <a:rPr lang="en-US" baseline="0" dirty="0" smtClean="0"/>
              <a:t> </a:t>
            </a:r>
            <a:r>
              <a:rPr lang="en-US" baseline="0" dirty="0" err="1" smtClean="0"/>
              <a:t>của</a:t>
            </a:r>
            <a:r>
              <a:rPr lang="en-US" baseline="0" dirty="0" smtClean="0"/>
              <a:t> </a:t>
            </a:r>
            <a:r>
              <a:rPr lang="en-US" baseline="0" dirty="0" err="1" smtClean="0"/>
              <a:t>ctn</a:t>
            </a:r>
            <a:r>
              <a:rPr lang="en-US" baseline="0" dirty="0" smtClean="0"/>
              <a:t>, </a:t>
            </a:r>
            <a:r>
              <a:rPr lang="en-US" baseline="0" dirty="0" err="1" smtClean="0"/>
              <a:t>ubtvqh.cp,tandtc</a:t>
            </a:r>
            <a:r>
              <a:rPr lang="en-US" baseline="0" dirty="0" smtClean="0"/>
              <a:t>, </a:t>
            </a:r>
            <a:r>
              <a:rPr lang="en-US" baseline="0" dirty="0" err="1" smtClean="0"/>
              <a:t>vksndtc</a:t>
            </a:r>
            <a:r>
              <a:rPr lang="en-US" baseline="0" dirty="0" smtClean="0"/>
              <a:t>, </a:t>
            </a:r>
            <a:r>
              <a:rPr lang="en-US" baseline="0" dirty="0" err="1" smtClean="0"/>
              <a:t>hđbcqg,KTnn</a:t>
            </a:r>
            <a:r>
              <a:rPr lang="en-US" baseline="0" dirty="0" smtClean="0"/>
              <a:t>, </a:t>
            </a:r>
            <a:r>
              <a:rPr lang="en-US" baseline="0" dirty="0" err="1" smtClean="0"/>
              <a:t>các</a:t>
            </a:r>
            <a:r>
              <a:rPr lang="en-US" baseline="0" dirty="0" smtClean="0"/>
              <a:t> </a:t>
            </a:r>
            <a:r>
              <a:rPr lang="en-US" baseline="0" dirty="0" err="1" smtClean="0"/>
              <a:t>cơ</a:t>
            </a:r>
            <a:r>
              <a:rPr lang="en-US" baseline="0" dirty="0" smtClean="0"/>
              <a:t> </a:t>
            </a:r>
            <a:r>
              <a:rPr lang="en-US" baseline="0" dirty="0" err="1" smtClean="0"/>
              <a:t>quan</a:t>
            </a:r>
            <a:r>
              <a:rPr lang="en-US" baseline="0" dirty="0" smtClean="0"/>
              <a:t> </a:t>
            </a:r>
            <a:r>
              <a:rPr lang="en-US" baseline="0" dirty="0" err="1" smtClean="0"/>
              <a:t>khác</a:t>
            </a:r>
            <a:r>
              <a:rPr lang="en-US" baseline="0" dirty="0" smtClean="0"/>
              <a:t> do  </a:t>
            </a:r>
            <a:r>
              <a:rPr lang="en-US" baseline="0" dirty="0" err="1" smtClean="0"/>
              <a:t>qh</a:t>
            </a:r>
            <a:r>
              <a:rPr lang="en-US" baseline="0" dirty="0" smtClean="0"/>
              <a:t> </a:t>
            </a:r>
            <a:r>
              <a:rPr lang="en-US" baseline="0" dirty="0" err="1" smtClean="0"/>
              <a:t>thành</a:t>
            </a:r>
            <a:r>
              <a:rPr lang="en-US" baseline="0" dirty="0" smtClean="0"/>
              <a:t> </a:t>
            </a:r>
            <a:r>
              <a:rPr lang="en-US" baseline="0" dirty="0" err="1" smtClean="0"/>
              <a:t>lập</a:t>
            </a:r>
            <a:endParaRPr lang="en-US" baseline="0" dirty="0" smtClean="0"/>
          </a:p>
          <a:p>
            <a:pPr marL="171450" indent="-171450">
              <a:buFontTx/>
              <a:buChar char="-"/>
            </a:pPr>
            <a:r>
              <a:rPr lang="en-US" baseline="0" dirty="0" err="1" smtClean="0"/>
              <a:t>QĐ</a:t>
            </a:r>
            <a:r>
              <a:rPr lang="en-US" baseline="0" dirty="0" smtClean="0"/>
              <a:t> </a:t>
            </a:r>
            <a:r>
              <a:rPr lang="en-US" baseline="0" dirty="0" err="1" smtClean="0"/>
              <a:t>các</a:t>
            </a:r>
            <a:r>
              <a:rPr lang="en-US" baseline="0" dirty="0" smtClean="0"/>
              <a:t> </a:t>
            </a:r>
            <a:r>
              <a:rPr lang="en-US" baseline="0" dirty="0" err="1" smtClean="0"/>
              <a:t>vđ</a:t>
            </a:r>
            <a:r>
              <a:rPr lang="en-US" baseline="0" dirty="0" smtClean="0"/>
              <a:t> </a:t>
            </a:r>
            <a:r>
              <a:rPr lang="en-US" baseline="0" dirty="0" err="1" smtClean="0"/>
              <a:t>quan</a:t>
            </a:r>
            <a:r>
              <a:rPr lang="en-US" baseline="0" dirty="0" smtClean="0"/>
              <a:t> </a:t>
            </a:r>
            <a:r>
              <a:rPr lang="en-US" baseline="0" dirty="0" err="1" smtClean="0"/>
              <a:t>trọng</a:t>
            </a:r>
            <a:r>
              <a:rPr lang="en-US" baseline="0" dirty="0" smtClean="0"/>
              <a:t> </a:t>
            </a:r>
            <a:r>
              <a:rPr lang="en-US" baseline="0" dirty="0" err="1" smtClean="0"/>
              <a:t>của</a:t>
            </a:r>
            <a:r>
              <a:rPr lang="en-US" baseline="0" dirty="0" smtClean="0"/>
              <a:t> </a:t>
            </a:r>
            <a:r>
              <a:rPr lang="en-US" baseline="0" dirty="0" err="1" smtClean="0"/>
              <a:t>ĐN</a:t>
            </a:r>
            <a:r>
              <a:rPr lang="en-US" baseline="0" dirty="0" smtClean="0"/>
              <a:t>: </a:t>
            </a:r>
            <a:r>
              <a:rPr lang="en-US" baseline="0" dirty="0" err="1" smtClean="0"/>
              <a:t>Quyết</a:t>
            </a:r>
            <a:r>
              <a:rPr lang="en-US" baseline="0" dirty="0" smtClean="0"/>
              <a:t> </a:t>
            </a:r>
            <a:r>
              <a:rPr lang="en-US" baseline="0" dirty="0" err="1" smtClean="0"/>
              <a:t>định</a:t>
            </a:r>
            <a:r>
              <a:rPr lang="en-US" baseline="0" dirty="0" smtClean="0"/>
              <a:t> </a:t>
            </a:r>
            <a:r>
              <a:rPr lang="en-US" baseline="0" dirty="0" err="1" smtClean="0"/>
              <a:t>cs</a:t>
            </a:r>
            <a:r>
              <a:rPr lang="en-US" baseline="0" dirty="0" smtClean="0"/>
              <a:t> </a:t>
            </a:r>
            <a:r>
              <a:rPr lang="en-US" baseline="0" dirty="0" err="1" smtClean="0"/>
              <a:t>dân</a:t>
            </a:r>
            <a:r>
              <a:rPr lang="en-US" baseline="0" dirty="0" smtClean="0"/>
              <a:t> </a:t>
            </a:r>
            <a:r>
              <a:rPr lang="en-US" baseline="0" dirty="0" err="1" smtClean="0"/>
              <a:t>tộc</a:t>
            </a:r>
            <a:r>
              <a:rPr lang="en-US" baseline="0" dirty="0" smtClean="0"/>
              <a:t>, </a:t>
            </a:r>
            <a:r>
              <a:rPr lang="en-US" baseline="0" dirty="0" err="1" smtClean="0"/>
              <a:t>tôn</a:t>
            </a:r>
            <a:r>
              <a:rPr lang="en-US" baseline="0" dirty="0" smtClean="0"/>
              <a:t> </a:t>
            </a:r>
            <a:r>
              <a:rPr lang="en-US" baseline="0" dirty="0" err="1" smtClean="0"/>
              <a:t>giáo</a:t>
            </a:r>
            <a:r>
              <a:rPr lang="en-US" baseline="0" dirty="0" smtClean="0"/>
              <a:t>; </a:t>
            </a:r>
            <a:r>
              <a:rPr lang="en-US" baseline="0" dirty="0" err="1" smtClean="0"/>
              <a:t>bầu</a:t>
            </a:r>
            <a:r>
              <a:rPr lang="en-US" baseline="0" dirty="0" smtClean="0"/>
              <a:t>, </a:t>
            </a:r>
            <a:r>
              <a:rPr lang="en-US" baseline="0" dirty="0" err="1" smtClean="0"/>
              <a:t>bãi</a:t>
            </a:r>
            <a:r>
              <a:rPr lang="en-US" baseline="0" dirty="0" smtClean="0"/>
              <a:t> </a:t>
            </a:r>
            <a:r>
              <a:rPr lang="en-US" baseline="0" dirty="0" err="1" smtClean="0"/>
              <a:t>nhiễm</a:t>
            </a:r>
            <a:r>
              <a:rPr lang="en-US" baseline="0" dirty="0" smtClean="0"/>
              <a:t>, </a:t>
            </a:r>
            <a:r>
              <a:rPr lang="en-US" baseline="0" dirty="0" err="1" smtClean="0"/>
              <a:t>miễn</a:t>
            </a:r>
            <a:r>
              <a:rPr lang="en-US" baseline="0" dirty="0" smtClean="0"/>
              <a:t> </a:t>
            </a:r>
            <a:r>
              <a:rPr lang="en-US" baseline="0" dirty="0" err="1" smtClean="0"/>
              <a:t>nhiễm</a:t>
            </a:r>
            <a:r>
              <a:rPr lang="en-US" baseline="0" dirty="0" smtClean="0"/>
              <a:t> </a:t>
            </a:r>
            <a:r>
              <a:rPr lang="en-US" baseline="0" dirty="0" err="1" smtClean="0"/>
              <a:t>ctn</a:t>
            </a:r>
            <a:r>
              <a:rPr lang="en-US" baseline="0" dirty="0" smtClean="0"/>
              <a:t>, </a:t>
            </a:r>
            <a:r>
              <a:rPr lang="en-US" baseline="0" dirty="0" err="1" smtClean="0"/>
              <a:t>pctn</a:t>
            </a:r>
            <a:r>
              <a:rPr lang="en-US" baseline="0" dirty="0" smtClean="0"/>
              <a:t>, </a:t>
            </a:r>
            <a:r>
              <a:rPr lang="en-US" baseline="0" dirty="0" err="1" smtClean="0"/>
              <a:t>ctqh,pctqh,ttcp</a:t>
            </a:r>
            <a:r>
              <a:rPr lang="en-US" baseline="0" dirty="0" smtClean="0"/>
              <a:t>, </a:t>
            </a:r>
            <a:r>
              <a:rPr lang="en-US" baseline="0" dirty="0" err="1" smtClean="0"/>
              <a:t>chánh</a:t>
            </a:r>
            <a:r>
              <a:rPr lang="en-US" baseline="0" dirty="0" smtClean="0"/>
              <a:t> </a:t>
            </a:r>
            <a:r>
              <a:rPr lang="en-US" baseline="0" dirty="0" err="1" smtClean="0"/>
              <a:t>án</a:t>
            </a:r>
            <a:r>
              <a:rPr lang="en-US" baseline="0" dirty="0" smtClean="0"/>
              <a:t> </a:t>
            </a:r>
            <a:r>
              <a:rPr lang="en-US" baseline="0" dirty="0" err="1" smtClean="0"/>
              <a:t>tand</a:t>
            </a:r>
            <a:r>
              <a:rPr lang="en-US" baseline="0" dirty="0" smtClean="0"/>
              <a:t>, </a:t>
            </a:r>
            <a:r>
              <a:rPr lang="en-US" baseline="0" dirty="0" err="1" smtClean="0"/>
              <a:t>viện</a:t>
            </a:r>
            <a:r>
              <a:rPr lang="en-US" baseline="0" dirty="0" smtClean="0"/>
              <a:t> </a:t>
            </a:r>
            <a:r>
              <a:rPr lang="en-US" baseline="0" dirty="0" err="1" smtClean="0"/>
              <a:t>trưởng</a:t>
            </a:r>
            <a:r>
              <a:rPr lang="en-US" baseline="0" dirty="0" smtClean="0"/>
              <a:t> </a:t>
            </a:r>
            <a:r>
              <a:rPr lang="en-US" baseline="0" dirty="0" err="1" smtClean="0"/>
              <a:t>VJSND</a:t>
            </a:r>
            <a:r>
              <a:rPr lang="en-US" baseline="0" dirty="0" smtClean="0"/>
              <a:t>,…</a:t>
            </a:r>
          </a:p>
          <a:p>
            <a:pPr marL="171450" indent="-171450">
              <a:buFontTx/>
              <a:buChar char="-"/>
            </a:pPr>
            <a:r>
              <a:rPr lang="en-US" baseline="0" dirty="0" smtClean="0"/>
              <a:t>VD: </a:t>
            </a:r>
            <a:r>
              <a:rPr lang="en-US" baseline="0" dirty="0" err="1" smtClean="0"/>
              <a:t>quốc</a:t>
            </a:r>
            <a:r>
              <a:rPr lang="en-US" baseline="0" dirty="0" smtClean="0"/>
              <a:t> </a:t>
            </a:r>
            <a:r>
              <a:rPr lang="en-US" baseline="0" dirty="0" err="1" smtClean="0"/>
              <a:t>hội</a:t>
            </a:r>
            <a:r>
              <a:rPr lang="en-US" baseline="0" dirty="0" smtClean="0"/>
              <a:t> </a:t>
            </a:r>
            <a:r>
              <a:rPr lang="en-US" baseline="0" dirty="0" err="1" smtClean="0"/>
              <a:t>họp</a:t>
            </a:r>
            <a:r>
              <a:rPr lang="en-US" baseline="0" dirty="0" smtClean="0"/>
              <a:t> </a:t>
            </a:r>
            <a:r>
              <a:rPr lang="en-US" baseline="0" dirty="0" err="1" smtClean="0"/>
              <a:t>để</a:t>
            </a:r>
            <a:r>
              <a:rPr lang="en-US" baseline="0" dirty="0" smtClean="0"/>
              <a:t> lm </a:t>
            </a:r>
            <a:r>
              <a:rPr lang="en-US" baseline="0" dirty="0" err="1" smtClean="0"/>
              <a:t>hiến</a:t>
            </a:r>
            <a:r>
              <a:rPr lang="en-US" baseline="0" dirty="0" smtClean="0"/>
              <a:t> </a:t>
            </a:r>
            <a:r>
              <a:rPr lang="en-US" baseline="0" dirty="0" err="1" smtClean="0"/>
              <a:t>pháp</a:t>
            </a:r>
            <a:r>
              <a:rPr lang="en-US" baseline="0" dirty="0" smtClean="0"/>
              <a:t> </a:t>
            </a:r>
            <a:r>
              <a:rPr lang="en-US" baseline="0" dirty="0" err="1" smtClean="0"/>
              <a:t>và</a:t>
            </a:r>
            <a:r>
              <a:rPr lang="en-US" baseline="0" dirty="0" smtClean="0"/>
              <a:t> </a:t>
            </a:r>
            <a:r>
              <a:rPr lang="en-US" baseline="0" dirty="0" err="1" smtClean="0"/>
              <a:t>sửa</a:t>
            </a:r>
            <a:r>
              <a:rPr lang="en-US" baseline="0" dirty="0" smtClean="0"/>
              <a:t> </a:t>
            </a:r>
            <a:r>
              <a:rPr lang="en-US" baseline="0" dirty="0" err="1" smtClean="0"/>
              <a:t>đổi</a:t>
            </a:r>
            <a:r>
              <a:rPr lang="en-US" baseline="0" dirty="0" smtClean="0"/>
              <a:t> </a:t>
            </a:r>
            <a:r>
              <a:rPr lang="en-US" baseline="0" dirty="0" err="1" smtClean="0"/>
              <a:t>Hp</a:t>
            </a:r>
            <a:endParaRPr lang="en-US" baseline="0" dirty="0" smtClean="0"/>
          </a:p>
          <a:p>
            <a:pPr marL="171450" indent="-171450">
              <a:buFontTx/>
              <a:buChar char="-"/>
            </a:pPr>
            <a:r>
              <a:rPr lang="en-US" baseline="0" dirty="0" err="1" smtClean="0"/>
              <a:t>HĐNS</a:t>
            </a:r>
            <a:r>
              <a:rPr lang="en-US" baseline="0" dirty="0" smtClean="0"/>
              <a:t>: </a:t>
            </a:r>
            <a:r>
              <a:rPr lang="en-US" baseline="0" dirty="0" err="1" smtClean="0"/>
              <a:t>quyết</a:t>
            </a:r>
            <a:r>
              <a:rPr lang="en-US" baseline="0" dirty="0" smtClean="0"/>
              <a:t> </a:t>
            </a:r>
            <a:r>
              <a:rPr lang="en-US" baseline="0" dirty="0" err="1" smtClean="0"/>
              <a:t>định</a:t>
            </a:r>
            <a:r>
              <a:rPr lang="en-US" baseline="0" dirty="0" smtClean="0"/>
              <a:t> </a:t>
            </a:r>
            <a:r>
              <a:rPr lang="en-US" baseline="0" dirty="0" err="1" smtClean="0"/>
              <a:t>biện</a:t>
            </a:r>
            <a:r>
              <a:rPr lang="en-US" baseline="0" dirty="0" smtClean="0"/>
              <a:t> </a:t>
            </a:r>
            <a:r>
              <a:rPr lang="en-US" baseline="0" dirty="0" err="1" smtClean="0"/>
              <a:t>pháp</a:t>
            </a:r>
            <a:r>
              <a:rPr lang="en-US" baseline="0" dirty="0" smtClean="0"/>
              <a:t> </a:t>
            </a:r>
            <a:r>
              <a:rPr lang="en-US" baseline="0" dirty="0" err="1" smtClean="0"/>
              <a:t>đảm</a:t>
            </a:r>
            <a:r>
              <a:rPr lang="en-US" baseline="0" dirty="0" smtClean="0"/>
              <a:t> </a:t>
            </a:r>
            <a:r>
              <a:rPr lang="en-US" baseline="0" dirty="0" err="1" smtClean="0"/>
              <a:t>bảo</a:t>
            </a:r>
            <a:r>
              <a:rPr lang="en-US" baseline="0" dirty="0" smtClean="0"/>
              <a:t> </a:t>
            </a:r>
            <a:r>
              <a:rPr lang="en-US" baseline="0" dirty="0" err="1" smtClean="0"/>
              <a:t>trật</a:t>
            </a:r>
            <a:r>
              <a:rPr lang="en-US" baseline="0" dirty="0" smtClean="0"/>
              <a:t> </a:t>
            </a:r>
            <a:r>
              <a:rPr lang="en-US" baseline="0" dirty="0" err="1" smtClean="0"/>
              <a:t>tự</a:t>
            </a:r>
            <a:r>
              <a:rPr lang="en-US" baseline="0" dirty="0" smtClean="0"/>
              <a:t> an </a:t>
            </a:r>
            <a:r>
              <a:rPr lang="en-US" baseline="0" dirty="0" err="1" smtClean="0"/>
              <a:t>ninh</a:t>
            </a:r>
            <a:endParaRPr lang="en-US" dirty="0"/>
          </a:p>
        </p:txBody>
      </p:sp>
      <p:sp>
        <p:nvSpPr>
          <p:cNvPr id="4" name="Slide Number Placeholder 3"/>
          <p:cNvSpPr>
            <a:spLocks noGrp="1"/>
          </p:cNvSpPr>
          <p:nvPr>
            <p:ph type="sldNum" sz="quarter" idx="10"/>
          </p:nvPr>
        </p:nvSpPr>
        <p:spPr/>
        <p:txBody>
          <a:bodyPr/>
          <a:lstStyle/>
          <a:p>
            <a:fld id="{A27FB309-8845-4E11-8815-44072E6783CA}" type="slidenum">
              <a:rPr lang="en-US" smtClean="0"/>
              <a:t>10</a:t>
            </a:fld>
            <a:endParaRPr lang="en-US"/>
          </a:p>
        </p:txBody>
      </p:sp>
    </p:spTree>
    <p:extLst>
      <p:ext uri="{BB962C8B-B14F-4D97-AF65-F5344CB8AC3E}">
        <p14:creationId xmlns:p14="http://schemas.microsoft.com/office/powerpoint/2010/main" val="2628432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8A1DB0-002A-476F-B212-2CFBE354CA00}" type="datetimeFigureOut">
              <a:rPr lang="en-US" smtClean="0"/>
              <a:t>07/09/2024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7D108-F744-42FC-883F-EAA82200BF88}" type="slidenum">
              <a:rPr lang="en-US" smtClean="0"/>
              <a:t>‹#›</a:t>
            </a:fld>
            <a:endParaRPr lang="en-US"/>
          </a:p>
        </p:txBody>
      </p:sp>
    </p:spTree>
    <p:extLst>
      <p:ext uri="{BB962C8B-B14F-4D97-AF65-F5344CB8AC3E}">
        <p14:creationId xmlns:p14="http://schemas.microsoft.com/office/powerpoint/2010/main" val="2865597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A1DB0-002A-476F-B212-2CFBE354CA00}" type="datetimeFigureOut">
              <a:rPr lang="en-US" smtClean="0"/>
              <a:t>07/09/2024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7D108-F744-42FC-883F-EAA82200BF88}" type="slidenum">
              <a:rPr lang="en-US" smtClean="0"/>
              <a:t>‹#›</a:t>
            </a:fld>
            <a:endParaRPr lang="en-US"/>
          </a:p>
        </p:txBody>
      </p:sp>
    </p:spTree>
    <p:extLst>
      <p:ext uri="{BB962C8B-B14F-4D97-AF65-F5344CB8AC3E}">
        <p14:creationId xmlns:p14="http://schemas.microsoft.com/office/powerpoint/2010/main" val="3074172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A1DB0-002A-476F-B212-2CFBE354CA00}" type="datetimeFigureOut">
              <a:rPr lang="en-US" smtClean="0"/>
              <a:t>07/09/2024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7D108-F744-42FC-883F-EAA82200BF88}" type="slidenum">
              <a:rPr lang="en-US" smtClean="0"/>
              <a:t>‹#›</a:t>
            </a:fld>
            <a:endParaRPr lang="en-US"/>
          </a:p>
        </p:txBody>
      </p:sp>
    </p:spTree>
    <p:extLst>
      <p:ext uri="{BB962C8B-B14F-4D97-AF65-F5344CB8AC3E}">
        <p14:creationId xmlns:p14="http://schemas.microsoft.com/office/powerpoint/2010/main" val="241698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A1DB0-002A-476F-B212-2CFBE354CA00}" type="datetimeFigureOut">
              <a:rPr lang="en-US" smtClean="0"/>
              <a:t>07/09/2024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7D108-F744-42FC-883F-EAA82200BF88}" type="slidenum">
              <a:rPr lang="en-US" smtClean="0"/>
              <a:t>‹#›</a:t>
            </a:fld>
            <a:endParaRPr lang="en-US"/>
          </a:p>
        </p:txBody>
      </p:sp>
    </p:spTree>
    <p:extLst>
      <p:ext uri="{BB962C8B-B14F-4D97-AF65-F5344CB8AC3E}">
        <p14:creationId xmlns:p14="http://schemas.microsoft.com/office/powerpoint/2010/main" val="1504076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E8A1DB0-002A-476F-B212-2CFBE354CA00}" type="datetimeFigureOut">
              <a:rPr lang="en-US" smtClean="0"/>
              <a:t>07/09/2024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D7D108-F744-42FC-883F-EAA82200BF88}" type="slidenum">
              <a:rPr lang="en-US" smtClean="0"/>
              <a:t>‹#›</a:t>
            </a:fld>
            <a:endParaRPr lang="en-US"/>
          </a:p>
        </p:txBody>
      </p:sp>
    </p:spTree>
    <p:extLst>
      <p:ext uri="{BB962C8B-B14F-4D97-AF65-F5344CB8AC3E}">
        <p14:creationId xmlns:p14="http://schemas.microsoft.com/office/powerpoint/2010/main" val="1004949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8A1DB0-002A-476F-B212-2CFBE354CA00}" type="datetimeFigureOut">
              <a:rPr lang="en-US" smtClean="0"/>
              <a:t>07/09/2024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D7D108-F744-42FC-883F-EAA82200BF88}" type="slidenum">
              <a:rPr lang="en-US" smtClean="0"/>
              <a:t>‹#›</a:t>
            </a:fld>
            <a:endParaRPr lang="en-US"/>
          </a:p>
        </p:txBody>
      </p:sp>
    </p:spTree>
    <p:extLst>
      <p:ext uri="{BB962C8B-B14F-4D97-AF65-F5344CB8AC3E}">
        <p14:creationId xmlns:p14="http://schemas.microsoft.com/office/powerpoint/2010/main" val="1137966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8A1DB0-002A-476F-B212-2CFBE354CA00}" type="datetimeFigureOut">
              <a:rPr lang="en-US" smtClean="0"/>
              <a:t>07/09/2024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D7D108-F744-42FC-883F-EAA82200BF88}" type="slidenum">
              <a:rPr lang="en-US" smtClean="0"/>
              <a:t>‹#›</a:t>
            </a:fld>
            <a:endParaRPr lang="en-US"/>
          </a:p>
        </p:txBody>
      </p:sp>
    </p:spTree>
    <p:extLst>
      <p:ext uri="{BB962C8B-B14F-4D97-AF65-F5344CB8AC3E}">
        <p14:creationId xmlns:p14="http://schemas.microsoft.com/office/powerpoint/2010/main" val="2890598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8A1DB0-002A-476F-B212-2CFBE354CA00}" type="datetimeFigureOut">
              <a:rPr lang="en-US" smtClean="0"/>
              <a:t>07/09/2024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D7D108-F744-42FC-883F-EAA82200BF88}" type="slidenum">
              <a:rPr lang="en-US" smtClean="0"/>
              <a:t>‹#›</a:t>
            </a:fld>
            <a:endParaRPr lang="en-US"/>
          </a:p>
        </p:txBody>
      </p:sp>
    </p:spTree>
    <p:extLst>
      <p:ext uri="{BB962C8B-B14F-4D97-AF65-F5344CB8AC3E}">
        <p14:creationId xmlns:p14="http://schemas.microsoft.com/office/powerpoint/2010/main" val="2517098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8A1DB0-002A-476F-B212-2CFBE354CA00}" type="datetimeFigureOut">
              <a:rPr lang="en-US" smtClean="0"/>
              <a:t>07/09/2024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D7D108-F744-42FC-883F-EAA82200BF88}" type="slidenum">
              <a:rPr lang="en-US" smtClean="0"/>
              <a:t>‹#›</a:t>
            </a:fld>
            <a:endParaRPr lang="en-US"/>
          </a:p>
        </p:txBody>
      </p:sp>
    </p:spTree>
    <p:extLst>
      <p:ext uri="{BB962C8B-B14F-4D97-AF65-F5344CB8AC3E}">
        <p14:creationId xmlns:p14="http://schemas.microsoft.com/office/powerpoint/2010/main" val="2531565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E8A1DB0-002A-476F-B212-2CFBE354CA00}" type="datetimeFigureOut">
              <a:rPr lang="en-US" smtClean="0"/>
              <a:t>07/09/2024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D7D108-F744-42FC-883F-EAA82200BF88}" type="slidenum">
              <a:rPr lang="en-US" smtClean="0"/>
              <a:t>‹#›</a:t>
            </a:fld>
            <a:endParaRPr lang="en-US"/>
          </a:p>
        </p:txBody>
      </p:sp>
    </p:spTree>
    <p:extLst>
      <p:ext uri="{BB962C8B-B14F-4D97-AF65-F5344CB8AC3E}">
        <p14:creationId xmlns:p14="http://schemas.microsoft.com/office/powerpoint/2010/main" val="838278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E8A1DB0-002A-476F-B212-2CFBE354CA00}" type="datetimeFigureOut">
              <a:rPr lang="en-US" smtClean="0"/>
              <a:t>07/09/2024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D7D108-F744-42FC-883F-EAA82200BF88}" type="slidenum">
              <a:rPr lang="en-US" smtClean="0"/>
              <a:t>‹#›</a:t>
            </a:fld>
            <a:endParaRPr lang="en-US"/>
          </a:p>
        </p:txBody>
      </p:sp>
    </p:spTree>
    <p:extLst>
      <p:ext uri="{BB962C8B-B14F-4D97-AF65-F5344CB8AC3E}">
        <p14:creationId xmlns:p14="http://schemas.microsoft.com/office/powerpoint/2010/main" val="659670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A1DB0-002A-476F-B212-2CFBE354CA00}" type="datetimeFigureOut">
              <a:rPr lang="en-US" smtClean="0"/>
              <a:t>07/09/2024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7D108-F744-42FC-883F-EAA82200BF88}" type="slidenum">
              <a:rPr lang="en-US" smtClean="0"/>
              <a:t>‹#›</a:t>
            </a:fld>
            <a:endParaRPr lang="en-US"/>
          </a:p>
        </p:txBody>
      </p:sp>
    </p:spTree>
    <p:extLst>
      <p:ext uri="{BB962C8B-B14F-4D97-AF65-F5344CB8AC3E}">
        <p14:creationId xmlns:p14="http://schemas.microsoft.com/office/powerpoint/2010/main" val="1092484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6.jpg"/><Relationship Id="rId5" Type="http://schemas.openxmlformats.org/officeDocument/2006/relationships/image" Target="../media/image17.jpe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4.png"/><Relationship Id="rId4" Type="http://schemas.openxmlformats.org/officeDocument/2006/relationships/image" Target="../media/image14.sv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9" name="---">
            <a:extLst>
              <a:ext uri="{FF2B5EF4-FFF2-40B4-BE49-F238E27FC236}">
                <a16:creationId xmlns:a16="http://schemas.microsoft.com/office/drawing/2014/main" id="{70F2A8C9-436A-F671-4CC7-F4C1D0322B27}"/>
              </a:ext>
            </a:extLst>
          </p:cNvPr>
          <p:cNvSpPr>
            <a:spLocks/>
          </p:cNvSpPr>
          <p:nvPr/>
        </p:nvSpPr>
        <p:spPr bwMode="auto">
          <a:xfrm>
            <a:off x="-3929191" y="444639"/>
            <a:ext cx="17381199" cy="7419023"/>
          </a:xfrm>
          <a:custGeom>
            <a:avLst/>
            <a:gdLst>
              <a:gd name="connsiteX0" fmla="*/ 14772049 w 17381199"/>
              <a:gd name="connsiteY0" fmla="*/ 2310925 h 7419023"/>
              <a:gd name="connsiteX1" fmla="*/ 15566794 w 17381199"/>
              <a:gd name="connsiteY1" fmla="*/ 2436710 h 7419023"/>
              <a:gd name="connsiteX2" fmla="*/ 17362338 w 17381199"/>
              <a:gd name="connsiteY2" fmla="*/ 2376296 h 7419023"/>
              <a:gd name="connsiteX3" fmla="*/ 17381199 w 17381199"/>
              <a:gd name="connsiteY3" fmla="*/ 2425382 h 7419023"/>
              <a:gd name="connsiteX4" fmla="*/ 15555478 w 17381199"/>
              <a:gd name="connsiteY4" fmla="*/ 2487685 h 7419023"/>
              <a:gd name="connsiteX5" fmla="*/ 13759934 w 17381199"/>
              <a:gd name="connsiteY5" fmla="*/ 2549987 h 7419023"/>
              <a:gd name="connsiteX6" fmla="*/ 12360466 w 17381199"/>
              <a:gd name="connsiteY6" fmla="*/ 3678984 h 7419023"/>
              <a:gd name="connsiteX7" fmla="*/ 10938365 w 17381199"/>
              <a:gd name="connsiteY7" fmla="*/ 4826860 h 7419023"/>
              <a:gd name="connsiteX8" fmla="*/ 9112644 w 17381199"/>
              <a:gd name="connsiteY8" fmla="*/ 4891051 h 7419023"/>
              <a:gd name="connsiteX9" fmla="*/ 7317102 w 17381199"/>
              <a:gd name="connsiteY9" fmla="*/ 4951465 h 7419023"/>
              <a:gd name="connsiteX10" fmla="*/ 5917634 w 17381199"/>
              <a:gd name="connsiteY10" fmla="*/ 6080462 h 7419023"/>
              <a:gd name="connsiteX11" fmla="*/ 4495532 w 17381199"/>
              <a:gd name="connsiteY11" fmla="*/ 7228339 h 7419023"/>
              <a:gd name="connsiteX12" fmla="*/ 3524203 w 17381199"/>
              <a:gd name="connsiteY12" fmla="*/ 7419023 h 7419023"/>
              <a:gd name="connsiteX13" fmla="*/ 2669811 w 17381199"/>
              <a:gd name="connsiteY13" fmla="*/ 7292530 h 7419023"/>
              <a:gd name="connsiteX14" fmla="*/ 874268 w 17381199"/>
              <a:gd name="connsiteY14" fmla="*/ 7352944 h 7419023"/>
              <a:gd name="connsiteX15" fmla="*/ 855407 w 17381199"/>
              <a:gd name="connsiteY15" fmla="*/ 7303857 h 7419023"/>
              <a:gd name="connsiteX16" fmla="*/ 2681128 w 17381199"/>
              <a:gd name="connsiteY16" fmla="*/ 7241555 h 7419023"/>
              <a:gd name="connsiteX17" fmla="*/ 4476671 w 17381199"/>
              <a:gd name="connsiteY17" fmla="*/ 7179252 h 7419023"/>
              <a:gd name="connsiteX18" fmla="*/ 5876140 w 17381199"/>
              <a:gd name="connsiteY18" fmla="*/ 6050255 h 7419023"/>
              <a:gd name="connsiteX19" fmla="*/ 7298241 w 17381199"/>
              <a:gd name="connsiteY19" fmla="*/ 4902379 h 7419023"/>
              <a:gd name="connsiteX20" fmla="*/ 9123960 w 17381199"/>
              <a:gd name="connsiteY20" fmla="*/ 4838188 h 7419023"/>
              <a:gd name="connsiteX21" fmla="*/ 10919504 w 17381199"/>
              <a:gd name="connsiteY21" fmla="*/ 4777774 h 7419023"/>
              <a:gd name="connsiteX22" fmla="*/ 12318972 w 17381199"/>
              <a:gd name="connsiteY22" fmla="*/ 3648777 h 7419023"/>
              <a:gd name="connsiteX23" fmla="*/ 13741073 w 17381199"/>
              <a:gd name="connsiteY23" fmla="*/ 2500901 h 7419023"/>
              <a:gd name="connsiteX24" fmla="*/ 14772049 w 17381199"/>
              <a:gd name="connsiteY24" fmla="*/ 2310925 h 7419023"/>
              <a:gd name="connsiteX25" fmla="*/ 14629483 w 17381199"/>
              <a:gd name="connsiteY25" fmla="*/ 1925894 h 7419023"/>
              <a:gd name="connsiteX26" fmla="*/ 15424228 w 17381199"/>
              <a:gd name="connsiteY26" fmla="*/ 2051679 h 7419023"/>
              <a:gd name="connsiteX27" fmla="*/ 17219772 w 17381199"/>
              <a:gd name="connsiteY27" fmla="*/ 1991265 h 7419023"/>
              <a:gd name="connsiteX28" fmla="*/ 17238633 w 17381199"/>
              <a:gd name="connsiteY28" fmla="*/ 2040352 h 7419023"/>
              <a:gd name="connsiteX29" fmla="*/ 15412912 w 17381199"/>
              <a:gd name="connsiteY29" fmla="*/ 2102654 h 7419023"/>
              <a:gd name="connsiteX30" fmla="*/ 13617368 w 17381199"/>
              <a:gd name="connsiteY30" fmla="*/ 2164957 h 7419023"/>
              <a:gd name="connsiteX31" fmla="*/ 12217900 w 17381199"/>
              <a:gd name="connsiteY31" fmla="*/ 3293954 h 7419023"/>
              <a:gd name="connsiteX32" fmla="*/ 10795799 w 17381199"/>
              <a:gd name="connsiteY32" fmla="*/ 4441830 h 7419023"/>
              <a:gd name="connsiteX33" fmla="*/ 8970078 w 17381199"/>
              <a:gd name="connsiteY33" fmla="*/ 4506021 h 7419023"/>
              <a:gd name="connsiteX34" fmla="*/ 7174534 w 17381199"/>
              <a:gd name="connsiteY34" fmla="*/ 4566435 h 7419023"/>
              <a:gd name="connsiteX35" fmla="*/ 5775066 w 17381199"/>
              <a:gd name="connsiteY35" fmla="*/ 5695432 h 7419023"/>
              <a:gd name="connsiteX36" fmla="*/ 4352965 w 17381199"/>
              <a:gd name="connsiteY36" fmla="*/ 6843309 h 7419023"/>
              <a:gd name="connsiteX37" fmla="*/ 3381636 w 17381199"/>
              <a:gd name="connsiteY37" fmla="*/ 7033993 h 7419023"/>
              <a:gd name="connsiteX38" fmla="*/ 2527244 w 17381199"/>
              <a:gd name="connsiteY38" fmla="*/ 6907500 h 7419023"/>
              <a:gd name="connsiteX39" fmla="*/ 731700 w 17381199"/>
              <a:gd name="connsiteY39" fmla="*/ 6967914 h 7419023"/>
              <a:gd name="connsiteX40" fmla="*/ 712839 w 17381199"/>
              <a:gd name="connsiteY40" fmla="*/ 6918827 h 7419023"/>
              <a:gd name="connsiteX41" fmla="*/ 2538560 w 17381199"/>
              <a:gd name="connsiteY41" fmla="*/ 6856525 h 7419023"/>
              <a:gd name="connsiteX42" fmla="*/ 4334104 w 17381199"/>
              <a:gd name="connsiteY42" fmla="*/ 6794222 h 7419023"/>
              <a:gd name="connsiteX43" fmla="*/ 5733572 w 17381199"/>
              <a:gd name="connsiteY43" fmla="*/ 5665225 h 7419023"/>
              <a:gd name="connsiteX44" fmla="*/ 7155673 w 17381199"/>
              <a:gd name="connsiteY44" fmla="*/ 4517349 h 7419023"/>
              <a:gd name="connsiteX45" fmla="*/ 8981394 w 17381199"/>
              <a:gd name="connsiteY45" fmla="*/ 4453158 h 7419023"/>
              <a:gd name="connsiteX46" fmla="*/ 10776938 w 17381199"/>
              <a:gd name="connsiteY46" fmla="*/ 4392744 h 7419023"/>
              <a:gd name="connsiteX47" fmla="*/ 12176406 w 17381199"/>
              <a:gd name="connsiteY47" fmla="*/ 3263747 h 7419023"/>
              <a:gd name="connsiteX48" fmla="*/ 13598507 w 17381199"/>
              <a:gd name="connsiteY48" fmla="*/ 2115870 h 7419023"/>
              <a:gd name="connsiteX49" fmla="*/ 14629483 w 17381199"/>
              <a:gd name="connsiteY49" fmla="*/ 1925894 h 7419023"/>
              <a:gd name="connsiteX50" fmla="*/ 14486915 w 17381199"/>
              <a:gd name="connsiteY50" fmla="*/ 1540864 h 7419023"/>
              <a:gd name="connsiteX51" fmla="*/ 15281660 w 17381199"/>
              <a:gd name="connsiteY51" fmla="*/ 1666649 h 7419023"/>
              <a:gd name="connsiteX52" fmla="*/ 17077204 w 17381199"/>
              <a:gd name="connsiteY52" fmla="*/ 1606235 h 7419023"/>
              <a:gd name="connsiteX53" fmla="*/ 17096065 w 17381199"/>
              <a:gd name="connsiteY53" fmla="*/ 1655322 h 7419023"/>
              <a:gd name="connsiteX54" fmla="*/ 15270344 w 17381199"/>
              <a:gd name="connsiteY54" fmla="*/ 1717624 h 7419023"/>
              <a:gd name="connsiteX55" fmla="*/ 13474800 w 17381199"/>
              <a:gd name="connsiteY55" fmla="*/ 1779927 h 7419023"/>
              <a:gd name="connsiteX56" fmla="*/ 12075332 w 17381199"/>
              <a:gd name="connsiteY56" fmla="*/ 2908924 h 7419023"/>
              <a:gd name="connsiteX57" fmla="*/ 10653231 w 17381199"/>
              <a:gd name="connsiteY57" fmla="*/ 4056800 h 7419023"/>
              <a:gd name="connsiteX58" fmla="*/ 8827510 w 17381199"/>
              <a:gd name="connsiteY58" fmla="*/ 4120991 h 7419023"/>
              <a:gd name="connsiteX59" fmla="*/ 7031967 w 17381199"/>
              <a:gd name="connsiteY59" fmla="*/ 4181405 h 7419023"/>
              <a:gd name="connsiteX60" fmla="*/ 5632499 w 17381199"/>
              <a:gd name="connsiteY60" fmla="*/ 5310402 h 7419023"/>
              <a:gd name="connsiteX61" fmla="*/ 4210397 w 17381199"/>
              <a:gd name="connsiteY61" fmla="*/ 6458279 h 7419023"/>
              <a:gd name="connsiteX62" fmla="*/ 3239068 w 17381199"/>
              <a:gd name="connsiteY62" fmla="*/ 6648963 h 7419023"/>
              <a:gd name="connsiteX63" fmla="*/ 2384676 w 17381199"/>
              <a:gd name="connsiteY63" fmla="*/ 6522470 h 7419023"/>
              <a:gd name="connsiteX64" fmla="*/ 589132 w 17381199"/>
              <a:gd name="connsiteY64" fmla="*/ 6582884 h 7419023"/>
              <a:gd name="connsiteX65" fmla="*/ 570271 w 17381199"/>
              <a:gd name="connsiteY65" fmla="*/ 6533797 h 7419023"/>
              <a:gd name="connsiteX66" fmla="*/ 2395993 w 17381199"/>
              <a:gd name="connsiteY66" fmla="*/ 6471495 h 7419023"/>
              <a:gd name="connsiteX67" fmla="*/ 4191537 w 17381199"/>
              <a:gd name="connsiteY67" fmla="*/ 6409192 h 7419023"/>
              <a:gd name="connsiteX68" fmla="*/ 5591004 w 17381199"/>
              <a:gd name="connsiteY68" fmla="*/ 5280195 h 7419023"/>
              <a:gd name="connsiteX69" fmla="*/ 7013106 w 17381199"/>
              <a:gd name="connsiteY69" fmla="*/ 4132319 h 7419023"/>
              <a:gd name="connsiteX70" fmla="*/ 8838826 w 17381199"/>
              <a:gd name="connsiteY70" fmla="*/ 4068128 h 7419023"/>
              <a:gd name="connsiteX71" fmla="*/ 10634370 w 17381199"/>
              <a:gd name="connsiteY71" fmla="*/ 4007714 h 7419023"/>
              <a:gd name="connsiteX72" fmla="*/ 12033838 w 17381199"/>
              <a:gd name="connsiteY72" fmla="*/ 2878717 h 7419023"/>
              <a:gd name="connsiteX73" fmla="*/ 13455939 w 17381199"/>
              <a:gd name="connsiteY73" fmla="*/ 1730840 h 7419023"/>
              <a:gd name="connsiteX74" fmla="*/ 14486915 w 17381199"/>
              <a:gd name="connsiteY74" fmla="*/ 1540864 h 7419023"/>
              <a:gd name="connsiteX75" fmla="*/ 14344347 w 17381199"/>
              <a:gd name="connsiteY75" fmla="*/ 1155834 h 7419023"/>
              <a:gd name="connsiteX76" fmla="*/ 15139092 w 17381199"/>
              <a:gd name="connsiteY76" fmla="*/ 1281619 h 7419023"/>
              <a:gd name="connsiteX77" fmla="*/ 16934636 w 17381199"/>
              <a:gd name="connsiteY77" fmla="*/ 1221205 h 7419023"/>
              <a:gd name="connsiteX78" fmla="*/ 16953497 w 17381199"/>
              <a:gd name="connsiteY78" fmla="*/ 1270292 h 7419023"/>
              <a:gd name="connsiteX79" fmla="*/ 15127776 w 17381199"/>
              <a:gd name="connsiteY79" fmla="*/ 1332594 h 7419023"/>
              <a:gd name="connsiteX80" fmla="*/ 13332232 w 17381199"/>
              <a:gd name="connsiteY80" fmla="*/ 1394897 h 7419023"/>
              <a:gd name="connsiteX81" fmla="*/ 11932764 w 17381199"/>
              <a:gd name="connsiteY81" fmla="*/ 2523894 h 7419023"/>
              <a:gd name="connsiteX82" fmla="*/ 10510663 w 17381199"/>
              <a:gd name="connsiteY82" fmla="*/ 3671770 h 7419023"/>
              <a:gd name="connsiteX83" fmla="*/ 8684944 w 17381199"/>
              <a:gd name="connsiteY83" fmla="*/ 3735961 h 7419023"/>
              <a:gd name="connsiteX84" fmla="*/ 6889399 w 17381199"/>
              <a:gd name="connsiteY84" fmla="*/ 3796375 h 7419023"/>
              <a:gd name="connsiteX85" fmla="*/ 5489931 w 17381199"/>
              <a:gd name="connsiteY85" fmla="*/ 4925372 h 7419023"/>
              <a:gd name="connsiteX86" fmla="*/ 4067830 w 17381199"/>
              <a:gd name="connsiteY86" fmla="*/ 6073249 h 7419023"/>
              <a:gd name="connsiteX87" fmla="*/ 3096501 w 17381199"/>
              <a:gd name="connsiteY87" fmla="*/ 6263933 h 7419023"/>
              <a:gd name="connsiteX88" fmla="*/ 2242108 w 17381199"/>
              <a:gd name="connsiteY88" fmla="*/ 6137440 h 7419023"/>
              <a:gd name="connsiteX89" fmla="*/ 446564 w 17381199"/>
              <a:gd name="connsiteY89" fmla="*/ 6197854 h 7419023"/>
              <a:gd name="connsiteX90" fmla="*/ 427704 w 17381199"/>
              <a:gd name="connsiteY90" fmla="*/ 6148767 h 7419023"/>
              <a:gd name="connsiteX91" fmla="*/ 2253425 w 17381199"/>
              <a:gd name="connsiteY91" fmla="*/ 6086465 h 7419023"/>
              <a:gd name="connsiteX92" fmla="*/ 4048969 w 17381199"/>
              <a:gd name="connsiteY92" fmla="*/ 6024162 h 7419023"/>
              <a:gd name="connsiteX93" fmla="*/ 5448437 w 17381199"/>
              <a:gd name="connsiteY93" fmla="*/ 4895165 h 7419023"/>
              <a:gd name="connsiteX94" fmla="*/ 6870538 w 17381199"/>
              <a:gd name="connsiteY94" fmla="*/ 3747289 h 7419023"/>
              <a:gd name="connsiteX95" fmla="*/ 8696258 w 17381199"/>
              <a:gd name="connsiteY95" fmla="*/ 3683098 h 7419023"/>
              <a:gd name="connsiteX96" fmla="*/ 10491802 w 17381199"/>
              <a:gd name="connsiteY96" fmla="*/ 3622684 h 7419023"/>
              <a:gd name="connsiteX97" fmla="*/ 11891270 w 17381199"/>
              <a:gd name="connsiteY97" fmla="*/ 2493687 h 7419023"/>
              <a:gd name="connsiteX98" fmla="*/ 13313371 w 17381199"/>
              <a:gd name="connsiteY98" fmla="*/ 1345810 h 7419023"/>
              <a:gd name="connsiteX99" fmla="*/ 14344347 w 17381199"/>
              <a:gd name="connsiteY99" fmla="*/ 1155834 h 7419023"/>
              <a:gd name="connsiteX100" fmla="*/ 14201779 w 17381199"/>
              <a:gd name="connsiteY100" fmla="*/ 770805 h 7419023"/>
              <a:gd name="connsiteX101" fmla="*/ 14996524 w 17381199"/>
              <a:gd name="connsiteY101" fmla="*/ 896590 h 7419023"/>
              <a:gd name="connsiteX102" fmla="*/ 16792068 w 17381199"/>
              <a:gd name="connsiteY102" fmla="*/ 836175 h 7419023"/>
              <a:gd name="connsiteX103" fmla="*/ 16810929 w 17381199"/>
              <a:gd name="connsiteY103" fmla="*/ 885262 h 7419023"/>
              <a:gd name="connsiteX104" fmla="*/ 14985208 w 17381199"/>
              <a:gd name="connsiteY104" fmla="*/ 947564 h 7419023"/>
              <a:gd name="connsiteX105" fmla="*/ 13189664 w 17381199"/>
              <a:gd name="connsiteY105" fmla="*/ 1009867 h 7419023"/>
              <a:gd name="connsiteX106" fmla="*/ 11790196 w 17381199"/>
              <a:gd name="connsiteY106" fmla="*/ 2138864 h 7419023"/>
              <a:gd name="connsiteX107" fmla="*/ 10368095 w 17381199"/>
              <a:gd name="connsiteY107" fmla="*/ 3286740 h 7419023"/>
              <a:gd name="connsiteX108" fmla="*/ 8542375 w 17381199"/>
              <a:gd name="connsiteY108" fmla="*/ 3350931 h 7419023"/>
              <a:gd name="connsiteX109" fmla="*/ 6746831 w 17381199"/>
              <a:gd name="connsiteY109" fmla="*/ 3411345 h 7419023"/>
              <a:gd name="connsiteX110" fmla="*/ 5347363 w 17381199"/>
              <a:gd name="connsiteY110" fmla="*/ 4540342 h 7419023"/>
              <a:gd name="connsiteX111" fmla="*/ 3925262 w 17381199"/>
              <a:gd name="connsiteY111" fmla="*/ 5688219 h 7419023"/>
              <a:gd name="connsiteX112" fmla="*/ 2953933 w 17381199"/>
              <a:gd name="connsiteY112" fmla="*/ 5878903 h 7419023"/>
              <a:gd name="connsiteX113" fmla="*/ 2099541 w 17381199"/>
              <a:gd name="connsiteY113" fmla="*/ 5752410 h 7419023"/>
              <a:gd name="connsiteX114" fmla="*/ 303997 w 17381199"/>
              <a:gd name="connsiteY114" fmla="*/ 5812824 h 7419023"/>
              <a:gd name="connsiteX115" fmla="*/ 285136 w 17381199"/>
              <a:gd name="connsiteY115" fmla="*/ 5763737 h 7419023"/>
              <a:gd name="connsiteX116" fmla="*/ 2110857 w 17381199"/>
              <a:gd name="connsiteY116" fmla="*/ 5701435 h 7419023"/>
              <a:gd name="connsiteX117" fmla="*/ 3906401 w 17381199"/>
              <a:gd name="connsiteY117" fmla="*/ 5639132 h 7419023"/>
              <a:gd name="connsiteX118" fmla="*/ 5305869 w 17381199"/>
              <a:gd name="connsiteY118" fmla="*/ 4510135 h 7419023"/>
              <a:gd name="connsiteX119" fmla="*/ 6727970 w 17381199"/>
              <a:gd name="connsiteY119" fmla="*/ 3362259 h 7419023"/>
              <a:gd name="connsiteX120" fmla="*/ 8553691 w 17381199"/>
              <a:gd name="connsiteY120" fmla="*/ 3298068 h 7419023"/>
              <a:gd name="connsiteX121" fmla="*/ 10349234 w 17381199"/>
              <a:gd name="connsiteY121" fmla="*/ 3237654 h 7419023"/>
              <a:gd name="connsiteX122" fmla="*/ 11748702 w 17381199"/>
              <a:gd name="connsiteY122" fmla="*/ 2108657 h 7419023"/>
              <a:gd name="connsiteX123" fmla="*/ 13170803 w 17381199"/>
              <a:gd name="connsiteY123" fmla="*/ 960780 h 7419023"/>
              <a:gd name="connsiteX124" fmla="*/ 14201779 w 17381199"/>
              <a:gd name="connsiteY124" fmla="*/ 770805 h 7419023"/>
              <a:gd name="connsiteX125" fmla="*/ 14059211 w 17381199"/>
              <a:gd name="connsiteY125" fmla="*/ 385775 h 7419023"/>
              <a:gd name="connsiteX126" fmla="*/ 14853956 w 17381199"/>
              <a:gd name="connsiteY126" fmla="*/ 511560 h 7419023"/>
              <a:gd name="connsiteX127" fmla="*/ 16649500 w 17381199"/>
              <a:gd name="connsiteY127" fmla="*/ 451145 h 7419023"/>
              <a:gd name="connsiteX128" fmla="*/ 16668361 w 17381199"/>
              <a:gd name="connsiteY128" fmla="*/ 500232 h 7419023"/>
              <a:gd name="connsiteX129" fmla="*/ 14842640 w 17381199"/>
              <a:gd name="connsiteY129" fmla="*/ 562534 h 7419023"/>
              <a:gd name="connsiteX130" fmla="*/ 13047096 w 17381199"/>
              <a:gd name="connsiteY130" fmla="*/ 624837 h 7419023"/>
              <a:gd name="connsiteX131" fmla="*/ 11647628 w 17381199"/>
              <a:gd name="connsiteY131" fmla="*/ 1753834 h 7419023"/>
              <a:gd name="connsiteX132" fmla="*/ 10225527 w 17381199"/>
              <a:gd name="connsiteY132" fmla="*/ 2901711 h 7419023"/>
              <a:gd name="connsiteX133" fmla="*/ 8399808 w 17381199"/>
              <a:gd name="connsiteY133" fmla="*/ 2965901 h 7419023"/>
              <a:gd name="connsiteX134" fmla="*/ 6604263 w 17381199"/>
              <a:gd name="connsiteY134" fmla="*/ 3026316 h 7419023"/>
              <a:gd name="connsiteX135" fmla="*/ 5204795 w 17381199"/>
              <a:gd name="connsiteY135" fmla="*/ 4155312 h 7419023"/>
              <a:gd name="connsiteX136" fmla="*/ 3782694 w 17381199"/>
              <a:gd name="connsiteY136" fmla="*/ 5303189 h 7419023"/>
              <a:gd name="connsiteX137" fmla="*/ 2811365 w 17381199"/>
              <a:gd name="connsiteY137" fmla="*/ 5493873 h 7419023"/>
              <a:gd name="connsiteX138" fmla="*/ 1956973 w 17381199"/>
              <a:gd name="connsiteY138" fmla="*/ 5367380 h 7419023"/>
              <a:gd name="connsiteX139" fmla="*/ 161429 w 17381199"/>
              <a:gd name="connsiteY139" fmla="*/ 5427794 h 7419023"/>
              <a:gd name="connsiteX140" fmla="*/ 142568 w 17381199"/>
              <a:gd name="connsiteY140" fmla="*/ 5378707 h 7419023"/>
              <a:gd name="connsiteX141" fmla="*/ 1968289 w 17381199"/>
              <a:gd name="connsiteY141" fmla="*/ 5316405 h 7419023"/>
              <a:gd name="connsiteX142" fmla="*/ 3763833 w 17381199"/>
              <a:gd name="connsiteY142" fmla="*/ 5254102 h 7419023"/>
              <a:gd name="connsiteX143" fmla="*/ 5163301 w 17381199"/>
              <a:gd name="connsiteY143" fmla="*/ 4125105 h 7419023"/>
              <a:gd name="connsiteX144" fmla="*/ 6585402 w 17381199"/>
              <a:gd name="connsiteY144" fmla="*/ 2977229 h 7419023"/>
              <a:gd name="connsiteX145" fmla="*/ 8411123 w 17381199"/>
              <a:gd name="connsiteY145" fmla="*/ 2913038 h 7419023"/>
              <a:gd name="connsiteX146" fmla="*/ 10206666 w 17381199"/>
              <a:gd name="connsiteY146" fmla="*/ 2852624 h 7419023"/>
              <a:gd name="connsiteX147" fmla="*/ 11606134 w 17381199"/>
              <a:gd name="connsiteY147" fmla="*/ 1723627 h 7419023"/>
              <a:gd name="connsiteX148" fmla="*/ 13028235 w 17381199"/>
              <a:gd name="connsiteY148" fmla="*/ 575750 h 7419023"/>
              <a:gd name="connsiteX149" fmla="*/ 14059211 w 17381199"/>
              <a:gd name="connsiteY149" fmla="*/ 385775 h 7419023"/>
              <a:gd name="connsiteX150" fmla="*/ 13916643 w 17381199"/>
              <a:gd name="connsiteY150" fmla="*/ 745 h 7419023"/>
              <a:gd name="connsiteX151" fmla="*/ 14711388 w 17381199"/>
              <a:gd name="connsiteY151" fmla="*/ 126530 h 7419023"/>
              <a:gd name="connsiteX152" fmla="*/ 16506932 w 17381199"/>
              <a:gd name="connsiteY152" fmla="*/ 66115 h 7419023"/>
              <a:gd name="connsiteX153" fmla="*/ 16525793 w 17381199"/>
              <a:gd name="connsiteY153" fmla="*/ 115202 h 7419023"/>
              <a:gd name="connsiteX154" fmla="*/ 14700072 w 17381199"/>
              <a:gd name="connsiteY154" fmla="*/ 177505 h 7419023"/>
              <a:gd name="connsiteX155" fmla="*/ 12904528 w 17381199"/>
              <a:gd name="connsiteY155" fmla="*/ 239807 h 7419023"/>
              <a:gd name="connsiteX156" fmla="*/ 11505060 w 17381199"/>
              <a:gd name="connsiteY156" fmla="*/ 1368804 h 7419023"/>
              <a:gd name="connsiteX157" fmla="*/ 10082959 w 17381199"/>
              <a:gd name="connsiteY157" fmla="*/ 2516681 h 7419023"/>
              <a:gd name="connsiteX158" fmla="*/ 8257240 w 17381199"/>
              <a:gd name="connsiteY158" fmla="*/ 2580872 h 7419023"/>
              <a:gd name="connsiteX159" fmla="*/ 6461696 w 17381199"/>
              <a:gd name="connsiteY159" fmla="*/ 2641286 h 7419023"/>
              <a:gd name="connsiteX160" fmla="*/ 5062228 w 17381199"/>
              <a:gd name="connsiteY160" fmla="*/ 3770282 h 7419023"/>
              <a:gd name="connsiteX161" fmla="*/ 3640126 w 17381199"/>
              <a:gd name="connsiteY161" fmla="*/ 4918159 h 7419023"/>
              <a:gd name="connsiteX162" fmla="*/ 2668798 w 17381199"/>
              <a:gd name="connsiteY162" fmla="*/ 5108843 h 7419023"/>
              <a:gd name="connsiteX163" fmla="*/ 1814405 w 17381199"/>
              <a:gd name="connsiteY163" fmla="*/ 4982350 h 7419023"/>
              <a:gd name="connsiteX164" fmla="*/ 18861 w 17381199"/>
              <a:gd name="connsiteY164" fmla="*/ 5042764 h 7419023"/>
              <a:gd name="connsiteX165" fmla="*/ 0 w 17381199"/>
              <a:gd name="connsiteY165" fmla="*/ 4993677 h 7419023"/>
              <a:gd name="connsiteX166" fmla="*/ 1825722 w 17381199"/>
              <a:gd name="connsiteY166" fmla="*/ 4931375 h 7419023"/>
              <a:gd name="connsiteX167" fmla="*/ 3621266 w 17381199"/>
              <a:gd name="connsiteY167" fmla="*/ 4869072 h 7419023"/>
              <a:gd name="connsiteX168" fmla="*/ 5020733 w 17381199"/>
              <a:gd name="connsiteY168" fmla="*/ 3740075 h 7419023"/>
              <a:gd name="connsiteX169" fmla="*/ 6442835 w 17381199"/>
              <a:gd name="connsiteY169" fmla="*/ 2592199 h 7419023"/>
              <a:gd name="connsiteX170" fmla="*/ 8268556 w 17381199"/>
              <a:gd name="connsiteY170" fmla="*/ 2528009 h 7419023"/>
              <a:gd name="connsiteX171" fmla="*/ 10064098 w 17381199"/>
              <a:gd name="connsiteY171" fmla="*/ 2467594 h 7419023"/>
              <a:gd name="connsiteX172" fmla="*/ 11463566 w 17381199"/>
              <a:gd name="connsiteY172" fmla="*/ 1338597 h 7419023"/>
              <a:gd name="connsiteX173" fmla="*/ 12885667 w 17381199"/>
              <a:gd name="connsiteY173" fmla="*/ 190720 h 7419023"/>
              <a:gd name="connsiteX174" fmla="*/ 13916643 w 17381199"/>
              <a:gd name="connsiteY174" fmla="*/ 745 h 741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7381199" h="7419023">
                <a:moveTo>
                  <a:pt x="14772049" y="2310925"/>
                </a:moveTo>
                <a:cubicBezTo>
                  <a:pt x="15064626" y="2318241"/>
                  <a:pt x="15317832" y="2378184"/>
                  <a:pt x="15566794" y="2436710"/>
                </a:cubicBezTo>
                <a:cubicBezTo>
                  <a:pt x="16057174" y="2553764"/>
                  <a:pt x="16564528" y="2672704"/>
                  <a:pt x="17362338" y="2376296"/>
                </a:cubicBezTo>
                <a:cubicBezTo>
                  <a:pt x="17381199" y="2425382"/>
                  <a:pt x="17381199" y="2425382"/>
                  <a:pt x="17381199" y="2425382"/>
                </a:cubicBezTo>
                <a:cubicBezTo>
                  <a:pt x="16568300" y="2727455"/>
                  <a:pt x="16053402" y="2606626"/>
                  <a:pt x="15555478" y="2487685"/>
                </a:cubicBezTo>
                <a:cubicBezTo>
                  <a:pt x="15065098" y="2372519"/>
                  <a:pt x="14557744" y="2253579"/>
                  <a:pt x="13759934" y="2549987"/>
                </a:cubicBezTo>
                <a:cubicBezTo>
                  <a:pt x="12962124" y="2848284"/>
                  <a:pt x="12656580" y="3271186"/>
                  <a:pt x="12360466" y="3678984"/>
                </a:cubicBezTo>
                <a:cubicBezTo>
                  <a:pt x="12060580" y="4094334"/>
                  <a:pt x="11751263" y="4522900"/>
                  <a:pt x="10938365" y="4826860"/>
                </a:cubicBezTo>
                <a:cubicBezTo>
                  <a:pt x="10125466" y="5128933"/>
                  <a:pt x="9610568" y="5008104"/>
                  <a:pt x="9112644" y="4891051"/>
                </a:cubicBezTo>
                <a:cubicBezTo>
                  <a:pt x="8622266" y="4773998"/>
                  <a:pt x="8114912" y="4655056"/>
                  <a:pt x="7317102" y="4951465"/>
                </a:cubicBezTo>
                <a:cubicBezTo>
                  <a:pt x="6519292" y="5249762"/>
                  <a:pt x="6213747" y="5672664"/>
                  <a:pt x="5917634" y="6080462"/>
                </a:cubicBezTo>
                <a:cubicBezTo>
                  <a:pt x="5617747" y="6495813"/>
                  <a:pt x="5308431" y="6926266"/>
                  <a:pt x="4495532" y="7228339"/>
                </a:cubicBezTo>
                <a:cubicBezTo>
                  <a:pt x="4116431" y="7369936"/>
                  <a:pt x="3801457" y="7419023"/>
                  <a:pt x="3524203" y="7419023"/>
                </a:cubicBezTo>
                <a:cubicBezTo>
                  <a:pt x="3205457" y="7419023"/>
                  <a:pt x="2935748" y="7354832"/>
                  <a:pt x="2669811" y="7292530"/>
                </a:cubicBezTo>
                <a:cubicBezTo>
                  <a:pt x="2179432" y="7175476"/>
                  <a:pt x="1672078" y="7056535"/>
                  <a:pt x="874268" y="7352944"/>
                </a:cubicBezTo>
                <a:cubicBezTo>
                  <a:pt x="855407" y="7303857"/>
                  <a:pt x="855407" y="7303857"/>
                  <a:pt x="855407" y="7303857"/>
                </a:cubicBezTo>
                <a:cubicBezTo>
                  <a:pt x="1668305" y="7001785"/>
                  <a:pt x="2183204" y="7122614"/>
                  <a:pt x="2681128" y="7241555"/>
                </a:cubicBezTo>
                <a:cubicBezTo>
                  <a:pt x="3171507" y="7356720"/>
                  <a:pt x="3678861" y="7475661"/>
                  <a:pt x="4476671" y="7179252"/>
                </a:cubicBezTo>
                <a:cubicBezTo>
                  <a:pt x="5274482" y="6880955"/>
                  <a:pt x="5580026" y="6458054"/>
                  <a:pt x="5876140" y="6050255"/>
                </a:cubicBezTo>
                <a:cubicBezTo>
                  <a:pt x="6176026" y="5634905"/>
                  <a:pt x="6485342" y="5206339"/>
                  <a:pt x="7298241" y="4902379"/>
                </a:cubicBezTo>
                <a:cubicBezTo>
                  <a:pt x="8111140" y="4600306"/>
                  <a:pt x="8626038" y="4721135"/>
                  <a:pt x="9123960" y="4838188"/>
                </a:cubicBezTo>
                <a:cubicBezTo>
                  <a:pt x="9614340" y="4955241"/>
                  <a:pt x="10121694" y="5074182"/>
                  <a:pt x="10919504" y="4777774"/>
                </a:cubicBezTo>
                <a:cubicBezTo>
                  <a:pt x="11717314" y="4479477"/>
                  <a:pt x="12022858" y="4056575"/>
                  <a:pt x="12318972" y="3648777"/>
                </a:cubicBezTo>
                <a:cubicBezTo>
                  <a:pt x="12618858" y="3233427"/>
                  <a:pt x="12928175" y="2802974"/>
                  <a:pt x="13741073" y="2500901"/>
                </a:cubicBezTo>
                <a:cubicBezTo>
                  <a:pt x="14147523" y="2348920"/>
                  <a:pt x="14479472" y="2303609"/>
                  <a:pt x="14772049" y="2310925"/>
                </a:cubicBezTo>
                <a:close/>
                <a:moveTo>
                  <a:pt x="14629483" y="1925894"/>
                </a:moveTo>
                <a:cubicBezTo>
                  <a:pt x="14922061" y="1933210"/>
                  <a:pt x="15175266" y="1993153"/>
                  <a:pt x="15424228" y="2051679"/>
                </a:cubicBezTo>
                <a:cubicBezTo>
                  <a:pt x="15914608" y="2168732"/>
                  <a:pt x="16421962" y="2287674"/>
                  <a:pt x="17219772" y="1991265"/>
                </a:cubicBezTo>
                <a:cubicBezTo>
                  <a:pt x="17238633" y="2040352"/>
                  <a:pt x="17238633" y="2040352"/>
                  <a:pt x="17238633" y="2040352"/>
                </a:cubicBezTo>
                <a:cubicBezTo>
                  <a:pt x="16425734" y="2342424"/>
                  <a:pt x="15910836" y="2221595"/>
                  <a:pt x="15412912" y="2102654"/>
                </a:cubicBezTo>
                <a:cubicBezTo>
                  <a:pt x="14922532" y="1987489"/>
                  <a:pt x="14415178" y="1868548"/>
                  <a:pt x="13617368" y="2164957"/>
                </a:cubicBezTo>
                <a:cubicBezTo>
                  <a:pt x="12819558" y="2463254"/>
                  <a:pt x="12514014" y="2886156"/>
                  <a:pt x="12217900" y="3293954"/>
                </a:cubicBezTo>
                <a:cubicBezTo>
                  <a:pt x="11918014" y="3709304"/>
                  <a:pt x="11608697" y="4137870"/>
                  <a:pt x="10795799" y="4441830"/>
                </a:cubicBezTo>
                <a:cubicBezTo>
                  <a:pt x="9982900" y="4743903"/>
                  <a:pt x="9468002" y="4623074"/>
                  <a:pt x="8970078" y="4506021"/>
                </a:cubicBezTo>
                <a:cubicBezTo>
                  <a:pt x="8479698" y="4388968"/>
                  <a:pt x="7972345" y="4270026"/>
                  <a:pt x="7174534" y="4566435"/>
                </a:cubicBezTo>
                <a:cubicBezTo>
                  <a:pt x="6376724" y="4864732"/>
                  <a:pt x="6071180" y="5287634"/>
                  <a:pt x="5775066" y="5695432"/>
                </a:cubicBezTo>
                <a:cubicBezTo>
                  <a:pt x="5475180" y="6110783"/>
                  <a:pt x="5165864" y="6541236"/>
                  <a:pt x="4352965" y="6843309"/>
                </a:cubicBezTo>
                <a:cubicBezTo>
                  <a:pt x="3973864" y="6984906"/>
                  <a:pt x="3658889" y="7033993"/>
                  <a:pt x="3381636" y="7033993"/>
                </a:cubicBezTo>
                <a:cubicBezTo>
                  <a:pt x="3062889" y="7033993"/>
                  <a:pt x="2793181" y="6969802"/>
                  <a:pt x="2527244" y="6907500"/>
                </a:cubicBezTo>
                <a:cubicBezTo>
                  <a:pt x="2036864" y="6790446"/>
                  <a:pt x="1529510" y="6671505"/>
                  <a:pt x="731700" y="6967914"/>
                </a:cubicBezTo>
                <a:cubicBezTo>
                  <a:pt x="712839" y="6918827"/>
                  <a:pt x="712839" y="6918827"/>
                  <a:pt x="712839" y="6918827"/>
                </a:cubicBezTo>
                <a:cubicBezTo>
                  <a:pt x="1525738" y="6616755"/>
                  <a:pt x="2040636" y="6737584"/>
                  <a:pt x="2538560" y="6856525"/>
                </a:cubicBezTo>
                <a:cubicBezTo>
                  <a:pt x="3028940" y="6971690"/>
                  <a:pt x="3536294" y="7090631"/>
                  <a:pt x="4334104" y="6794222"/>
                </a:cubicBezTo>
                <a:cubicBezTo>
                  <a:pt x="5131914" y="6495925"/>
                  <a:pt x="5437459" y="6073024"/>
                  <a:pt x="5733572" y="5665225"/>
                </a:cubicBezTo>
                <a:cubicBezTo>
                  <a:pt x="6033458" y="5249875"/>
                  <a:pt x="6342775" y="4821309"/>
                  <a:pt x="7155673" y="4517349"/>
                </a:cubicBezTo>
                <a:cubicBezTo>
                  <a:pt x="7968572" y="4215276"/>
                  <a:pt x="8483471" y="4336105"/>
                  <a:pt x="8981394" y="4453158"/>
                </a:cubicBezTo>
                <a:cubicBezTo>
                  <a:pt x="9471774" y="4570211"/>
                  <a:pt x="9979128" y="4689152"/>
                  <a:pt x="10776938" y="4392744"/>
                </a:cubicBezTo>
                <a:cubicBezTo>
                  <a:pt x="11574748" y="4094447"/>
                  <a:pt x="11880292" y="3671545"/>
                  <a:pt x="12176406" y="3263747"/>
                </a:cubicBezTo>
                <a:cubicBezTo>
                  <a:pt x="12476292" y="2848396"/>
                  <a:pt x="12785609" y="2417943"/>
                  <a:pt x="13598507" y="2115870"/>
                </a:cubicBezTo>
                <a:cubicBezTo>
                  <a:pt x="14004956" y="1963889"/>
                  <a:pt x="14336906" y="1918578"/>
                  <a:pt x="14629483" y="1925894"/>
                </a:cubicBezTo>
                <a:close/>
                <a:moveTo>
                  <a:pt x="14486915" y="1540864"/>
                </a:moveTo>
                <a:cubicBezTo>
                  <a:pt x="14779493" y="1548180"/>
                  <a:pt x="15032698" y="1608123"/>
                  <a:pt x="15281660" y="1666649"/>
                </a:cubicBezTo>
                <a:cubicBezTo>
                  <a:pt x="15772040" y="1783702"/>
                  <a:pt x="16279394" y="1902644"/>
                  <a:pt x="17077204" y="1606235"/>
                </a:cubicBezTo>
                <a:cubicBezTo>
                  <a:pt x="17096065" y="1655322"/>
                  <a:pt x="17096065" y="1655322"/>
                  <a:pt x="17096065" y="1655322"/>
                </a:cubicBezTo>
                <a:cubicBezTo>
                  <a:pt x="16283166" y="1957394"/>
                  <a:pt x="15768268" y="1836565"/>
                  <a:pt x="15270344" y="1717624"/>
                </a:cubicBezTo>
                <a:cubicBezTo>
                  <a:pt x="14779964" y="1602459"/>
                  <a:pt x="14272610" y="1483518"/>
                  <a:pt x="13474800" y="1779927"/>
                </a:cubicBezTo>
                <a:cubicBezTo>
                  <a:pt x="12676990" y="2078224"/>
                  <a:pt x="12371446" y="2501126"/>
                  <a:pt x="12075332" y="2908924"/>
                </a:cubicBezTo>
                <a:cubicBezTo>
                  <a:pt x="11775446" y="3324274"/>
                  <a:pt x="11466129" y="3752840"/>
                  <a:pt x="10653231" y="4056800"/>
                </a:cubicBezTo>
                <a:cubicBezTo>
                  <a:pt x="9840332" y="4358873"/>
                  <a:pt x="9325434" y="4238044"/>
                  <a:pt x="8827510" y="4120991"/>
                </a:cubicBezTo>
                <a:cubicBezTo>
                  <a:pt x="8337131" y="4003938"/>
                  <a:pt x="7829776" y="3884996"/>
                  <a:pt x="7031967" y="4181405"/>
                </a:cubicBezTo>
                <a:cubicBezTo>
                  <a:pt x="6234157" y="4479702"/>
                  <a:pt x="5928612" y="4902604"/>
                  <a:pt x="5632499" y="5310402"/>
                </a:cubicBezTo>
                <a:cubicBezTo>
                  <a:pt x="5332613" y="5725753"/>
                  <a:pt x="5023296" y="6156206"/>
                  <a:pt x="4210397" y="6458279"/>
                </a:cubicBezTo>
                <a:cubicBezTo>
                  <a:pt x="3831296" y="6599876"/>
                  <a:pt x="3516322" y="6648963"/>
                  <a:pt x="3239068" y="6648963"/>
                </a:cubicBezTo>
                <a:cubicBezTo>
                  <a:pt x="2920322" y="6648963"/>
                  <a:pt x="2650613" y="6584772"/>
                  <a:pt x="2384676" y="6522470"/>
                </a:cubicBezTo>
                <a:cubicBezTo>
                  <a:pt x="1894297" y="6405416"/>
                  <a:pt x="1386942" y="6286475"/>
                  <a:pt x="589132" y="6582884"/>
                </a:cubicBezTo>
                <a:cubicBezTo>
                  <a:pt x="570271" y="6533797"/>
                  <a:pt x="570271" y="6533797"/>
                  <a:pt x="570271" y="6533797"/>
                </a:cubicBezTo>
                <a:cubicBezTo>
                  <a:pt x="1383170" y="6231725"/>
                  <a:pt x="1898069" y="6352554"/>
                  <a:pt x="2395993" y="6471495"/>
                </a:cubicBezTo>
                <a:cubicBezTo>
                  <a:pt x="2886372" y="6586660"/>
                  <a:pt x="3393726" y="6705601"/>
                  <a:pt x="4191537" y="6409192"/>
                </a:cubicBezTo>
                <a:cubicBezTo>
                  <a:pt x="4989347" y="6110895"/>
                  <a:pt x="5294891" y="5687994"/>
                  <a:pt x="5591004" y="5280195"/>
                </a:cubicBezTo>
                <a:cubicBezTo>
                  <a:pt x="5890891" y="4864845"/>
                  <a:pt x="6200207" y="4436279"/>
                  <a:pt x="7013106" y="4132319"/>
                </a:cubicBezTo>
                <a:cubicBezTo>
                  <a:pt x="7826005" y="3830246"/>
                  <a:pt x="8340903" y="3951075"/>
                  <a:pt x="8838826" y="4068128"/>
                </a:cubicBezTo>
                <a:cubicBezTo>
                  <a:pt x="9329206" y="4185181"/>
                  <a:pt x="9836560" y="4304122"/>
                  <a:pt x="10634370" y="4007714"/>
                </a:cubicBezTo>
                <a:cubicBezTo>
                  <a:pt x="11432180" y="3709417"/>
                  <a:pt x="11737724" y="3286515"/>
                  <a:pt x="12033838" y="2878717"/>
                </a:cubicBezTo>
                <a:cubicBezTo>
                  <a:pt x="12333724" y="2463367"/>
                  <a:pt x="12643041" y="2032913"/>
                  <a:pt x="13455939" y="1730840"/>
                </a:cubicBezTo>
                <a:cubicBezTo>
                  <a:pt x="13862388" y="1578859"/>
                  <a:pt x="14194338" y="1533548"/>
                  <a:pt x="14486915" y="1540864"/>
                </a:cubicBezTo>
                <a:close/>
                <a:moveTo>
                  <a:pt x="14344347" y="1155834"/>
                </a:moveTo>
                <a:cubicBezTo>
                  <a:pt x="14636925" y="1163150"/>
                  <a:pt x="14890130" y="1223093"/>
                  <a:pt x="15139092" y="1281619"/>
                </a:cubicBezTo>
                <a:cubicBezTo>
                  <a:pt x="15629472" y="1398673"/>
                  <a:pt x="16136826" y="1517614"/>
                  <a:pt x="16934636" y="1221205"/>
                </a:cubicBezTo>
                <a:cubicBezTo>
                  <a:pt x="16953497" y="1270292"/>
                  <a:pt x="16953497" y="1270292"/>
                  <a:pt x="16953497" y="1270292"/>
                </a:cubicBezTo>
                <a:cubicBezTo>
                  <a:pt x="16140598" y="1572364"/>
                  <a:pt x="15625700" y="1451535"/>
                  <a:pt x="15127776" y="1332594"/>
                </a:cubicBezTo>
                <a:cubicBezTo>
                  <a:pt x="14637396" y="1217429"/>
                  <a:pt x="14130042" y="1098488"/>
                  <a:pt x="13332232" y="1394897"/>
                </a:cubicBezTo>
                <a:cubicBezTo>
                  <a:pt x="12534422" y="1693194"/>
                  <a:pt x="12228878" y="2116096"/>
                  <a:pt x="11932764" y="2523894"/>
                </a:cubicBezTo>
                <a:cubicBezTo>
                  <a:pt x="11632878" y="2939244"/>
                  <a:pt x="11323561" y="3367810"/>
                  <a:pt x="10510663" y="3671770"/>
                </a:cubicBezTo>
                <a:cubicBezTo>
                  <a:pt x="9697764" y="3973843"/>
                  <a:pt x="9182866" y="3853014"/>
                  <a:pt x="8684944" y="3735961"/>
                </a:cubicBezTo>
                <a:cubicBezTo>
                  <a:pt x="8194563" y="3618908"/>
                  <a:pt x="7687209" y="3499966"/>
                  <a:pt x="6889399" y="3796375"/>
                </a:cubicBezTo>
                <a:cubicBezTo>
                  <a:pt x="6091589" y="4094672"/>
                  <a:pt x="5786044" y="4517574"/>
                  <a:pt x="5489931" y="4925372"/>
                </a:cubicBezTo>
                <a:cubicBezTo>
                  <a:pt x="5190045" y="5340723"/>
                  <a:pt x="4880728" y="5771176"/>
                  <a:pt x="4067830" y="6073249"/>
                </a:cubicBezTo>
                <a:cubicBezTo>
                  <a:pt x="3688729" y="6214846"/>
                  <a:pt x="3373754" y="6263933"/>
                  <a:pt x="3096501" y="6263933"/>
                </a:cubicBezTo>
                <a:cubicBezTo>
                  <a:pt x="2777754" y="6263933"/>
                  <a:pt x="2508045" y="6199742"/>
                  <a:pt x="2242108" y="6137440"/>
                </a:cubicBezTo>
                <a:cubicBezTo>
                  <a:pt x="1751729" y="6020386"/>
                  <a:pt x="1244375" y="5901445"/>
                  <a:pt x="446564" y="6197854"/>
                </a:cubicBezTo>
                <a:cubicBezTo>
                  <a:pt x="427704" y="6148767"/>
                  <a:pt x="427704" y="6148767"/>
                  <a:pt x="427704" y="6148767"/>
                </a:cubicBezTo>
                <a:cubicBezTo>
                  <a:pt x="1240602" y="5846695"/>
                  <a:pt x="1755501" y="5967524"/>
                  <a:pt x="2253425" y="6086465"/>
                </a:cubicBezTo>
                <a:cubicBezTo>
                  <a:pt x="2743804" y="6201630"/>
                  <a:pt x="3251159" y="6320571"/>
                  <a:pt x="4048969" y="6024162"/>
                </a:cubicBezTo>
                <a:cubicBezTo>
                  <a:pt x="4846779" y="5725865"/>
                  <a:pt x="5152323" y="5302964"/>
                  <a:pt x="5448437" y="4895165"/>
                </a:cubicBezTo>
                <a:cubicBezTo>
                  <a:pt x="5748323" y="4479815"/>
                  <a:pt x="6057639" y="4051249"/>
                  <a:pt x="6870538" y="3747289"/>
                </a:cubicBezTo>
                <a:cubicBezTo>
                  <a:pt x="7683436" y="3445216"/>
                  <a:pt x="8198336" y="3566045"/>
                  <a:pt x="8696258" y="3683098"/>
                </a:cubicBezTo>
                <a:cubicBezTo>
                  <a:pt x="9186638" y="3800151"/>
                  <a:pt x="9693992" y="3919092"/>
                  <a:pt x="10491802" y="3622684"/>
                </a:cubicBezTo>
                <a:cubicBezTo>
                  <a:pt x="11289612" y="3324387"/>
                  <a:pt x="11595156" y="2901485"/>
                  <a:pt x="11891270" y="2493687"/>
                </a:cubicBezTo>
                <a:cubicBezTo>
                  <a:pt x="12191156" y="2078336"/>
                  <a:pt x="12500473" y="1647883"/>
                  <a:pt x="13313371" y="1345810"/>
                </a:cubicBezTo>
                <a:cubicBezTo>
                  <a:pt x="13719820" y="1193830"/>
                  <a:pt x="14051770" y="1148518"/>
                  <a:pt x="14344347" y="1155834"/>
                </a:cubicBezTo>
                <a:close/>
                <a:moveTo>
                  <a:pt x="14201779" y="770805"/>
                </a:moveTo>
                <a:cubicBezTo>
                  <a:pt x="14494356" y="778121"/>
                  <a:pt x="14747562" y="838063"/>
                  <a:pt x="14996524" y="896590"/>
                </a:cubicBezTo>
                <a:cubicBezTo>
                  <a:pt x="15486904" y="1013643"/>
                  <a:pt x="15994258" y="1132584"/>
                  <a:pt x="16792068" y="836175"/>
                </a:cubicBezTo>
                <a:cubicBezTo>
                  <a:pt x="16810929" y="885262"/>
                  <a:pt x="16810929" y="885262"/>
                  <a:pt x="16810929" y="885262"/>
                </a:cubicBezTo>
                <a:cubicBezTo>
                  <a:pt x="15998030" y="1187334"/>
                  <a:pt x="15483132" y="1066506"/>
                  <a:pt x="14985208" y="947564"/>
                </a:cubicBezTo>
                <a:cubicBezTo>
                  <a:pt x="14494828" y="832399"/>
                  <a:pt x="13987474" y="713458"/>
                  <a:pt x="13189664" y="1009867"/>
                </a:cubicBezTo>
                <a:cubicBezTo>
                  <a:pt x="12391854" y="1308164"/>
                  <a:pt x="12086310" y="1731066"/>
                  <a:pt x="11790196" y="2138864"/>
                </a:cubicBezTo>
                <a:cubicBezTo>
                  <a:pt x="11490310" y="2554214"/>
                  <a:pt x="11180993" y="2982780"/>
                  <a:pt x="10368095" y="3286740"/>
                </a:cubicBezTo>
                <a:cubicBezTo>
                  <a:pt x="9555196" y="3588813"/>
                  <a:pt x="9040298" y="3467984"/>
                  <a:pt x="8542375" y="3350931"/>
                </a:cubicBezTo>
                <a:cubicBezTo>
                  <a:pt x="8051995" y="3233878"/>
                  <a:pt x="7544641" y="3114937"/>
                  <a:pt x="6746831" y="3411345"/>
                </a:cubicBezTo>
                <a:cubicBezTo>
                  <a:pt x="5949021" y="3709642"/>
                  <a:pt x="5643477" y="4132544"/>
                  <a:pt x="5347363" y="4540342"/>
                </a:cubicBezTo>
                <a:cubicBezTo>
                  <a:pt x="5047477" y="4955693"/>
                  <a:pt x="4738161" y="5386146"/>
                  <a:pt x="3925262" y="5688219"/>
                </a:cubicBezTo>
                <a:cubicBezTo>
                  <a:pt x="3546161" y="5829816"/>
                  <a:pt x="3231186" y="5878903"/>
                  <a:pt x="2953933" y="5878903"/>
                </a:cubicBezTo>
                <a:cubicBezTo>
                  <a:pt x="2635186" y="5878903"/>
                  <a:pt x="2365477" y="5814712"/>
                  <a:pt x="2099541" y="5752410"/>
                </a:cubicBezTo>
                <a:cubicBezTo>
                  <a:pt x="1609161" y="5635356"/>
                  <a:pt x="1101807" y="5516415"/>
                  <a:pt x="303997" y="5812824"/>
                </a:cubicBezTo>
                <a:cubicBezTo>
                  <a:pt x="285136" y="5763737"/>
                  <a:pt x="285136" y="5763737"/>
                  <a:pt x="285136" y="5763737"/>
                </a:cubicBezTo>
                <a:cubicBezTo>
                  <a:pt x="1098035" y="5461665"/>
                  <a:pt x="1612933" y="5582494"/>
                  <a:pt x="2110857" y="5701435"/>
                </a:cubicBezTo>
                <a:cubicBezTo>
                  <a:pt x="2601237" y="5816600"/>
                  <a:pt x="3108591" y="5935541"/>
                  <a:pt x="3906401" y="5639132"/>
                </a:cubicBezTo>
                <a:cubicBezTo>
                  <a:pt x="4704211" y="5340835"/>
                  <a:pt x="5009755" y="4917934"/>
                  <a:pt x="5305869" y="4510135"/>
                </a:cubicBezTo>
                <a:cubicBezTo>
                  <a:pt x="5605755" y="4094785"/>
                  <a:pt x="5915072" y="3666219"/>
                  <a:pt x="6727970" y="3362259"/>
                </a:cubicBezTo>
                <a:cubicBezTo>
                  <a:pt x="7540869" y="3060186"/>
                  <a:pt x="8055768" y="3181015"/>
                  <a:pt x="8553691" y="3298068"/>
                </a:cubicBezTo>
                <a:cubicBezTo>
                  <a:pt x="9044070" y="3415121"/>
                  <a:pt x="9551424" y="3534062"/>
                  <a:pt x="10349234" y="3237654"/>
                </a:cubicBezTo>
                <a:cubicBezTo>
                  <a:pt x="11147044" y="2939357"/>
                  <a:pt x="11452588" y="2516455"/>
                  <a:pt x="11748702" y="2108657"/>
                </a:cubicBezTo>
                <a:cubicBezTo>
                  <a:pt x="12048588" y="1693307"/>
                  <a:pt x="12357905" y="1262853"/>
                  <a:pt x="13170803" y="960780"/>
                </a:cubicBezTo>
                <a:cubicBezTo>
                  <a:pt x="13577253" y="808800"/>
                  <a:pt x="13909202" y="763489"/>
                  <a:pt x="14201779" y="770805"/>
                </a:cubicBezTo>
                <a:close/>
                <a:moveTo>
                  <a:pt x="14059211" y="385775"/>
                </a:moveTo>
                <a:cubicBezTo>
                  <a:pt x="14351788" y="393091"/>
                  <a:pt x="14604994" y="453033"/>
                  <a:pt x="14853956" y="511560"/>
                </a:cubicBezTo>
                <a:cubicBezTo>
                  <a:pt x="15344336" y="628613"/>
                  <a:pt x="15851690" y="747554"/>
                  <a:pt x="16649500" y="451145"/>
                </a:cubicBezTo>
                <a:cubicBezTo>
                  <a:pt x="16668361" y="500232"/>
                  <a:pt x="16668361" y="500232"/>
                  <a:pt x="16668361" y="500232"/>
                </a:cubicBezTo>
                <a:cubicBezTo>
                  <a:pt x="15855462" y="802305"/>
                  <a:pt x="15340564" y="681476"/>
                  <a:pt x="14842640" y="562534"/>
                </a:cubicBezTo>
                <a:cubicBezTo>
                  <a:pt x="14352260" y="447369"/>
                  <a:pt x="13844906" y="328428"/>
                  <a:pt x="13047096" y="624837"/>
                </a:cubicBezTo>
                <a:cubicBezTo>
                  <a:pt x="12249286" y="923134"/>
                  <a:pt x="11943742" y="1346036"/>
                  <a:pt x="11647628" y="1753834"/>
                </a:cubicBezTo>
                <a:cubicBezTo>
                  <a:pt x="11347742" y="2169184"/>
                  <a:pt x="11038425" y="2597750"/>
                  <a:pt x="10225527" y="2901711"/>
                </a:cubicBezTo>
                <a:cubicBezTo>
                  <a:pt x="9412628" y="3203784"/>
                  <a:pt x="8897730" y="3082954"/>
                  <a:pt x="8399808" y="2965901"/>
                </a:cubicBezTo>
                <a:cubicBezTo>
                  <a:pt x="7909428" y="2848848"/>
                  <a:pt x="7402073" y="2729907"/>
                  <a:pt x="6604263" y="3026316"/>
                </a:cubicBezTo>
                <a:cubicBezTo>
                  <a:pt x="5806454" y="3324612"/>
                  <a:pt x="5500909" y="3747514"/>
                  <a:pt x="5204795" y="4155312"/>
                </a:cubicBezTo>
                <a:cubicBezTo>
                  <a:pt x="4904909" y="4570663"/>
                  <a:pt x="4595593" y="5001116"/>
                  <a:pt x="3782694" y="5303189"/>
                </a:cubicBezTo>
                <a:cubicBezTo>
                  <a:pt x="3403593" y="5444786"/>
                  <a:pt x="3088618" y="5493873"/>
                  <a:pt x="2811365" y="5493873"/>
                </a:cubicBezTo>
                <a:cubicBezTo>
                  <a:pt x="2492619" y="5493873"/>
                  <a:pt x="2222910" y="5429682"/>
                  <a:pt x="1956973" y="5367380"/>
                </a:cubicBezTo>
                <a:cubicBezTo>
                  <a:pt x="1466593" y="5250326"/>
                  <a:pt x="959239" y="5131385"/>
                  <a:pt x="161429" y="5427794"/>
                </a:cubicBezTo>
                <a:cubicBezTo>
                  <a:pt x="142568" y="5378707"/>
                  <a:pt x="142568" y="5378707"/>
                  <a:pt x="142568" y="5378707"/>
                </a:cubicBezTo>
                <a:cubicBezTo>
                  <a:pt x="955467" y="5076635"/>
                  <a:pt x="1470366" y="5197464"/>
                  <a:pt x="1968289" y="5316405"/>
                </a:cubicBezTo>
                <a:cubicBezTo>
                  <a:pt x="2458669" y="5431570"/>
                  <a:pt x="2966023" y="5550511"/>
                  <a:pt x="3763833" y="5254102"/>
                </a:cubicBezTo>
                <a:cubicBezTo>
                  <a:pt x="4561643" y="4955805"/>
                  <a:pt x="4867188" y="4532904"/>
                  <a:pt x="5163301" y="4125105"/>
                </a:cubicBezTo>
                <a:cubicBezTo>
                  <a:pt x="5463187" y="3709755"/>
                  <a:pt x="5772504" y="3281189"/>
                  <a:pt x="6585402" y="2977229"/>
                </a:cubicBezTo>
                <a:cubicBezTo>
                  <a:pt x="7398301" y="2675157"/>
                  <a:pt x="7913200" y="2795986"/>
                  <a:pt x="8411123" y="2913038"/>
                </a:cubicBezTo>
                <a:cubicBezTo>
                  <a:pt x="8901502" y="3030092"/>
                  <a:pt x="9408856" y="3149033"/>
                  <a:pt x="10206666" y="2852624"/>
                </a:cubicBezTo>
                <a:cubicBezTo>
                  <a:pt x="11004476" y="2554327"/>
                  <a:pt x="11310020" y="2131425"/>
                  <a:pt x="11606134" y="1723627"/>
                </a:cubicBezTo>
                <a:cubicBezTo>
                  <a:pt x="11906020" y="1308276"/>
                  <a:pt x="12215337" y="877823"/>
                  <a:pt x="13028235" y="575750"/>
                </a:cubicBezTo>
                <a:cubicBezTo>
                  <a:pt x="13434685" y="423770"/>
                  <a:pt x="13766634" y="378459"/>
                  <a:pt x="14059211" y="385775"/>
                </a:cubicBezTo>
                <a:close/>
                <a:moveTo>
                  <a:pt x="13916643" y="745"/>
                </a:moveTo>
                <a:cubicBezTo>
                  <a:pt x="14209220" y="8061"/>
                  <a:pt x="14462426" y="68003"/>
                  <a:pt x="14711388" y="126530"/>
                </a:cubicBezTo>
                <a:cubicBezTo>
                  <a:pt x="15201768" y="243583"/>
                  <a:pt x="15709122" y="362524"/>
                  <a:pt x="16506932" y="66115"/>
                </a:cubicBezTo>
                <a:cubicBezTo>
                  <a:pt x="16525793" y="115202"/>
                  <a:pt x="16525793" y="115202"/>
                  <a:pt x="16525793" y="115202"/>
                </a:cubicBezTo>
                <a:cubicBezTo>
                  <a:pt x="15712894" y="417275"/>
                  <a:pt x="15197996" y="296446"/>
                  <a:pt x="14700072" y="177505"/>
                </a:cubicBezTo>
                <a:cubicBezTo>
                  <a:pt x="14209692" y="62339"/>
                  <a:pt x="13702338" y="-56602"/>
                  <a:pt x="12904528" y="239807"/>
                </a:cubicBezTo>
                <a:cubicBezTo>
                  <a:pt x="12106718" y="538104"/>
                  <a:pt x="11801174" y="961006"/>
                  <a:pt x="11505060" y="1368804"/>
                </a:cubicBezTo>
                <a:cubicBezTo>
                  <a:pt x="11205174" y="1784154"/>
                  <a:pt x="10895857" y="2212720"/>
                  <a:pt x="10082959" y="2516681"/>
                </a:cubicBezTo>
                <a:cubicBezTo>
                  <a:pt x="9270060" y="2818753"/>
                  <a:pt x="8755162" y="2697925"/>
                  <a:pt x="8257240" y="2580872"/>
                </a:cubicBezTo>
                <a:cubicBezTo>
                  <a:pt x="7766860" y="2463818"/>
                  <a:pt x="7259506" y="2344877"/>
                  <a:pt x="6461696" y="2641286"/>
                </a:cubicBezTo>
                <a:cubicBezTo>
                  <a:pt x="5663886" y="2939583"/>
                  <a:pt x="5358341" y="3362484"/>
                  <a:pt x="5062228" y="3770282"/>
                </a:cubicBezTo>
                <a:cubicBezTo>
                  <a:pt x="4762342" y="4185633"/>
                  <a:pt x="4453025" y="4616086"/>
                  <a:pt x="3640126" y="4918159"/>
                </a:cubicBezTo>
                <a:cubicBezTo>
                  <a:pt x="3261025" y="5059756"/>
                  <a:pt x="2946051" y="5108843"/>
                  <a:pt x="2668798" y="5108843"/>
                </a:cubicBezTo>
                <a:cubicBezTo>
                  <a:pt x="2350051" y="5108843"/>
                  <a:pt x="2080342" y="5044652"/>
                  <a:pt x="1814405" y="4982350"/>
                </a:cubicBezTo>
                <a:cubicBezTo>
                  <a:pt x="1324026" y="4865296"/>
                  <a:pt x="816671" y="4746355"/>
                  <a:pt x="18861" y="5042764"/>
                </a:cubicBezTo>
                <a:cubicBezTo>
                  <a:pt x="0" y="4993677"/>
                  <a:pt x="0" y="4993677"/>
                  <a:pt x="0" y="4993677"/>
                </a:cubicBezTo>
                <a:cubicBezTo>
                  <a:pt x="812899" y="4691605"/>
                  <a:pt x="1327798" y="4812434"/>
                  <a:pt x="1825722" y="4931375"/>
                </a:cubicBezTo>
                <a:cubicBezTo>
                  <a:pt x="2316101" y="5046540"/>
                  <a:pt x="2823456" y="5165481"/>
                  <a:pt x="3621266" y="4869072"/>
                </a:cubicBezTo>
                <a:cubicBezTo>
                  <a:pt x="4419076" y="4570775"/>
                  <a:pt x="4724620" y="4147874"/>
                  <a:pt x="5020733" y="3740075"/>
                </a:cubicBezTo>
                <a:cubicBezTo>
                  <a:pt x="5320620" y="3324725"/>
                  <a:pt x="5629936" y="2896160"/>
                  <a:pt x="6442835" y="2592199"/>
                </a:cubicBezTo>
                <a:cubicBezTo>
                  <a:pt x="7255733" y="2290127"/>
                  <a:pt x="7770632" y="2410956"/>
                  <a:pt x="8268556" y="2528009"/>
                </a:cubicBezTo>
                <a:cubicBezTo>
                  <a:pt x="8758934" y="2645062"/>
                  <a:pt x="9266288" y="2764003"/>
                  <a:pt x="10064098" y="2467594"/>
                </a:cubicBezTo>
                <a:cubicBezTo>
                  <a:pt x="10861908" y="2169297"/>
                  <a:pt x="11167452" y="1746395"/>
                  <a:pt x="11463566" y="1338597"/>
                </a:cubicBezTo>
                <a:cubicBezTo>
                  <a:pt x="11763452" y="923247"/>
                  <a:pt x="12072769" y="492793"/>
                  <a:pt x="12885667" y="190720"/>
                </a:cubicBezTo>
                <a:cubicBezTo>
                  <a:pt x="13292117" y="38740"/>
                  <a:pt x="13624066" y="-6571"/>
                  <a:pt x="13916643" y="745"/>
                </a:cubicBezTo>
                <a:close/>
              </a:path>
            </a:pathLst>
          </a:custGeom>
          <a:gradFill flip="none" rotWithShape="1">
            <a:gsLst>
              <a:gs pos="50000">
                <a:schemeClr val="bg1">
                  <a:alpha val="15000"/>
                </a:schemeClr>
              </a:gs>
              <a:gs pos="25000">
                <a:schemeClr val="bg1">
                  <a:alpha val="0"/>
                </a:schemeClr>
              </a:gs>
              <a:gs pos="0">
                <a:schemeClr val="bg1">
                  <a:alpha val="50000"/>
                </a:schemeClr>
              </a:gs>
              <a:gs pos="75000">
                <a:srgbClr val="FFFFFF">
                  <a:alpha val="5000"/>
                </a:srgbClr>
              </a:gs>
              <a:gs pos="95000">
                <a:schemeClr val="bg1">
                  <a:alpha val="0"/>
                </a:schemeClr>
              </a:gs>
            </a:gsLst>
            <a:lin ang="0" scaled="1"/>
            <a:tileRect/>
          </a:gra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70" name="==">
            <a:extLst>
              <a:ext uri="{FF2B5EF4-FFF2-40B4-BE49-F238E27FC236}">
                <a16:creationId xmlns:a16="http://schemas.microsoft.com/office/drawing/2014/main" id="{7611D746-8EF3-722D-A05D-A6B40C97F724}"/>
              </a:ext>
            </a:extLst>
          </p:cNvPr>
          <p:cNvSpPr>
            <a:spLocks/>
          </p:cNvSpPr>
          <p:nvPr/>
        </p:nvSpPr>
        <p:spPr bwMode="auto">
          <a:xfrm rot="16200000">
            <a:off x="7181178" y="6223776"/>
            <a:ext cx="2140975" cy="2259172"/>
          </a:xfrm>
          <a:custGeom>
            <a:avLst/>
            <a:gdLst>
              <a:gd name="connsiteX0" fmla="*/ 160338 w 3536950"/>
              <a:gd name="connsiteY0" fmla="*/ 949326 h 3732213"/>
              <a:gd name="connsiteX1" fmla="*/ 160338 w 3536950"/>
              <a:gd name="connsiteY1" fmla="*/ 2782889 h 3732213"/>
              <a:gd name="connsiteX2" fmla="*/ 0 w 3536950"/>
              <a:gd name="connsiteY2" fmla="*/ 2408497 h 3732213"/>
              <a:gd name="connsiteX3" fmla="*/ 0 w 3536950"/>
              <a:gd name="connsiteY3" fmla="*/ 1323719 h 3732213"/>
              <a:gd name="connsiteX4" fmla="*/ 160338 w 3536950"/>
              <a:gd name="connsiteY4" fmla="*/ 949326 h 3732213"/>
              <a:gd name="connsiteX5" fmla="*/ 3376614 w 3536950"/>
              <a:gd name="connsiteY5" fmla="*/ 884238 h 3732213"/>
              <a:gd name="connsiteX6" fmla="*/ 3536950 w 3536950"/>
              <a:gd name="connsiteY6" fmla="*/ 1210462 h 3732213"/>
              <a:gd name="connsiteX7" fmla="*/ 3536950 w 3536950"/>
              <a:gd name="connsiteY7" fmla="*/ 2521753 h 3732213"/>
              <a:gd name="connsiteX8" fmla="*/ 3376614 w 3536950"/>
              <a:gd name="connsiteY8" fmla="*/ 2847976 h 3732213"/>
              <a:gd name="connsiteX9" fmla="*/ 3376614 w 3536950"/>
              <a:gd name="connsiteY9" fmla="*/ 884238 h 3732213"/>
              <a:gd name="connsiteX10" fmla="*/ 466726 w 3536950"/>
              <a:gd name="connsiteY10" fmla="*/ 544513 h 3732213"/>
              <a:gd name="connsiteX11" fmla="*/ 466726 w 3536950"/>
              <a:gd name="connsiteY11" fmla="*/ 3186113 h 3732213"/>
              <a:gd name="connsiteX12" fmla="*/ 306388 w 3536950"/>
              <a:gd name="connsiteY12" fmla="*/ 3003824 h 3732213"/>
              <a:gd name="connsiteX13" fmla="*/ 306388 w 3536950"/>
              <a:gd name="connsiteY13" fmla="*/ 726803 h 3732213"/>
              <a:gd name="connsiteX14" fmla="*/ 466726 w 3536950"/>
              <a:gd name="connsiteY14" fmla="*/ 544513 h 3732213"/>
              <a:gd name="connsiteX15" fmla="*/ 3070226 w 3536950"/>
              <a:gd name="connsiteY15" fmla="*/ 508001 h 3732213"/>
              <a:gd name="connsiteX16" fmla="*/ 3230564 w 3536950"/>
              <a:gd name="connsiteY16" fmla="*/ 679164 h 3732213"/>
              <a:gd name="connsiteX17" fmla="*/ 3230564 w 3536950"/>
              <a:gd name="connsiteY17" fmla="*/ 3053051 h 3732213"/>
              <a:gd name="connsiteX18" fmla="*/ 3070226 w 3536950"/>
              <a:gd name="connsiteY18" fmla="*/ 3224214 h 3732213"/>
              <a:gd name="connsiteX19" fmla="*/ 3070226 w 3536950"/>
              <a:gd name="connsiteY19" fmla="*/ 508001 h 3732213"/>
              <a:gd name="connsiteX20" fmla="*/ 773113 w 3536950"/>
              <a:gd name="connsiteY20" fmla="*/ 296864 h 3732213"/>
              <a:gd name="connsiteX21" fmla="*/ 773113 w 3536950"/>
              <a:gd name="connsiteY21" fmla="*/ 3435351 h 3732213"/>
              <a:gd name="connsiteX22" fmla="*/ 614363 w 3536950"/>
              <a:gd name="connsiteY22" fmla="*/ 3318578 h 3732213"/>
              <a:gd name="connsiteX23" fmla="*/ 614363 w 3536950"/>
              <a:gd name="connsiteY23" fmla="*/ 413637 h 3732213"/>
              <a:gd name="connsiteX24" fmla="*/ 773113 w 3536950"/>
              <a:gd name="connsiteY24" fmla="*/ 296864 h 3732213"/>
              <a:gd name="connsiteX25" fmla="*/ 2762250 w 3536950"/>
              <a:gd name="connsiteY25" fmla="*/ 273052 h 3732213"/>
              <a:gd name="connsiteX26" fmla="*/ 2922590 w 3536950"/>
              <a:gd name="connsiteY26" fmla="*/ 383414 h 3732213"/>
              <a:gd name="connsiteX27" fmla="*/ 2922590 w 3536950"/>
              <a:gd name="connsiteY27" fmla="*/ 3348802 h 3732213"/>
              <a:gd name="connsiteX28" fmla="*/ 2762250 w 3536950"/>
              <a:gd name="connsiteY28" fmla="*/ 3459164 h 3732213"/>
              <a:gd name="connsiteX29" fmla="*/ 2762250 w 3536950"/>
              <a:gd name="connsiteY29" fmla="*/ 273052 h 3732213"/>
              <a:gd name="connsiteX30" fmla="*/ 1081089 w 3536950"/>
              <a:gd name="connsiteY30" fmla="*/ 138113 h 3732213"/>
              <a:gd name="connsiteX31" fmla="*/ 1081089 w 3536950"/>
              <a:gd name="connsiteY31" fmla="*/ 3594101 h 3732213"/>
              <a:gd name="connsiteX32" fmla="*/ 920751 w 3536950"/>
              <a:gd name="connsiteY32" fmla="*/ 3520569 h 3732213"/>
              <a:gd name="connsiteX33" fmla="*/ 920751 w 3536950"/>
              <a:gd name="connsiteY33" fmla="*/ 211645 h 3732213"/>
              <a:gd name="connsiteX34" fmla="*/ 1081089 w 3536950"/>
              <a:gd name="connsiteY34" fmla="*/ 138113 h 3732213"/>
              <a:gd name="connsiteX35" fmla="*/ 2455863 w 3536950"/>
              <a:gd name="connsiteY35" fmla="*/ 120652 h 3732213"/>
              <a:gd name="connsiteX36" fmla="*/ 2616201 w 3536950"/>
              <a:gd name="connsiteY36" fmla="*/ 191014 h 3732213"/>
              <a:gd name="connsiteX37" fmla="*/ 2616201 w 3536950"/>
              <a:gd name="connsiteY37" fmla="*/ 3539614 h 3732213"/>
              <a:gd name="connsiteX38" fmla="*/ 2455863 w 3536950"/>
              <a:gd name="connsiteY38" fmla="*/ 3609976 h 3732213"/>
              <a:gd name="connsiteX39" fmla="*/ 2455863 w 3536950"/>
              <a:gd name="connsiteY39" fmla="*/ 120652 h 3732213"/>
              <a:gd name="connsiteX40" fmla="*/ 1387476 w 3536950"/>
              <a:gd name="connsiteY40" fmla="*/ 41276 h 3732213"/>
              <a:gd name="connsiteX41" fmla="*/ 1387476 w 3536950"/>
              <a:gd name="connsiteY41" fmla="*/ 3690939 h 3732213"/>
              <a:gd name="connsiteX42" fmla="*/ 1228726 w 3536950"/>
              <a:gd name="connsiteY42" fmla="*/ 3649357 h 3732213"/>
              <a:gd name="connsiteX43" fmla="*/ 1228726 w 3536950"/>
              <a:gd name="connsiteY43" fmla="*/ 82859 h 3732213"/>
              <a:gd name="connsiteX44" fmla="*/ 1387476 w 3536950"/>
              <a:gd name="connsiteY44" fmla="*/ 41276 h 3732213"/>
              <a:gd name="connsiteX45" fmla="*/ 2149476 w 3536950"/>
              <a:gd name="connsiteY45" fmla="*/ 33338 h 3732213"/>
              <a:gd name="connsiteX46" fmla="*/ 2308226 w 3536950"/>
              <a:gd name="connsiteY46" fmla="*/ 71721 h 3732213"/>
              <a:gd name="connsiteX47" fmla="*/ 2308226 w 3536950"/>
              <a:gd name="connsiteY47" fmla="*/ 3660494 h 3732213"/>
              <a:gd name="connsiteX48" fmla="*/ 2149476 w 3536950"/>
              <a:gd name="connsiteY48" fmla="*/ 3698876 h 3732213"/>
              <a:gd name="connsiteX49" fmla="*/ 2149476 w 3536950"/>
              <a:gd name="connsiteY49" fmla="*/ 33338 h 3732213"/>
              <a:gd name="connsiteX50" fmla="*/ 1695451 w 3536950"/>
              <a:gd name="connsiteY50" fmla="*/ 1 h 3732213"/>
              <a:gd name="connsiteX51" fmla="*/ 1695451 w 3536950"/>
              <a:gd name="connsiteY51" fmla="*/ 3732213 h 3732213"/>
              <a:gd name="connsiteX52" fmla="*/ 1535113 w 3536950"/>
              <a:gd name="connsiteY52" fmla="*/ 3716222 h 3732213"/>
              <a:gd name="connsiteX53" fmla="*/ 1535113 w 3536950"/>
              <a:gd name="connsiteY53" fmla="*/ 15991 h 3732213"/>
              <a:gd name="connsiteX54" fmla="*/ 1695451 w 3536950"/>
              <a:gd name="connsiteY54" fmla="*/ 1 h 3732213"/>
              <a:gd name="connsiteX55" fmla="*/ 1841501 w 3536950"/>
              <a:gd name="connsiteY55" fmla="*/ 0 h 3732213"/>
              <a:gd name="connsiteX56" fmla="*/ 2001839 w 3536950"/>
              <a:gd name="connsiteY56" fmla="*/ 11194 h 3732213"/>
              <a:gd name="connsiteX57" fmla="*/ 2001839 w 3536950"/>
              <a:gd name="connsiteY57" fmla="*/ 3721020 h 3732213"/>
              <a:gd name="connsiteX58" fmla="*/ 1841501 w 3536950"/>
              <a:gd name="connsiteY58" fmla="*/ 3732213 h 3732213"/>
              <a:gd name="connsiteX59" fmla="*/ 1841501 w 3536950"/>
              <a:gd name="connsiteY59" fmla="*/ 0 h 373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536950" h="3732213">
                <a:moveTo>
                  <a:pt x="160338" y="949326"/>
                </a:moveTo>
                <a:cubicBezTo>
                  <a:pt x="160338" y="949326"/>
                  <a:pt x="160338" y="949326"/>
                  <a:pt x="160338" y="2782889"/>
                </a:cubicBezTo>
                <a:cubicBezTo>
                  <a:pt x="94599" y="2664492"/>
                  <a:pt x="40084" y="2539694"/>
                  <a:pt x="0" y="2408497"/>
                </a:cubicBezTo>
                <a:cubicBezTo>
                  <a:pt x="0" y="2408497"/>
                  <a:pt x="0" y="2408497"/>
                  <a:pt x="0" y="1323719"/>
                </a:cubicBezTo>
                <a:cubicBezTo>
                  <a:pt x="40084" y="1192521"/>
                  <a:pt x="94599" y="1067724"/>
                  <a:pt x="160338" y="949326"/>
                </a:cubicBezTo>
                <a:close/>
                <a:moveTo>
                  <a:pt x="3376614" y="884238"/>
                </a:moveTo>
                <a:cubicBezTo>
                  <a:pt x="3440748" y="988182"/>
                  <a:pt x="3493660" y="1096923"/>
                  <a:pt x="3536950" y="1210462"/>
                </a:cubicBezTo>
                <a:cubicBezTo>
                  <a:pt x="3536950" y="1210462"/>
                  <a:pt x="3536950" y="1210462"/>
                  <a:pt x="3536950" y="2521753"/>
                </a:cubicBezTo>
                <a:cubicBezTo>
                  <a:pt x="3493660" y="2635291"/>
                  <a:pt x="3440748" y="2744032"/>
                  <a:pt x="3376614" y="2847976"/>
                </a:cubicBezTo>
                <a:cubicBezTo>
                  <a:pt x="3376614" y="2847976"/>
                  <a:pt x="3376614" y="2847976"/>
                  <a:pt x="3376614" y="884238"/>
                </a:cubicBezTo>
                <a:close/>
                <a:moveTo>
                  <a:pt x="466726" y="544513"/>
                </a:moveTo>
                <a:cubicBezTo>
                  <a:pt x="466726" y="544513"/>
                  <a:pt x="466726" y="544513"/>
                  <a:pt x="466726" y="3186113"/>
                </a:cubicBezTo>
                <a:cubicBezTo>
                  <a:pt x="409004" y="3128548"/>
                  <a:pt x="356093" y="3067785"/>
                  <a:pt x="306388" y="3003824"/>
                </a:cubicBezTo>
                <a:cubicBezTo>
                  <a:pt x="306388" y="3003824"/>
                  <a:pt x="306388" y="3003824"/>
                  <a:pt x="306388" y="726803"/>
                </a:cubicBezTo>
                <a:cubicBezTo>
                  <a:pt x="356093" y="662842"/>
                  <a:pt x="409004" y="602078"/>
                  <a:pt x="466726" y="544513"/>
                </a:cubicBezTo>
                <a:close/>
                <a:moveTo>
                  <a:pt x="3070226" y="508001"/>
                </a:moveTo>
                <a:cubicBezTo>
                  <a:pt x="3127948" y="560790"/>
                  <a:pt x="3180860" y="618377"/>
                  <a:pt x="3230564" y="679164"/>
                </a:cubicBezTo>
                <a:cubicBezTo>
                  <a:pt x="3230564" y="679164"/>
                  <a:pt x="3230564" y="679164"/>
                  <a:pt x="3230564" y="3053051"/>
                </a:cubicBezTo>
                <a:cubicBezTo>
                  <a:pt x="3180860" y="3113838"/>
                  <a:pt x="3127948" y="3171426"/>
                  <a:pt x="3070226" y="3224214"/>
                </a:cubicBezTo>
                <a:cubicBezTo>
                  <a:pt x="3070226" y="3224214"/>
                  <a:pt x="3070226" y="3224214"/>
                  <a:pt x="3070226" y="508001"/>
                </a:cubicBezTo>
                <a:close/>
                <a:moveTo>
                  <a:pt x="773113" y="296864"/>
                </a:moveTo>
                <a:cubicBezTo>
                  <a:pt x="773113" y="296864"/>
                  <a:pt x="773113" y="296864"/>
                  <a:pt x="773113" y="3435351"/>
                </a:cubicBezTo>
                <a:cubicBezTo>
                  <a:pt x="717550" y="3400159"/>
                  <a:pt x="665163" y="3360168"/>
                  <a:pt x="614363" y="3318578"/>
                </a:cubicBezTo>
                <a:cubicBezTo>
                  <a:pt x="614363" y="3318578"/>
                  <a:pt x="614363" y="3318578"/>
                  <a:pt x="614363" y="413637"/>
                </a:cubicBezTo>
                <a:cubicBezTo>
                  <a:pt x="665163" y="372047"/>
                  <a:pt x="717550" y="332056"/>
                  <a:pt x="773113" y="296864"/>
                </a:cubicBezTo>
                <a:close/>
                <a:moveTo>
                  <a:pt x="2762250" y="273052"/>
                </a:moveTo>
                <a:cubicBezTo>
                  <a:pt x="2818370" y="306640"/>
                  <a:pt x="2871280" y="343427"/>
                  <a:pt x="2922590" y="383414"/>
                </a:cubicBezTo>
                <a:cubicBezTo>
                  <a:pt x="2922590" y="383414"/>
                  <a:pt x="2922590" y="383414"/>
                  <a:pt x="2922590" y="3348802"/>
                </a:cubicBezTo>
                <a:cubicBezTo>
                  <a:pt x="2871280" y="3388788"/>
                  <a:pt x="2818370" y="3425576"/>
                  <a:pt x="2762250" y="3459164"/>
                </a:cubicBezTo>
                <a:cubicBezTo>
                  <a:pt x="2762250" y="3459164"/>
                  <a:pt x="2762250" y="3459164"/>
                  <a:pt x="2762250" y="273052"/>
                </a:cubicBezTo>
                <a:close/>
                <a:moveTo>
                  <a:pt x="1081089" y="138113"/>
                </a:moveTo>
                <a:cubicBezTo>
                  <a:pt x="1081089" y="138113"/>
                  <a:pt x="1081089" y="138113"/>
                  <a:pt x="1081089" y="3594101"/>
                </a:cubicBezTo>
                <a:cubicBezTo>
                  <a:pt x="1026574" y="3571722"/>
                  <a:pt x="972059" y="3547744"/>
                  <a:pt x="920751" y="3520569"/>
                </a:cubicBezTo>
                <a:cubicBezTo>
                  <a:pt x="920751" y="3520569"/>
                  <a:pt x="920751" y="3520569"/>
                  <a:pt x="920751" y="211645"/>
                </a:cubicBezTo>
                <a:cubicBezTo>
                  <a:pt x="972059" y="184470"/>
                  <a:pt x="1026574" y="160493"/>
                  <a:pt x="1081089" y="138113"/>
                </a:cubicBezTo>
                <a:close/>
                <a:moveTo>
                  <a:pt x="2455863" y="120652"/>
                </a:moveTo>
                <a:cubicBezTo>
                  <a:pt x="2510378" y="141440"/>
                  <a:pt x="2563289" y="165428"/>
                  <a:pt x="2616201" y="191014"/>
                </a:cubicBezTo>
                <a:cubicBezTo>
                  <a:pt x="2616201" y="191014"/>
                  <a:pt x="2616201" y="191014"/>
                  <a:pt x="2616201" y="3539614"/>
                </a:cubicBezTo>
                <a:cubicBezTo>
                  <a:pt x="2563289" y="3565200"/>
                  <a:pt x="2510378" y="3589187"/>
                  <a:pt x="2455863" y="3609976"/>
                </a:cubicBezTo>
                <a:cubicBezTo>
                  <a:pt x="2455863" y="3609976"/>
                  <a:pt x="2455863" y="3609976"/>
                  <a:pt x="2455863" y="120652"/>
                </a:cubicBezTo>
                <a:close/>
                <a:moveTo>
                  <a:pt x="1387476" y="41276"/>
                </a:moveTo>
                <a:cubicBezTo>
                  <a:pt x="1387476" y="41276"/>
                  <a:pt x="1387476" y="41276"/>
                  <a:pt x="1387476" y="3690939"/>
                </a:cubicBezTo>
                <a:cubicBezTo>
                  <a:pt x="1333501" y="3679744"/>
                  <a:pt x="1281114" y="3665350"/>
                  <a:pt x="1228726" y="3649357"/>
                </a:cubicBezTo>
                <a:cubicBezTo>
                  <a:pt x="1228726" y="3649357"/>
                  <a:pt x="1228726" y="3649357"/>
                  <a:pt x="1228726" y="82859"/>
                </a:cubicBezTo>
                <a:cubicBezTo>
                  <a:pt x="1281114" y="66865"/>
                  <a:pt x="1333501" y="52471"/>
                  <a:pt x="1387476" y="41276"/>
                </a:cubicBezTo>
                <a:close/>
                <a:moveTo>
                  <a:pt x="2149476" y="33338"/>
                </a:moveTo>
                <a:cubicBezTo>
                  <a:pt x="2203451" y="44533"/>
                  <a:pt x="2255838" y="57328"/>
                  <a:pt x="2308226" y="71721"/>
                </a:cubicBezTo>
                <a:cubicBezTo>
                  <a:pt x="2308226" y="71721"/>
                  <a:pt x="2308226" y="71721"/>
                  <a:pt x="2308226" y="3660494"/>
                </a:cubicBezTo>
                <a:cubicBezTo>
                  <a:pt x="2255838" y="3674887"/>
                  <a:pt x="2203451" y="3687681"/>
                  <a:pt x="2149476" y="3698876"/>
                </a:cubicBezTo>
                <a:cubicBezTo>
                  <a:pt x="2149476" y="3698876"/>
                  <a:pt x="2149476" y="3698876"/>
                  <a:pt x="2149476" y="33338"/>
                </a:cubicBezTo>
                <a:close/>
                <a:moveTo>
                  <a:pt x="1695451" y="1"/>
                </a:moveTo>
                <a:cubicBezTo>
                  <a:pt x="1695451" y="1"/>
                  <a:pt x="1695451" y="1"/>
                  <a:pt x="1695451" y="3732213"/>
                </a:cubicBezTo>
                <a:cubicBezTo>
                  <a:pt x="1640936" y="3729015"/>
                  <a:pt x="1588025" y="3724218"/>
                  <a:pt x="1535113" y="3716222"/>
                </a:cubicBezTo>
                <a:cubicBezTo>
                  <a:pt x="1535113" y="3716222"/>
                  <a:pt x="1535113" y="3716222"/>
                  <a:pt x="1535113" y="15991"/>
                </a:cubicBezTo>
                <a:cubicBezTo>
                  <a:pt x="1588025" y="7996"/>
                  <a:pt x="1640936" y="3199"/>
                  <a:pt x="1695451" y="1"/>
                </a:cubicBezTo>
                <a:close/>
                <a:moveTo>
                  <a:pt x="1841501" y="0"/>
                </a:moveTo>
                <a:cubicBezTo>
                  <a:pt x="1896016" y="0"/>
                  <a:pt x="1948927" y="4798"/>
                  <a:pt x="2001839" y="11194"/>
                </a:cubicBezTo>
                <a:cubicBezTo>
                  <a:pt x="2001839" y="11194"/>
                  <a:pt x="2001839" y="11194"/>
                  <a:pt x="2001839" y="3721020"/>
                </a:cubicBezTo>
                <a:cubicBezTo>
                  <a:pt x="1948927" y="3727416"/>
                  <a:pt x="1896016" y="3732213"/>
                  <a:pt x="1841501" y="3732213"/>
                </a:cubicBezTo>
                <a:cubicBezTo>
                  <a:pt x="1841501" y="3732213"/>
                  <a:pt x="1841501" y="3732213"/>
                  <a:pt x="1841501" y="0"/>
                </a:cubicBezTo>
                <a:close/>
              </a:path>
            </a:pathLst>
          </a:custGeom>
          <a:solidFill>
            <a:schemeClr val="bg1">
              <a:alpha val="15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71" name="Freeform BOTTOM">
            <a:extLst>
              <a:ext uri="{FF2B5EF4-FFF2-40B4-BE49-F238E27FC236}">
                <a16:creationId xmlns:a16="http://schemas.microsoft.com/office/drawing/2014/main" id="{66BE450A-1628-6CC9-071B-3FB5BBA7990B}"/>
              </a:ext>
            </a:extLst>
          </p:cNvPr>
          <p:cNvSpPr>
            <a:spLocks/>
          </p:cNvSpPr>
          <p:nvPr/>
        </p:nvSpPr>
        <p:spPr bwMode="auto">
          <a:xfrm flipH="1" flipV="1">
            <a:off x="7618514" y="4616786"/>
            <a:ext cx="5398217" cy="3746471"/>
          </a:xfrm>
          <a:custGeom>
            <a:avLst/>
            <a:gdLst>
              <a:gd name="T0" fmla="*/ 540 w 3936"/>
              <a:gd name="T1" fmla="*/ 2673 h 2730"/>
              <a:gd name="T2" fmla="*/ 1195 w 3936"/>
              <a:gd name="T3" fmla="*/ 2530 h 2730"/>
              <a:gd name="T4" fmla="*/ 1557 w 3936"/>
              <a:gd name="T5" fmla="*/ 1966 h 2730"/>
              <a:gd name="T6" fmla="*/ 1966 w 3936"/>
              <a:gd name="T7" fmla="*/ 1336 h 2730"/>
              <a:gd name="T8" fmla="*/ 2698 w 3936"/>
              <a:gd name="T9" fmla="*/ 1172 h 2730"/>
              <a:gd name="T10" fmla="*/ 3353 w 3936"/>
              <a:gd name="T11" fmla="*/ 1028 h 2730"/>
              <a:gd name="T12" fmla="*/ 3715 w 3936"/>
              <a:gd name="T13" fmla="*/ 464 h 2730"/>
              <a:gd name="T14" fmla="*/ 3936 w 3936"/>
              <a:gd name="T15" fmla="*/ 0 h 2730"/>
              <a:gd name="T16" fmla="*/ 0 w 3936"/>
              <a:gd name="T17" fmla="*/ 0 h 2730"/>
              <a:gd name="T18" fmla="*/ 0 w 3936"/>
              <a:gd name="T19" fmla="*/ 2730 h 2730"/>
              <a:gd name="T20" fmla="*/ 540 w 3936"/>
              <a:gd name="T21" fmla="*/ 2673 h 2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6" h="2730">
                <a:moveTo>
                  <a:pt x="540" y="2673"/>
                </a:moveTo>
                <a:cubicBezTo>
                  <a:pt x="747" y="2690"/>
                  <a:pt x="943" y="2705"/>
                  <a:pt x="1195" y="2530"/>
                </a:cubicBezTo>
                <a:cubicBezTo>
                  <a:pt x="1447" y="2354"/>
                  <a:pt x="1500" y="2166"/>
                  <a:pt x="1557" y="1966"/>
                </a:cubicBezTo>
                <a:cubicBezTo>
                  <a:pt x="1616" y="1755"/>
                  <a:pt x="1678" y="1536"/>
                  <a:pt x="1966" y="1336"/>
                </a:cubicBezTo>
                <a:cubicBezTo>
                  <a:pt x="2253" y="1136"/>
                  <a:pt x="2479" y="1154"/>
                  <a:pt x="2698" y="1172"/>
                </a:cubicBezTo>
                <a:cubicBezTo>
                  <a:pt x="2905" y="1188"/>
                  <a:pt x="3100" y="1204"/>
                  <a:pt x="3353" y="1028"/>
                </a:cubicBezTo>
                <a:cubicBezTo>
                  <a:pt x="3605" y="853"/>
                  <a:pt x="3658" y="664"/>
                  <a:pt x="3715" y="464"/>
                </a:cubicBezTo>
                <a:cubicBezTo>
                  <a:pt x="3758" y="310"/>
                  <a:pt x="3803" y="152"/>
                  <a:pt x="3936" y="0"/>
                </a:cubicBezTo>
                <a:cubicBezTo>
                  <a:pt x="0" y="0"/>
                  <a:pt x="0" y="0"/>
                  <a:pt x="0" y="0"/>
                </a:cubicBezTo>
                <a:cubicBezTo>
                  <a:pt x="0" y="2730"/>
                  <a:pt x="0" y="2730"/>
                  <a:pt x="0" y="2730"/>
                </a:cubicBezTo>
                <a:cubicBezTo>
                  <a:pt x="200" y="2646"/>
                  <a:pt x="372" y="2660"/>
                  <a:pt x="540" y="2673"/>
                </a:cubicBezTo>
                <a:close/>
              </a:path>
            </a:pathLst>
          </a:custGeom>
          <a:solidFill>
            <a:srgbClr val="FB6904"/>
          </a:solidFill>
          <a:ln>
            <a:noFill/>
          </a:ln>
          <a:effectLst>
            <a:outerShdw dist="254000" dir="135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72" name="=">
            <a:extLst>
              <a:ext uri="{FF2B5EF4-FFF2-40B4-BE49-F238E27FC236}">
                <a16:creationId xmlns:a16="http://schemas.microsoft.com/office/drawing/2014/main" id="{C40A059C-C46C-AF70-FDC0-A1A65B3AA803}"/>
              </a:ext>
            </a:extLst>
          </p:cNvPr>
          <p:cNvSpPr>
            <a:spLocks/>
          </p:cNvSpPr>
          <p:nvPr/>
        </p:nvSpPr>
        <p:spPr bwMode="auto">
          <a:xfrm rot="16200000">
            <a:off x="11702505" y="3484182"/>
            <a:ext cx="1446358" cy="1526206"/>
          </a:xfrm>
          <a:custGeom>
            <a:avLst/>
            <a:gdLst>
              <a:gd name="connsiteX0" fmla="*/ 160338 w 3536950"/>
              <a:gd name="connsiteY0" fmla="*/ 949326 h 3732213"/>
              <a:gd name="connsiteX1" fmla="*/ 160338 w 3536950"/>
              <a:gd name="connsiteY1" fmla="*/ 2782889 h 3732213"/>
              <a:gd name="connsiteX2" fmla="*/ 0 w 3536950"/>
              <a:gd name="connsiteY2" fmla="*/ 2408497 h 3732213"/>
              <a:gd name="connsiteX3" fmla="*/ 0 w 3536950"/>
              <a:gd name="connsiteY3" fmla="*/ 1323719 h 3732213"/>
              <a:gd name="connsiteX4" fmla="*/ 160338 w 3536950"/>
              <a:gd name="connsiteY4" fmla="*/ 949326 h 3732213"/>
              <a:gd name="connsiteX5" fmla="*/ 3376614 w 3536950"/>
              <a:gd name="connsiteY5" fmla="*/ 884238 h 3732213"/>
              <a:gd name="connsiteX6" fmla="*/ 3536950 w 3536950"/>
              <a:gd name="connsiteY6" fmla="*/ 1210462 h 3732213"/>
              <a:gd name="connsiteX7" fmla="*/ 3536950 w 3536950"/>
              <a:gd name="connsiteY7" fmla="*/ 2521753 h 3732213"/>
              <a:gd name="connsiteX8" fmla="*/ 3376614 w 3536950"/>
              <a:gd name="connsiteY8" fmla="*/ 2847976 h 3732213"/>
              <a:gd name="connsiteX9" fmla="*/ 3376614 w 3536950"/>
              <a:gd name="connsiteY9" fmla="*/ 884238 h 3732213"/>
              <a:gd name="connsiteX10" fmla="*/ 466726 w 3536950"/>
              <a:gd name="connsiteY10" fmla="*/ 544513 h 3732213"/>
              <a:gd name="connsiteX11" fmla="*/ 466726 w 3536950"/>
              <a:gd name="connsiteY11" fmla="*/ 3186113 h 3732213"/>
              <a:gd name="connsiteX12" fmla="*/ 306388 w 3536950"/>
              <a:gd name="connsiteY12" fmla="*/ 3003824 h 3732213"/>
              <a:gd name="connsiteX13" fmla="*/ 306388 w 3536950"/>
              <a:gd name="connsiteY13" fmla="*/ 726803 h 3732213"/>
              <a:gd name="connsiteX14" fmla="*/ 466726 w 3536950"/>
              <a:gd name="connsiteY14" fmla="*/ 544513 h 3732213"/>
              <a:gd name="connsiteX15" fmla="*/ 3070226 w 3536950"/>
              <a:gd name="connsiteY15" fmla="*/ 508001 h 3732213"/>
              <a:gd name="connsiteX16" fmla="*/ 3230564 w 3536950"/>
              <a:gd name="connsiteY16" fmla="*/ 679164 h 3732213"/>
              <a:gd name="connsiteX17" fmla="*/ 3230564 w 3536950"/>
              <a:gd name="connsiteY17" fmla="*/ 3053051 h 3732213"/>
              <a:gd name="connsiteX18" fmla="*/ 3070226 w 3536950"/>
              <a:gd name="connsiteY18" fmla="*/ 3224214 h 3732213"/>
              <a:gd name="connsiteX19" fmla="*/ 3070226 w 3536950"/>
              <a:gd name="connsiteY19" fmla="*/ 508001 h 3732213"/>
              <a:gd name="connsiteX20" fmla="*/ 773113 w 3536950"/>
              <a:gd name="connsiteY20" fmla="*/ 296864 h 3732213"/>
              <a:gd name="connsiteX21" fmla="*/ 773113 w 3536950"/>
              <a:gd name="connsiteY21" fmla="*/ 3435351 h 3732213"/>
              <a:gd name="connsiteX22" fmla="*/ 614363 w 3536950"/>
              <a:gd name="connsiteY22" fmla="*/ 3318578 h 3732213"/>
              <a:gd name="connsiteX23" fmla="*/ 614363 w 3536950"/>
              <a:gd name="connsiteY23" fmla="*/ 413637 h 3732213"/>
              <a:gd name="connsiteX24" fmla="*/ 773113 w 3536950"/>
              <a:gd name="connsiteY24" fmla="*/ 296864 h 3732213"/>
              <a:gd name="connsiteX25" fmla="*/ 2762250 w 3536950"/>
              <a:gd name="connsiteY25" fmla="*/ 273052 h 3732213"/>
              <a:gd name="connsiteX26" fmla="*/ 2922590 w 3536950"/>
              <a:gd name="connsiteY26" fmla="*/ 383414 h 3732213"/>
              <a:gd name="connsiteX27" fmla="*/ 2922590 w 3536950"/>
              <a:gd name="connsiteY27" fmla="*/ 3348802 h 3732213"/>
              <a:gd name="connsiteX28" fmla="*/ 2762250 w 3536950"/>
              <a:gd name="connsiteY28" fmla="*/ 3459164 h 3732213"/>
              <a:gd name="connsiteX29" fmla="*/ 2762250 w 3536950"/>
              <a:gd name="connsiteY29" fmla="*/ 273052 h 3732213"/>
              <a:gd name="connsiteX30" fmla="*/ 1081089 w 3536950"/>
              <a:gd name="connsiteY30" fmla="*/ 138113 h 3732213"/>
              <a:gd name="connsiteX31" fmla="*/ 1081089 w 3536950"/>
              <a:gd name="connsiteY31" fmla="*/ 3594101 h 3732213"/>
              <a:gd name="connsiteX32" fmla="*/ 920751 w 3536950"/>
              <a:gd name="connsiteY32" fmla="*/ 3520569 h 3732213"/>
              <a:gd name="connsiteX33" fmla="*/ 920751 w 3536950"/>
              <a:gd name="connsiteY33" fmla="*/ 211645 h 3732213"/>
              <a:gd name="connsiteX34" fmla="*/ 1081089 w 3536950"/>
              <a:gd name="connsiteY34" fmla="*/ 138113 h 3732213"/>
              <a:gd name="connsiteX35" fmla="*/ 2455863 w 3536950"/>
              <a:gd name="connsiteY35" fmla="*/ 120652 h 3732213"/>
              <a:gd name="connsiteX36" fmla="*/ 2616201 w 3536950"/>
              <a:gd name="connsiteY36" fmla="*/ 191014 h 3732213"/>
              <a:gd name="connsiteX37" fmla="*/ 2616201 w 3536950"/>
              <a:gd name="connsiteY37" fmla="*/ 3539614 h 3732213"/>
              <a:gd name="connsiteX38" fmla="*/ 2455863 w 3536950"/>
              <a:gd name="connsiteY38" fmla="*/ 3609976 h 3732213"/>
              <a:gd name="connsiteX39" fmla="*/ 2455863 w 3536950"/>
              <a:gd name="connsiteY39" fmla="*/ 120652 h 3732213"/>
              <a:gd name="connsiteX40" fmla="*/ 1387476 w 3536950"/>
              <a:gd name="connsiteY40" fmla="*/ 41276 h 3732213"/>
              <a:gd name="connsiteX41" fmla="*/ 1387476 w 3536950"/>
              <a:gd name="connsiteY41" fmla="*/ 3690939 h 3732213"/>
              <a:gd name="connsiteX42" fmla="*/ 1228726 w 3536950"/>
              <a:gd name="connsiteY42" fmla="*/ 3649357 h 3732213"/>
              <a:gd name="connsiteX43" fmla="*/ 1228726 w 3536950"/>
              <a:gd name="connsiteY43" fmla="*/ 82859 h 3732213"/>
              <a:gd name="connsiteX44" fmla="*/ 1387476 w 3536950"/>
              <a:gd name="connsiteY44" fmla="*/ 41276 h 3732213"/>
              <a:gd name="connsiteX45" fmla="*/ 2149476 w 3536950"/>
              <a:gd name="connsiteY45" fmla="*/ 33338 h 3732213"/>
              <a:gd name="connsiteX46" fmla="*/ 2308226 w 3536950"/>
              <a:gd name="connsiteY46" fmla="*/ 71721 h 3732213"/>
              <a:gd name="connsiteX47" fmla="*/ 2308226 w 3536950"/>
              <a:gd name="connsiteY47" fmla="*/ 3660494 h 3732213"/>
              <a:gd name="connsiteX48" fmla="*/ 2149476 w 3536950"/>
              <a:gd name="connsiteY48" fmla="*/ 3698876 h 3732213"/>
              <a:gd name="connsiteX49" fmla="*/ 2149476 w 3536950"/>
              <a:gd name="connsiteY49" fmla="*/ 33338 h 3732213"/>
              <a:gd name="connsiteX50" fmla="*/ 1695451 w 3536950"/>
              <a:gd name="connsiteY50" fmla="*/ 1 h 3732213"/>
              <a:gd name="connsiteX51" fmla="*/ 1695451 w 3536950"/>
              <a:gd name="connsiteY51" fmla="*/ 3732213 h 3732213"/>
              <a:gd name="connsiteX52" fmla="*/ 1535113 w 3536950"/>
              <a:gd name="connsiteY52" fmla="*/ 3716222 h 3732213"/>
              <a:gd name="connsiteX53" fmla="*/ 1535113 w 3536950"/>
              <a:gd name="connsiteY53" fmla="*/ 15991 h 3732213"/>
              <a:gd name="connsiteX54" fmla="*/ 1695451 w 3536950"/>
              <a:gd name="connsiteY54" fmla="*/ 1 h 3732213"/>
              <a:gd name="connsiteX55" fmla="*/ 1841501 w 3536950"/>
              <a:gd name="connsiteY55" fmla="*/ 0 h 3732213"/>
              <a:gd name="connsiteX56" fmla="*/ 2001839 w 3536950"/>
              <a:gd name="connsiteY56" fmla="*/ 11194 h 3732213"/>
              <a:gd name="connsiteX57" fmla="*/ 2001839 w 3536950"/>
              <a:gd name="connsiteY57" fmla="*/ 3721020 h 3732213"/>
              <a:gd name="connsiteX58" fmla="*/ 1841501 w 3536950"/>
              <a:gd name="connsiteY58" fmla="*/ 3732213 h 3732213"/>
              <a:gd name="connsiteX59" fmla="*/ 1841501 w 3536950"/>
              <a:gd name="connsiteY59" fmla="*/ 0 h 373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536950" h="3732213">
                <a:moveTo>
                  <a:pt x="160338" y="949326"/>
                </a:moveTo>
                <a:cubicBezTo>
                  <a:pt x="160338" y="949326"/>
                  <a:pt x="160338" y="949326"/>
                  <a:pt x="160338" y="2782889"/>
                </a:cubicBezTo>
                <a:cubicBezTo>
                  <a:pt x="94599" y="2664492"/>
                  <a:pt x="40084" y="2539694"/>
                  <a:pt x="0" y="2408497"/>
                </a:cubicBezTo>
                <a:cubicBezTo>
                  <a:pt x="0" y="2408497"/>
                  <a:pt x="0" y="2408497"/>
                  <a:pt x="0" y="1323719"/>
                </a:cubicBezTo>
                <a:cubicBezTo>
                  <a:pt x="40084" y="1192521"/>
                  <a:pt x="94599" y="1067724"/>
                  <a:pt x="160338" y="949326"/>
                </a:cubicBezTo>
                <a:close/>
                <a:moveTo>
                  <a:pt x="3376614" y="884238"/>
                </a:moveTo>
                <a:cubicBezTo>
                  <a:pt x="3440748" y="988182"/>
                  <a:pt x="3493660" y="1096923"/>
                  <a:pt x="3536950" y="1210462"/>
                </a:cubicBezTo>
                <a:cubicBezTo>
                  <a:pt x="3536950" y="1210462"/>
                  <a:pt x="3536950" y="1210462"/>
                  <a:pt x="3536950" y="2521753"/>
                </a:cubicBezTo>
                <a:cubicBezTo>
                  <a:pt x="3493660" y="2635291"/>
                  <a:pt x="3440748" y="2744032"/>
                  <a:pt x="3376614" y="2847976"/>
                </a:cubicBezTo>
                <a:cubicBezTo>
                  <a:pt x="3376614" y="2847976"/>
                  <a:pt x="3376614" y="2847976"/>
                  <a:pt x="3376614" y="884238"/>
                </a:cubicBezTo>
                <a:close/>
                <a:moveTo>
                  <a:pt x="466726" y="544513"/>
                </a:moveTo>
                <a:cubicBezTo>
                  <a:pt x="466726" y="544513"/>
                  <a:pt x="466726" y="544513"/>
                  <a:pt x="466726" y="3186113"/>
                </a:cubicBezTo>
                <a:cubicBezTo>
                  <a:pt x="409004" y="3128548"/>
                  <a:pt x="356093" y="3067785"/>
                  <a:pt x="306388" y="3003824"/>
                </a:cubicBezTo>
                <a:cubicBezTo>
                  <a:pt x="306388" y="3003824"/>
                  <a:pt x="306388" y="3003824"/>
                  <a:pt x="306388" y="726803"/>
                </a:cubicBezTo>
                <a:cubicBezTo>
                  <a:pt x="356093" y="662842"/>
                  <a:pt x="409004" y="602078"/>
                  <a:pt x="466726" y="544513"/>
                </a:cubicBezTo>
                <a:close/>
                <a:moveTo>
                  <a:pt x="3070226" y="508001"/>
                </a:moveTo>
                <a:cubicBezTo>
                  <a:pt x="3127948" y="560790"/>
                  <a:pt x="3180860" y="618377"/>
                  <a:pt x="3230564" y="679164"/>
                </a:cubicBezTo>
                <a:cubicBezTo>
                  <a:pt x="3230564" y="679164"/>
                  <a:pt x="3230564" y="679164"/>
                  <a:pt x="3230564" y="3053051"/>
                </a:cubicBezTo>
                <a:cubicBezTo>
                  <a:pt x="3180860" y="3113838"/>
                  <a:pt x="3127948" y="3171426"/>
                  <a:pt x="3070226" y="3224214"/>
                </a:cubicBezTo>
                <a:cubicBezTo>
                  <a:pt x="3070226" y="3224214"/>
                  <a:pt x="3070226" y="3224214"/>
                  <a:pt x="3070226" y="508001"/>
                </a:cubicBezTo>
                <a:close/>
                <a:moveTo>
                  <a:pt x="773113" y="296864"/>
                </a:moveTo>
                <a:cubicBezTo>
                  <a:pt x="773113" y="296864"/>
                  <a:pt x="773113" y="296864"/>
                  <a:pt x="773113" y="3435351"/>
                </a:cubicBezTo>
                <a:cubicBezTo>
                  <a:pt x="717550" y="3400159"/>
                  <a:pt x="665163" y="3360168"/>
                  <a:pt x="614363" y="3318578"/>
                </a:cubicBezTo>
                <a:cubicBezTo>
                  <a:pt x="614363" y="3318578"/>
                  <a:pt x="614363" y="3318578"/>
                  <a:pt x="614363" y="413637"/>
                </a:cubicBezTo>
                <a:cubicBezTo>
                  <a:pt x="665163" y="372047"/>
                  <a:pt x="717550" y="332056"/>
                  <a:pt x="773113" y="296864"/>
                </a:cubicBezTo>
                <a:close/>
                <a:moveTo>
                  <a:pt x="2762250" y="273052"/>
                </a:moveTo>
                <a:cubicBezTo>
                  <a:pt x="2818370" y="306640"/>
                  <a:pt x="2871280" y="343427"/>
                  <a:pt x="2922590" y="383414"/>
                </a:cubicBezTo>
                <a:cubicBezTo>
                  <a:pt x="2922590" y="383414"/>
                  <a:pt x="2922590" y="383414"/>
                  <a:pt x="2922590" y="3348802"/>
                </a:cubicBezTo>
                <a:cubicBezTo>
                  <a:pt x="2871280" y="3388788"/>
                  <a:pt x="2818370" y="3425576"/>
                  <a:pt x="2762250" y="3459164"/>
                </a:cubicBezTo>
                <a:cubicBezTo>
                  <a:pt x="2762250" y="3459164"/>
                  <a:pt x="2762250" y="3459164"/>
                  <a:pt x="2762250" y="273052"/>
                </a:cubicBezTo>
                <a:close/>
                <a:moveTo>
                  <a:pt x="1081089" y="138113"/>
                </a:moveTo>
                <a:cubicBezTo>
                  <a:pt x="1081089" y="138113"/>
                  <a:pt x="1081089" y="138113"/>
                  <a:pt x="1081089" y="3594101"/>
                </a:cubicBezTo>
                <a:cubicBezTo>
                  <a:pt x="1026574" y="3571722"/>
                  <a:pt x="972059" y="3547744"/>
                  <a:pt x="920751" y="3520569"/>
                </a:cubicBezTo>
                <a:cubicBezTo>
                  <a:pt x="920751" y="3520569"/>
                  <a:pt x="920751" y="3520569"/>
                  <a:pt x="920751" y="211645"/>
                </a:cubicBezTo>
                <a:cubicBezTo>
                  <a:pt x="972059" y="184470"/>
                  <a:pt x="1026574" y="160493"/>
                  <a:pt x="1081089" y="138113"/>
                </a:cubicBezTo>
                <a:close/>
                <a:moveTo>
                  <a:pt x="2455863" y="120652"/>
                </a:moveTo>
                <a:cubicBezTo>
                  <a:pt x="2510378" y="141440"/>
                  <a:pt x="2563289" y="165428"/>
                  <a:pt x="2616201" y="191014"/>
                </a:cubicBezTo>
                <a:cubicBezTo>
                  <a:pt x="2616201" y="191014"/>
                  <a:pt x="2616201" y="191014"/>
                  <a:pt x="2616201" y="3539614"/>
                </a:cubicBezTo>
                <a:cubicBezTo>
                  <a:pt x="2563289" y="3565200"/>
                  <a:pt x="2510378" y="3589187"/>
                  <a:pt x="2455863" y="3609976"/>
                </a:cubicBezTo>
                <a:cubicBezTo>
                  <a:pt x="2455863" y="3609976"/>
                  <a:pt x="2455863" y="3609976"/>
                  <a:pt x="2455863" y="120652"/>
                </a:cubicBezTo>
                <a:close/>
                <a:moveTo>
                  <a:pt x="1387476" y="41276"/>
                </a:moveTo>
                <a:cubicBezTo>
                  <a:pt x="1387476" y="41276"/>
                  <a:pt x="1387476" y="41276"/>
                  <a:pt x="1387476" y="3690939"/>
                </a:cubicBezTo>
                <a:cubicBezTo>
                  <a:pt x="1333501" y="3679744"/>
                  <a:pt x="1281114" y="3665350"/>
                  <a:pt x="1228726" y="3649357"/>
                </a:cubicBezTo>
                <a:cubicBezTo>
                  <a:pt x="1228726" y="3649357"/>
                  <a:pt x="1228726" y="3649357"/>
                  <a:pt x="1228726" y="82859"/>
                </a:cubicBezTo>
                <a:cubicBezTo>
                  <a:pt x="1281114" y="66865"/>
                  <a:pt x="1333501" y="52471"/>
                  <a:pt x="1387476" y="41276"/>
                </a:cubicBezTo>
                <a:close/>
                <a:moveTo>
                  <a:pt x="2149476" y="33338"/>
                </a:moveTo>
                <a:cubicBezTo>
                  <a:pt x="2203451" y="44533"/>
                  <a:pt x="2255838" y="57328"/>
                  <a:pt x="2308226" y="71721"/>
                </a:cubicBezTo>
                <a:cubicBezTo>
                  <a:pt x="2308226" y="71721"/>
                  <a:pt x="2308226" y="71721"/>
                  <a:pt x="2308226" y="3660494"/>
                </a:cubicBezTo>
                <a:cubicBezTo>
                  <a:pt x="2255838" y="3674887"/>
                  <a:pt x="2203451" y="3687681"/>
                  <a:pt x="2149476" y="3698876"/>
                </a:cubicBezTo>
                <a:cubicBezTo>
                  <a:pt x="2149476" y="3698876"/>
                  <a:pt x="2149476" y="3698876"/>
                  <a:pt x="2149476" y="33338"/>
                </a:cubicBezTo>
                <a:close/>
                <a:moveTo>
                  <a:pt x="1695451" y="1"/>
                </a:moveTo>
                <a:cubicBezTo>
                  <a:pt x="1695451" y="1"/>
                  <a:pt x="1695451" y="1"/>
                  <a:pt x="1695451" y="3732213"/>
                </a:cubicBezTo>
                <a:cubicBezTo>
                  <a:pt x="1640936" y="3729015"/>
                  <a:pt x="1588025" y="3724218"/>
                  <a:pt x="1535113" y="3716222"/>
                </a:cubicBezTo>
                <a:cubicBezTo>
                  <a:pt x="1535113" y="3716222"/>
                  <a:pt x="1535113" y="3716222"/>
                  <a:pt x="1535113" y="15991"/>
                </a:cubicBezTo>
                <a:cubicBezTo>
                  <a:pt x="1588025" y="7996"/>
                  <a:pt x="1640936" y="3199"/>
                  <a:pt x="1695451" y="1"/>
                </a:cubicBezTo>
                <a:close/>
                <a:moveTo>
                  <a:pt x="1841501" y="0"/>
                </a:moveTo>
                <a:cubicBezTo>
                  <a:pt x="1896016" y="0"/>
                  <a:pt x="1948927" y="4798"/>
                  <a:pt x="2001839" y="11194"/>
                </a:cubicBezTo>
                <a:cubicBezTo>
                  <a:pt x="2001839" y="11194"/>
                  <a:pt x="2001839" y="11194"/>
                  <a:pt x="2001839" y="3721020"/>
                </a:cubicBezTo>
                <a:cubicBezTo>
                  <a:pt x="1948927" y="3727416"/>
                  <a:pt x="1896016" y="3732213"/>
                  <a:pt x="1841501" y="3732213"/>
                </a:cubicBezTo>
                <a:cubicBezTo>
                  <a:pt x="1841501" y="3732213"/>
                  <a:pt x="1841501" y="3732213"/>
                  <a:pt x="1841501" y="0"/>
                </a:cubicBez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73" name="Freeform BOTTOM">
            <a:extLst>
              <a:ext uri="{FF2B5EF4-FFF2-40B4-BE49-F238E27FC236}">
                <a16:creationId xmlns:a16="http://schemas.microsoft.com/office/drawing/2014/main" id="{A2FEE342-C007-5725-50CE-ED9ECB8FCAEE}"/>
              </a:ext>
            </a:extLst>
          </p:cNvPr>
          <p:cNvSpPr>
            <a:spLocks/>
          </p:cNvSpPr>
          <p:nvPr/>
        </p:nvSpPr>
        <p:spPr bwMode="auto">
          <a:xfrm flipH="1" flipV="1">
            <a:off x="8295957" y="5162458"/>
            <a:ext cx="4720774" cy="3276312"/>
          </a:xfrm>
          <a:custGeom>
            <a:avLst/>
            <a:gdLst>
              <a:gd name="T0" fmla="*/ 540 w 3936"/>
              <a:gd name="T1" fmla="*/ 2673 h 2730"/>
              <a:gd name="T2" fmla="*/ 1195 w 3936"/>
              <a:gd name="T3" fmla="*/ 2530 h 2730"/>
              <a:gd name="T4" fmla="*/ 1557 w 3936"/>
              <a:gd name="T5" fmla="*/ 1966 h 2730"/>
              <a:gd name="T6" fmla="*/ 1966 w 3936"/>
              <a:gd name="T7" fmla="*/ 1336 h 2730"/>
              <a:gd name="T8" fmla="*/ 2698 w 3936"/>
              <a:gd name="T9" fmla="*/ 1172 h 2730"/>
              <a:gd name="T10" fmla="*/ 3353 w 3936"/>
              <a:gd name="T11" fmla="*/ 1028 h 2730"/>
              <a:gd name="T12" fmla="*/ 3715 w 3936"/>
              <a:gd name="T13" fmla="*/ 464 h 2730"/>
              <a:gd name="T14" fmla="*/ 3936 w 3936"/>
              <a:gd name="T15" fmla="*/ 0 h 2730"/>
              <a:gd name="T16" fmla="*/ 0 w 3936"/>
              <a:gd name="T17" fmla="*/ 0 h 2730"/>
              <a:gd name="T18" fmla="*/ 0 w 3936"/>
              <a:gd name="T19" fmla="*/ 2730 h 2730"/>
              <a:gd name="T20" fmla="*/ 540 w 3936"/>
              <a:gd name="T21" fmla="*/ 2673 h 2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6" h="2730">
                <a:moveTo>
                  <a:pt x="540" y="2673"/>
                </a:moveTo>
                <a:cubicBezTo>
                  <a:pt x="747" y="2690"/>
                  <a:pt x="943" y="2705"/>
                  <a:pt x="1195" y="2530"/>
                </a:cubicBezTo>
                <a:cubicBezTo>
                  <a:pt x="1447" y="2354"/>
                  <a:pt x="1500" y="2166"/>
                  <a:pt x="1557" y="1966"/>
                </a:cubicBezTo>
                <a:cubicBezTo>
                  <a:pt x="1616" y="1755"/>
                  <a:pt x="1678" y="1536"/>
                  <a:pt x="1966" y="1336"/>
                </a:cubicBezTo>
                <a:cubicBezTo>
                  <a:pt x="2253" y="1136"/>
                  <a:pt x="2479" y="1154"/>
                  <a:pt x="2698" y="1172"/>
                </a:cubicBezTo>
                <a:cubicBezTo>
                  <a:pt x="2905" y="1188"/>
                  <a:pt x="3100" y="1204"/>
                  <a:pt x="3353" y="1028"/>
                </a:cubicBezTo>
                <a:cubicBezTo>
                  <a:pt x="3605" y="853"/>
                  <a:pt x="3658" y="664"/>
                  <a:pt x="3715" y="464"/>
                </a:cubicBezTo>
                <a:cubicBezTo>
                  <a:pt x="3758" y="310"/>
                  <a:pt x="3803" y="152"/>
                  <a:pt x="3936" y="0"/>
                </a:cubicBezTo>
                <a:cubicBezTo>
                  <a:pt x="0" y="0"/>
                  <a:pt x="0" y="0"/>
                  <a:pt x="0" y="0"/>
                </a:cubicBezTo>
                <a:cubicBezTo>
                  <a:pt x="0" y="2730"/>
                  <a:pt x="0" y="2730"/>
                  <a:pt x="0" y="2730"/>
                </a:cubicBezTo>
                <a:cubicBezTo>
                  <a:pt x="200" y="2646"/>
                  <a:pt x="372" y="2660"/>
                  <a:pt x="540" y="2673"/>
                </a:cubicBezTo>
                <a:close/>
              </a:path>
            </a:pathLst>
          </a:custGeom>
          <a:solidFill>
            <a:srgbClr val="FDC887"/>
          </a:solidFill>
          <a:ln>
            <a:noFill/>
          </a:ln>
          <a:effectLst>
            <a:outerShdw dist="254000" dir="135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74" name="Freeform TOP">
            <a:extLst>
              <a:ext uri="{FF2B5EF4-FFF2-40B4-BE49-F238E27FC236}">
                <a16:creationId xmlns:a16="http://schemas.microsoft.com/office/drawing/2014/main" id="{6B62065E-EC96-EAFC-6ED4-37EF8C5855F7}"/>
              </a:ext>
            </a:extLst>
          </p:cNvPr>
          <p:cNvSpPr>
            <a:spLocks/>
          </p:cNvSpPr>
          <p:nvPr/>
        </p:nvSpPr>
        <p:spPr bwMode="auto">
          <a:xfrm>
            <a:off x="-683718" y="-1694179"/>
            <a:ext cx="5398217" cy="3746471"/>
          </a:xfrm>
          <a:custGeom>
            <a:avLst/>
            <a:gdLst>
              <a:gd name="T0" fmla="*/ 540 w 3936"/>
              <a:gd name="T1" fmla="*/ 2673 h 2730"/>
              <a:gd name="T2" fmla="*/ 1195 w 3936"/>
              <a:gd name="T3" fmla="*/ 2530 h 2730"/>
              <a:gd name="T4" fmla="*/ 1557 w 3936"/>
              <a:gd name="T5" fmla="*/ 1966 h 2730"/>
              <a:gd name="T6" fmla="*/ 1966 w 3936"/>
              <a:gd name="T7" fmla="*/ 1336 h 2730"/>
              <a:gd name="T8" fmla="*/ 2698 w 3936"/>
              <a:gd name="T9" fmla="*/ 1172 h 2730"/>
              <a:gd name="T10" fmla="*/ 3353 w 3936"/>
              <a:gd name="T11" fmla="*/ 1028 h 2730"/>
              <a:gd name="T12" fmla="*/ 3715 w 3936"/>
              <a:gd name="T13" fmla="*/ 464 h 2730"/>
              <a:gd name="T14" fmla="*/ 3936 w 3936"/>
              <a:gd name="T15" fmla="*/ 0 h 2730"/>
              <a:gd name="T16" fmla="*/ 0 w 3936"/>
              <a:gd name="T17" fmla="*/ 0 h 2730"/>
              <a:gd name="T18" fmla="*/ 0 w 3936"/>
              <a:gd name="T19" fmla="*/ 2730 h 2730"/>
              <a:gd name="T20" fmla="*/ 540 w 3936"/>
              <a:gd name="T21" fmla="*/ 2673 h 2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6" h="2730">
                <a:moveTo>
                  <a:pt x="540" y="2673"/>
                </a:moveTo>
                <a:cubicBezTo>
                  <a:pt x="747" y="2690"/>
                  <a:pt x="943" y="2705"/>
                  <a:pt x="1195" y="2530"/>
                </a:cubicBezTo>
                <a:cubicBezTo>
                  <a:pt x="1447" y="2354"/>
                  <a:pt x="1500" y="2166"/>
                  <a:pt x="1557" y="1966"/>
                </a:cubicBezTo>
                <a:cubicBezTo>
                  <a:pt x="1616" y="1755"/>
                  <a:pt x="1678" y="1536"/>
                  <a:pt x="1966" y="1336"/>
                </a:cubicBezTo>
                <a:cubicBezTo>
                  <a:pt x="2253" y="1136"/>
                  <a:pt x="2479" y="1154"/>
                  <a:pt x="2698" y="1172"/>
                </a:cubicBezTo>
                <a:cubicBezTo>
                  <a:pt x="2905" y="1188"/>
                  <a:pt x="3100" y="1204"/>
                  <a:pt x="3353" y="1028"/>
                </a:cubicBezTo>
                <a:cubicBezTo>
                  <a:pt x="3605" y="853"/>
                  <a:pt x="3658" y="664"/>
                  <a:pt x="3715" y="464"/>
                </a:cubicBezTo>
                <a:cubicBezTo>
                  <a:pt x="3758" y="310"/>
                  <a:pt x="3803" y="152"/>
                  <a:pt x="3936" y="0"/>
                </a:cubicBezTo>
                <a:cubicBezTo>
                  <a:pt x="0" y="0"/>
                  <a:pt x="0" y="0"/>
                  <a:pt x="0" y="0"/>
                </a:cubicBezTo>
                <a:cubicBezTo>
                  <a:pt x="0" y="2730"/>
                  <a:pt x="0" y="2730"/>
                  <a:pt x="0" y="2730"/>
                </a:cubicBezTo>
                <a:cubicBezTo>
                  <a:pt x="200" y="2646"/>
                  <a:pt x="372" y="2660"/>
                  <a:pt x="540" y="2673"/>
                </a:cubicBezTo>
                <a:close/>
              </a:path>
            </a:pathLst>
          </a:custGeom>
          <a:solidFill>
            <a:srgbClr val="FB6904"/>
          </a:solidFill>
          <a:ln>
            <a:noFill/>
          </a:ln>
          <a:effectLst>
            <a:outerShdw dist="254000" dir="27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75" name="Freeform TOP">
            <a:extLst>
              <a:ext uri="{FF2B5EF4-FFF2-40B4-BE49-F238E27FC236}">
                <a16:creationId xmlns:a16="http://schemas.microsoft.com/office/drawing/2014/main" id="{98D2ECBA-E5E9-F808-54EC-E1E80E2D50B4}"/>
              </a:ext>
            </a:extLst>
          </p:cNvPr>
          <p:cNvSpPr>
            <a:spLocks/>
          </p:cNvSpPr>
          <p:nvPr/>
        </p:nvSpPr>
        <p:spPr bwMode="auto">
          <a:xfrm>
            <a:off x="-683718" y="-1741272"/>
            <a:ext cx="4720774" cy="3276312"/>
          </a:xfrm>
          <a:custGeom>
            <a:avLst/>
            <a:gdLst>
              <a:gd name="T0" fmla="*/ 540 w 3936"/>
              <a:gd name="T1" fmla="*/ 2673 h 2730"/>
              <a:gd name="T2" fmla="*/ 1195 w 3936"/>
              <a:gd name="T3" fmla="*/ 2530 h 2730"/>
              <a:gd name="T4" fmla="*/ 1557 w 3936"/>
              <a:gd name="T5" fmla="*/ 1966 h 2730"/>
              <a:gd name="T6" fmla="*/ 1966 w 3936"/>
              <a:gd name="T7" fmla="*/ 1336 h 2730"/>
              <a:gd name="T8" fmla="*/ 2698 w 3936"/>
              <a:gd name="T9" fmla="*/ 1172 h 2730"/>
              <a:gd name="T10" fmla="*/ 3353 w 3936"/>
              <a:gd name="T11" fmla="*/ 1028 h 2730"/>
              <a:gd name="T12" fmla="*/ 3715 w 3936"/>
              <a:gd name="T13" fmla="*/ 464 h 2730"/>
              <a:gd name="T14" fmla="*/ 3936 w 3936"/>
              <a:gd name="T15" fmla="*/ 0 h 2730"/>
              <a:gd name="T16" fmla="*/ 0 w 3936"/>
              <a:gd name="T17" fmla="*/ 0 h 2730"/>
              <a:gd name="T18" fmla="*/ 0 w 3936"/>
              <a:gd name="T19" fmla="*/ 2730 h 2730"/>
              <a:gd name="T20" fmla="*/ 540 w 3936"/>
              <a:gd name="T21" fmla="*/ 2673 h 2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6" h="2730">
                <a:moveTo>
                  <a:pt x="540" y="2673"/>
                </a:moveTo>
                <a:cubicBezTo>
                  <a:pt x="747" y="2690"/>
                  <a:pt x="943" y="2705"/>
                  <a:pt x="1195" y="2530"/>
                </a:cubicBezTo>
                <a:cubicBezTo>
                  <a:pt x="1447" y="2354"/>
                  <a:pt x="1500" y="2166"/>
                  <a:pt x="1557" y="1966"/>
                </a:cubicBezTo>
                <a:cubicBezTo>
                  <a:pt x="1616" y="1755"/>
                  <a:pt x="1678" y="1536"/>
                  <a:pt x="1966" y="1336"/>
                </a:cubicBezTo>
                <a:cubicBezTo>
                  <a:pt x="2253" y="1136"/>
                  <a:pt x="2479" y="1154"/>
                  <a:pt x="2698" y="1172"/>
                </a:cubicBezTo>
                <a:cubicBezTo>
                  <a:pt x="2905" y="1188"/>
                  <a:pt x="3100" y="1204"/>
                  <a:pt x="3353" y="1028"/>
                </a:cubicBezTo>
                <a:cubicBezTo>
                  <a:pt x="3605" y="853"/>
                  <a:pt x="3658" y="664"/>
                  <a:pt x="3715" y="464"/>
                </a:cubicBezTo>
                <a:cubicBezTo>
                  <a:pt x="3758" y="310"/>
                  <a:pt x="3803" y="152"/>
                  <a:pt x="3936" y="0"/>
                </a:cubicBezTo>
                <a:cubicBezTo>
                  <a:pt x="0" y="0"/>
                  <a:pt x="0" y="0"/>
                  <a:pt x="0" y="0"/>
                </a:cubicBezTo>
                <a:cubicBezTo>
                  <a:pt x="0" y="2730"/>
                  <a:pt x="0" y="2730"/>
                  <a:pt x="0" y="2730"/>
                </a:cubicBezTo>
                <a:cubicBezTo>
                  <a:pt x="200" y="2646"/>
                  <a:pt x="372" y="2660"/>
                  <a:pt x="540" y="2673"/>
                </a:cubicBezTo>
                <a:close/>
              </a:path>
            </a:pathLst>
          </a:custGeom>
          <a:solidFill>
            <a:srgbClr val="FDC887"/>
          </a:solidFill>
          <a:ln>
            <a:noFill/>
          </a:ln>
          <a:effectLst>
            <a:outerShdw dist="254000" dir="2700000" algn="tl"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76" name="Circle">
            <a:extLst>
              <a:ext uri="{FF2B5EF4-FFF2-40B4-BE49-F238E27FC236}">
                <a16:creationId xmlns:a16="http://schemas.microsoft.com/office/drawing/2014/main" id="{4AD6597A-9E02-C46B-A763-C17D032E9134}"/>
              </a:ext>
            </a:extLst>
          </p:cNvPr>
          <p:cNvSpPr/>
          <p:nvPr/>
        </p:nvSpPr>
        <p:spPr>
          <a:xfrm>
            <a:off x="5215938" y="-408853"/>
            <a:ext cx="611474" cy="611474"/>
          </a:xfrm>
          <a:prstGeom prst="donut">
            <a:avLst/>
          </a:prstGeom>
          <a:solidFill>
            <a:srgbClr val="FDC887"/>
          </a:solidFill>
          <a:ln>
            <a:noFill/>
          </a:ln>
          <a:effectLst>
            <a:outerShdw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77" name="Plus +">
            <a:extLst>
              <a:ext uri="{FF2B5EF4-FFF2-40B4-BE49-F238E27FC236}">
                <a16:creationId xmlns:a16="http://schemas.microsoft.com/office/drawing/2014/main" id="{E55D4C47-601E-340F-E66E-ADF398D14248}"/>
              </a:ext>
            </a:extLst>
          </p:cNvPr>
          <p:cNvSpPr/>
          <p:nvPr/>
        </p:nvSpPr>
        <p:spPr>
          <a:xfrm>
            <a:off x="10148344" y="792765"/>
            <a:ext cx="508000" cy="508000"/>
          </a:xfrm>
          <a:prstGeom prst="mathPlus">
            <a:avLst>
              <a:gd name="adj1" fmla="val 17895"/>
            </a:avLst>
          </a:prstGeom>
          <a:solidFill>
            <a:srgbClr val="FB6904"/>
          </a:solidFill>
          <a:ln>
            <a:noFill/>
          </a:ln>
          <a:effectLst>
            <a:outerShdw dist="127000" dir="69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78" name="Circle">
            <a:extLst>
              <a:ext uri="{FF2B5EF4-FFF2-40B4-BE49-F238E27FC236}">
                <a16:creationId xmlns:a16="http://schemas.microsoft.com/office/drawing/2014/main" id="{804000A6-5996-6B18-0840-363DFD337618}"/>
              </a:ext>
            </a:extLst>
          </p:cNvPr>
          <p:cNvSpPr/>
          <p:nvPr/>
        </p:nvSpPr>
        <p:spPr>
          <a:xfrm>
            <a:off x="1650794" y="5446310"/>
            <a:ext cx="306920" cy="306920"/>
          </a:xfrm>
          <a:prstGeom prst="donut">
            <a:avLst>
              <a:gd name="adj" fmla="val 27150"/>
            </a:avLst>
          </a:prstGeom>
          <a:solidFill>
            <a:srgbClr val="FB6904"/>
          </a:solidFill>
          <a:ln>
            <a:noFill/>
          </a:ln>
          <a:effectLst>
            <a:outerShdw dist="127000" dir="1236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79" name="Plus ++">
            <a:extLst>
              <a:ext uri="{FF2B5EF4-FFF2-40B4-BE49-F238E27FC236}">
                <a16:creationId xmlns:a16="http://schemas.microsoft.com/office/drawing/2014/main" id="{32E61CA0-5993-6C31-93B3-E63267255229}"/>
              </a:ext>
            </a:extLst>
          </p:cNvPr>
          <p:cNvSpPr/>
          <p:nvPr/>
        </p:nvSpPr>
        <p:spPr>
          <a:xfrm>
            <a:off x="253552" y="2960960"/>
            <a:ext cx="336912" cy="336912"/>
          </a:xfrm>
          <a:prstGeom prst="mathPlus">
            <a:avLst>
              <a:gd name="adj1" fmla="val 17895"/>
            </a:avLst>
          </a:prstGeom>
          <a:solidFill>
            <a:srgbClr val="FDC887"/>
          </a:solidFill>
          <a:ln>
            <a:noFill/>
          </a:ln>
          <a:effectLst>
            <a:outerShdw dist="127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80" name="Circle">
            <a:extLst>
              <a:ext uri="{FF2B5EF4-FFF2-40B4-BE49-F238E27FC236}">
                <a16:creationId xmlns:a16="http://schemas.microsoft.com/office/drawing/2014/main" id="{7C3DDABC-F3A3-A08C-6A64-E069F8864151}"/>
              </a:ext>
            </a:extLst>
          </p:cNvPr>
          <p:cNvSpPr/>
          <p:nvPr/>
        </p:nvSpPr>
        <p:spPr>
          <a:xfrm>
            <a:off x="5370787" y="6425777"/>
            <a:ext cx="675506" cy="675506"/>
          </a:xfrm>
          <a:prstGeom prst="donut">
            <a:avLst>
              <a:gd name="adj" fmla="val 16691"/>
            </a:avLst>
          </a:prstGeom>
          <a:solidFill>
            <a:schemeClr val="bg1"/>
          </a:solidFill>
          <a:ln>
            <a:noFill/>
          </a:ln>
          <a:effectLst>
            <a:outerShdw dist="127000" dir="1986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90" name="Graphic 4">
            <a:extLst>
              <a:ext uri="{FF2B5EF4-FFF2-40B4-BE49-F238E27FC236}">
                <a16:creationId xmlns:a16="http://schemas.microsoft.com/office/drawing/2014/main" id="{E52D819C-BE0C-29A6-E978-9993321F26ED}"/>
              </a:ext>
            </a:extLst>
          </p:cNvPr>
          <p:cNvGrpSpPr/>
          <p:nvPr/>
        </p:nvGrpSpPr>
        <p:grpSpPr>
          <a:xfrm>
            <a:off x="-411783" y="-1180840"/>
            <a:ext cx="12656662" cy="8030275"/>
            <a:chOff x="-232348" y="-586106"/>
            <a:chExt cx="12656662" cy="8030275"/>
          </a:xfrm>
        </p:grpSpPr>
        <p:grpSp>
          <p:nvGrpSpPr>
            <p:cNvPr id="991" name="Graphic 4">
              <a:extLst>
                <a:ext uri="{FF2B5EF4-FFF2-40B4-BE49-F238E27FC236}">
                  <a16:creationId xmlns:a16="http://schemas.microsoft.com/office/drawing/2014/main" id="{8CCF0B87-991C-F186-93CD-76FA706CDDC5}"/>
                </a:ext>
              </a:extLst>
            </p:cNvPr>
            <p:cNvGrpSpPr/>
            <p:nvPr/>
          </p:nvGrpSpPr>
          <p:grpSpPr>
            <a:xfrm>
              <a:off x="-40576" y="-586106"/>
              <a:ext cx="12273105" cy="8030275"/>
              <a:chOff x="-40576" y="-586106"/>
              <a:chExt cx="12273105" cy="8030275"/>
            </a:xfrm>
          </p:grpSpPr>
          <p:sp>
            <p:nvSpPr>
              <p:cNvPr id="992" name="Freeform: Shape 991">
                <a:extLst>
                  <a:ext uri="{FF2B5EF4-FFF2-40B4-BE49-F238E27FC236}">
                    <a16:creationId xmlns:a16="http://schemas.microsoft.com/office/drawing/2014/main" id="{119111ED-B95D-3367-2DF8-C48E8D53014C}"/>
                  </a:ext>
                </a:extLst>
              </p:cNvPr>
              <p:cNvSpPr/>
              <p:nvPr/>
            </p:nvSpPr>
            <p:spPr>
              <a:xfrm>
                <a:off x="-40576" y="-586106"/>
                <a:ext cx="4762" cy="8030275"/>
              </a:xfrm>
              <a:custGeom>
                <a:avLst/>
                <a:gdLst>
                  <a:gd name="connsiteX0" fmla="*/ 0 w 4762"/>
                  <a:gd name="connsiteY0" fmla="*/ 0 h 8030275"/>
                  <a:gd name="connsiteX1" fmla="*/ 0 w 4762"/>
                  <a:gd name="connsiteY1" fmla="*/ 8030275 h 8030275"/>
                </a:gdLst>
                <a:ahLst/>
                <a:cxnLst>
                  <a:cxn ang="0">
                    <a:pos x="connsiteX0" y="connsiteY0"/>
                  </a:cxn>
                  <a:cxn ang="0">
                    <a:pos x="connsiteX1" y="connsiteY1"/>
                  </a:cxn>
                </a:cxnLst>
                <a:rect l="l" t="t" r="r" b="b"/>
                <a:pathLst>
                  <a:path w="4762" h="8030275">
                    <a:moveTo>
                      <a:pt x="0" y="0"/>
                    </a:moveTo>
                    <a:lnTo>
                      <a:pt x="0" y="8030275"/>
                    </a:lnTo>
                  </a:path>
                </a:pathLst>
              </a:custGeom>
              <a:ln w="4621" cap="flat">
                <a:solidFill>
                  <a:srgbClr val="FFC000">
                    <a:alpha val="38000"/>
                  </a:srgbClr>
                </a:solidFill>
                <a:custDash>
                  <a:ds d="2270370" sp="2270370"/>
                </a:custDash>
                <a:miter/>
              </a:ln>
            </p:spPr>
            <p:txBody>
              <a:bodyPr rtlCol="0" anchor="ctr"/>
              <a:lstStyle/>
              <a:p>
                <a:endParaRPr lang="en-US"/>
              </a:p>
            </p:txBody>
          </p:sp>
          <p:sp>
            <p:nvSpPr>
              <p:cNvPr id="993" name="Freeform: Shape 992">
                <a:extLst>
                  <a:ext uri="{FF2B5EF4-FFF2-40B4-BE49-F238E27FC236}">
                    <a16:creationId xmlns:a16="http://schemas.microsoft.com/office/drawing/2014/main" id="{C5028BC5-A033-BF0F-8FF8-C958F63D4360}"/>
                  </a:ext>
                </a:extLst>
              </p:cNvPr>
              <p:cNvSpPr/>
              <p:nvPr/>
            </p:nvSpPr>
            <p:spPr>
              <a:xfrm>
                <a:off x="1493562" y="-586106"/>
                <a:ext cx="4762" cy="8030275"/>
              </a:xfrm>
              <a:custGeom>
                <a:avLst/>
                <a:gdLst>
                  <a:gd name="connsiteX0" fmla="*/ 0 w 4762"/>
                  <a:gd name="connsiteY0" fmla="*/ 0 h 8030275"/>
                  <a:gd name="connsiteX1" fmla="*/ 0 w 4762"/>
                  <a:gd name="connsiteY1" fmla="*/ 8030275 h 8030275"/>
                </a:gdLst>
                <a:ahLst/>
                <a:cxnLst>
                  <a:cxn ang="0">
                    <a:pos x="connsiteX0" y="connsiteY0"/>
                  </a:cxn>
                  <a:cxn ang="0">
                    <a:pos x="connsiteX1" y="connsiteY1"/>
                  </a:cxn>
                </a:cxnLst>
                <a:rect l="l" t="t" r="r" b="b"/>
                <a:pathLst>
                  <a:path w="4762" h="8030275">
                    <a:moveTo>
                      <a:pt x="0" y="0"/>
                    </a:moveTo>
                    <a:lnTo>
                      <a:pt x="0" y="8030275"/>
                    </a:lnTo>
                  </a:path>
                </a:pathLst>
              </a:custGeom>
              <a:ln w="4621" cap="flat">
                <a:solidFill>
                  <a:srgbClr val="FFC000">
                    <a:alpha val="38000"/>
                  </a:srgbClr>
                </a:solidFill>
                <a:custDash>
                  <a:ds d="2270370" sp="2270370"/>
                </a:custDash>
                <a:miter/>
              </a:ln>
            </p:spPr>
            <p:txBody>
              <a:bodyPr rtlCol="0" anchor="ctr"/>
              <a:lstStyle/>
              <a:p>
                <a:endParaRPr lang="en-US"/>
              </a:p>
            </p:txBody>
          </p:sp>
          <p:sp>
            <p:nvSpPr>
              <p:cNvPr id="994" name="Freeform: Shape 993">
                <a:extLst>
                  <a:ext uri="{FF2B5EF4-FFF2-40B4-BE49-F238E27FC236}">
                    <a16:creationId xmlns:a16="http://schemas.microsoft.com/office/drawing/2014/main" id="{8C30B86B-9248-D502-1AF4-97393B32B8E2}"/>
                  </a:ext>
                </a:extLst>
              </p:cNvPr>
              <p:cNvSpPr/>
              <p:nvPr/>
            </p:nvSpPr>
            <p:spPr>
              <a:xfrm>
                <a:off x="3027702" y="-586106"/>
                <a:ext cx="4762" cy="8030275"/>
              </a:xfrm>
              <a:custGeom>
                <a:avLst/>
                <a:gdLst>
                  <a:gd name="connsiteX0" fmla="*/ 0 w 4762"/>
                  <a:gd name="connsiteY0" fmla="*/ 0 h 8030275"/>
                  <a:gd name="connsiteX1" fmla="*/ 0 w 4762"/>
                  <a:gd name="connsiteY1" fmla="*/ 8030275 h 8030275"/>
                </a:gdLst>
                <a:ahLst/>
                <a:cxnLst>
                  <a:cxn ang="0">
                    <a:pos x="connsiteX0" y="connsiteY0"/>
                  </a:cxn>
                  <a:cxn ang="0">
                    <a:pos x="connsiteX1" y="connsiteY1"/>
                  </a:cxn>
                </a:cxnLst>
                <a:rect l="l" t="t" r="r" b="b"/>
                <a:pathLst>
                  <a:path w="4762" h="8030275">
                    <a:moveTo>
                      <a:pt x="0" y="0"/>
                    </a:moveTo>
                    <a:lnTo>
                      <a:pt x="0" y="8030275"/>
                    </a:lnTo>
                  </a:path>
                </a:pathLst>
              </a:custGeom>
              <a:ln w="4621" cap="flat">
                <a:solidFill>
                  <a:srgbClr val="FFC000">
                    <a:alpha val="38000"/>
                  </a:srgbClr>
                </a:solidFill>
                <a:custDash>
                  <a:ds d="2270370" sp="2270370"/>
                </a:custDash>
                <a:miter/>
              </a:ln>
            </p:spPr>
            <p:txBody>
              <a:bodyPr rtlCol="0" anchor="ctr"/>
              <a:lstStyle/>
              <a:p>
                <a:endParaRPr lang="en-US"/>
              </a:p>
            </p:txBody>
          </p:sp>
          <p:sp>
            <p:nvSpPr>
              <p:cNvPr id="995" name="Freeform: Shape 994">
                <a:extLst>
                  <a:ext uri="{FF2B5EF4-FFF2-40B4-BE49-F238E27FC236}">
                    <a16:creationId xmlns:a16="http://schemas.microsoft.com/office/drawing/2014/main" id="{014331AE-7458-C030-A357-8F231635EF10}"/>
                  </a:ext>
                </a:extLst>
              </p:cNvPr>
              <p:cNvSpPr/>
              <p:nvPr/>
            </p:nvSpPr>
            <p:spPr>
              <a:xfrm>
                <a:off x="4561846" y="-586106"/>
                <a:ext cx="4762" cy="8030275"/>
              </a:xfrm>
              <a:custGeom>
                <a:avLst/>
                <a:gdLst>
                  <a:gd name="connsiteX0" fmla="*/ 0 w 4762"/>
                  <a:gd name="connsiteY0" fmla="*/ 0 h 8030275"/>
                  <a:gd name="connsiteX1" fmla="*/ 0 w 4762"/>
                  <a:gd name="connsiteY1" fmla="*/ 8030275 h 8030275"/>
                </a:gdLst>
                <a:ahLst/>
                <a:cxnLst>
                  <a:cxn ang="0">
                    <a:pos x="connsiteX0" y="connsiteY0"/>
                  </a:cxn>
                  <a:cxn ang="0">
                    <a:pos x="connsiteX1" y="connsiteY1"/>
                  </a:cxn>
                </a:cxnLst>
                <a:rect l="l" t="t" r="r" b="b"/>
                <a:pathLst>
                  <a:path w="4762" h="8030275">
                    <a:moveTo>
                      <a:pt x="0" y="0"/>
                    </a:moveTo>
                    <a:lnTo>
                      <a:pt x="0" y="8030275"/>
                    </a:lnTo>
                  </a:path>
                </a:pathLst>
              </a:custGeom>
              <a:ln w="4621" cap="flat">
                <a:solidFill>
                  <a:srgbClr val="FFC000">
                    <a:alpha val="38000"/>
                  </a:srgbClr>
                </a:solidFill>
                <a:custDash>
                  <a:ds d="2270370" sp="2270370"/>
                </a:custDash>
                <a:miter/>
              </a:ln>
            </p:spPr>
            <p:txBody>
              <a:bodyPr rtlCol="0" anchor="ctr"/>
              <a:lstStyle/>
              <a:p>
                <a:endParaRPr lang="en-US"/>
              </a:p>
            </p:txBody>
          </p:sp>
          <p:sp>
            <p:nvSpPr>
              <p:cNvPr id="996" name="Freeform: Shape 995">
                <a:extLst>
                  <a:ext uri="{FF2B5EF4-FFF2-40B4-BE49-F238E27FC236}">
                    <a16:creationId xmlns:a16="http://schemas.microsoft.com/office/drawing/2014/main" id="{DB0A0797-E83D-1BAC-E4ED-C45BA40AB137}"/>
                  </a:ext>
                </a:extLst>
              </p:cNvPr>
              <p:cNvSpPr/>
              <p:nvPr/>
            </p:nvSpPr>
            <p:spPr>
              <a:xfrm>
                <a:off x="6096000" y="-586106"/>
                <a:ext cx="4762" cy="8030275"/>
              </a:xfrm>
              <a:custGeom>
                <a:avLst/>
                <a:gdLst>
                  <a:gd name="connsiteX0" fmla="*/ 0 w 4762"/>
                  <a:gd name="connsiteY0" fmla="*/ 0 h 8030275"/>
                  <a:gd name="connsiteX1" fmla="*/ 0 w 4762"/>
                  <a:gd name="connsiteY1" fmla="*/ 8030275 h 8030275"/>
                </a:gdLst>
                <a:ahLst/>
                <a:cxnLst>
                  <a:cxn ang="0">
                    <a:pos x="connsiteX0" y="connsiteY0"/>
                  </a:cxn>
                  <a:cxn ang="0">
                    <a:pos x="connsiteX1" y="connsiteY1"/>
                  </a:cxn>
                </a:cxnLst>
                <a:rect l="l" t="t" r="r" b="b"/>
                <a:pathLst>
                  <a:path w="4762" h="8030275">
                    <a:moveTo>
                      <a:pt x="0" y="0"/>
                    </a:moveTo>
                    <a:lnTo>
                      <a:pt x="0" y="8030275"/>
                    </a:lnTo>
                  </a:path>
                </a:pathLst>
              </a:custGeom>
              <a:ln w="4621" cap="flat">
                <a:solidFill>
                  <a:srgbClr val="FFC000">
                    <a:alpha val="38000"/>
                  </a:srgbClr>
                </a:solidFill>
                <a:custDash>
                  <a:ds d="2270370" sp="2270370"/>
                </a:custDash>
                <a:miter/>
              </a:ln>
            </p:spPr>
            <p:txBody>
              <a:bodyPr rtlCol="0" anchor="ctr"/>
              <a:lstStyle/>
              <a:p>
                <a:endParaRPr lang="en-US"/>
              </a:p>
            </p:txBody>
          </p:sp>
          <p:sp>
            <p:nvSpPr>
              <p:cNvPr id="997" name="Freeform: Shape 996">
                <a:extLst>
                  <a:ext uri="{FF2B5EF4-FFF2-40B4-BE49-F238E27FC236}">
                    <a16:creationId xmlns:a16="http://schemas.microsoft.com/office/drawing/2014/main" id="{82E4B84E-1884-EC3C-CAE9-E620C8F3C10F}"/>
                  </a:ext>
                </a:extLst>
              </p:cNvPr>
              <p:cNvSpPr/>
              <p:nvPr/>
            </p:nvSpPr>
            <p:spPr>
              <a:xfrm>
                <a:off x="7630144" y="-586106"/>
                <a:ext cx="4762" cy="8030275"/>
              </a:xfrm>
              <a:custGeom>
                <a:avLst/>
                <a:gdLst>
                  <a:gd name="connsiteX0" fmla="*/ 0 w 4762"/>
                  <a:gd name="connsiteY0" fmla="*/ 0 h 8030275"/>
                  <a:gd name="connsiteX1" fmla="*/ 0 w 4762"/>
                  <a:gd name="connsiteY1" fmla="*/ 8030275 h 8030275"/>
                </a:gdLst>
                <a:ahLst/>
                <a:cxnLst>
                  <a:cxn ang="0">
                    <a:pos x="connsiteX0" y="connsiteY0"/>
                  </a:cxn>
                  <a:cxn ang="0">
                    <a:pos x="connsiteX1" y="connsiteY1"/>
                  </a:cxn>
                </a:cxnLst>
                <a:rect l="l" t="t" r="r" b="b"/>
                <a:pathLst>
                  <a:path w="4762" h="8030275">
                    <a:moveTo>
                      <a:pt x="0" y="0"/>
                    </a:moveTo>
                    <a:lnTo>
                      <a:pt x="0" y="8030275"/>
                    </a:lnTo>
                  </a:path>
                </a:pathLst>
              </a:custGeom>
              <a:ln w="4621" cap="flat">
                <a:solidFill>
                  <a:srgbClr val="FFC000">
                    <a:alpha val="38000"/>
                  </a:srgbClr>
                </a:solidFill>
                <a:custDash>
                  <a:ds d="2270370" sp="2270370"/>
                </a:custDash>
                <a:miter/>
              </a:ln>
            </p:spPr>
            <p:txBody>
              <a:bodyPr rtlCol="0" anchor="ctr"/>
              <a:lstStyle/>
              <a:p>
                <a:endParaRPr lang="en-US"/>
              </a:p>
            </p:txBody>
          </p:sp>
          <p:sp>
            <p:nvSpPr>
              <p:cNvPr id="998" name="Freeform: Shape 997">
                <a:extLst>
                  <a:ext uri="{FF2B5EF4-FFF2-40B4-BE49-F238E27FC236}">
                    <a16:creationId xmlns:a16="http://schemas.microsoft.com/office/drawing/2014/main" id="{EFB54090-81C2-2E6E-47DF-C4C4DCDAC84B}"/>
                  </a:ext>
                </a:extLst>
              </p:cNvPr>
              <p:cNvSpPr/>
              <p:nvPr/>
            </p:nvSpPr>
            <p:spPr>
              <a:xfrm>
                <a:off x="9164288" y="-586106"/>
                <a:ext cx="4762" cy="8030275"/>
              </a:xfrm>
              <a:custGeom>
                <a:avLst/>
                <a:gdLst>
                  <a:gd name="connsiteX0" fmla="*/ 0 w 4762"/>
                  <a:gd name="connsiteY0" fmla="*/ 0 h 8030275"/>
                  <a:gd name="connsiteX1" fmla="*/ 0 w 4762"/>
                  <a:gd name="connsiteY1" fmla="*/ 8030275 h 8030275"/>
                </a:gdLst>
                <a:ahLst/>
                <a:cxnLst>
                  <a:cxn ang="0">
                    <a:pos x="connsiteX0" y="connsiteY0"/>
                  </a:cxn>
                  <a:cxn ang="0">
                    <a:pos x="connsiteX1" y="connsiteY1"/>
                  </a:cxn>
                </a:cxnLst>
                <a:rect l="l" t="t" r="r" b="b"/>
                <a:pathLst>
                  <a:path w="4762" h="8030275">
                    <a:moveTo>
                      <a:pt x="0" y="0"/>
                    </a:moveTo>
                    <a:lnTo>
                      <a:pt x="0" y="8030275"/>
                    </a:lnTo>
                  </a:path>
                </a:pathLst>
              </a:custGeom>
              <a:ln w="4621" cap="flat">
                <a:solidFill>
                  <a:srgbClr val="FFC000">
                    <a:alpha val="38000"/>
                  </a:srgbClr>
                </a:solidFill>
                <a:custDash>
                  <a:ds d="2270370" sp="2270370"/>
                </a:custDash>
                <a:miter/>
              </a:ln>
            </p:spPr>
            <p:txBody>
              <a:bodyPr rtlCol="0" anchor="ctr"/>
              <a:lstStyle/>
              <a:p>
                <a:endParaRPr lang="en-US"/>
              </a:p>
            </p:txBody>
          </p:sp>
          <p:sp>
            <p:nvSpPr>
              <p:cNvPr id="999" name="Freeform: Shape 998">
                <a:extLst>
                  <a:ext uri="{FF2B5EF4-FFF2-40B4-BE49-F238E27FC236}">
                    <a16:creationId xmlns:a16="http://schemas.microsoft.com/office/drawing/2014/main" id="{20D8A692-EA6E-2AF3-DAB7-42D664FDC833}"/>
                  </a:ext>
                </a:extLst>
              </p:cNvPr>
              <p:cNvSpPr/>
              <p:nvPr/>
            </p:nvSpPr>
            <p:spPr>
              <a:xfrm>
                <a:off x="10698432" y="-586106"/>
                <a:ext cx="4762" cy="8030275"/>
              </a:xfrm>
              <a:custGeom>
                <a:avLst/>
                <a:gdLst>
                  <a:gd name="connsiteX0" fmla="*/ -1 w 4762"/>
                  <a:gd name="connsiteY0" fmla="*/ 0 h 8030275"/>
                  <a:gd name="connsiteX1" fmla="*/ -1 w 4762"/>
                  <a:gd name="connsiteY1" fmla="*/ 8030275 h 8030275"/>
                </a:gdLst>
                <a:ahLst/>
                <a:cxnLst>
                  <a:cxn ang="0">
                    <a:pos x="connsiteX0" y="connsiteY0"/>
                  </a:cxn>
                  <a:cxn ang="0">
                    <a:pos x="connsiteX1" y="connsiteY1"/>
                  </a:cxn>
                </a:cxnLst>
                <a:rect l="l" t="t" r="r" b="b"/>
                <a:pathLst>
                  <a:path w="4762" h="8030275">
                    <a:moveTo>
                      <a:pt x="-1" y="0"/>
                    </a:moveTo>
                    <a:lnTo>
                      <a:pt x="-1" y="8030275"/>
                    </a:lnTo>
                  </a:path>
                </a:pathLst>
              </a:custGeom>
              <a:ln w="4621" cap="flat">
                <a:solidFill>
                  <a:srgbClr val="FFC000">
                    <a:alpha val="38000"/>
                  </a:srgbClr>
                </a:solidFill>
                <a:custDash>
                  <a:ds d="2270370" sp="2270370"/>
                </a:custDash>
                <a:miter/>
              </a:ln>
            </p:spPr>
            <p:txBody>
              <a:bodyPr rtlCol="0" anchor="ctr"/>
              <a:lstStyle/>
              <a:p>
                <a:endParaRPr lang="en-US"/>
              </a:p>
            </p:txBody>
          </p:sp>
          <p:sp>
            <p:nvSpPr>
              <p:cNvPr id="1000" name="Freeform: Shape 999">
                <a:extLst>
                  <a:ext uri="{FF2B5EF4-FFF2-40B4-BE49-F238E27FC236}">
                    <a16:creationId xmlns:a16="http://schemas.microsoft.com/office/drawing/2014/main" id="{3AC5A775-9288-9305-7ED5-3FDC5CC365EB}"/>
                  </a:ext>
                </a:extLst>
              </p:cNvPr>
              <p:cNvSpPr/>
              <p:nvPr/>
            </p:nvSpPr>
            <p:spPr>
              <a:xfrm>
                <a:off x="12232528" y="-586106"/>
                <a:ext cx="4762" cy="8030275"/>
              </a:xfrm>
              <a:custGeom>
                <a:avLst/>
                <a:gdLst>
                  <a:gd name="connsiteX0" fmla="*/ 0 w 4762"/>
                  <a:gd name="connsiteY0" fmla="*/ 0 h 8030275"/>
                  <a:gd name="connsiteX1" fmla="*/ 0 w 4762"/>
                  <a:gd name="connsiteY1" fmla="*/ 8030275 h 8030275"/>
                </a:gdLst>
                <a:ahLst/>
                <a:cxnLst>
                  <a:cxn ang="0">
                    <a:pos x="connsiteX0" y="connsiteY0"/>
                  </a:cxn>
                  <a:cxn ang="0">
                    <a:pos x="connsiteX1" y="connsiteY1"/>
                  </a:cxn>
                </a:cxnLst>
                <a:rect l="l" t="t" r="r" b="b"/>
                <a:pathLst>
                  <a:path w="4762" h="8030275">
                    <a:moveTo>
                      <a:pt x="0" y="0"/>
                    </a:moveTo>
                    <a:lnTo>
                      <a:pt x="0" y="8030275"/>
                    </a:lnTo>
                  </a:path>
                </a:pathLst>
              </a:custGeom>
              <a:ln w="4621" cap="flat">
                <a:solidFill>
                  <a:srgbClr val="FFC000">
                    <a:alpha val="38000"/>
                  </a:srgbClr>
                </a:solidFill>
                <a:custDash>
                  <a:ds d="2270370" sp="2270370"/>
                </a:custDash>
                <a:miter/>
              </a:ln>
            </p:spPr>
            <p:txBody>
              <a:bodyPr rtlCol="0" anchor="ctr"/>
              <a:lstStyle/>
              <a:p>
                <a:endParaRPr lang="en-US"/>
              </a:p>
            </p:txBody>
          </p:sp>
        </p:grpSp>
        <p:grpSp>
          <p:nvGrpSpPr>
            <p:cNvPr id="1001" name="Graphic 4">
              <a:extLst>
                <a:ext uri="{FF2B5EF4-FFF2-40B4-BE49-F238E27FC236}">
                  <a16:creationId xmlns:a16="http://schemas.microsoft.com/office/drawing/2014/main" id="{5455EADB-B3D4-1B94-95B4-E601F0D5F44D}"/>
                </a:ext>
              </a:extLst>
            </p:cNvPr>
            <p:cNvGrpSpPr/>
            <p:nvPr/>
          </p:nvGrpSpPr>
          <p:grpSpPr>
            <a:xfrm>
              <a:off x="-232348" y="-226542"/>
              <a:ext cx="12656662" cy="7311142"/>
              <a:chOff x="-232348" y="-226542"/>
              <a:chExt cx="12656662" cy="7311142"/>
            </a:xfrm>
          </p:grpSpPr>
          <p:sp>
            <p:nvSpPr>
              <p:cNvPr id="1002" name="Freeform: Shape 1001">
                <a:extLst>
                  <a:ext uri="{FF2B5EF4-FFF2-40B4-BE49-F238E27FC236}">
                    <a16:creationId xmlns:a16="http://schemas.microsoft.com/office/drawing/2014/main" id="{044A529D-59EB-C449-AFDE-585842FCFC8B}"/>
                  </a:ext>
                </a:extLst>
              </p:cNvPr>
              <p:cNvSpPr/>
              <p:nvPr/>
            </p:nvSpPr>
            <p:spPr>
              <a:xfrm>
                <a:off x="-232348" y="-226542"/>
                <a:ext cx="12656662" cy="4762"/>
              </a:xfrm>
              <a:custGeom>
                <a:avLst/>
                <a:gdLst>
                  <a:gd name="connsiteX0" fmla="*/ 0 w 12656662"/>
                  <a:gd name="connsiteY0" fmla="*/ 0 h 4762"/>
                  <a:gd name="connsiteX1" fmla="*/ 12656663 w 12656662"/>
                  <a:gd name="connsiteY1" fmla="*/ 0 h 4762"/>
                </a:gdLst>
                <a:ahLst/>
                <a:cxnLst>
                  <a:cxn ang="0">
                    <a:pos x="connsiteX0" y="connsiteY0"/>
                  </a:cxn>
                  <a:cxn ang="0">
                    <a:pos x="connsiteX1" y="connsiteY1"/>
                  </a:cxn>
                </a:cxnLst>
                <a:rect l="l" t="t" r="r" b="b"/>
                <a:pathLst>
                  <a:path w="12656662" h="4762">
                    <a:moveTo>
                      <a:pt x="0" y="0"/>
                    </a:moveTo>
                    <a:lnTo>
                      <a:pt x="12656663" y="0"/>
                    </a:lnTo>
                  </a:path>
                </a:pathLst>
              </a:custGeom>
              <a:ln w="4621" cap="flat">
                <a:solidFill>
                  <a:srgbClr val="FFC000">
                    <a:alpha val="38000"/>
                  </a:srgbClr>
                </a:solidFill>
                <a:custDash>
                  <a:ds d="2270370" sp="2270370"/>
                </a:custDash>
                <a:miter/>
              </a:ln>
            </p:spPr>
            <p:txBody>
              <a:bodyPr rtlCol="0" anchor="ctr"/>
              <a:lstStyle/>
              <a:p>
                <a:endParaRPr lang="en-US"/>
              </a:p>
            </p:txBody>
          </p:sp>
          <p:sp>
            <p:nvSpPr>
              <p:cNvPr id="1003" name="Freeform: Shape 1002">
                <a:extLst>
                  <a:ext uri="{FF2B5EF4-FFF2-40B4-BE49-F238E27FC236}">
                    <a16:creationId xmlns:a16="http://schemas.microsoft.com/office/drawing/2014/main" id="{A82D890D-FDF1-9C5F-8107-283EEA765A55}"/>
                  </a:ext>
                </a:extLst>
              </p:cNvPr>
              <p:cNvSpPr/>
              <p:nvPr/>
            </p:nvSpPr>
            <p:spPr>
              <a:xfrm>
                <a:off x="-232348" y="1235687"/>
                <a:ext cx="12656662" cy="4762"/>
              </a:xfrm>
              <a:custGeom>
                <a:avLst/>
                <a:gdLst>
                  <a:gd name="connsiteX0" fmla="*/ 0 w 12656662"/>
                  <a:gd name="connsiteY0" fmla="*/ 0 h 4762"/>
                  <a:gd name="connsiteX1" fmla="*/ 12656663 w 12656662"/>
                  <a:gd name="connsiteY1" fmla="*/ 0 h 4762"/>
                </a:gdLst>
                <a:ahLst/>
                <a:cxnLst>
                  <a:cxn ang="0">
                    <a:pos x="connsiteX0" y="connsiteY0"/>
                  </a:cxn>
                  <a:cxn ang="0">
                    <a:pos x="connsiteX1" y="connsiteY1"/>
                  </a:cxn>
                </a:cxnLst>
                <a:rect l="l" t="t" r="r" b="b"/>
                <a:pathLst>
                  <a:path w="12656662" h="4762">
                    <a:moveTo>
                      <a:pt x="0" y="0"/>
                    </a:moveTo>
                    <a:lnTo>
                      <a:pt x="12656663" y="0"/>
                    </a:lnTo>
                  </a:path>
                </a:pathLst>
              </a:custGeom>
              <a:ln w="4621" cap="flat">
                <a:solidFill>
                  <a:srgbClr val="FFC000">
                    <a:alpha val="38000"/>
                  </a:srgbClr>
                </a:solidFill>
                <a:custDash>
                  <a:ds d="2270370" sp="2270370"/>
                </a:custDash>
                <a:miter/>
              </a:ln>
            </p:spPr>
            <p:txBody>
              <a:bodyPr rtlCol="0" anchor="ctr"/>
              <a:lstStyle/>
              <a:p>
                <a:endParaRPr lang="en-US"/>
              </a:p>
            </p:txBody>
          </p:sp>
          <p:sp>
            <p:nvSpPr>
              <p:cNvPr id="1004" name="Freeform: Shape 1003">
                <a:extLst>
                  <a:ext uri="{FF2B5EF4-FFF2-40B4-BE49-F238E27FC236}">
                    <a16:creationId xmlns:a16="http://schemas.microsoft.com/office/drawing/2014/main" id="{EB88BAEC-C6D4-4D46-8A06-FADD8947E6F5}"/>
                  </a:ext>
                </a:extLst>
              </p:cNvPr>
              <p:cNvSpPr/>
              <p:nvPr/>
            </p:nvSpPr>
            <p:spPr>
              <a:xfrm>
                <a:off x="-232348" y="2697918"/>
                <a:ext cx="12656662" cy="4762"/>
              </a:xfrm>
              <a:custGeom>
                <a:avLst/>
                <a:gdLst>
                  <a:gd name="connsiteX0" fmla="*/ 0 w 12656662"/>
                  <a:gd name="connsiteY0" fmla="*/ 0 h 4762"/>
                  <a:gd name="connsiteX1" fmla="*/ 12656663 w 12656662"/>
                  <a:gd name="connsiteY1" fmla="*/ 0 h 4762"/>
                </a:gdLst>
                <a:ahLst/>
                <a:cxnLst>
                  <a:cxn ang="0">
                    <a:pos x="connsiteX0" y="connsiteY0"/>
                  </a:cxn>
                  <a:cxn ang="0">
                    <a:pos x="connsiteX1" y="connsiteY1"/>
                  </a:cxn>
                </a:cxnLst>
                <a:rect l="l" t="t" r="r" b="b"/>
                <a:pathLst>
                  <a:path w="12656662" h="4762">
                    <a:moveTo>
                      <a:pt x="0" y="0"/>
                    </a:moveTo>
                    <a:lnTo>
                      <a:pt x="12656663" y="0"/>
                    </a:lnTo>
                  </a:path>
                </a:pathLst>
              </a:custGeom>
              <a:ln w="4621" cap="flat">
                <a:solidFill>
                  <a:srgbClr val="FFC000">
                    <a:alpha val="38000"/>
                  </a:srgbClr>
                </a:solidFill>
                <a:custDash>
                  <a:ds d="2270370" sp="2270370"/>
                </a:custDash>
                <a:miter/>
              </a:ln>
            </p:spPr>
            <p:txBody>
              <a:bodyPr rtlCol="0" anchor="ctr"/>
              <a:lstStyle/>
              <a:p>
                <a:endParaRPr lang="en-US"/>
              </a:p>
            </p:txBody>
          </p:sp>
          <p:sp>
            <p:nvSpPr>
              <p:cNvPr id="1005" name="Freeform: Shape 1004">
                <a:extLst>
                  <a:ext uri="{FF2B5EF4-FFF2-40B4-BE49-F238E27FC236}">
                    <a16:creationId xmlns:a16="http://schemas.microsoft.com/office/drawing/2014/main" id="{9A416D3E-DC4C-997A-C914-2D79938C6E60}"/>
                  </a:ext>
                </a:extLst>
              </p:cNvPr>
              <p:cNvSpPr/>
              <p:nvPr/>
            </p:nvSpPr>
            <p:spPr>
              <a:xfrm>
                <a:off x="-232348" y="4160143"/>
                <a:ext cx="12656662" cy="4762"/>
              </a:xfrm>
              <a:custGeom>
                <a:avLst/>
                <a:gdLst>
                  <a:gd name="connsiteX0" fmla="*/ 0 w 12656662"/>
                  <a:gd name="connsiteY0" fmla="*/ 0 h 4762"/>
                  <a:gd name="connsiteX1" fmla="*/ 12656663 w 12656662"/>
                  <a:gd name="connsiteY1" fmla="*/ 0 h 4762"/>
                </a:gdLst>
                <a:ahLst/>
                <a:cxnLst>
                  <a:cxn ang="0">
                    <a:pos x="connsiteX0" y="connsiteY0"/>
                  </a:cxn>
                  <a:cxn ang="0">
                    <a:pos x="connsiteX1" y="connsiteY1"/>
                  </a:cxn>
                </a:cxnLst>
                <a:rect l="l" t="t" r="r" b="b"/>
                <a:pathLst>
                  <a:path w="12656662" h="4762">
                    <a:moveTo>
                      <a:pt x="0" y="0"/>
                    </a:moveTo>
                    <a:lnTo>
                      <a:pt x="12656663" y="0"/>
                    </a:lnTo>
                  </a:path>
                </a:pathLst>
              </a:custGeom>
              <a:ln w="4621" cap="flat">
                <a:solidFill>
                  <a:srgbClr val="FFC000">
                    <a:alpha val="38000"/>
                  </a:srgbClr>
                </a:solidFill>
                <a:custDash>
                  <a:ds d="2270370" sp="2270370"/>
                </a:custDash>
                <a:miter/>
              </a:ln>
            </p:spPr>
            <p:txBody>
              <a:bodyPr rtlCol="0" anchor="ctr"/>
              <a:lstStyle/>
              <a:p>
                <a:endParaRPr lang="en-US"/>
              </a:p>
            </p:txBody>
          </p:sp>
          <p:sp>
            <p:nvSpPr>
              <p:cNvPr id="1006" name="Freeform: Shape 1005">
                <a:extLst>
                  <a:ext uri="{FF2B5EF4-FFF2-40B4-BE49-F238E27FC236}">
                    <a16:creationId xmlns:a16="http://schemas.microsoft.com/office/drawing/2014/main" id="{723E9E06-9D13-5648-AE8E-73A40A80A301}"/>
                  </a:ext>
                </a:extLst>
              </p:cNvPr>
              <p:cNvSpPr/>
              <p:nvPr/>
            </p:nvSpPr>
            <p:spPr>
              <a:xfrm>
                <a:off x="-232348" y="5622369"/>
                <a:ext cx="12656662" cy="4762"/>
              </a:xfrm>
              <a:custGeom>
                <a:avLst/>
                <a:gdLst>
                  <a:gd name="connsiteX0" fmla="*/ 0 w 12656662"/>
                  <a:gd name="connsiteY0" fmla="*/ 0 h 4762"/>
                  <a:gd name="connsiteX1" fmla="*/ 12656663 w 12656662"/>
                  <a:gd name="connsiteY1" fmla="*/ 0 h 4762"/>
                </a:gdLst>
                <a:ahLst/>
                <a:cxnLst>
                  <a:cxn ang="0">
                    <a:pos x="connsiteX0" y="connsiteY0"/>
                  </a:cxn>
                  <a:cxn ang="0">
                    <a:pos x="connsiteX1" y="connsiteY1"/>
                  </a:cxn>
                </a:cxnLst>
                <a:rect l="l" t="t" r="r" b="b"/>
                <a:pathLst>
                  <a:path w="12656662" h="4762">
                    <a:moveTo>
                      <a:pt x="0" y="0"/>
                    </a:moveTo>
                    <a:lnTo>
                      <a:pt x="12656663" y="0"/>
                    </a:lnTo>
                  </a:path>
                </a:pathLst>
              </a:custGeom>
              <a:ln w="4621" cap="flat">
                <a:solidFill>
                  <a:srgbClr val="FFC000">
                    <a:alpha val="38000"/>
                  </a:srgbClr>
                </a:solidFill>
                <a:custDash>
                  <a:ds d="2270370" sp="2270370"/>
                </a:custDash>
                <a:miter/>
              </a:ln>
            </p:spPr>
            <p:txBody>
              <a:bodyPr rtlCol="0" anchor="ctr"/>
              <a:lstStyle/>
              <a:p>
                <a:endParaRPr lang="en-US"/>
              </a:p>
            </p:txBody>
          </p:sp>
          <p:sp>
            <p:nvSpPr>
              <p:cNvPr id="1007" name="Freeform: Shape 1006">
                <a:extLst>
                  <a:ext uri="{FF2B5EF4-FFF2-40B4-BE49-F238E27FC236}">
                    <a16:creationId xmlns:a16="http://schemas.microsoft.com/office/drawing/2014/main" id="{AA07201D-4597-241D-2AD3-21E3C94EF81B}"/>
                  </a:ext>
                </a:extLst>
              </p:cNvPr>
              <p:cNvSpPr/>
              <p:nvPr/>
            </p:nvSpPr>
            <p:spPr>
              <a:xfrm>
                <a:off x="-232348" y="7084599"/>
                <a:ext cx="12656662" cy="4762"/>
              </a:xfrm>
              <a:custGeom>
                <a:avLst/>
                <a:gdLst>
                  <a:gd name="connsiteX0" fmla="*/ 0 w 12656662"/>
                  <a:gd name="connsiteY0" fmla="*/ 0 h 4762"/>
                  <a:gd name="connsiteX1" fmla="*/ 12656663 w 12656662"/>
                  <a:gd name="connsiteY1" fmla="*/ 0 h 4762"/>
                </a:gdLst>
                <a:ahLst/>
                <a:cxnLst>
                  <a:cxn ang="0">
                    <a:pos x="connsiteX0" y="connsiteY0"/>
                  </a:cxn>
                  <a:cxn ang="0">
                    <a:pos x="connsiteX1" y="connsiteY1"/>
                  </a:cxn>
                </a:cxnLst>
                <a:rect l="l" t="t" r="r" b="b"/>
                <a:pathLst>
                  <a:path w="12656662" h="4762">
                    <a:moveTo>
                      <a:pt x="0" y="0"/>
                    </a:moveTo>
                    <a:lnTo>
                      <a:pt x="12656663" y="0"/>
                    </a:lnTo>
                  </a:path>
                </a:pathLst>
              </a:custGeom>
              <a:ln w="4621" cap="flat">
                <a:solidFill>
                  <a:srgbClr val="FFC000">
                    <a:alpha val="38000"/>
                  </a:srgbClr>
                </a:solidFill>
                <a:custDash>
                  <a:ds d="2270370" sp="2270370"/>
                </a:custDash>
                <a:miter/>
              </a:ln>
            </p:spPr>
            <p:txBody>
              <a:bodyPr rtlCol="0" anchor="ctr"/>
              <a:lstStyle/>
              <a:p>
                <a:endParaRPr lang="en-US"/>
              </a:p>
            </p:txBody>
          </p:sp>
        </p:grpSp>
      </p:grpSp>
      <p:grpSp>
        <p:nvGrpSpPr>
          <p:cNvPr id="1010" name="Graphic 4">
            <a:extLst>
              <a:ext uri="{FF2B5EF4-FFF2-40B4-BE49-F238E27FC236}">
                <a16:creationId xmlns:a16="http://schemas.microsoft.com/office/drawing/2014/main" id="{A18884D6-7880-2BB6-32B4-F734B3339E3E}"/>
              </a:ext>
            </a:extLst>
          </p:cNvPr>
          <p:cNvGrpSpPr/>
          <p:nvPr/>
        </p:nvGrpSpPr>
        <p:grpSpPr>
          <a:xfrm>
            <a:off x="-1218881" y="6070939"/>
            <a:ext cx="5362493" cy="1174156"/>
            <a:chOff x="-865127" y="5420565"/>
            <a:chExt cx="5564362" cy="1824530"/>
          </a:xfrm>
        </p:grpSpPr>
        <p:sp>
          <p:nvSpPr>
            <p:cNvPr id="1011" name="Freeform: Shape 1010">
              <a:extLst>
                <a:ext uri="{FF2B5EF4-FFF2-40B4-BE49-F238E27FC236}">
                  <a16:creationId xmlns:a16="http://schemas.microsoft.com/office/drawing/2014/main" id="{59EB5468-112B-D362-A175-B60D5317208D}"/>
                </a:ext>
              </a:extLst>
            </p:cNvPr>
            <p:cNvSpPr/>
            <p:nvPr/>
          </p:nvSpPr>
          <p:spPr>
            <a:xfrm>
              <a:off x="-865127" y="5420565"/>
              <a:ext cx="5564362" cy="1784716"/>
            </a:xfrm>
            <a:custGeom>
              <a:avLst/>
              <a:gdLst>
                <a:gd name="connsiteX0" fmla="*/ 0 w 5564362"/>
                <a:gd name="connsiteY0" fmla="*/ 1784716 h 1784716"/>
                <a:gd name="connsiteX1" fmla="*/ 1234097 w 5564362"/>
                <a:gd name="connsiteY1" fmla="*/ 192327 h 1784716"/>
                <a:gd name="connsiteX2" fmla="*/ 2781853 w 5564362"/>
                <a:gd name="connsiteY2" fmla="*/ 260526 h 1784716"/>
                <a:gd name="connsiteX3" fmla="*/ 3091925 w 5564362"/>
                <a:gd name="connsiteY3" fmla="*/ 493126 h 1784716"/>
                <a:gd name="connsiteX4" fmla="*/ 4401989 w 5564362"/>
                <a:gd name="connsiteY4" fmla="*/ 619285 h 1784716"/>
                <a:gd name="connsiteX5" fmla="*/ 5097109 w 5564362"/>
                <a:gd name="connsiteY5" fmla="*/ 1057768 h 1784716"/>
                <a:gd name="connsiteX6" fmla="*/ 5564362 w 5564362"/>
                <a:gd name="connsiteY6" fmla="*/ 1748188 h 178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4362" h="1784716">
                  <a:moveTo>
                    <a:pt x="0" y="1784716"/>
                  </a:moveTo>
                  <a:cubicBezTo>
                    <a:pt x="237601" y="1338946"/>
                    <a:pt x="816750" y="476886"/>
                    <a:pt x="1234097" y="192327"/>
                  </a:cubicBezTo>
                  <a:cubicBezTo>
                    <a:pt x="1672004" y="-106235"/>
                    <a:pt x="2373549" y="-36845"/>
                    <a:pt x="2781853" y="260526"/>
                  </a:cubicBezTo>
                  <a:cubicBezTo>
                    <a:pt x="2886408" y="336678"/>
                    <a:pt x="2979149" y="429785"/>
                    <a:pt x="3091925" y="493126"/>
                  </a:cubicBezTo>
                  <a:cubicBezTo>
                    <a:pt x="3478568" y="710296"/>
                    <a:pt x="3969025" y="523321"/>
                    <a:pt x="4401989" y="619285"/>
                  </a:cubicBezTo>
                  <a:cubicBezTo>
                    <a:pt x="4673813" y="679530"/>
                    <a:pt x="4910871" y="850790"/>
                    <a:pt x="5097109" y="1057768"/>
                  </a:cubicBezTo>
                  <a:cubicBezTo>
                    <a:pt x="5283346" y="1264746"/>
                    <a:pt x="5424550" y="1507443"/>
                    <a:pt x="5564362" y="1748188"/>
                  </a:cubicBezTo>
                </a:path>
              </a:pathLst>
            </a:custGeom>
            <a:solidFill>
              <a:schemeClr val="accent2">
                <a:lumMod val="20000"/>
                <a:lumOff val="80000"/>
              </a:schemeClr>
            </a:solidFill>
            <a:ln w="4763" cap="flat">
              <a:noFill/>
              <a:prstDash val="solid"/>
              <a:miter/>
            </a:ln>
          </p:spPr>
          <p:txBody>
            <a:bodyPr rtlCol="0" anchor="ctr"/>
            <a:lstStyle/>
            <a:p>
              <a:endParaRPr lang="en-US"/>
            </a:p>
          </p:txBody>
        </p:sp>
        <p:sp>
          <p:nvSpPr>
            <p:cNvPr id="1012" name="Freeform: Shape 1011">
              <a:extLst>
                <a:ext uri="{FF2B5EF4-FFF2-40B4-BE49-F238E27FC236}">
                  <a16:creationId xmlns:a16="http://schemas.microsoft.com/office/drawing/2014/main" id="{E3EE068A-5C0C-6A77-1663-CE34782481A4}"/>
                </a:ext>
              </a:extLst>
            </p:cNvPr>
            <p:cNvSpPr/>
            <p:nvPr/>
          </p:nvSpPr>
          <p:spPr>
            <a:xfrm>
              <a:off x="-646175" y="5831851"/>
              <a:ext cx="4406150" cy="1413244"/>
            </a:xfrm>
            <a:custGeom>
              <a:avLst/>
              <a:gdLst>
                <a:gd name="connsiteX0" fmla="*/ 0 w 4406150"/>
                <a:gd name="connsiteY0" fmla="*/ 1413244 h 1413244"/>
                <a:gd name="connsiteX1" fmla="*/ 977222 w 4406150"/>
                <a:gd name="connsiteY1" fmla="*/ 152325 h 1413244"/>
                <a:gd name="connsiteX2" fmla="*/ 2202813 w 4406150"/>
                <a:gd name="connsiteY2" fmla="*/ 206284 h 1413244"/>
                <a:gd name="connsiteX3" fmla="*/ 2448344 w 4406150"/>
                <a:gd name="connsiteY3" fmla="*/ 390498 h 1413244"/>
                <a:gd name="connsiteX4" fmla="*/ 3485717 w 4406150"/>
                <a:gd name="connsiteY4" fmla="*/ 490415 h 1413244"/>
                <a:gd name="connsiteX5" fmla="*/ 4036152 w 4406150"/>
                <a:gd name="connsiteY5" fmla="*/ 837601 h 1413244"/>
                <a:gd name="connsiteX6" fmla="*/ 4406151 w 4406150"/>
                <a:gd name="connsiteY6" fmla="*/ 1384336 h 141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6150" h="1413244">
                  <a:moveTo>
                    <a:pt x="0" y="1413244"/>
                  </a:moveTo>
                  <a:cubicBezTo>
                    <a:pt x="188143" y="1060296"/>
                    <a:pt x="646747" y="377638"/>
                    <a:pt x="977222" y="152325"/>
                  </a:cubicBezTo>
                  <a:cubicBezTo>
                    <a:pt x="1323980" y="-84133"/>
                    <a:pt x="1879502" y="-29174"/>
                    <a:pt x="2202813" y="206284"/>
                  </a:cubicBezTo>
                  <a:cubicBezTo>
                    <a:pt x="2285610" y="266625"/>
                    <a:pt x="2359043" y="340301"/>
                    <a:pt x="2448344" y="390498"/>
                  </a:cubicBezTo>
                  <a:cubicBezTo>
                    <a:pt x="2754506" y="562471"/>
                    <a:pt x="3142879" y="414405"/>
                    <a:pt x="3485717" y="490415"/>
                  </a:cubicBezTo>
                  <a:cubicBezTo>
                    <a:pt x="3700963" y="538087"/>
                    <a:pt x="3888677" y="673723"/>
                    <a:pt x="4036152" y="837601"/>
                  </a:cubicBezTo>
                  <a:cubicBezTo>
                    <a:pt x="4183628" y="1001478"/>
                    <a:pt x="4295437" y="1193646"/>
                    <a:pt x="4406151" y="1384336"/>
                  </a:cubicBezTo>
                </a:path>
              </a:pathLst>
            </a:custGeom>
            <a:solidFill>
              <a:schemeClr val="accent2"/>
            </a:solidFill>
            <a:ln w="4763" cap="flat">
              <a:noFill/>
              <a:prstDash val="solid"/>
              <a:miter/>
            </a:ln>
          </p:spPr>
          <p:txBody>
            <a:bodyPr rtlCol="0" anchor="ctr"/>
            <a:lstStyle/>
            <a:p>
              <a:endParaRPr lang="en-US"/>
            </a:p>
          </p:txBody>
        </p:sp>
      </p:grpSp>
      <p:grpSp>
        <p:nvGrpSpPr>
          <p:cNvPr id="1013" name="Graphic 4">
            <a:extLst>
              <a:ext uri="{FF2B5EF4-FFF2-40B4-BE49-F238E27FC236}">
                <a16:creationId xmlns:a16="http://schemas.microsoft.com/office/drawing/2014/main" id="{2A2E71ED-A5DB-0755-235E-9D28ECF4C430}"/>
              </a:ext>
            </a:extLst>
          </p:cNvPr>
          <p:cNvGrpSpPr/>
          <p:nvPr/>
        </p:nvGrpSpPr>
        <p:grpSpPr>
          <a:xfrm>
            <a:off x="7734813" y="-281923"/>
            <a:ext cx="5341561" cy="1186910"/>
            <a:chOff x="6656975" y="-192600"/>
            <a:chExt cx="6550199" cy="1508078"/>
          </a:xfrm>
        </p:grpSpPr>
        <p:sp>
          <p:nvSpPr>
            <p:cNvPr id="1014" name="Freeform: Shape 1013">
              <a:extLst>
                <a:ext uri="{FF2B5EF4-FFF2-40B4-BE49-F238E27FC236}">
                  <a16:creationId xmlns:a16="http://schemas.microsoft.com/office/drawing/2014/main" id="{11F4AD61-E1D4-36EC-80C7-F5C7BAE28C07}"/>
                </a:ext>
              </a:extLst>
            </p:cNvPr>
            <p:cNvSpPr/>
            <p:nvPr/>
          </p:nvSpPr>
          <p:spPr>
            <a:xfrm>
              <a:off x="6656975" y="-172064"/>
              <a:ext cx="6550199" cy="1487542"/>
            </a:xfrm>
            <a:custGeom>
              <a:avLst/>
              <a:gdLst>
                <a:gd name="connsiteX0" fmla="*/ 6550199 w 6550199"/>
                <a:gd name="connsiteY0" fmla="*/ 64037 h 1487542"/>
                <a:gd name="connsiteX1" fmla="*/ 5391246 w 6550199"/>
                <a:gd name="connsiteY1" fmla="*/ 1360113 h 1487542"/>
                <a:gd name="connsiteX2" fmla="*/ 3660981 w 6550199"/>
                <a:gd name="connsiteY2" fmla="*/ 1189277 h 1487542"/>
                <a:gd name="connsiteX3" fmla="*/ 3162776 w 6550199"/>
                <a:gd name="connsiteY3" fmla="*/ 976136 h 1487542"/>
                <a:gd name="connsiteX4" fmla="*/ 2889695 w 6550199"/>
                <a:gd name="connsiteY4" fmla="*/ 1063990 h 1487542"/>
                <a:gd name="connsiteX5" fmla="*/ 1408747 w 6550199"/>
                <a:gd name="connsiteY5" fmla="*/ 1006673 h 1487542"/>
                <a:gd name="connsiteX6" fmla="*/ 0 w 6550199"/>
                <a:gd name="connsiteY6" fmla="*/ 0 h 148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199" h="1487542">
                  <a:moveTo>
                    <a:pt x="6550199" y="64037"/>
                  </a:moveTo>
                  <a:cubicBezTo>
                    <a:pt x="6395704" y="645295"/>
                    <a:pt x="5951696" y="1141843"/>
                    <a:pt x="5391246" y="1360113"/>
                  </a:cubicBezTo>
                  <a:cubicBezTo>
                    <a:pt x="4830794" y="1578383"/>
                    <a:pt x="4167902" y="1512932"/>
                    <a:pt x="3660981" y="1189277"/>
                  </a:cubicBezTo>
                  <a:cubicBezTo>
                    <a:pt x="3505771" y="1090170"/>
                    <a:pt x="3346513" y="963111"/>
                    <a:pt x="3162776" y="976136"/>
                  </a:cubicBezTo>
                  <a:cubicBezTo>
                    <a:pt x="3066955" y="982932"/>
                    <a:pt x="2978801" y="1028062"/>
                    <a:pt x="2889695" y="1063990"/>
                  </a:cubicBezTo>
                  <a:cubicBezTo>
                    <a:pt x="2420255" y="1253252"/>
                    <a:pt x="1879616" y="1192292"/>
                    <a:pt x="1408747" y="1006673"/>
                  </a:cubicBezTo>
                  <a:cubicBezTo>
                    <a:pt x="937831" y="821055"/>
                    <a:pt x="409480" y="297537"/>
                    <a:pt x="0" y="0"/>
                  </a:cubicBezTo>
                </a:path>
              </a:pathLst>
            </a:custGeom>
            <a:solidFill>
              <a:schemeClr val="accent2">
                <a:lumMod val="20000"/>
                <a:lumOff val="80000"/>
              </a:schemeClr>
            </a:solidFill>
            <a:ln w="4763" cap="flat">
              <a:noFill/>
              <a:prstDash val="solid"/>
              <a:miter/>
            </a:ln>
          </p:spPr>
          <p:txBody>
            <a:bodyPr rtlCol="0" anchor="ctr"/>
            <a:lstStyle/>
            <a:p>
              <a:endParaRPr lang="en-US"/>
            </a:p>
          </p:txBody>
        </p:sp>
        <p:sp>
          <p:nvSpPr>
            <p:cNvPr id="1015" name="Freeform: Shape 1014">
              <a:extLst>
                <a:ext uri="{FF2B5EF4-FFF2-40B4-BE49-F238E27FC236}">
                  <a16:creationId xmlns:a16="http://schemas.microsoft.com/office/drawing/2014/main" id="{34979837-5BC2-3DE2-17E3-F2E22317EB30}"/>
                </a:ext>
              </a:extLst>
            </p:cNvPr>
            <p:cNvSpPr/>
            <p:nvPr/>
          </p:nvSpPr>
          <p:spPr>
            <a:xfrm>
              <a:off x="8484441" y="-192600"/>
              <a:ext cx="4250340" cy="965255"/>
            </a:xfrm>
            <a:custGeom>
              <a:avLst/>
              <a:gdLst>
                <a:gd name="connsiteX0" fmla="*/ 4250341 w 4250340"/>
                <a:gd name="connsiteY0" fmla="*/ 41553 h 965255"/>
                <a:gd name="connsiteX1" fmla="*/ 3498342 w 4250340"/>
                <a:gd name="connsiteY1" fmla="*/ 882567 h 965255"/>
                <a:gd name="connsiteX2" fmla="*/ 2375583 w 4250340"/>
                <a:gd name="connsiteY2" fmla="*/ 771716 h 965255"/>
                <a:gd name="connsiteX3" fmla="*/ 2052304 w 4250340"/>
                <a:gd name="connsiteY3" fmla="*/ 633408 h 965255"/>
                <a:gd name="connsiteX4" fmla="*/ 1875091 w 4250340"/>
                <a:gd name="connsiteY4" fmla="*/ 690420 h 965255"/>
                <a:gd name="connsiteX5" fmla="*/ 914114 w 4250340"/>
                <a:gd name="connsiteY5" fmla="*/ 653225 h 965255"/>
                <a:gd name="connsiteX6" fmla="*/ 0 w 4250340"/>
                <a:gd name="connsiteY6" fmla="*/ 0 h 96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0340" h="965255">
                  <a:moveTo>
                    <a:pt x="4250341" y="41553"/>
                  </a:moveTo>
                  <a:cubicBezTo>
                    <a:pt x="4150090" y="418729"/>
                    <a:pt x="3862006" y="740936"/>
                    <a:pt x="3498342" y="882567"/>
                  </a:cubicBezTo>
                  <a:cubicBezTo>
                    <a:pt x="3134677" y="1024199"/>
                    <a:pt x="2704528" y="981732"/>
                    <a:pt x="2375583" y="771716"/>
                  </a:cubicBezTo>
                  <a:cubicBezTo>
                    <a:pt x="2274855" y="707408"/>
                    <a:pt x="2171509" y="624954"/>
                    <a:pt x="2052304" y="633408"/>
                  </a:cubicBezTo>
                  <a:cubicBezTo>
                    <a:pt x="1990105" y="637818"/>
                    <a:pt x="1932909" y="667102"/>
                    <a:pt x="1875091" y="690420"/>
                  </a:cubicBezTo>
                  <a:cubicBezTo>
                    <a:pt x="1570482" y="813230"/>
                    <a:pt x="1219676" y="773673"/>
                    <a:pt x="914114" y="653225"/>
                  </a:cubicBezTo>
                  <a:cubicBezTo>
                    <a:pt x="608552" y="532781"/>
                    <a:pt x="265700" y="193067"/>
                    <a:pt x="0" y="0"/>
                  </a:cubicBezTo>
                </a:path>
              </a:pathLst>
            </a:custGeom>
            <a:solidFill>
              <a:schemeClr val="accent2"/>
            </a:solidFill>
            <a:ln w="4763" cap="flat">
              <a:noFill/>
              <a:prstDash val="solid"/>
              <a:miter/>
            </a:ln>
          </p:spPr>
          <p:txBody>
            <a:bodyPr rtlCol="0" anchor="ctr"/>
            <a:lstStyle/>
            <a:p>
              <a:endParaRPr lang="en-US"/>
            </a:p>
          </p:txBody>
        </p:sp>
      </p:grpSp>
      <p:grpSp>
        <p:nvGrpSpPr>
          <p:cNvPr id="1018" name="Graphic 4">
            <a:extLst>
              <a:ext uri="{FF2B5EF4-FFF2-40B4-BE49-F238E27FC236}">
                <a16:creationId xmlns:a16="http://schemas.microsoft.com/office/drawing/2014/main" id="{F87109C4-AF34-AE05-A5D8-F9633E641C0A}"/>
              </a:ext>
            </a:extLst>
          </p:cNvPr>
          <p:cNvGrpSpPr/>
          <p:nvPr/>
        </p:nvGrpSpPr>
        <p:grpSpPr>
          <a:xfrm>
            <a:off x="-4796" y="468179"/>
            <a:ext cx="586340" cy="2410849"/>
            <a:chOff x="-4796" y="468179"/>
            <a:chExt cx="586340" cy="2410849"/>
          </a:xfrm>
          <a:solidFill>
            <a:srgbClr val="FFC000"/>
          </a:solidFill>
        </p:grpSpPr>
        <p:sp>
          <p:nvSpPr>
            <p:cNvPr id="1019" name="Freeform: Shape 1018">
              <a:extLst>
                <a:ext uri="{FF2B5EF4-FFF2-40B4-BE49-F238E27FC236}">
                  <a16:creationId xmlns:a16="http://schemas.microsoft.com/office/drawing/2014/main" id="{C8034C80-AA9E-0C96-E431-2842387B5968}"/>
                </a:ext>
              </a:extLst>
            </p:cNvPr>
            <p:cNvSpPr/>
            <p:nvPr/>
          </p:nvSpPr>
          <p:spPr>
            <a:xfrm>
              <a:off x="488752" y="1554508"/>
              <a:ext cx="92791" cy="376347"/>
            </a:xfrm>
            <a:custGeom>
              <a:avLst/>
              <a:gdLst>
                <a:gd name="connsiteX0" fmla="*/ 14834 w 92791"/>
                <a:gd name="connsiteY0" fmla="*/ 129302 h 376347"/>
                <a:gd name="connsiteX1" fmla="*/ 18578 w 92791"/>
                <a:gd name="connsiteY1" fmla="*/ 21393 h 376347"/>
                <a:gd name="connsiteX2" fmla="*/ 33570 w 92791"/>
                <a:gd name="connsiteY2" fmla="*/ 0 h 376347"/>
                <a:gd name="connsiteX3" fmla="*/ 32922 w 92791"/>
                <a:gd name="connsiteY3" fmla="*/ 171 h 376347"/>
                <a:gd name="connsiteX4" fmla="*/ 79714 w 92791"/>
                <a:gd name="connsiteY4" fmla="*/ 81405 h 376347"/>
                <a:gd name="connsiteX5" fmla="*/ 88401 w 92791"/>
                <a:gd name="connsiteY5" fmla="*/ 188114 h 376347"/>
                <a:gd name="connsiteX6" fmla="*/ 89286 w 92791"/>
                <a:gd name="connsiteY6" fmla="*/ 208050 h 376347"/>
                <a:gd name="connsiteX7" fmla="*/ 91758 w 92791"/>
                <a:gd name="connsiteY7" fmla="*/ 230081 h 376347"/>
                <a:gd name="connsiteX8" fmla="*/ 88510 w 92791"/>
                <a:gd name="connsiteY8" fmla="*/ 257651 h 376347"/>
                <a:gd name="connsiteX9" fmla="*/ 76947 w 92791"/>
                <a:gd name="connsiteY9" fmla="*/ 331722 h 376347"/>
                <a:gd name="connsiteX10" fmla="*/ 67803 w 92791"/>
                <a:gd name="connsiteY10" fmla="*/ 366960 h 376347"/>
                <a:gd name="connsiteX11" fmla="*/ 32065 w 92791"/>
                <a:gd name="connsiteY11" fmla="*/ 367074 h 376347"/>
                <a:gd name="connsiteX12" fmla="*/ 6309 w 92791"/>
                <a:gd name="connsiteY12" fmla="*/ 293541 h 376347"/>
                <a:gd name="connsiteX13" fmla="*/ 9381 w 92791"/>
                <a:gd name="connsiteY13" fmla="*/ 255603 h 376347"/>
                <a:gd name="connsiteX14" fmla="*/ 14834 w 92791"/>
                <a:gd name="connsiteY14" fmla="*/ 129302 h 37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791" h="376347">
                  <a:moveTo>
                    <a:pt x="14834" y="129302"/>
                  </a:moveTo>
                  <a:cubicBezTo>
                    <a:pt x="13524" y="92802"/>
                    <a:pt x="7076" y="55231"/>
                    <a:pt x="18578" y="21393"/>
                  </a:cubicBezTo>
                  <a:cubicBezTo>
                    <a:pt x="16487" y="9792"/>
                    <a:pt x="20587" y="2091"/>
                    <a:pt x="33570" y="0"/>
                  </a:cubicBezTo>
                  <a:lnTo>
                    <a:pt x="32922" y="171"/>
                  </a:lnTo>
                  <a:cubicBezTo>
                    <a:pt x="92692" y="14811"/>
                    <a:pt x="76289" y="50897"/>
                    <a:pt x="79714" y="81405"/>
                  </a:cubicBezTo>
                  <a:cubicBezTo>
                    <a:pt x="79842" y="116634"/>
                    <a:pt x="97287" y="153995"/>
                    <a:pt x="88401" y="188114"/>
                  </a:cubicBezTo>
                  <a:cubicBezTo>
                    <a:pt x="93173" y="195434"/>
                    <a:pt x="85057" y="200811"/>
                    <a:pt x="89286" y="208050"/>
                  </a:cubicBezTo>
                  <a:cubicBezTo>
                    <a:pt x="90110" y="215394"/>
                    <a:pt x="90934" y="222737"/>
                    <a:pt x="91758" y="230081"/>
                  </a:cubicBezTo>
                  <a:cubicBezTo>
                    <a:pt x="96140" y="240725"/>
                    <a:pt x="84943" y="247221"/>
                    <a:pt x="88510" y="257651"/>
                  </a:cubicBezTo>
                  <a:cubicBezTo>
                    <a:pt x="87881" y="283283"/>
                    <a:pt x="87619" y="309024"/>
                    <a:pt x="76947" y="331722"/>
                  </a:cubicBezTo>
                  <a:cubicBezTo>
                    <a:pt x="77713" y="344848"/>
                    <a:pt x="66893" y="353782"/>
                    <a:pt x="67803" y="366960"/>
                  </a:cubicBezTo>
                  <a:cubicBezTo>
                    <a:pt x="59735" y="382614"/>
                    <a:pt x="46152" y="375866"/>
                    <a:pt x="32065" y="367074"/>
                  </a:cubicBezTo>
                  <a:cubicBezTo>
                    <a:pt x="25726" y="342367"/>
                    <a:pt x="-12126" y="320407"/>
                    <a:pt x="6309" y="293541"/>
                  </a:cubicBezTo>
                  <a:cubicBezTo>
                    <a:pt x="12472" y="282130"/>
                    <a:pt x="14958" y="269834"/>
                    <a:pt x="9381" y="255603"/>
                  </a:cubicBezTo>
                  <a:cubicBezTo>
                    <a:pt x="-2487" y="210574"/>
                    <a:pt x="-5540" y="167435"/>
                    <a:pt x="14834" y="129302"/>
                  </a:cubicBezTo>
                  <a:close/>
                </a:path>
              </a:pathLst>
            </a:custGeom>
            <a:grpFill/>
            <a:ln w="4763" cap="flat">
              <a:noFill/>
              <a:prstDash val="solid"/>
              <a:miter/>
            </a:ln>
          </p:spPr>
          <p:txBody>
            <a:bodyPr rtlCol="0" anchor="ctr"/>
            <a:lstStyle/>
            <a:p>
              <a:endParaRPr lang="en-US"/>
            </a:p>
          </p:txBody>
        </p:sp>
        <p:sp>
          <p:nvSpPr>
            <p:cNvPr id="1020" name="Freeform: Shape 1019">
              <a:extLst>
                <a:ext uri="{FF2B5EF4-FFF2-40B4-BE49-F238E27FC236}">
                  <a16:creationId xmlns:a16="http://schemas.microsoft.com/office/drawing/2014/main" id="{9D4C62A3-3F8B-EE86-2911-FB7AB1E904FC}"/>
                </a:ext>
              </a:extLst>
            </p:cNvPr>
            <p:cNvSpPr/>
            <p:nvPr/>
          </p:nvSpPr>
          <p:spPr>
            <a:xfrm>
              <a:off x="323349" y="994310"/>
              <a:ext cx="188615" cy="355256"/>
            </a:xfrm>
            <a:custGeom>
              <a:avLst/>
              <a:gdLst>
                <a:gd name="connsiteX0" fmla="*/ 18879 w 188615"/>
                <a:gd name="connsiteY0" fmla="*/ 74538 h 355256"/>
                <a:gd name="connsiteX1" fmla="*/ 14530 w 188615"/>
                <a:gd name="connsiteY1" fmla="*/ 52802 h 355256"/>
                <a:gd name="connsiteX2" fmla="*/ 0 w 188615"/>
                <a:gd name="connsiteY2" fmla="*/ 13916 h 355256"/>
                <a:gd name="connsiteX3" fmla="*/ 7539 w 188615"/>
                <a:gd name="connsiteY3" fmla="*/ 0 h 355256"/>
                <a:gd name="connsiteX4" fmla="*/ 71271 w 188615"/>
                <a:gd name="connsiteY4" fmla="*/ 45239 h 355256"/>
                <a:gd name="connsiteX5" fmla="*/ 70871 w 188615"/>
                <a:gd name="connsiteY5" fmla="*/ 44310 h 355256"/>
                <a:gd name="connsiteX6" fmla="*/ 121653 w 188615"/>
                <a:gd name="connsiteY6" fmla="*/ 147542 h 355256"/>
                <a:gd name="connsiteX7" fmla="*/ 129135 w 188615"/>
                <a:gd name="connsiteY7" fmla="*/ 163097 h 355256"/>
                <a:gd name="connsiteX8" fmla="*/ 153329 w 188615"/>
                <a:gd name="connsiteY8" fmla="*/ 233191 h 355256"/>
                <a:gd name="connsiteX9" fmla="*/ 171698 w 188615"/>
                <a:gd name="connsiteY9" fmla="*/ 275825 h 355256"/>
                <a:gd name="connsiteX10" fmla="*/ 176446 w 188615"/>
                <a:gd name="connsiteY10" fmla="*/ 348701 h 355256"/>
                <a:gd name="connsiteX11" fmla="*/ 126663 w 188615"/>
                <a:gd name="connsiteY11" fmla="*/ 347196 h 355256"/>
                <a:gd name="connsiteX12" fmla="*/ 83677 w 188615"/>
                <a:gd name="connsiteY12" fmla="*/ 281502 h 355256"/>
                <a:gd name="connsiteX13" fmla="*/ 83687 w 188615"/>
                <a:gd name="connsiteY13" fmla="*/ 267872 h 355256"/>
                <a:gd name="connsiteX14" fmla="*/ 78410 w 188615"/>
                <a:gd name="connsiteY14" fmla="*/ 255489 h 355256"/>
                <a:gd name="connsiteX15" fmla="*/ 18879 w 188615"/>
                <a:gd name="connsiteY15" fmla="*/ 74538 h 35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15" h="355256">
                  <a:moveTo>
                    <a:pt x="18879" y="74538"/>
                  </a:moveTo>
                  <a:cubicBezTo>
                    <a:pt x="22812" y="67470"/>
                    <a:pt x="19350" y="60160"/>
                    <a:pt x="14530" y="52802"/>
                  </a:cubicBezTo>
                  <a:cubicBezTo>
                    <a:pt x="1710" y="40691"/>
                    <a:pt x="2457" y="27132"/>
                    <a:pt x="0" y="13916"/>
                  </a:cubicBezTo>
                  <a:cubicBezTo>
                    <a:pt x="2515" y="9277"/>
                    <a:pt x="5024" y="4639"/>
                    <a:pt x="7539" y="0"/>
                  </a:cubicBezTo>
                  <a:cubicBezTo>
                    <a:pt x="37790" y="4396"/>
                    <a:pt x="61208" y="16897"/>
                    <a:pt x="71271" y="45239"/>
                  </a:cubicBezTo>
                  <a:lnTo>
                    <a:pt x="70871" y="44310"/>
                  </a:lnTo>
                  <a:cubicBezTo>
                    <a:pt x="102203" y="75738"/>
                    <a:pt x="111690" y="111690"/>
                    <a:pt x="121653" y="147542"/>
                  </a:cubicBezTo>
                  <a:cubicBezTo>
                    <a:pt x="124149" y="152729"/>
                    <a:pt x="126640" y="157910"/>
                    <a:pt x="129135" y="163097"/>
                  </a:cubicBezTo>
                  <a:cubicBezTo>
                    <a:pt x="152267" y="185214"/>
                    <a:pt x="149395" y="209483"/>
                    <a:pt x="153329" y="233191"/>
                  </a:cubicBezTo>
                  <a:cubicBezTo>
                    <a:pt x="159453" y="247402"/>
                    <a:pt x="165573" y="261614"/>
                    <a:pt x="171698" y="275825"/>
                  </a:cubicBezTo>
                  <a:cubicBezTo>
                    <a:pt x="190200" y="302447"/>
                    <a:pt x="196005" y="328589"/>
                    <a:pt x="176446" y="348701"/>
                  </a:cubicBezTo>
                  <a:cubicBezTo>
                    <a:pt x="165206" y="360259"/>
                    <a:pt x="143080" y="354449"/>
                    <a:pt x="126663" y="347196"/>
                  </a:cubicBezTo>
                  <a:cubicBezTo>
                    <a:pt x="94459" y="332956"/>
                    <a:pt x="89311" y="306486"/>
                    <a:pt x="83677" y="281502"/>
                  </a:cubicBezTo>
                  <a:cubicBezTo>
                    <a:pt x="82648" y="276930"/>
                    <a:pt x="83587" y="272405"/>
                    <a:pt x="83687" y="267872"/>
                  </a:cubicBezTo>
                  <a:cubicBezTo>
                    <a:pt x="81929" y="263742"/>
                    <a:pt x="80167" y="259618"/>
                    <a:pt x="78410" y="255489"/>
                  </a:cubicBezTo>
                  <a:cubicBezTo>
                    <a:pt x="46539" y="196001"/>
                    <a:pt x="25827" y="135750"/>
                    <a:pt x="18879" y="74538"/>
                  </a:cubicBezTo>
                  <a:close/>
                </a:path>
              </a:pathLst>
            </a:custGeom>
            <a:grpFill/>
            <a:ln w="4763" cap="flat">
              <a:noFill/>
              <a:prstDash val="solid"/>
              <a:miter/>
            </a:ln>
          </p:spPr>
          <p:txBody>
            <a:bodyPr rtlCol="0" anchor="ctr"/>
            <a:lstStyle/>
            <a:p>
              <a:endParaRPr lang="en-US"/>
            </a:p>
          </p:txBody>
        </p:sp>
        <p:sp>
          <p:nvSpPr>
            <p:cNvPr id="1021" name="Freeform: Shape 1020">
              <a:extLst>
                <a:ext uri="{FF2B5EF4-FFF2-40B4-BE49-F238E27FC236}">
                  <a16:creationId xmlns:a16="http://schemas.microsoft.com/office/drawing/2014/main" id="{20649DD9-F8EA-EE4D-E0BF-DE72F8722FD5}"/>
                </a:ext>
              </a:extLst>
            </p:cNvPr>
            <p:cNvSpPr/>
            <p:nvPr/>
          </p:nvSpPr>
          <p:spPr>
            <a:xfrm>
              <a:off x="-4796" y="2647308"/>
              <a:ext cx="284095" cy="231721"/>
            </a:xfrm>
            <a:custGeom>
              <a:avLst/>
              <a:gdLst>
                <a:gd name="connsiteX0" fmla="*/ 242345 w 284095"/>
                <a:gd name="connsiteY0" fmla="*/ 71027 h 231721"/>
                <a:gd name="connsiteX1" fmla="*/ 174861 w 284095"/>
                <a:gd name="connsiteY1" fmla="*/ 144141 h 231721"/>
                <a:gd name="connsiteX2" fmla="*/ 111229 w 284095"/>
                <a:gd name="connsiteY2" fmla="*/ 209882 h 231721"/>
                <a:gd name="connsiteX3" fmla="*/ 49002 w 284095"/>
                <a:gd name="connsiteY3" fmla="*/ 231571 h 231721"/>
                <a:gd name="connsiteX4" fmla="*/ 4982 w 284095"/>
                <a:gd name="connsiteY4" fmla="*/ 214369 h 231721"/>
                <a:gd name="connsiteX5" fmla="*/ 14126 w 284095"/>
                <a:gd name="connsiteY5" fmla="*/ 180512 h 231721"/>
                <a:gd name="connsiteX6" fmla="*/ 72396 w 284095"/>
                <a:gd name="connsiteY6" fmla="*/ 139850 h 231721"/>
                <a:gd name="connsiteX7" fmla="*/ 119306 w 284095"/>
                <a:gd name="connsiteY7" fmla="*/ 105241 h 231721"/>
                <a:gd name="connsiteX8" fmla="*/ 139147 w 284095"/>
                <a:gd name="connsiteY8" fmla="*/ 85714 h 231721"/>
                <a:gd name="connsiteX9" fmla="*/ 143790 w 284095"/>
                <a:gd name="connsiteY9" fmla="*/ 78233 h 231721"/>
                <a:gd name="connsiteX10" fmla="*/ 256795 w 284095"/>
                <a:gd name="connsiteY10" fmla="*/ 309 h 231721"/>
                <a:gd name="connsiteX11" fmla="*/ 263972 w 284095"/>
                <a:gd name="connsiteY11" fmla="*/ 2118 h 231721"/>
                <a:gd name="connsiteX12" fmla="*/ 242345 w 284095"/>
                <a:gd name="connsiteY12" fmla="*/ 71027 h 2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095" h="231721">
                  <a:moveTo>
                    <a:pt x="242345" y="71027"/>
                  </a:moveTo>
                  <a:cubicBezTo>
                    <a:pt x="229668" y="102788"/>
                    <a:pt x="187910" y="112661"/>
                    <a:pt x="174861" y="144141"/>
                  </a:cubicBezTo>
                  <a:cubicBezTo>
                    <a:pt x="156492" y="168263"/>
                    <a:pt x="137980" y="192309"/>
                    <a:pt x="111229" y="209882"/>
                  </a:cubicBezTo>
                  <a:cubicBezTo>
                    <a:pt x="93432" y="221574"/>
                    <a:pt x="75091" y="233181"/>
                    <a:pt x="49002" y="231571"/>
                  </a:cubicBezTo>
                  <a:cubicBezTo>
                    <a:pt x="33443" y="230609"/>
                    <a:pt x="16003" y="230161"/>
                    <a:pt x="4982" y="214369"/>
                  </a:cubicBezTo>
                  <a:cubicBezTo>
                    <a:pt x="-6376" y="198086"/>
                    <a:pt x="3849" y="190666"/>
                    <a:pt x="14126" y="180512"/>
                  </a:cubicBezTo>
                  <a:cubicBezTo>
                    <a:pt x="30943" y="163905"/>
                    <a:pt x="45364" y="145874"/>
                    <a:pt x="72396" y="139850"/>
                  </a:cubicBezTo>
                  <a:cubicBezTo>
                    <a:pt x="97623" y="137583"/>
                    <a:pt x="95627" y="109003"/>
                    <a:pt x="119306" y="105241"/>
                  </a:cubicBezTo>
                  <a:cubicBezTo>
                    <a:pt x="127117" y="99692"/>
                    <a:pt x="130141" y="90306"/>
                    <a:pt x="139147" y="85714"/>
                  </a:cubicBezTo>
                  <a:cubicBezTo>
                    <a:pt x="140695" y="83224"/>
                    <a:pt x="142242" y="80728"/>
                    <a:pt x="143790" y="78233"/>
                  </a:cubicBezTo>
                  <a:cubicBezTo>
                    <a:pt x="164717" y="35356"/>
                    <a:pt x="189248" y="-3887"/>
                    <a:pt x="256795" y="309"/>
                  </a:cubicBezTo>
                  <a:cubicBezTo>
                    <a:pt x="259005" y="2756"/>
                    <a:pt x="261395" y="3361"/>
                    <a:pt x="263972" y="2118"/>
                  </a:cubicBezTo>
                  <a:cubicBezTo>
                    <a:pt x="311545" y="46843"/>
                    <a:pt x="262481" y="53191"/>
                    <a:pt x="242345" y="71027"/>
                  </a:cubicBezTo>
                  <a:close/>
                </a:path>
              </a:pathLst>
            </a:custGeom>
            <a:grpFill/>
            <a:ln w="4763" cap="flat">
              <a:noFill/>
              <a:prstDash val="solid"/>
              <a:miter/>
            </a:ln>
          </p:spPr>
          <p:txBody>
            <a:bodyPr rtlCol="0" anchor="ctr"/>
            <a:lstStyle/>
            <a:p>
              <a:endParaRPr lang="en-US"/>
            </a:p>
          </p:txBody>
        </p:sp>
        <p:sp>
          <p:nvSpPr>
            <p:cNvPr id="1022" name="Freeform: Shape 1021">
              <a:extLst>
                <a:ext uri="{FF2B5EF4-FFF2-40B4-BE49-F238E27FC236}">
                  <a16:creationId xmlns:a16="http://schemas.microsoft.com/office/drawing/2014/main" id="{D621EA65-E966-F603-7EB1-1B15AF39E36E}"/>
                </a:ext>
              </a:extLst>
            </p:cNvPr>
            <p:cNvSpPr/>
            <p:nvPr/>
          </p:nvSpPr>
          <p:spPr>
            <a:xfrm>
              <a:off x="-4648" y="468179"/>
              <a:ext cx="226870" cy="310097"/>
            </a:xfrm>
            <a:custGeom>
              <a:avLst/>
              <a:gdLst>
                <a:gd name="connsiteX0" fmla="*/ 224342 w 226870"/>
                <a:gd name="connsiteY0" fmla="*/ 297387 h 310097"/>
                <a:gd name="connsiteX1" fmla="*/ 174079 w 226870"/>
                <a:gd name="connsiteY1" fmla="*/ 298783 h 310097"/>
                <a:gd name="connsiteX2" fmla="*/ 101922 w 226870"/>
                <a:gd name="connsiteY2" fmla="*/ 190584 h 310097"/>
                <a:gd name="connsiteX3" fmla="*/ 101975 w 226870"/>
                <a:gd name="connsiteY3" fmla="*/ 190703 h 310097"/>
                <a:gd name="connsiteX4" fmla="*/ 75295 w 226870"/>
                <a:gd name="connsiteY4" fmla="*/ 145168 h 310097"/>
                <a:gd name="connsiteX5" fmla="*/ 75657 w 226870"/>
                <a:gd name="connsiteY5" fmla="*/ 145954 h 310097"/>
                <a:gd name="connsiteX6" fmla="*/ 1024 w 226870"/>
                <a:gd name="connsiteY6" fmla="*/ 17171 h 310097"/>
                <a:gd name="connsiteX7" fmla="*/ 0 w 226870"/>
                <a:gd name="connsiteY7" fmla="*/ 5603 h 310097"/>
                <a:gd name="connsiteX8" fmla="*/ 49411 w 226870"/>
                <a:gd name="connsiteY8" fmla="*/ 22972 h 310097"/>
                <a:gd name="connsiteX9" fmla="*/ 57436 w 226870"/>
                <a:gd name="connsiteY9" fmla="*/ 37088 h 310097"/>
                <a:gd name="connsiteX10" fmla="*/ 85944 w 226870"/>
                <a:gd name="connsiteY10" fmla="*/ 73698 h 310097"/>
                <a:gd name="connsiteX11" fmla="*/ 85739 w 226870"/>
                <a:gd name="connsiteY11" fmla="*/ 73388 h 310097"/>
                <a:gd name="connsiteX12" fmla="*/ 182575 w 226870"/>
                <a:gd name="connsiteY12" fmla="*/ 206224 h 310097"/>
                <a:gd name="connsiteX13" fmla="*/ 215036 w 226870"/>
                <a:gd name="connsiteY13" fmla="*/ 250691 h 310097"/>
                <a:gd name="connsiteX14" fmla="*/ 224342 w 226870"/>
                <a:gd name="connsiteY14" fmla="*/ 297387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870" h="310097">
                  <a:moveTo>
                    <a:pt x="224342" y="297387"/>
                  </a:moveTo>
                  <a:cubicBezTo>
                    <a:pt x="213822" y="320333"/>
                    <a:pt x="193172" y="306760"/>
                    <a:pt x="174079" y="298783"/>
                  </a:cubicBezTo>
                  <a:cubicBezTo>
                    <a:pt x="152181" y="261931"/>
                    <a:pt x="99917" y="236161"/>
                    <a:pt x="101922" y="190584"/>
                  </a:cubicBezTo>
                  <a:lnTo>
                    <a:pt x="101975" y="190703"/>
                  </a:lnTo>
                  <a:cubicBezTo>
                    <a:pt x="90726" y="176210"/>
                    <a:pt x="82729" y="160770"/>
                    <a:pt x="75295" y="145168"/>
                  </a:cubicBezTo>
                  <a:lnTo>
                    <a:pt x="75657" y="145954"/>
                  </a:lnTo>
                  <a:cubicBezTo>
                    <a:pt x="33314" y="107997"/>
                    <a:pt x="3872" y="66373"/>
                    <a:pt x="1024" y="17171"/>
                  </a:cubicBezTo>
                  <a:cubicBezTo>
                    <a:pt x="681" y="13314"/>
                    <a:pt x="338" y="9456"/>
                    <a:pt x="0" y="5603"/>
                  </a:cubicBezTo>
                  <a:cubicBezTo>
                    <a:pt x="15302" y="-4922"/>
                    <a:pt x="25260" y="-1421"/>
                    <a:pt x="49411" y="22972"/>
                  </a:cubicBezTo>
                  <a:cubicBezTo>
                    <a:pt x="52087" y="27678"/>
                    <a:pt x="54759" y="32383"/>
                    <a:pt x="57436" y="37088"/>
                  </a:cubicBezTo>
                  <a:cubicBezTo>
                    <a:pt x="69152" y="48247"/>
                    <a:pt x="83849" y="57996"/>
                    <a:pt x="85944" y="73698"/>
                  </a:cubicBezTo>
                  <a:lnTo>
                    <a:pt x="85739" y="73388"/>
                  </a:lnTo>
                  <a:cubicBezTo>
                    <a:pt x="130864" y="112221"/>
                    <a:pt x="160701" y="157537"/>
                    <a:pt x="182575" y="206224"/>
                  </a:cubicBezTo>
                  <a:cubicBezTo>
                    <a:pt x="193396" y="221045"/>
                    <a:pt x="204216" y="235865"/>
                    <a:pt x="215036" y="250691"/>
                  </a:cubicBezTo>
                  <a:cubicBezTo>
                    <a:pt x="231453" y="266698"/>
                    <a:pt x="226776" y="282005"/>
                    <a:pt x="224342" y="297387"/>
                  </a:cubicBezTo>
                  <a:close/>
                </a:path>
              </a:pathLst>
            </a:custGeom>
            <a:grpFill/>
            <a:ln w="4763" cap="flat">
              <a:noFill/>
              <a:prstDash val="solid"/>
              <a:miter/>
            </a:ln>
          </p:spPr>
          <p:txBody>
            <a:bodyPr rtlCol="0" anchor="ctr"/>
            <a:lstStyle/>
            <a:p>
              <a:endParaRPr lang="en-US"/>
            </a:p>
          </p:txBody>
        </p:sp>
        <p:sp>
          <p:nvSpPr>
            <p:cNvPr id="1023" name="Freeform: Shape 1022">
              <a:extLst>
                <a:ext uri="{FF2B5EF4-FFF2-40B4-BE49-F238E27FC236}">
                  <a16:creationId xmlns:a16="http://schemas.microsoft.com/office/drawing/2014/main" id="{DE920147-8F31-9725-C448-1DC0E8B1AEB1}"/>
                </a:ext>
              </a:extLst>
            </p:cNvPr>
            <p:cNvSpPr/>
            <p:nvPr/>
          </p:nvSpPr>
          <p:spPr>
            <a:xfrm>
              <a:off x="377949" y="2128132"/>
              <a:ext cx="162195" cy="321925"/>
            </a:xfrm>
            <a:custGeom>
              <a:avLst/>
              <a:gdLst>
                <a:gd name="connsiteX0" fmla="*/ 46356 w 162195"/>
                <a:gd name="connsiteY0" fmla="*/ 310915 h 321925"/>
                <a:gd name="connsiteX1" fmla="*/ 41022 w 162195"/>
                <a:gd name="connsiteY1" fmla="*/ 316240 h 321925"/>
                <a:gd name="connsiteX2" fmla="*/ 10447 w 162195"/>
                <a:gd name="connsiteY2" fmla="*/ 307924 h 321925"/>
                <a:gd name="connsiteX3" fmla="*/ 11242 w 162195"/>
                <a:gd name="connsiteY3" fmla="*/ 309786 h 321925"/>
                <a:gd name="connsiteX4" fmla="*/ 23444 w 162195"/>
                <a:gd name="connsiteY4" fmla="*/ 188490 h 321925"/>
                <a:gd name="connsiteX5" fmla="*/ 68711 w 162195"/>
                <a:gd name="connsiteY5" fmla="*/ 100027 h 321925"/>
                <a:gd name="connsiteX6" fmla="*/ 89224 w 162195"/>
                <a:gd name="connsiteY6" fmla="*/ 54388 h 321925"/>
                <a:gd name="connsiteX7" fmla="*/ 135315 w 162195"/>
                <a:gd name="connsiteY7" fmla="*/ 0 h 321925"/>
                <a:gd name="connsiteX8" fmla="*/ 133996 w 162195"/>
                <a:gd name="connsiteY8" fmla="*/ 305 h 321925"/>
                <a:gd name="connsiteX9" fmla="*/ 158666 w 162195"/>
                <a:gd name="connsiteY9" fmla="*/ 43691 h 321925"/>
                <a:gd name="connsiteX10" fmla="*/ 158427 w 162195"/>
                <a:gd name="connsiteY10" fmla="*/ 43167 h 321925"/>
                <a:gd name="connsiteX11" fmla="*/ 159970 w 162195"/>
                <a:gd name="connsiteY11" fmla="*/ 54231 h 321925"/>
                <a:gd name="connsiteX12" fmla="*/ 122680 w 162195"/>
                <a:gd name="connsiteY12" fmla="*/ 125335 h 321925"/>
                <a:gd name="connsiteX13" fmla="*/ 115851 w 162195"/>
                <a:gd name="connsiteY13" fmla="*/ 150295 h 321925"/>
                <a:gd name="connsiteX14" fmla="*/ 102368 w 162195"/>
                <a:gd name="connsiteY14" fmla="*/ 250103 h 321925"/>
                <a:gd name="connsiteX15" fmla="*/ 46356 w 162195"/>
                <a:gd name="connsiteY15" fmla="*/ 310915 h 32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195" h="321925">
                  <a:moveTo>
                    <a:pt x="46356" y="310915"/>
                  </a:moveTo>
                  <a:cubicBezTo>
                    <a:pt x="43099" y="311520"/>
                    <a:pt x="41322" y="313296"/>
                    <a:pt x="41022" y="316240"/>
                  </a:cubicBezTo>
                  <a:cubicBezTo>
                    <a:pt x="29816" y="321512"/>
                    <a:pt x="18343" y="328894"/>
                    <a:pt x="10447" y="307924"/>
                  </a:cubicBezTo>
                  <a:lnTo>
                    <a:pt x="11242" y="309786"/>
                  </a:lnTo>
                  <a:cubicBezTo>
                    <a:pt x="-13685" y="262014"/>
                    <a:pt x="8494" y="225966"/>
                    <a:pt x="23444" y="188490"/>
                  </a:cubicBezTo>
                  <a:cubicBezTo>
                    <a:pt x="35755" y="157639"/>
                    <a:pt x="61320" y="133545"/>
                    <a:pt x="68711" y="100027"/>
                  </a:cubicBezTo>
                  <a:cubicBezTo>
                    <a:pt x="75550" y="84811"/>
                    <a:pt x="82389" y="69599"/>
                    <a:pt x="89224" y="54388"/>
                  </a:cubicBezTo>
                  <a:cubicBezTo>
                    <a:pt x="84490" y="21946"/>
                    <a:pt x="106097" y="8258"/>
                    <a:pt x="135315" y="0"/>
                  </a:cubicBezTo>
                  <a:lnTo>
                    <a:pt x="133996" y="305"/>
                  </a:lnTo>
                  <a:cubicBezTo>
                    <a:pt x="172343" y="6487"/>
                    <a:pt x="161371" y="26227"/>
                    <a:pt x="158666" y="43691"/>
                  </a:cubicBezTo>
                  <a:lnTo>
                    <a:pt x="158427" y="43167"/>
                  </a:lnTo>
                  <a:cubicBezTo>
                    <a:pt x="162704" y="47163"/>
                    <a:pt x="163195" y="50840"/>
                    <a:pt x="159970" y="54231"/>
                  </a:cubicBezTo>
                  <a:cubicBezTo>
                    <a:pt x="139287" y="73547"/>
                    <a:pt x="131772" y="99946"/>
                    <a:pt x="122680" y="125335"/>
                  </a:cubicBezTo>
                  <a:cubicBezTo>
                    <a:pt x="119804" y="133364"/>
                    <a:pt x="122899" y="145361"/>
                    <a:pt x="115851" y="150295"/>
                  </a:cubicBezTo>
                  <a:cubicBezTo>
                    <a:pt x="80161" y="175279"/>
                    <a:pt x="93457" y="213112"/>
                    <a:pt x="102368" y="250103"/>
                  </a:cubicBezTo>
                  <a:cubicBezTo>
                    <a:pt x="95115" y="278983"/>
                    <a:pt x="80761" y="302500"/>
                    <a:pt x="46356" y="310915"/>
                  </a:cubicBezTo>
                  <a:close/>
                </a:path>
              </a:pathLst>
            </a:custGeom>
            <a:grpFill/>
            <a:ln w="4763" cap="flat">
              <a:no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5FE4659E-2388-C331-E2B2-926A4213E6EF}"/>
                </a:ext>
              </a:extLst>
            </p:cNvPr>
            <p:cNvSpPr/>
            <p:nvPr/>
          </p:nvSpPr>
          <p:spPr>
            <a:xfrm>
              <a:off x="453297" y="2177445"/>
              <a:ext cx="79368" cy="187755"/>
            </a:xfrm>
            <a:custGeom>
              <a:avLst/>
              <a:gdLst>
                <a:gd name="connsiteX0" fmla="*/ 79369 w 79368"/>
                <a:gd name="connsiteY0" fmla="*/ 756 h 187755"/>
                <a:gd name="connsiteX1" fmla="*/ 19947 w 79368"/>
                <a:gd name="connsiteY1" fmla="*/ 187755 h 187755"/>
                <a:gd name="connsiteX2" fmla="*/ 20924 w 79368"/>
                <a:gd name="connsiteY2" fmla="*/ 103545 h 187755"/>
                <a:gd name="connsiteX3" fmla="*/ 52661 w 79368"/>
                <a:gd name="connsiteY3" fmla="*/ 17744 h 187755"/>
                <a:gd name="connsiteX4" fmla="*/ 79369 w 79368"/>
                <a:gd name="connsiteY4" fmla="*/ 756 h 18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8" h="187755">
                  <a:moveTo>
                    <a:pt x="79369" y="756"/>
                  </a:moveTo>
                  <a:cubicBezTo>
                    <a:pt x="74730" y="69150"/>
                    <a:pt x="47822" y="128648"/>
                    <a:pt x="19947" y="187755"/>
                  </a:cubicBezTo>
                  <a:cubicBezTo>
                    <a:pt x="-5723" y="154666"/>
                    <a:pt x="-7894" y="130496"/>
                    <a:pt x="20924" y="103545"/>
                  </a:cubicBezTo>
                  <a:cubicBezTo>
                    <a:pt x="42450" y="83414"/>
                    <a:pt x="53256" y="48700"/>
                    <a:pt x="52661" y="17744"/>
                  </a:cubicBezTo>
                  <a:cubicBezTo>
                    <a:pt x="52180" y="-7193"/>
                    <a:pt x="66472" y="1789"/>
                    <a:pt x="79369" y="756"/>
                  </a:cubicBezTo>
                  <a:close/>
                </a:path>
              </a:pathLst>
            </a:custGeom>
            <a:grpFill/>
            <a:ln w="4763" cap="flat">
              <a:noFill/>
              <a:prstDash val="solid"/>
              <a:miter/>
            </a:ln>
          </p:spPr>
          <p:txBody>
            <a:bodyPr rtlCol="0" anchor="ctr"/>
            <a:lstStyle/>
            <a:p>
              <a:endParaRPr lang="en-US"/>
            </a:p>
          </p:txBody>
        </p:sp>
      </p:grpSp>
      <p:grpSp>
        <p:nvGrpSpPr>
          <p:cNvPr id="1027" name="Graphic 4">
            <a:extLst>
              <a:ext uri="{FF2B5EF4-FFF2-40B4-BE49-F238E27FC236}">
                <a16:creationId xmlns:a16="http://schemas.microsoft.com/office/drawing/2014/main" id="{6435A802-609D-0990-5B9B-F28F2C8D0CCB}"/>
              </a:ext>
            </a:extLst>
          </p:cNvPr>
          <p:cNvGrpSpPr/>
          <p:nvPr/>
        </p:nvGrpSpPr>
        <p:grpSpPr>
          <a:xfrm>
            <a:off x="11712404" y="3890338"/>
            <a:ext cx="886530" cy="2375920"/>
            <a:chOff x="11712404" y="3890338"/>
            <a:chExt cx="886530" cy="2375920"/>
          </a:xfrm>
          <a:solidFill>
            <a:srgbClr val="FFC000"/>
          </a:solidFill>
        </p:grpSpPr>
        <p:sp>
          <p:nvSpPr>
            <p:cNvPr id="1028" name="Freeform: Shape 1027">
              <a:extLst>
                <a:ext uri="{FF2B5EF4-FFF2-40B4-BE49-F238E27FC236}">
                  <a16:creationId xmlns:a16="http://schemas.microsoft.com/office/drawing/2014/main" id="{77DA9365-5A66-9144-6457-D87E758F9C67}"/>
                </a:ext>
              </a:extLst>
            </p:cNvPr>
            <p:cNvSpPr/>
            <p:nvPr/>
          </p:nvSpPr>
          <p:spPr>
            <a:xfrm>
              <a:off x="11830457" y="5605541"/>
              <a:ext cx="168079" cy="290703"/>
            </a:xfrm>
            <a:custGeom>
              <a:avLst/>
              <a:gdLst>
                <a:gd name="connsiteX0" fmla="*/ 130179 w 168079"/>
                <a:gd name="connsiteY0" fmla="*/ 179801 h 290703"/>
                <a:gd name="connsiteX1" fmla="*/ 146753 w 168079"/>
                <a:gd name="connsiteY1" fmla="*/ 214472 h 290703"/>
                <a:gd name="connsiteX2" fmla="*/ 155993 w 168079"/>
                <a:gd name="connsiteY2" fmla="*/ 236141 h 290703"/>
                <a:gd name="connsiteX3" fmla="*/ 164851 w 168079"/>
                <a:gd name="connsiteY3" fmla="*/ 262763 h 290703"/>
                <a:gd name="connsiteX4" fmla="*/ 161612 w 168079"/>
                <a:gd name="connsiteY4" fmla="*/ 278908 h 290703"/>
                <a:gd name="connsiteX5" fmla="*/ 115464 w 168079"/>
                <a:gd name="connsiteY5" fmla="*/ 264049 h 290703"/>
                <a:gd name="connsiteX6" fmla="*/ 90841 w 168079"/>
                <a:gd name="connsiteY6" fmla="*/ 230664 h 290703"/>
                <a:gd name="connsiteX7" fmla="*/ 50123 w 168079"/>
                <a:gd name="connsiteY7" fmla="*/ 166561 h 290703"/>
                <a:gd name="connsiteX8" fmla="*/ 33025 w 168079"/>
                <a:gd name="connsiteY8" fmla="*/ 137367 h 290703"/>
                <a:gd name="connsiteX9" fmla="*/ 33073 w 168079"/>
                <a:gd name="connsiteY9" fmla="*/ 137462 h 290703"/>
                <a:gd name="connsiteX10" fmla="*/ 21595 w 168079"/>
                <a:gd name="connsiteY10" fmla="*/ 116078 h 290703"/>
                <a:gd name="connsiteX11" fmla="*/ 7212 w 168079"/>
                <a:gd name="connsiteY11" fmla="*/ 75978 h 290703"/>
                <a:gd name="connsiteX12" fmla="*/ 211 w 168079"/>
                <a:gd name="connsiteY12" fmla="*/ 49594 h 290703"/>
                <a:gd name="connsiteX13" fmla="*/ 12546 w 168079"/>
                <a:gd name="connsiteY13" fmla="*/ 5683 h 290703"/>
                <a:gd name="connsiteX14" fmla="*/ 37263 w 168079"/>
                <a:gd name="connsiteY14" fmla="*/ 12542 h 290703"/>
                <a:gd name="connsiteX15" fmla="*/ 43168 w 168079"/>
                <a:gd name="connsiteY15" fmla="*/ 15732 h 290703"/>
                <a:gd name="connsiteX16" fmla="*/ 69410 w 168079"/>
                <a:gd name="connsiteY16" fmla="*/ 61453 h 290703"/>
                <a:gd name="connsiteX17" fmla="*/ 86460 w 168079"/>
                <a:gd name="connsiteY17" fmla="*/ 96361 h 290703"/>
                <a:gd name="connsiteX18" fmla="*/ 90032 w 168079"/>
                <a:gd name="connsiteY18" fmla="*/ 119174 h 290703"/>
                <a:gd name="connsiteX19" fmla="*/ 94461 w 168079"/>
                <a:gd name="connsiteY19" fmla="*/ 128508 h 290703"/>
                <a:gd name="connsiteX20" fmla="*/ 122417 w 168079"/>
                <a:gd name="connsiteY20" fmla="*/ 164751 h 290703"/>
                <a:gd name="connsiteX21" fmla="*/ 130179 w 168079"/>
                <a:gd name="connsiteY21" fmla="*/ 179801 h 29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8079" h="290703">
                  <a:moveTo>
                    <a:pt x="130179" y="179801"/>
                  </a:moveTo>
                  <a:cubicBezTo>
                    <a:pt x="135705" y="191373"/>
                    <a:pt x="141229" y="202946"/>
                    <a:pt x="146753" y="214472"/>
                  </a:cubicBezTo>
                  <a:cubicBezTo>
                    <a:pt x="158327" y="220901"/>
                    <a:pt x="152326" y="228949"/>
                    <a:pt x="155993" y="236141"/>
                  </a:cubicBezTo>
                  <a:cubicBezTo>
                    <a:pt x="166327" y="244761"/>
                    <a:pt x="151040" y="254286"/>
                    <a:pt x="164851" y="262763"/>
                  </a:cubicBezTo>
                  <a:cubicBezTo>
                    <a:pt x="170423" y="269860"/>
                    <a:pt x="168422" y="275003"/>
                    <a:pt x="161612" y="278908"/>
                  </a:cubicBezTo>
                  <a:cubicBezTo>
                    <a:pt x="134180" y="310055"/>
                    <a:pt x="130370" y="270383"/>
                    <a:pt x="115464" y="264049"/>
                  </a:cubicBezTo>
                  <a:cubicBezTo>
                    <a:pt x="102081" y="254429"/>
                    <a:pt x="90604" y="244285"/>
                    <a:pt x="90841" y="230664"/>
                  </a:cubicBezTo>
                  <a:cubicBezTo>
                    <a:pt x="81936" y="208280"/>
                    <a:pt x="65124" y="187611"/>
                    <a:pt x="50123" y="166561"/>
                  </a:cubicBezTo>
                  <a:cubicBezTo>
                    <a:pt x="38406" y="157988"/>
                    <a:pt x="39692" y="146892"/>
                    <a:pt x="33025" y="137367"/>
                  </a:cubicBezTo>
                  <a:lnTo>
                    <a:pt x="33073" y="137462"/>
                  </a:lnTo>
                  <a:cubicBezTo>
                    <a:pt x="24452" y="131080"/>
                    <a:pt x="14213" y="124984"/>
                    <a:pt x="21595" y="116078"/>
                  </a:cubicBezTo>
                  <a:cubicBezTo>
                    <a:pt x="33168" y="101886"/>
                    <a:pt x="8783" y="89504"/>
                    <a:pt x="7212" y="75978"/>
                  </a:cubicBezTo>
                  <a:cubicBezTo>
                    <a:pt x="-6075" y="67120"/>
                    <a:pt x="3782" y="58404"/>
                    <a:pt x="211" y="49594"/>
                  </a:cubicBezTo>
                  <a:cubicBezTo>
                    <a:pt x="4307" y="34925"/>
                    <a:pt x="8451" y="20304"/>
                    <a:pt x="12546" y="5683"/>
                  </a:cubicBezTo>
                  <a:cubicBezTo>
                    <a:pt x="24309" y="-6413"/>
                    <a:pt x="30787" y="3160"/>
                    <a:pt x="37263" y="12542"/>
                  </a:cubicBezTo>
                  <a:cubicBezTo>
                    <a:pt x="38740" y="14208"/>
                    <a:pt x="40692" y="15304"/>
                    <a:pt x="43168" y="15732"/>
                  </a:cubicBezTo>
                  <a:cubicBezTo>
                    <a:pt x="58028" y="29877"/>
                    <a:pt x="54265" y="47403"/>
                    <a:pt x="69410" y="61453"/>
                  </a:cubicBezTo>
                  <a:cubicBezTo>
                    <a:pt x="75792" y="73025"/>
                    <a:pt x="81888" y="84598"/>
                    <a:pt x="86460" y="96361"/>
                  </a:cubicBezTo>
                  <a:cubicBezTo>
                    <a:pt x="88794" y="104029"/>
                    <a:pt x="87412" y="111459"/>
                    <a:pt x="90032" y="119174"/>
                  </a:cubicBezTo>
                  <a:cubicBezTo>
                    <a:pt x="91508" y="122269"/>
                    <a:pt x="92985" y="125413"/>
                    <a:pt x="94461" y="128508"/>
                  </a:cubicBezTo>
                  <a:cubicBezTo>
                    <a:pt x="114035" y="137367"/>
                    <a:pt x="112272" y="152940"/>
                    <a:pt x="122417" y="164751"/>
                  </a:cubicBezTo>
                  <a:cubicBezTo>
                    <a:pt x="126989" y="169466"/>
                    <a:pt x="130990" y="174276"/>
                    <a:pt x="130179" y="179801"/>
                  </a:cubicBezTo>
                  <a:close/>
                </a:path>
              </a:pathLst>
            </a:custGeom>
            <a:grpFill/>
            <a:ln w="4763" cap="flat">
              <a:solidFill>
                <a:srgbClr val="FFC000"/>
              </a:solid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E78CFAB4-75CA-62C5-90C7-B5669CAC8052}"/>
                </a:ext>
              </a:extLst>
            </p:cNvPr>
            <p:cNvSpPr/>
            <p:nvPr/>
          </p:nvSpPr>
          <p:spPr>
            <a:xfrm>
              <a:off x="11712404" y="5113067"/>
              <a:ext cx="100428" cy="307269"/>
            </a:xfrm>
            <a:custGeom>
              <a:avLst/>
              <a:gdLst>
                <a:gd name="connsiteX0" fmla="*/ 54447 w 100428"/>
                <a:gd name="connsiteY0" fmla="*/ 27289 h 307269"/>
                <a:gd name="connsiteX1" fmla="*/ 63734 w 100428"/>
                <a:gd name="connsiteY1" fmla="*/ 59246 h 307269"/>
                <a:gd name="connsiteX2" fmla="*/ 75307 w 100428"/>
                <a:gd name="connsiteY2" fmla="*/ 156543 h 307269"/>
                <a:gd name="connsiteX3" fmla="*/ 99595 w 100428"/>
                <a:gd name="connsiteY3" fmla="*/ 273653 h 307269"/>
                <a:gd name="connsiteX4" fmla="*/ 95167 w 100428"/>
                <a:gd name="connsiteY4" fmla="*/ 302086 h 307269"/>
                <a:gd name="connsiteX5" fmla="*/ 60495 w 100428"/>
                <a:gd name="connsiteY5" fmla="*/ 285559 h 307269"/>
                <a:gd name="connsiteX6" fmla="*/ 34540 w 100428"/>
                <a:gd name="connsiteY6" fmla="*/ 240745 h 307269"/>
                <a:gd name="connsiteX7" fmla="*/ 24729 w 100428"/>
                <a:gd name="connsiteY7" fmla="*/ 208264 h 307269"/>
                <a:gd name="connsiteX8" fmla="*/ 7679 w 100428"/>
                <a:gd name="connsiteY8" fmla="*/ 119825 h 307269"/>
                <a:gd name="connsiteX9" fmla="*/ 4917 w 100428"/>
                <a:gd name="connsiteY9" fmla="*/ 62341 h 307269"/>
                <a:gd name="connsiteX10" fmla="*/ 9299 w 100428"/>
                <a:gd name="connsiteY10" fmla="*/ 26718 h 307269"/>
                <a:gd name="connsiteX11" fmla="*/ 30873 w 100428"/>
                <a:gd name="connsiteY11" fmla="*/ 0 h 307269"/>
                <a:gd name="connsiteX12" fmla="*/ 54447 w 100428"/>
                <a:gd name="connsiteY12" fmla="*/ 27289 h 30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428" h="307269">
                  <a:moveTo>
                    <a:pt x="54447" y="27289"/>
                  </a:moveTo>
                  <a:cubicBezTo>
                    <a:pt x="51352" y="38005"/>
                    <a:pt x="59591" y="48578"/>
                    <a:pt x="63734" y="59246"/>
                  </a:cubicBezTo>
                  <a:cubicBezTo>
                    <a:pt x="76355" y="92440"/>
                    <a:pt x="76212" y="124539"/>
                    <a:pt x="75307" y="156543"/>
                  </a:cubicBezTo>
                  <a:cubicBezTo>
                    <a:pt x="83689" y="195596"/>
                    <a:pt x="97643" y="234887"/>
                    <a:pt x="99595" y="273653"/>
                  </a:cubicBezTo>
                  <a:cubicBezTo>
                    <a:pt x="102310" y="284131"/>
                    <a:pt x="97739" y="292846"/>
                    <a:pt x="95167" y="302086"/>
                  </a:cubicBezTo>
                  <a:cubicBezTo>
                    <a:pt x="70782" y="315659"/>
                    <a:pt x="66115" y="299895"/>
                    <a:pt x="60495" y="285559"/>
                  </a:cubicBezTo>
                  <a:cubicBezTo>
                    <a:pt x="51827" y="270606"/>
                    <a:pt x="43208" y="255699"/>
                    <a:pt x="34540" y="240745"/>
                  </a:cubicBezTo>
                  <a:cubicBezTo>
                    <a:pt x="15490" y="230219"/>
                    <a:pt x="29635" y="219075"/>
                    <a:pt x="24729" y="208264"/>
                  </a:cubicBezTo>
                  <a:cubicBezTo>
                    <a:pt x="19014" y="178784"/>
                    <a:pt x="13347" y="149304"/>
                    <a:pt x="7679" y="119825"/>
                  </a:cubicBezTo>
                  <a:cubicBezTo>
                    <a:pt x="-6893" y="99108"/>
                    <a:pt x="3488" y="80725"/>
                    <a:pt x="4917" y="62341"/>
                  </a:cubicBezTo>
                  <a:cubicBezTo>
                    <a:pt x="5822" y="50768"/>
                    <a:pt x="7536" y="38528"/>
                    <a:pt x="9299" y="26718"/>
                  </a:cubicBezTo>
                  <a:cubicBezTo>
                    <a:pt x="13443" y="16193"/>
                    <a:pt x="14061" y="3763"/>
                    <a:pt x="30873" y="0"/>
                  </a:cubicBezTo>
                  <a:cubicBezTo>
                    <a:pt x="54066" y="3239"/>
                    <a:pt x="52304" y="16002"/>
                    <a:pt x="54447" y="27289"/>
                  </a:cubicBezTo>
                  <a:close/>
                </a:path>
              </a:pathLst>
            </a:custGeom>
            <a:grpFill/>
            <a:ln w="4763" cap="flat">
              <a:solidFill>
                <a:srgbClr val="FFC000"/>
              </a:solidFill>
              <a:prstDash val="solid"/>
              <a:miter/>
            </a:ln>
          </p:spPr>
          <p:txBody>
            <a:bodyPr rtlCol="0" anchor="ctr"/>
            <a:lstStyle/>
            <a:p>
              <a:endParaRPr lang="en-US"/>
            </a:p>
          </p:txBody>
        </p:sp>
        <p:sp>
          <p:nvSpPr>
            <p:cNvPr id="1030" name="Freeform: Shape 1029">
              <a:extLst>
                <a:ext uri="{FF2B5EF4-FFF2-40B4-BE49-F238E27FC236}">
                  <a16:creationId xmlns:a16="http://schemas.microsoft.com/office/drawing/2014/main" id="{9B460970-8FAD-6DDC-C0A4-1785162AC981}"/>
                </a:ext>
              </a:extLst>
            </p:cNvPr>
            <p:cNvSpPr/>
            <p:nvPr/>
          </p:nvSpPr>
          <p:spPr>
            <a:xfrm>
              <a:off x="12068599" y="6048447"/>
              <a:ext cx="209800" cy="217811"/>
            </a:xfrm>
            <a:custGeom>
              <a:avLst/>
              <a:gdLst>
                <a:gd name="connsiteX0" fmla="*/ 92826 w 209800"/>
                <a:gd name="connsiteY0" fmla="*/ 144232 h 217811"/>
                <a:gd name="connsiteX1" fmla="*/ 59584 w 209800"/>
                <a:gd name="connsiteY1" fmla="*/ 105322 h 217811"/>
                <a:gd name="connsiteX2" fmla="*/ 26151 w 209800"/>
                <a:gd name="connsiteY2" fmla="*/ 53030 h 217811"/>
                <a:gd name="connsiteX3" fmla="*/ 21341 w 209800"/>
                <a:gd name="connsiteY3" fmla="*/ 45124 h 217811"/>
                <a:gd name="connsiteX4" fmla="*/ 433 w 209800"/>
                <a:gd name="connsiteY4" fmla="*/ 14548 h 217811"/>
                <a:gd name="connsiteX5" fmla="*/ 5767 w 209800"/>
                <a:gd name="connsiteY5" fmla="*/ 4738 h 217811"/>
                <a:gd name="connsiteX6" fmla="*/ 8576 w 209800"/>
                <a:gd name="connsiteY6" fmla="*/ 499 h 217811"/>
                <a:gd name="connsiteX7" fmla="*/ 66537 w 209800"/>
                <a:gd name="connsiteY7" fmla="*/ 34313 h 217811"/>
                <a:gd name="connsiteX8" fmla="*/ 80967 w 209800"/>
                <a:gd name="connsiteY8" fmla="*/ 45933 h 217811"/>
                <a:gd name="connsiteX9" fmla="*/ 143451 w 209800"/>
                <a:gd name="connsiteY9" fmla="*/ 114323 h 217811"/>
                <a:gd name="connsiteX10" fmla="*/ 194172 w 209800"/>
                <a:gd name="connsiteY10" fmla="*/ 174569 h 217811"/>
                <a:gd name="connsiteX11" fmla="*/ 201316 w 209800"/>
                <a:gd name="connsiteY11" fmla="*/ 184617 h 217811"/>
                <a:gd name="connsiteX12" fmla="*/ 194600 w 209800"/>
                <a:gd name="connsiteY12" fmla="*/ 217812 h 217811"/>
                <a:gd name="connsiteX13" fmla="*/ 144594 w 209800"/>
                <a:gd name="connsiteY13" fmla="*/ 196714 h 217811"/>
                <a:gd name="connsiteX14" fmla="*/ 111590 w 209800"/>
                <a:gd name="connsiteY14" fmla="*/ 164329 h 217811"/>
                <a:gd name="connsiteX15" fmla="*/ 106066 w 209800"/>
                <a:gd name="connsiteY15" fmla="*/ 159233 h 217811"/>
                <a:gd name="connsiteX16" fmla="*/ 92826 w 209800"/>
                <a:gd name="connsiteY16" fmla="*/ 144232 h 2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800" h="217811">
                  <a:moveTo>
                    <a:pt x="92826" y="144232"/>
                  </a:moveTo>
                  <a:cubicBezTo>
                    <a:pt x="87539" y="129087"/>
                    <a:pt x="68013" y="119276"/>
                    <a:pt x="59584" y="105322"/>
                  </a:cubicBezTo>
                  <a:cubicBezTo>
                    <a:pt x="38390" y="90177"/>
                    <a:pt x="29723" y="72175"/>
                    <a:pt x="26151" y="53030"/>
                  </a:cubicBezTo>
                  <a:cubicBezTo>
                    <a:pt x="27389" y="49791"/>
                    <a:pt x="25817" y="47172"/>
                    <a:pt x="21341" y="45124"/>
                  </a:cubicBezTo>
                  <a:cubicBezTo>
                    <a:pt x="8244" y="36504"/>
                    <a:pt x="5100" y="25311"/>
                    <a:pt x="433" y="14548"/>
                  </a:cubicBezTo>
                  <a:cubicBezTo>
                    <a:pt x="-853" y="9976"/>
                    <a:pt x="671" y="6595"/>
                    <a:pt x="5767" y="4738"/>
                  </a:cubicBezTo>
                  <a:cubicBezTo>
                    <a:pt x="7529" y="3690"/>
                    <a:pt x="8434" y="2309"/>
                    <a:pt x="8576" y="499"/>
                  </a:cubicBezTo>
                  <a:cubicBezTo>
                    <a:pt x="41581" y="-3073"/>
                    <a:pt x="56487" y="12977"/>
                    <a:pt x="66537" y="34313"/>
                  </a:cubicBezTo>
                  <a:cubicBezTo>
                    <a:pt x="71347" y="38171"/>
                    <a:pt x="76157" y="42028"/>
                    <a:pt x="80967" y="45933"/>
                  </a:cubicBezTo>
                  <a:cubicBezTo>
                    <a:pt x="111923" y="64554"/>
                    <a:pt x="127163" y="89653"/>
                    <a:pt x="143451" y="114323"/>
                  </a:cubicBezTo>
                  <a:cubicBezTo>
                    <a:pt x="159644" y="134659"/>
                    <a:pt x="180741" y="153232"/>
                    <a:pt x="194172" y="174569"/>
                  </a:cubicBezTo>
                  <a:cubicBezTo>
                    <a:pt x="196553" y="177902"/>
                    <a:pt x="198934" y="181283"/>
                    <a:pt x="201316" y="184617"/>
                  </a:cubicBezTo>
                  <a:cubicBezTo>
                    <a:pt x="215126" y="199810"/>
                    <a:pt x="211507" y="210525"/>
                    <a:pt x="194600" y="217812"/>
                  </a:cubicBezTo>
                  <a:cubicBezTo>
                    <a:pt x="176170" y="213954"/>
                    <a:pt x="158786" y="208239"/>
                    <a:pt x="144594" y="196714"/>
                  </a:cubicBezTo>
                  <a:cubicBezTo>
                    <a:pt x="127211" y="189046"/>
                    <a:pt x="118686" y="177045"/>
                    <a:pt x="111590" y="164329"/>
                  </a:cubicBezTo>
                  <a:cubicBezTo>
                    <a:pt x="109779" y="162615"/>
                    <a:pt x="107923" y="160948"/>
                    <a:pt x="106066" y="159233"/>
                  </a:cubicBezTo>
                  <a:cubicBezTo>
                    <a:pt x="98922" y="155328"/>
                    <a:pt x="94921" y="150137"/>
                    <a:pt x="92826" y="144232"/>
                  </a:cubicBezTo>
                  <a:close/>
                </a:path>
              </a:pathLst>
            </a:custGeom>
            <a:grpFill/>
            <a:ln w="4763" cap="flat">
              <a:solidFill>
                <a:srgbClr val="FFC000"/>
              </a:solid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F68D8CBD-86BD-7A00-F0C5-3CBF223A878F}"/>
                </a:ext>
              </a:extLst>
            </p:cNvPr>
            <p:cNvSpPr/>
            <p:nvPr/>
          </p:nvSpPr>
          <p:spPr>
            <a:xfrm>
              <a:off x="11933532" y="4220115"/>
              <a:ext cx="187551" cy="218272"/>
            </a:xfrm>
            <a:custGeom>
              <a:avLst/>
              <a:gdLst>
                <a:gd name="connsiteX0" fmla="*/ 170980 w 187551"/>
                <a:gd name="connsiteY0" fmla="*/ 32268 h 218272"/>
                <a:gd name="connsiteX1" fmla="*/ 149407 w 187551"/>
                <a:gd name="connsiteY1" fmla="*/ 67739 h 218272"/>
                <a:gd name="connsiteX2" fmla="*/ 140262 w 187551"/>
                <a:gd name="connsiteY2" fmla="*/ 94395 h 218272"/>
                <a:gd name="connsiteX3" fmla="*/ 135072 w 187551"/>
                <a:gd name="connsiteY3" fmla="*/ 101315 h 218272"/>
                <a:gd name="connsiteX4" fmla="*/ 102973 w 187551"/>
                <a:gd name="connsiteY4" fmla="*/ 136920 h 218272"/>
                <a:gd name="connsiteX5" fmla="*/ 98306 w 187551"/>
                <a:gd name="connsiteY5" fmla="*/ 144849 h 218272"/>
                <a:gd name="connsiteX6" fmla="*/ 86446 w 187551"/>
                <a:gd name="connsiteY6" fmla="*/ 161661 h 218272"/>
                <a:gd name="connsiteX7" fmla="*/ 83541 w 187551"/>
                <a:gd name="connsiteY7" fmla="*/ 164718 h 218272"/>
                <a:gd name="connsiteX8" fmla="*/ 55728 w 187551"/>
                <a:gd name="connsiteY8" fmla="*/ 199694 h 218272"/>
                <a:gd name="connsiteX9" fmla="*/ 51965 w 187551"/>
                <a:gd name="connsiteY9" fmla="*/ 199928 h 218272"/>
                <a:gd name="connsiteX10" fmla="*/ 9580 w 187551"/>
                <a:gd name="connsiteY10" fmla="*/ 213634 h 218272"/>
                <a:gd name="connsiteX11" fmla="*/ 5579 w 187551"/>
                <a:gd name="connsiteY11" fmla="*/ 173691 h 218272"/>
                <a:gd name="connsiteX12" fmla="*/ 21820 w 187551"/>
                <a:gd name="connsiteY12" fmla="*/ 147688 h 218272"/>
                <a:gd name="connsiteX13" fmla="*/ 21677 w 187551"/>
                <a:gd name="connsiteY13" fmla="*/ 147802 h 218272"/>
                <a:gd name="connsiteX14" fmla="*/ 36773 w 187551"/>
                <a:gd name="connsiteY14" fmla="*/ 122489 h 218272"/>
                <a:gd name="connsiteX15" fmla="*/ 39202 w 187551"/>
                <a:gd name="connsiteY15" fmla="*/ 120551 h 218272"/>
                <a:gd name="connsiteX16" fmla="*/ 39631 w 187551"/>
                <a:gd name="connsiteY16" fmla="*/ 117727 h 218272"/>
                <a:gd name="connsiteX17" fmla="*/ 56919 w 187551"/>
                <a:gd name="connsiteY17" fmla="*/ 93152 h 218272"/>
                <a:gd name="connsiteX18" fmla="*/ 56538 w 187551"/>
                <a:gd name="connsiteY18" fmla="*/ 93362 h 218272"/>
                <a:gd name="connsiteX19" fmla="*/ 95257 w 187551"/>
                <a:gd name="connsiteY19" fmla="*/ 44984 h 218272"/>
                <a:gd name="connsiteX20" fmla="*/ 97734 w 187551"/>
                <a:gd name="connsiteY20" fmla="*/ 43765 h 218272"/>
                <a:gd name="connsiteX21" fmla="*/ 98115 w 187551"/>
                <a:gd name="connsiteY21" fmla="*/ 41417 h 218272"/>
                <a:gd name="connsiteX22" fmla="*/ 106877 w 187551"/>
                <a:gd name="connsiteY22" fmla="*/ 38617 h 218272"/>
                <a:gd name="connsiteX23" fmla="*/ 142501 w 187551"/>
                <a:gd name="connsiteY23" fmla="*/ 16957 h 218272"/>
                <a:gd name="connsiteX24" fmla="*/ 187507 w 187551"/>
                <a:gd name="connsiteY24" fmla="*/ 9004 h 218272"/>
                <a:gd name="connsiteX25" fmla="*/ 170980 w 187551"/>
                <a:gd name="connsiteY25" fmla="*/ 32268 h 21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551" h="218272">
                  <a:moveTo>
                    <a:pt x="170980" y="32268"/>
                  </a:moveTo>
                  <a:cubicBezTo>
                    <a:pt x="158551" y="41736"/>
                    <a:pt x="150930" y="53371"/>
                    <a:pt x="149407" y="67739"/>
                  </a:cubicBezTo>
                  <a:cubicBezTo>
                    <a:pt x="143691" y="75750"/>
                    <a:pt x="140024" y="84427"/>
                    <a:pt x="140262" y="94395"/>
                  </a:cubicBezTo>
                  <a:cubicBezTo>
                    <a:pt x="139072" y="96981"/>
                    <a:pt x="137310" y="99267"/>
                    <a:pt x="135072" y="101315"/>
                  </a:cubicBezTo>
                  <a:cubicBezTo>
                    <a:pt x="123737" y="112821"/>
                    <a:pt x="123689" y="130805"/>
                    <a:pt x="102973" y="136920"/>
                  </a:cubicBezTo>
                  <a:cubicBezTo>
                    <a:pt x="101449" y="139563"/>
                    <a:pt x="99877" y="142206"/>
                    <a:pt x="98306" y="144849"/>
                  </a:cubicBezTo>
                  <a:cubicBezTo>
                    <a:pt x="92019" y="149297"/>
                    <a:pt x="94162" y="157927"/>
                    <a:pt x="86446" y="161661"/>
                  </a:cubicBezTo>
                  <a:cubicBezTo>
                    <a:pt x="83827" y="161699"/>
                    <a:pt x="82828" y="162718"/>
                    <a:pt x="83541" y="164718"/>
                  </a:cubicBezTo>
                  <a:cubicBezTo>
                    <a:pt x="77159" y="177915"/>
                    <a:pt x="71159" y="191303"/>
                    <a:pt x="55728" y="199694"/>
                  </a:cubicBezTo>
                  <a:cubicBezTo>
                    <a:pt x="54442" y="199756"/>
                    <a:pt x="52824" y="199489"/>
                    <a:pt x="51965" y="199928"/>
                  </a:cubicBezTo>
                  <a:cubicBezTo>
                    <a:pt x="38869" y="206495"/>
                    <a:pt x="32297" y="227498"/>
                    <a:pt x="9580" y="213634"/>
                  </a:cubicBezTo>
                  <a:cubicBezTo>
                    <a:pt x="-6280" y="203966"/>
                    <a:pt x="1388" y="186755"/>
                    <a:pt x="5579" y="173691"/>
                  </a:cubicBezTo>
                  <a:cubicBezTo>
                    <a:pt x="16485" y="167543"/>
                    <a:pt x="9866" y="153384"/>
                    <a:pt x="21820" y="147688"/>
                  </a:cubicBezTo>
                  <a:lnTo>
                    <a:pt x="21677" y="147802"/>
                  </a:lnTo>
                  <a:cubicBezTo>
                    <a:pt x="33059" y="142173"/>
                    <a:pt x="27058" y="128852"/>
                    <a:pt x="36773" y="122489"/>
                  </a:cubicBezTo>
                  <a:lnTo>
                    <a:pt x="39202" y="120551"/>
                  </a:lnTo>
                  <a:lnTo>
                    <a:pt x="39631" y="117727"/>
                  </a:lnTo>
                  <a:cubicBezTo>
                    <a:pt x="48632" y="111116"/>
                    <a:pt x="44155" y="97900"/>
                    <a:pt x="56919" y="93152"/>
                  </a:cubicBezTo>
                  <a:lnTo>
                    <a:pt x="56538" y="93362"/>
                  </a:lnTo>
                  <a:cubicBezTo>
                    <a:pt x="63253" y="73936"/>
                    <a:pt x="78588" y="59091"/>
                    <a:pt x="95257" y="44984"/>
                  </a:cubicBezTo>
                  <a:lnTo>
                    <a:pt x="97734" y="43765"/>
                  </a:lnTo>
                  <a:lnTo>
                    <a:pt x="98115" y="41417"/>
                  </a:lnTo>
                  <a:cubicBezTo>
                    <a:pt x="100163" y="39393"/>
                    <a:pt x="103162" y="38526"/>
                    <a:pt x="106877" y="38617"/>
                  </a:cubicBezTo>
                  <a:cubicBezTo>
                    <a:pt x="135977" y="46122"/>
                    <a:pt x="137596" y="29868"/>
                    <a:pt x="142501" y="16957"/>
                  </a:cubicBezTo>
                  <a:cubicBezTo>
                    <a:pt x="149264" y="-802"/>
                    <a:pt x="162266" y="-6479"/>
                    <a:pt x="187507" y="9004"/>
                  </a:cubicBezTo>
                  <a:cubicBezTo>
                    <a:pt x="188364" y="19900"/>
                    <a:pt x="176506" y="24520"/>
                    <a:pt x="170980" y="32268"/>
                  </a:cubicBezTo>
                  <a:close/>
                </a:path>
              </a:pathLst>
            </a:custGeom>
            <a:grpFill/>
            <a:ln w="4763" cap="flat">
              <a:solidFill>
                <a:srgbClr val="FFC000"/>
              </a:solidFill>
              <a:prstDash val="solid"/>
              <a:miter/>
            </a:ln>
          </p:spPr>
          <p:txBody>
            <a:bodyPr rtlCol="0" anchor="ctr"/>
            <a:lstStyle/>
            <a:p>
              <a:endParaRPr lang="en-US"/>
            </a:p>
          </p:txBody>
        </p:sp>
        <p:sp>
          <p:nvSpPr>
            <p:cNvPr id="1032" name="Freeform: Shape 1031">
              <a:extLst>
                <a:ext uri="{FF2B5EF4-FFF2-40B4-BE49-F238E27FC236}">
                  <a16:creationId xmlns:a16="http://schemas.microsoft.com/office/drawing/2014/main" id="{60E6EEE3-B393-B602-5BE3-81A2C0BE1A0C}"/>
                </a:ext>
              </a:extLst>
            </p:cNvPr>
            <p:cNvSpPr/>
            <p:nvPr/>
          </p:nvSpPr>
          <p:spPr>
            <a:xfrm>
              <a:off x="11737521" y="4705778"/>
              <a:ext cx="104101" cy="197103"/>
            </a:xfrm>
            <a:custGeom>
              <a:avLst/>
              <a:gdLst>
                <a:gd name="connsiteX0" fmla="*/ 88480 w 104101"/>
                <a:gd name="connsiteY0" fmla="*/ 58007 h 197103"/>
                <a:gd name="connsiteX1" fmla="*/ 86576 w 104101"/>
                <a:gd name="connsiteY1" fmla="*/ 63484 h 197103"/>
                <a:gd name="connsiteX2" fmla="*/ 81670 w 104101"/>
                <a:gd name="connsiteY2" fmla="*/ 97870 h 197103"/>
                <a:gd name="connsiteX3" fmla="*/ 74670 w 104101"/>
                <a:gd name="connsiteY3" fmla="*/ 155258 h 197103"/>
                <a:gd name="connsiteX4" fmla="*/ 69716 w 104101"/>
                <a:gd name="connsiteY4" fmla="*/ 171736 h 197103"/>
                <a:gd name="connsiteX5" fmla="*/ 61859 w 104101"/>
                <a:gd name="connsiteY5" fmla="*/ 187119 h 197103"/>
                <a:gd name="connsiteX6" fmla="*/ 9424 w 104101"/>
                <a:gd name="connsiteY6" fmla="*/ 189024 h 197103"/>
                <a:gd name="connsiteX7" fmla="*/ 3470 w 104101"/>
                <a:gd name="connsiteY7" fmla="*/ 157163 h 197103"/>
                <a:gd name="connsiteX8" fmla="*/ 6327 w 104101"/>
                <a:gd name="connsiteY8" fmla="*/ 145923 h 197103"/>
                <a:gd name="connsiteX9" fmla="*/ 10662 w 104101"/>
                <a:gd name="connsiteY9" fmla="*/ 110728 h 197103"/>
                <a:gd name="connsiteX10" fmla="*/ 12091 w 104101"/>
                <a:gd name="connsiteY10" fmla="*/ 99965 h 197103"/>
                <a:gd name="connsiteX11" fmla="*/ 27617 w 104101"/>
                <a:gd name="connsiteY11" fmla="*/ 40529 h 197103"/>
                <a:gd name="connsiteX12" fmla="*/ 44618 w 104101"/>
                <a:gd name="connsiteY12" fmla="*/ 35719 h 197103"/>
                <a:gd name="connsiteX13" fmla="*/ 54191 w 104101"/>
                <a:gd name="connsiteY13" fmla="*/ 35638 h 197103"/>
                <a:gd name="connsiteX14" fmla="*/ 81527 w 104101"/>
                <a:gd name="connsiteY14" fmla="*/ 2039 h 197103"/>
                <a:gd name="connsiteX15" fmla="*/ 104102 w 104101"/>
                <a:gd name="connsiteY15" fmla="*/ 14921 h 197103"/>
                <a:gd name="connsiteX16" fmla="*/ 88480 w 104101"/>
                <a:gd name="connsiteY16" fmla="*/ 58007 h 1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101" h="197103">
                  <a:moveTo>
                    <a:pt x="88480" y="58007"/>
                  </a:moveTo>
                  <a:cubicBezTo>
                    <a:pt x="87862" y="59865"/>
                    <a:pt x="87194" y="61674"/>
                    <a:pt x="86576" y="63484"/>
                  </a:cubicBezTo>
                  <a:cubicBezTo>
                    <a:pt x="89623" y="76010"/>
                    <a:pt x="78528" y="85344"/>
                    <a:pt x="81670" y="97870"/>
                  </a:cubicBezTo>
                  <a:cubicBezTo>
                    <a:pt x="68526" y="114681"/>
                    <a:pt x="77717" y="136303"/>
                    <a:pt x="74670" y="155258"/>
                  </a:cubicBezTo>
                  <a:cubicBezTo>
                    <a:pt x="78194" y="162306"/>
                    <a:pt x="77860" y="168212"/>
                    <a:pt x="69716" y="171736"/>
                  </a:cubicBezTo>
                  <a:cubicBezTo>
                    <a:pt x="67097" y="176879"/>
                    <a:pt x="64478" y="182023"/>
                    <a:pt x="61859" y="187119"/>
                  </a:cubicBezTo>
                  <a:cubicBezTo>
                    <a:pt x="50571" y="206169"/>
                    <a:pt x="28378" y="192786"/>
                    <a:pt x="9424" y="189024"/>
                  </a:cubicBezTo>
                  <a:cubicBezTo>
                    <a:pt x="7995" y="178451"/>
                    <a:pt x="-6484" y="167212"/>
                    <a:pt x="3470" y="157163"/>
                  </a:cubicBezTo>
                  <a:cubicBezTo>
                    <a:pt x="4423" y="153448"/>
                    <a:pt x="5375" y="149686"/>
                    <a:pt x="6327" y="145923"/>
                  </a:cubicBezTo>
                  <a:cubicBezTo>
                    <a:pt x="4804" y="133588"/>
                    <a:pt x="10376" y="122730"/>
                    <a:pt x="10662" y="110728"/>
                  </a:cubicBezTo>
                  <a:cubicBezTo>
                    <a:pt x="11137" y="107157"/>
                    <a:pt x="11614" y="103537"/>
                    <a:pt x="12091" y="99965"/>
                  </a:cubicBezTo>
                  <a:cubicBezTo>
                    <a:pt x="12519" y="78772"/>
                    <a:pt x="23234" y="60531"/>
                    <a:pt x="27617" y="40529"/>
                  </a:cubicBezTo>
                  <a:cubicBezTo>
                    <a:pt x="29474" y="33680"/>
                    <a:pt x="35141" y="32757"/>
                    <a:pt x="44618" y="35719"/>
                  </a:cubicBezTo>
                  <a:cubicBezTo>
                    <a:pt x="45666" y="36047"/>
                    <a:pt x="58478" y="58246"/>
                    <a:pt x="54191" y="35638"/>
                  </a:cubicBezTo>
                  <a:cubicBezTo>
                    <a:pt x="50905" y="18560"/>
                    <a:pt x="74003" y="14369"/>
                    <a:pt x="81527" y="2039"/>
                  </a:cubicBezTo>
                  <a:cubicBezTo>
                    <a:pt x="84719" y="-3177"/>
                    <a:pt x="103483" y="1791"/>
                    <a:pt x="104102" y="14921"/>
                  </a:cubicBezTo>
                  <a:cubicBezTo>
                    <a:pt x="97244" y="28770"/>
                    <a:pt x="101292" y="46230"/>
                    <a:pt x="88480" y="58007"/>
                  </a:cubicBezTo>
                  <a:close/>
                </a:path>
              </a:pathLst>
            </a:custGeom>
            <a:grpFill/>
            <a:ln w="4763" cap="flat">
              <a:solidFill>
                <a:srgbClr val="FFC000"/>
              </a:solid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661CC03E-AA78-7730-E489-AC6019DD0A04}"/>
                </a:ext>
              </a:extLst>
            </p:cNvPr>
            <p:cNvSpPr/>
            <p:nvPr/>
          </p:nvSpPr>
          <p:spPr>
            <a:xfrm>
              <a:off x="12339589" y="3921378"/>
              <a:ext cx="159019" cy="112877"/>
            </a:xfrm>
            <a:custGeom>
              <a:avLst/>
              <a:gdLst>
                <a:gd name="connsiteX0" fmla="*/ 96298 w 159019"/>
                <a:gd name="connsiteY0" fmla="*/ 21624 h 112877"/>
                <a:gd name="connsiteX1" fmla="*/ 99679 w 159019"/>
                <a:gd name="connsiteY1" fmla="*/ 17309 h 112877"/>
                <a:gd name="connsiteX2" fmla="*/ 131493 w 159019"/>
                <a:gd name="connsiteY2" fmla="*/ 235 h 112877"/>
                <a:gd name="connsiteX3" fmla="*/ 159019 w 159019"/>
                <a:gd name="connsiteY3" fmla="*/ 28058 h 112877"/>
                <a:gd name="connsiteX4" fmla="*/ 155067 w 159019"/>
                <a:gd name="connsiteY4" fmla="*/ 35054 h 112877"/>
                <a:gd name="connsiteX5" fmla="*/ 109299 w 159019"/>
                <a:gd name="connsiteY5" fmla="*/ 45055 h 112877"/>
                <a:gd name="connsiteX6" fmla="*/ 106061 w 159019"/>
                <a:gd name="connsiteY6" fmla="*/ 61590 h 112877"/>
                <a:gd name="connsiteX7" fmla="*/ 93155 w 159019"/>
                <a:gd name="connsiteY7" fmla="*/ 81255 h 112877"/>
                <a:gd name="connsiteX8" fmla="*/ 65055 w 159019"/>
                <a:gd name="connsiteY8" fmla="*/ 95257 h 112877"/>
                <a:gd name="connsiteX9" fmla="*/ 47244 w 159019"/>
                <a:gd name="connsiteY9" fmla="*/ 101410 h 112877"/>
                <a:gd name="connsiteX10" fmla="*/ 12859 w 159019"/>
                <a:gd name="connsiteY10" fmla="*/ 111959 h 112877"/>
                <a:gd name="connsiteX11" fmla="*/ 0 w 159019"/>
                <a:gd name="connsiteY11" fmla="*/ 92075 h 112877"/>
                <a:gd name="connsiteX12" fmla="*/ 13574 w 159019"/>
                <a:gd name="connsiteY12" fmla="*/ 74211 h 112877"/>
                <a:gd name="connsiteX13" fmla="*/ 41053 w 159019"/>
                <a:gd name="connsiteY13" fmla="*/ 50227 h 112877"/>
                <a:gd name="connsiteX14" fmla="*/ 96298 w 159019"/>
                <a:gd name="connsiteY14" fmla="*/ 21624 h 11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019" h="112877">
                  <a:moveTo>
                    <a:pt x="96298" y="21624"/>
                  </a:moveTo>
                  <a:cubicBezTo>
                    <a:pt x="97917" y="20438"/>
                    <a:pt x="99013" y="18999"/>
                    <a:pt x="99679" y="17309"/>
                  </a:cubicBezTo>
                  <a:cubicBezTo>
                    <a:pt x="109013" y="10441"/>
                    <a:pt x="112491" y="-1851"/>
                    <a:pt x="131493" y="235"/>
                  </a:cubicBezTo>
                  <a:cubicBezTo>
                    <a:pt x="152114" y="4126"/>
                    <a:pt x="154924" y="16390"/>
                    <a:pt x="159019" y="28058"/>
                  </a:cubicBezTo>
                  <a:cubicBezTo>
                    <a:pt x="158830" y="30853"/>
                    <a:pt x="157449" y="33192"/>
                    <a:pt x="155067" y="35054"/>
                  </a:cubicBezTo>
                  <a:cubicBezTo>
                    <a:pt x="139112" y="37235"/>
                    <a:pt x="122968" y="38807"/>
                    <a:pt x="109299" y="45055"/>
                  </a:cubicBezTo>
                  <a:cubicBezTo>
                    <a:pt x="100108" y="49256"/>
                    <a:pt x="99203" y="54028"/>
                    <a:pt x="106061" y="61590"/>
                  </a:cubicBezTo>
                  <a:cubicBezTo>
                    <a:pt x="106013" y="70177"/>
                    <a:pt x="98584" y="75216"/>
                    <a:pt x="93155" y="81255"/>
                  </a:cubicBezTo>
                  <a:cubicBezTo>
                    <a:pt x="81296" y="83512"/>
                    <a:pt x="73723" y="89889"/>
                    <a:pt x="65055" y="95257"/>
                  </a:cubicBezTo>
                  <a:cubicBezTo>
                    <a:pt x="59102" y="97309"/>
                    <a:pt x="53149" y="99357"/>
                    <a:pt x="47244" y="101410"/>
                  </a:cubicBezTo>
                  <a:cubicBezTo>
                    <a:pt x="41195" y="112068"/>
                    <a:pt x="27670" y="114483"/>
                    <a:pt x="12859" y="111959"/>
                  </a:cubicBezTo>
                  <a:cubicBezTo>
                    <a:pt x="-2477" y="109354"/>
                    <a:pt x="1763" y="99386"/>
                    <a:pt x="0" y="92075"/>
                  </a:cubicBezTo>
                  <a:cubicBezTo>
                    <a:pt x="95" y="83836"/>
                    <a:pt x="5287" y="78226"/>
                    <a:pt x="13574" y="74211"/>
                  </a:cubicBezTo>
                  <a:cubicBezTo>
                    <a:pt x="19622" y="64143"/>
                    <a:pt x="30242" y="57133"/>
                    <a:pt x="41053" y="50227"/>
                  </a:cubicBezTo>
                  <a:cubicBezTo>
                    <a:pt x="58531" y="39821"/>
                    <a:pt x="73676" y="27167"/>
                    <a:pt x="96298" y="21624"/>
                  </a:cubicBezTo>
                  <a:close/>
                </a:path>
              </a:pathLst>
            </a:custGeom>
            <a:grpFill/>
            <a:ln w="4763" cap="flat">
              <a:solidFill>
                <a:srgbClr val="FFC000"/>
              </a:solid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F759A4CA-13B4-B536-E094-A6CB07150EA2}"/>
                </a:ext>
              </a:extLst>
            </p:cNvPr>
            <p:cNvSpPr/>
            <p:nvPr/>
          </p:nvSpPr>
          <p:spPr>
            <a:xfrm>
              <a:off x="11769429" y="4642823"/>
              <a:ext cx="87097" cy="127058"/>
            </a:xfrm>
            <a:custGeom>
              <a:avLst/>
              <a:gdLst>
                <a:gd name="connsiteX0" fmla="*/ 68955 w 87097"/>
                <a:gd name="connsiteY0" fmla="*/ 71057 h 127058"/>
                <a:gd name="connsiteX1" fmla="*/ 57287 w 87097"/>
                <a:gd name="connsiteY1" fmla="*/ 67985 h 127058"/>
                <a:gd name="connsiteX2" fmla="*/ 32046 w 87097"/>
                <a:gd name="connsiteY2" fmla="*/ 106752 h 127058"/>
                <a:gd name="connsiteX3" fmla="*/ 24759 w 87097"/>
                <a:gd name="connsiteY3" fmla="*/ 126964 h 127058"/>
                <a:gd name="connsiteX4" fmla="*/ 13520 w 87097"/>
                <a:gd name="connsiteY4" fmla="*/ 107733 h 127058"/>
                <a:gd name="connsiteX5" fmla="*/ 2994 w 87097"/>
                <a:gd name="connsiteY5" fmla="*/ 98441 h 127058"/>
                <a:gd name="connsiteX6" fmla="*/ 7615 w 87097"/>
                <a:gd name="connsiteY6" fmla="*/ 76010 h 127058"/>
                <a:gd name="connsiteX7" fmla="*/ 9853 w 87097"/>
                <a:gd name="connsiteY7" fmla="*/ 70623 h 127058"/>
                <a:gd name="connsiteX8" fmla="*/ 23235 w 87097"/>
                <a:gd name="connsiteY8" fmla="*/ 50873 h 127058"/>
                <a:gd name="connsiteX9" fmla="*/ 30094 w 87097"/>
                <a:gd name="connsiteY9" fmla="*/ 37110 h 127058"/>
                <a:gd name="connsiteX10" fmla="*/ 64288 w 87097"/>
                <a:gd name="connsiteY10" fmla="*/ 3863 h 127058"/>
                <a:gd name="connsiteX11" fmla="*/ 67717 w 87097"/>
                <a:gd name="connsiteY11" fmla="*/ 0 h 127058"/>
                <a:gd name="connsiteX12" fmla="*/ 67669 w 87097"/>
                <a:gd name="connsiteY12" fmla="*/ 5 h 127058"/>
                <a:gd name="connsiteX13" fmla="*/ 83100 w 87097"/>
                <a:gd name="connsiteY13" fmla="*/ 33695 h 127058"/>
                <a:gd name="connsiteX14" fmla="*/ 68955 w 87097"/>
                <a:gd name="connsiteY14" fmla="*/ 71057 h 12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97" h="127058">
                  <a:moveTo>
                    <a:pt x="68955" y="71057"/>
                  </a:moveTo>
                  <a:cubicBezTo>
                    <a:pt x="65050" y="70033"/>
                    <a:pt x="61145" y="69009"/>
                    <a:pt x="57287" y="67985"/>
                  </a:cubicBezTo>
                  <a:cubicBezTo>
                    <a:pt x="55668" y="83896"/>
                    <a:pt x="31046" y="88697"/>
                    <a:pt x="32046" y="106752"/>
                  </a:cubicBezTo>
                  <a:cubicBezTo>
                    <a:pt x="32427" y="113348"/>
                    <a:pt x="43476" y="128392"/>
                    <a:pt x="24759" y="126964"/>
                  </a:cubicBezTo>
                  <a:cubicBezTo>
                    <a:pt x="8281" y="125725"/>
                    <a:pt x="16902" y="114472"/>
                    <a:pt x="13520" y="107733"/>
                  </a:cubicBezTo>
                  <a:cubicBezTo>
                    <a:pt x="11853" y="104385"/>
                    <a:pt x="6614" y="101522"/>
                    <a:pt x="2994" y="98441"/>
                  </a:cubicBezTo>
                  <a:cubicBezTo>
                    <a:pt x="-3530" y="88878"/>
                    <a:pt x="1804" y="82382"/>
                    <a:pt x="7615" y="76010"/>
                  </a:cubicBezTo>
                  <a:cubicBezTo>
                    <a:pt x="8377" y="74214"/>
                    <a:pt x="9138" y="72419"/>
                    <a:pt x="9853" y="70623"/>
                  </a:cubicBezTo>
                  <a:cubicBezTo>
                    <a:pt x="9948" y="61941"/>
                    <a:pt x="18663" y="57393"/>
                    <a:pt x="23235" y="50873"/>
                  </a:cubicBezTo>
                  <a:cubicBezTo>
                    <a:pt x="25521" y="46282"/>
                    <a:pt x="27808" y="41696"/>
                    <a:pt x="30094" y="37110"/>
                  </a:cubicBezTo>
                  <a:cubicBezTo>
                    <a:pt x="41142" y="25818"/>
                    <a:pt x="42048" y="8149"/>
                    <a:pt x="64288" y="3863"/>
                  </a:cubicBezTo>
                  <a:cubicBezTo>
                    <a:pt x="66336" y="3067"/>
                    <a:pt x="67431" y="1781"/>
                    <a:pt x="67717" y="0"/>
                  </a:cubicBezTo>
                  <a:lnTo>
                    <a:pt x="67669" y="5"/>
                  </a:lnTo>
                  <a:cubicBezTo>
                    <a:pt x="105199" y="7634"/>
                    <a:pt x="75385" y="22751"/>
                    <a:pt x="83100" y="33695"/>
                  </a:cubicBezTo>
                  <a:cubicBezTo>
                    <a:pt x="84481" y="48239"/>
                    <a:pt x="82005" y="61456"/>
                    <a:pt x="68955" y="71057"/>
                  </a:cubicBezTo>
                  <a:close/>
                </a:path>
              </a:pathLst>
            </a:custGeom>
            <a:grpFill/>
            <a:ln w="4763" cap="flat">
              <a:solidFill>
                <a:srgbClr val="FFC000"/>
              </a:solid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A0833E1A-4A02-5472-0D7D-EE7BEA96264A}"/>
                </a:ext>
              </a:extLst>
            </p:cNvPr>
            <p:cNvSpPr/>
            <p:nvPr/>
          </p:nvSpPr>
          <p:spPr>
            <a:xfrm>
              <a:off x="12469066" y="3890338"/>
              <a:ext cx="129868" cy="61475"/>
            </a:xfrm>
            <a:custGeom>
              <a:avLst/>
              <a:gdLst>
                <a:gd name="connsiteX0" fmla="*/ 27304 w 129868"/>
                <a:gd name="connsiteY0" fmla="*/ 59664 h 61475"/>
                <a:gd name="connsiteX1" fmla="*/ 1587 w 129868"/>
                <a:gd name="connsiteY1" fmla="*/ 33642 h 61475"/>
                <a:gd name="connsiteX2" fmla="*/ 2112 w 129868"/>
                <a:gd name="connsiteY2" fmla="*/ 28422 h 61475"/>
                <a:gd name="connsiteX3" fmla="*/ 31019 w 129868"/>
                <a:gd name="connsiteY3" fmla="*/ 18988 h 61475"/>
                <a:gd name="connsiteX4" fmla="*/ 79692 w 129868"/>
                <a:gd name="connsiteY4" fmla="*/ 4639 h 61475"/>
                <a:gd name="connsiteX5" fmla="*/ 104647 w 129868"/>
                <a:gd name="connsiteY5" fmla="*/ 0 h 61475"/>
                <a:gd name="connsiteX6" fmla="*/ 124651 w 129868"/>
                <a:gd name="connsiteY6" fmla="*/ 23708 h 61475"/>
                <a:gd name="connsiteX7" fmla="*/ 62595 w 129868"/>
                <a:gd name="connsiteY7" fmla="*/ 51740 h 61475"/>
                <a:gd name="connsiteX8" fmla="*/ 27304 w 129868"/>
                <a:gd name="connsiteY8" fmla="*/ 59664 h 6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68" h="61475">
                  <a:moveTo>
                    <a:pt x="27304" y="59664"/>
                  </a:moveTo>
                  <a:cubicBezTo>
                    <a:pt x="13684" y="53349"/>
                    <a:pt x="17636" y="38805"/>
                    <a:pt x="1587" y="33642"/>
                  </a:cubicBezTo>
                  <a:cubicBezTo>
                    <a:pt x="-699" y="31394"/>
                    <a:pt x="-508" y="29656"/>
                    <a:pt x="2112" y="28422"/>
                  </a:cubicBezTo>
                  <a:cubicBezTo>
                    <a:pt x="11778" y="25279"/>
                    <a:pt x="21399" y="22136"/>
                    <a:pt x="31019" y="18988"/>
                  </a:cubicBezTo>
                  <a:cubicBezTo>
                    <a:pt x="43402" y="9068"/>
                    <a:pt x="60880" y="5901"/>
                    <a:pt x="79692" y="4639"/>
                  </a:cubicBezTo>
                  <a:cubicBezTo>
                    <a:pt x="90218" y="6891"/>
                    <a:pt x="97171" y="3010"/>
                    <a:pt x="104647" y="0"/>
                  </a:cubicBezTo>
                  <a:cubicBezTo>
                    <a:pt x="130984" y="738"/>
                    <a:pt x="134889" y="9649"/>
                    <a:pt x="124651" y="23708"/>
                  </a:cubicBezTo>
                  <a:cubicBezTo>
                    <a:pt x="104647" y="33737"/>
                    <a:pt x="73834" y="32585"/>
                    <a:pt x="62595" y="51740"/>
                  </a:cubicBezTo>
                  <a:cubicBezTo>
                    <a:pt x="51069" y="54759"/>
                    <a:pt x="44640" y="65761"/>
                    <a:pt x="27304" y="59664"/>
                  </a:cubicBezTo>
                  <a:close/>
                </a:path>
              </a:pathLst>
            </a:custGeom>
            <a:grpFill/>
            <a:ln w="4763" cap="flat">
              <a:solidFill>
                <a:srgbClr val="FFC000"/>
              </a:solid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962EF9D2-A58C-9ABD-1B04-DBB93B24C741}"/>
                </a:ext>
              </a:extLst>
            </p:cNvPr>
            <p:cNvSpPr/>
            <p:nvPr/>
          </p:nvSpPr>
          <p:spPr>
            <a:xfrm>
              <a:off x="12037177" y="4194243"/>
              <a:ext cx="102959" cy="76967"/>
            </a:xfrm>
            <a:custGeom>
              <a:avLst/>
              <a:gdLst>
                <a:gd name="connsiteX0" fmla="*/ 82481 w 102959"/>
                <a:gd name="connsiteY0" fmla="*/ 33523 h 76967"/>
                <a:gd name="connsiteX1" fmla="*/ 42809 w 102959"/>
                <a:gd name="connsiteY1" fmla="*/ 59650 h 76967"/>
                <a:gd name="connsiteX2" fmla="*/ 1185 w 102959"/>
                <a:gd name="connsiteY2" fmla="*/ 67532 h 76967"/>
                <a:gd name="connsiteX3" fmla="*/ 5566 w 102959"/>
                <a:gd name="connsiteY3" fmla="*/ 51202 h 76967"/>
                <a:gd name="connsiteX4" fmla="*/ 32713 w 102959"/>
                <a:gd name="connsiteY4" fmla="*/ 24141 h 76967"/>
                <a:gd name="connsiteX5" fmla="*/ 60621 w 102959"/>
                <a:gd name="connsiteY5" fmla="*/ 8168 h 76967"/>
                <a:gd name="connsiteX6" fmla="*/ 74527 w 102959"/>
                <a:gd name="connsiteY6" fmla="*/ 0 h 76967"/>
                <a:gd name="connsiteX7" fmla="*/ 102960 w 102959"/>
                <a:gd name="connsiteY7" fmla="*/ 16464 h 76967"/>
                <a:gd name="connsiteX8" fmla="*/ 88910 w 102959"/>
                <a:gd name="connsiteY8" fmla="*/ 34585 h 76967"/>
                <a:gd name="connsiteX9" fmla="*/ 84576 w 102959"/>
                <a:gd name="connsiteY9" fmla="*/ 36081 h 76967"/>
                <a:gd name="connsiteX10" fmla="*/ 82481 w 102959"/>
                <a:gd name="connsiteY10" fmla="*/ 33523 h 7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959" h="76967">
                  <a:moveTo>
                    <a:pt x="82481" y="33523"/>
                  </a:moveTo>
                  <a:cubicBezTo>
                    <a:pt x="45238" y="22493"/>
                    <a:pt x="46095" y="45706"/>
                    <a:pt x="42809" y="59650"/>
                  </a:cubicBezTo>
                  <a:cubicBezTo>
                    <a:pt x="37617" y="81839"/>
                    <a:pt x="24236" y="80691"/>
                    <a:pt x="1185" y="67532"/>
                  </a:cubicBezTo>
                  <a:cubicBezTo>
                    <a:pt x="-1292" y="60946"/>
                    <a:pt x="89" y="55483"/>
                    <a:pt x="5566" y="51202"/>
                  </a:cubicBezTo>
                  <a:cubicBezTo>
                    <a:pt x="14615" y="42181"/>
                    <a:pt x="23664" y="33161"/>
                    <a:pt x="32713" y="24141"/>
                  </a:cubicBezTo>
                  <a:cubicBezTo>
                    <a:pt x="39618" y="16664"/>
                    <a:pt x="44667" y="7586"/>
                    <a:pt x="60621" y="8168"/>
                  </a:cubicBezTo>
                  <a:cubicBezTo>
                    <a:pt x="65240" y="5443"/>
                    <a:pt x="69907" y="2719"/>
                    <a:pt x="74527" y="0"/>
                  </a:cubicBezTo>
                  <a:cubicBezTo>
                    <a:pt x="88339" y="714"/>
                    <a:pt x="100388" y="3415"/>
                    <a:pt x="102960" y="16464"/>
                  </a:cubicBezTo>
                  <a:cubicBezTo>
                    <a:pt x="98292" y="22503"/>
                    <a:pt x="93624" y="28542"/>
                    <a:pt x="88910" y="34585"/>
                  </a:cubicBezTo>
                  <a:cubicBezTo>
                    <a:pt x="87434" y="36547"/>
                    <a:pt x="86005" y="37043"/>
                    <a:pt x="84576" y="36081"/>
                  </a:cubicBezTo>
                  <a:cubicBezTo>
                    <a:pt x="83004" y="34995"/>
                    <a:pt x="82290" y="34152"/>
                    <a:pt x="82481" y="33523"/>
                  </a:cubicBezTo>
                  <a:close/>
                </a:path>
              </a:pathLst>
            </a:custGeom>
            <a:grpFill/>
            <a:ln w="4763" cap="flat">
              <a:solidFill>
                <a:srgbClr val="FFC000"/>
              </a:solid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301F2A28-26DC-FCDA-0FF5-1F290745707F}"/>
                </a:ext>
              </a:extLst>
            </p:cNvPr>
            <p:cNvSpPr/>
            <p:nvPr/>
          </p:nvSpPr>
          <p:spPr>
            <a:xfrm>
              <a:off x="11750896" y="4892819"/>
              <a:ext cx="48483" cy="39770"/>
            </a:xfrm>
            <a:custGeom>
              <a:avLst/>
              <a:gdLst>
                <a:gd name="connsiteX0" fmla="*/ 13764 w 48483"/>
                <a:gd name="connsiteY0" fmla="*/ 36797 h 39770"/>
                <a:gd name="connsiteX1" fmla="*/ 0 w 48483"/>
                <a:gd name="connsiteY1" fmla="*/ 2507 h 39770"/>
                <a:gd name="connsiteX2" fmla="*/ 48483 w 48483"/>
                <a:gd name="connsiteY2" fmla="*/ 78 h 39770"/>
                <a:gd name="connsiteX3" fmla="*/ 29385 w 48483"/>
                <a:gd name="connsiteY3" fmla="*/ 35558 h 39770"/>
                <a:gd name="connsiteX4" fmla="*/ 13764 w 48483"/>
                <a:gd name="connsiteY4" fmla="*/ 36797 h 3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83" h="39770">
                  <a:moveTo>
                    <a:pt x="13764" y="36797"/>
                  </a:moveTo>
                  <a:cubicBezTo>
                    <a:pt x="2192" y="25891"/>
                    <a:pt x="2524" y="14080"/>
                    <a:pt x="0" y="2507"/>
                  </a:cubicBezTo>
                  <a:cubicBezTo>
                    <a:pt x="13145" y="-6780"/>
                    <a:pt x="36909" y="13746"/>
                    <a:pt x="48483" y="78"/>
                  </a:cubicBezTo>
                  <a:cubicBezTo>
                    <a:pt x="42149" y="11937"/>
                    <a:pt x="35766" y="23748"/>
                    <a:pt x="29385" y="35558"/>
                  </a:cubicBezTo>
                  <a:cubicBezTo>
                    <a:pt x="25098" y="38226"/>
                    <a:pt x="21574" y="42845"/>
                    <a:pt x="13764" y="36797"/>
                  </a:cubicBezTo>
                  <a:close/>
                </a:path>
              </a:pathLst>
            </a:custGeom>
            <a:grpFill/>
            <a:ln w="4763" cap="flat">
              <a:solidFill>
                <a:srgbClr val="FFC000"/>
              </a:solid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62EDB30C-D553-3866-D34B-AA3CA0FE6453}"/>
                </a:ext>
              </a:extLst>
            </p:cNvPr>
            <p:cNvSpPr/>
            <p:nvPr/>
          </p:nvSpPr>
          <p:spPr>
            <a:xfrm>
              <a:off x="11761089" y="4928377"/>
              <a:ext cx="19193" cy="23907"/>
            </a:xfrm>
            <a:custGeom>
              <a:avLst/>
              <a:gdLst>
                <a:gd name="connsiteX0" fmla="*/ 3572 w 19193"/>
                <a:gd name="connsiteY0" fmla="*/ 1238 h 23907"/>
                <a:gd name="connsiteX1" fmla="*/ 19193 w 19193"/>
                <a:gd name="connsiteY1" fmla="*/ 0 h 23907"/>
                <a:gd name="connsiteX2" fmla="*/ 13431 w 19193"/>
                <a:gd name="connsiteY2" fmla="*/ 23908 h 23907"/>
                <a:gd name="connsiteX3" fmla="*/ 0 w 19193"/>
                <a:gd name="connsiteY3" fmla="*/ 6477 h 23907"/>
                <a:gd name="connsiteX4" fmla="*/ 3572 w 19193"/>
                <a:gd name="connsiteY4" fmla="*/ 123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3" h="23907">
                  <a:moveTo>
                    <a:pt x="3572" y="1238"/>
                  </a:moveTo>
                  <a:cubicBezTo>
                    <a:pt x="8763" y="810"/>
                    <a:pt x="14001" y="429"/>
                    <a:pt x="19193" y="0"/>
                  </a:cubicBezTo>
                  <a:cubicBezTo>
                    <a:pt x="17335" y="7811"/>
                    <a:pt x="15430" y="15573"/>
                    <a:pt x="13431" y="23908"/>
                  </a:cubicBezTo>
                  <a:cubicBezTo>
                    <a:pt x="2095" y="19241"/>
                    <a:pt x="4333" y="11906"/>
                    <a:pt x="0" y="6477"/>
                  </a:cubicBezTo>
                  <a:cubicBezTo>
                    <a:pt x="1191" y="4715"/>
                    <a:pt x="2381" y="2953"/>
                    <a:pt x="3572" y="1238"/>
                  </a:cubicBezTo>
                  <a:close/>
                </a:path>
              </a:pathLst>
            </a:custGeom>
            <a:grpFill/>
            <a:ln w="4763" cap="flat">
              <a:solidFill>
                <a:srgbClr val="FFC000"/>
              </a:solid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7F3DB24F-9700-8B5E-E674-E347D55130E9}"/>
                </a:ext>
              </a:extLst>
            </p:cNvPr>
            <p:cNvSpPr/>
            <p:nvPr/>
          </p:nvSpPr>
          <p:spPr>
            <a:xfrm>
              <a:off x="12420669" y="3950574"/>
              <a:ext cx="71576" cy="30813"/>
            </a:xfrm>
            <a:custGeom>
              <a:avLst/>
              <a:gdLst>
                <a:gd name="connsiteX0" fmla="*/ 70891 w 71576"/>
                <a:gd name="connsiteY0" fmla="*/ 9221 h 30813"/>
                <a:gd name="connsiteX1" fmla="*/ 49937 w 71576"/>
                <a:gd name="connsiteY1" fmla="*/ 20884 h 30813"/>
                <a:gd name="connsiteX2" fmla="*/ 23029 w 71576"/>
                <a:gd name="connsiteY2" fmla="*/ 30814 h 30813"/>
                <a:gd name="connsiteX3" fmla="*/ 4693 w 71576"/>
                <a:gd name="connsiteY3" fmla="*/ 18794 h 30813"/>
                <a:gd name="connsiteX4" fmla="*/ 71416 w 71576"/>
                <a:gd name="connsiteY4" fmla="*/ 3787 h 30813"/>
                <a:gd name="connsiteX5" fmla="*/ 70891 w 71576"/>
                <a:gd name="connsiteY5" fmla="*/ 9221 h 3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76" h="30813">
                  <a:moveTo>
                    <a:pt x="70891" y="9221"/>
                  </a:moveTo>
                  <a:cubicBezTo>
                    <a:pt x="60891" y="10402"/>
                    <a:pt x="53652" y="14031"/>
                    <a:pt x="49937" y="20884"/>
                  </a:cubicBezTo>
                  <a:cubicBezTo>
                    <a:pt x="36602" y="19084"/>
                    <a:pt x="33934" y="29771"/>
                    <a:pt x="23029" y="30814"/>
                  </a:cubicBezTo>
                  <a:cubicBezTo>
                    <a:pt x="12932" y="29423"/>
                    <a:pt x="-9785" y="29571"/>
                    <a:pt x="4693" y="18794"/>
                  </a:cubicBezTo>
                  <a:cubicBezTo>
                    <a:pt x="19505" y="7787"/>
                    <a:pt x="39317" y="-7076"/>
                    <a:pt x="71416" y="3787"/>
                  </a:cubicBezTo>
                  <a:cubicBezTo>
                    <a:pt x="71750" y="5701"/>
                    <a:pt x="71559" y="7511"/>
                    <a:pt x="70891" y="9221"/>
                  </a:cubicBezTo>
                  <a:close/>
                </a:path>
              </a:pathLst>
            </a:custGeom>
            <a:grpFill/>
            <a:ln w="4763" cap="flat">
              <a:solidFill>
                <a:srgbClr val="FFC000"/>
              </a:solidFill>
              <a:prstDash val="solid"/>
              <a:miter/>
            </a:ln>
          </p:spPr>
          <p:txBody>
            <a:bodyPr rtlCol="0" anchor="ctr"/>
            <a:lstStyle/>
            <a:p>
              <a:endParaRPr lang="en-US"/>
            </a:p>
          </p:txBody>
        </p:sp>
      </p:grpSp>
      <p:sp>
        <p:nvSpPr>
          <p:cNvPr id="1040" name="Freeform: Shape 1039">
            <a:extLst>
              <a:ext uri="{FF2B5EF4-FFF2-40B4-BE49-F238E27FC236}">
                <a16:creationId xmlns:a16="http://schemas.microsoft.com/office/drawing/2014/main" id="{001CBCB0-CEAA-D556-3627-BEF4E1EAB0B9}"/>
              </a:ext>
            </a:extLst>
          </p:cNvPr>
          <p:cNvSpPr/>
          <p:nvPr/>
        </p:nvSpPr>
        <p:spPr>
          <a:xfrm>
            <a:off x="11026310" y="354047"/>
            <a:ext cx="518745" cy="517561"/>
          </a:xfrm>
          <a:custGeom>
            <a:avLst/>
            <a:gdLst>
              <a:gd name="connsiteX0" fmla="*/ 323965 w 518745"/>
              <a:gd name="connsiteY0" fmla="*/ 504646 h 517561"/>
              <a:gd name="connsiteX1" fmla="*/ 251908 w 518745"/>
              <a:gd name="connsiteY1" fmla="*/ 434161 h 517561"/>
              <a:gd name="connsiteX2" fmla="*/ 199949 w 518745"/>
              <a:gd name="connsiteY2" fmla="*/ 426507 h 517561"/>
              <a:gd name="connsiteX3" fmla="*/ 110748 w 518745"/>
              <a:gd name="connsiteY3" fmla="*/ 473251 h 517561"/>
              <a:gd name="connsiteX4" fmla="*/ 49931 w 518745"/>
              <a:gd name="connsiteY4" fmla="*/ 413753 h 517561"/>
              <a:gd name="connsiteX5" fmla="*/ 94556 w 518745"/>
              <a:gd name="connsiteY5" fmla="*/ 323452 h 517561"/>
              <a:gd name="connsiteX6" fmla="*/ 85697 w 518745"/>
              <a:gd name="connsiteY6" fmla="*/ 271607 h 517561"/>
              <a:gd name="connsiteX7" fmla="*/ 13641 w 518745"/>
              <a:gd name="connsiteY7" fmla="*/ 201122 h 517561"/>
              <a:gd name="connsiteX8" fmla="*/ 51312 w 518745"/>
              <a:gd name="connsiteY8" fmla="*/ 124898 h 517561"/>
              <a:gd name="connsiteX9" fmla="*/ 150943 w 518745"/>
              <a:gd name="connsiteY9" fmla="*/ 139572 h 517561"/>
              <a:gd name="connsiteX10" fmla="*/ 197473 w 518745"/>
              <a:gd name="connsiteY10" fmla="*/ 115188 h 517561"/>
              <a:gd name="connsiteX11" fmla="*/ 242098 w 518745"/>
              <a:gd name="connsiteY11" fmla="*/ 24881 h 517561"/>
              <a:gd name="connsiteX12" fmla="*/ 326251 w 518745"/>
              <a:gd name="connsiteY12" fmla="*/ 37268 h 517561"/>
              <a:gd name="connsiteX13" fmla="*/ 343206 w 518745"/>
              <a:gd name="connsiteY13" fmla="*/ 136643 h 517561"/>
              <a:gd name="connsiteX14" fmla="*/ 380829 w 518745"/>
              <a:gd name="connsiteY14" fmla="*/ 173414 h 517561"/>
              <a:gd name="connsiteX15" fmla="*/ 480461 w 518745"/>
              <a:gd name="connsiteY15" fmla="*/ 188092 h 517561"/>
              <a:gd name="connsiteX16" fmla="*/ 494795 w 518745"/>
              <a:gd name="connsiteY16" fmla="*/ 271974 h 517561"/>
              <a:gd name="connsiteX17" fmla="*/ 405594 w 518745"/>
              <a:gd name="connsiteY17" fmla="*/ 318718 h 517561"/>
              <a:gd name="connsiteX18" fmla="*/ 382306 w 518745"/>
              <a:gd name="connsiteY18" fmla="*/ 365828 h 517561"/>
              <a:gd name="connsiteX19" fmla="*/ 399260 w 518745"/>
              <a:gd name="connsiteY19" fmla="*/ 465203 h 517561"/>
              <a:gd name="connsiteX20" fmla="*/ 323965 w 518745"/>
              <a:gd name="connsiteY20" fmla="*/ 504646 h 51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745" h="517561">
                <a:moveTo>
                  <a:pt x="323965" y="504646"/>
                </a:moveTo>
                <a:lnTo>
                  <a:pt x="251908" y="434161"/>
                </a:lnTo>
                <a:cubicBezTo>
                  <a:pt x="238049" y="420611"/>
                  <a:pt x="217047" y="417521"/>
                  <a:pt x="199949" y="426507"/>
                </a:cubicBezTo>
                <a:lnTo>
                  <a:pt x="110748" y="473251"/>
                </a:lnTo>
                <a:cubicBezTo>
                  <a:pt x="72409" y="493344"/>
                  <a:pt x="30738" y="452573"/>
                  <a:pt x="49931" y="413753"/>
                </a:cubicBezTo>
                <a:lnTo>
                  <a:pt x="94556" y="323452"/>
                </a:lnTo>
                <a:cubicBezTo>
                  <a:pt x="103127" y="306092"/>
                  <a:pt x="99555" y="285161"/>
                  <a:pt x="85697" y="271607"/>
                </a:cubicBezTo>
                <a:lnTo>
                  <a:pt x="13641" y="201122"/>
                </a:lnTo>
                <a:cubicBezTo>
                  <a:pt x="-17363" y="170818"/>
                  <a:pt x="8449" y="118588"/>
                  <a:pt x="51312" y="124898"/>
                </a:cubicBezTo>
                <a:lnTo>
                  <a:pt x="150943" y="139572"/>
                </a:lnTo>
                <a:cubicBezTo>
                  <a:pt x="170136" y="142391"/>
                  <a:pt x="188900" y="132547"/>
                  <a:pt x="197473" y="115188"/>
                </a:cubicBezTo>
                <a:lnTo>
                  <a:pt x="242098" y="24881"/>
                </a:lnTo>
                <a:cubicBezTo>
                  <a:pt x="261291" y="-13938"/>
                  <a:pt x="318964" y="-5451"/>
                  <a:pt x="326251" y="37268"/>
                </a:cubicBezTo>
                <a:lnTo>
                  <a:pt x="343206" y="136643"/>
                </a:lnTo>
                <a:cubicBezTo>
                  <a:pt x="346444" y="155745"/>
                  <a:pt x="361636" y="170590"/>
                  <a:pt x="380829" y="173414"/>
                </a:cubicBezTo>
                <a:lnTo>
                  <a:pt x="480461" y="188092"/>
                </a:lnTo>
                <a:cubicBezTo>
                  <a:pt x="523324" y="194402"/>
                  <a:pt x="533134" y="251881"/>
                  <a:pt x="494795" y="271974"/>
                </a:cubicBezTo>
                <a:lnTo>
                  <a:pt x="405594" y="318718"/>
                </a:lnTo>
                <a:cubicBezTo>
                  <a:pt x="388449" y="327705"/>
                  <a:pt x="379067" y="346721"/>
                  <a:pt x="382306" y="365828"/>
                </a:cubicBezTo>
                <a:lnTo>
                  <a:pt x="399260" y="465203"/>
                </a:lnTo>
                <a:cubicBezTo>
                  <a:pt x="406547" y="507908"/>
                  <a:pt x="354969" y="534945"/>
                  <a:pt x="323965" y="504646"/>
                </a:cubicBezTo>
                <a:close/>
              </a:path>
            </a:pathLst>
          </a:custGeom>
          <a:solidFill>
            <a:srgbClr val="FFFFFF"/>
          </a:solidFill>
          <a:ln w="4763"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33AAB2C0-A9BE-393D-50FB-6CAE01A09746}"/>
              </a:ext>
            </a:extLst>
          </p:cNvPr>
          <p:cNvSpPr/>
          <p:nvPr/>
        </p:nvSpPr>
        <p:spPr>
          <a:xfrm>
            <a:off x="1190404" y="5899736"/>
            <a:ext cx="519520" cy="528274"/>
          </a:xfrm>
          <a:custGeom>
            <a:avLst/>
            <a:gdLst>
              <a:gd name="connsiteX0" fmla="*/ 180424 w 519520"/>
              <a:gd name="connsiteY0" fmla="*/ 487347 h 528274"/>
              <a:gd name="connsiteX1" fmla="*/ 170456 w 519520"/>
              <a:gd name="connsiteY1" fmla="*/ 385763 h 528274"/>
              <a:gd name="connsiteX2" fmla="*/ 135133 w 519520"/>
              <a:gd name="connsiteY2" fmla="*/ 345996 h 528274"/>
              <a:gd name="connsiteX3" fmla="*/ 35549 w 519520"/>
              <a:gd name="connsiteY3" fmla="*/ 324136 h 528274"/>
              <a:gd name="connsiteX4" fmla="*/ 27134 w 519520"/>
              <a:gd name="connsiteY4" fmla="*/ 238363 h 528274"/>
              <a:gd name="connsiteX5" fmla="*/ 120555 w 519520"/>
              <a:gd name="connsiteY5" fmla="*/ 197454 h 528274"/>
              <a:gd name="connsiteX6" fmla="*/ 147463 w 519520"/>
              <a:gd name="connsiteY6" fmla="*/ 151496 h 528274"/>
              <a:gd name="connsiteX7" fmla="*/ 137495 w 519520"/>
              <a:gd name="connsiteY7" fmla="*/ 49912 h 528274"/>
              <a:gd name="connsiteX8" fmla="*/ 216357 w 519520"/>
              <a:gd name="connsiteY8" fmla="*/ 15336 h 528274"/>
              <a:gd name="connsiteX9" fmla="*/ 284066 w 519520"/>
              <a:gd name="connsiteY9" fmla="*/ 91631 h 528274"/>
              <a:gd name="connsiteX10" fmla="*/ 336020 w 519520"/>
              <a:gd name="connsiteY10" fmla="*/ 103014 h 528274"/>
              <a:gd name="connsiteX11" fmla="*/ 429441 w 519520"/>
              <a:gd name="connsiteY11" fmla="*/ 62056 h 528274"/>
              <a:gd name="connsiteX12" fmla="*/ 486591 w 519520"/>
              <a:gd name="connsiteY12" fmla="*/ 126492 h 528274"/>
              <a:gd name="connsiteX13" fmla="*/ 435013 w 519520"/>
              <a:gd name="connsiteY13" fmla="*/ 214551 h 528274"/>
              <a:gd name="connsiteX14" fmla="*/ 440214 w 519520"/>
              <a:gd name="connsiteY14" fmla="*/ 267558 h 528274"/>
              <a:gd name="connsiteX15" fmla="*/ 507922 w 519520"/>
              <a:gd name="connsiteY15" fmla="*/ 343853 h 528274"/>
              <a:gd name="connsiteX16" fmla="*/ 464383 w 519520"/>
              <a:gd name="connsiteY16" fmla="*/ 418196 h 528274"/>
              <a:gd name="connsiteX17" fmla="*/ 364800 w 519520"/>
              <a:gd name="connsiteY17" fmla="*/ 396383 h 528274"/>
              <a:gd name="connsiteX18" fmla="*/ 316060 w 519520"/>
              <a:gd name="connsiteY18" fmla="*/ 417719 h 528274"/>
              <a:gd name="connsiteX19" fmla="*/ 264482 w 519520"/>
              <a:gd name="connsiteY19" fmla="*/ 505826 h 528274"/>
              <a:gd name="connsiteX20" fmla="*/ 180424 w 519520"/>
              <a:gd name="connsiteY20" fmla="*/ 487347 h 52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520" h="528274">
                <a:moveTo>
                  <a:pt x="180424" y="487347"/>
                </a:moveTo>
                <a:lnTo>
                  <a:pt x="170456" y="385763"/>
                </a:lnTo>
                <a:cubicBezTo>
                  <a:pt x="168537" y="366236"/>
                  <a:pt x="154278" y="350187"/>
                  <a:pt x="135133" y="345996"/>
                </a:cubicBezTo>
                <a:lnTo>
                  <a:pt x="35549" y="324136"/>
                </a:lnTo>
                <a:cubicBezTo>
                  <a:pt x="-7261" y="314754"/>
                  <a:pt x="-13029" y="255985"/>
                  <a:pt x="27134" y="238363"/>
                </a:cubicBezTo>
                <a:lnTo>
                  <a:pt x="120555" y="197454"/>
                </a:lnTo>
                <a:cubicBezTo>
                  <a:pt x="138514" y="189548"/>
                  <a:pt x="149377" y="171022"/>
                  <a:pt x="147463" y="151496"/>
                </a:cubicBezTo>
                <a:lnTo>
                  <a:pt x="137495" y="49912"/>
                </a:lnTo>
                <a:cubicBezTo>
                  <a:pt x="133209" y="6239"/>
                  <a:pt x="187249" y="-17478"/>
                  <a:pt x="216357" y="15336"/>
                </a:cubicBezTo>
                <a:lnTo>
                  <a:pt x="284066" y="91631"/>
                </a:lnTo>
                <a:cubicBezTo>
                  <a:pt x="297082" y="106299"/>
                  <a:pt x="318060" y="110871"/>
                  <a:pt x="336020" y="103014"/>
                </a:cubicBezTo>
                <a:lnTo>
                  <a:pt x="429441" y="62056"/>
                </a:lnTo>
                <a:cubicBezTo>
                  <a:pt x="469603" y="44482"/>
                  <a:pt x="508770" y="88631"/>
                  <a:pt x="486591" y="126492"/>
                </a:cubicBezTo>
                <a:lnTo>
                  <a:pt x="435013" y="214551"/>
                </a:lnTo>
                <a:cubicBezTo>
                  <a:pt x="425098" y="231506"/>
                  <a:pt x="427198" y="252889"/>
                  <a:pt x="440214" y="267558"/>
                </a:cubicBezTo>
                <a:lnTo>
                  <a:pt x="507922" y="343853"/>
                </a:lnTo>
                <a:cubicBezTo>
                  <a:pt x="537031" y="376667"/>
                  <a:pt x="507198" y="427578"/>
                  <a:pt x="464383" y="418196"/>
                </a:cubicBezTo>
                <a:lnTo>
                  <a:pt x="364800" y="396383"/>
                </a:lnTo>
                <a:cubicBezTo>
                  <a:pt x="345654" y="392145"/>
                  <a:pt x="325980" y="400765"/>
                  <a:pt x="316060" y="417719"/>
                </a:cubicBezTo>
                <a:lnTo>
                  <a:pt x="264482" y="505826"/>
                </a:lnTo>
                <a:cubicBezTo>
                  <a:pt x="242313" y="543687"/>
                  <a:pt x="184710" y="531067"/>
                  <a:pt x="180424" y="487347"/>
                </a:cubicBezTo>
                <a:close/>
              </a:path>
            </a:pathLst>
          </a:custGeom>
          <a:solidFill>
            <a:srgbClr val="FFFFFF"/>
          </a:solidFill>
          <a:ln w="4763" cap="flat">
            <a:noFill/>
            <a:prstDash val="solid"/>
            <a:miter/>
          </a:ln>
        </p:spPr>
        <p:txBody>
          <a:bodyPr rtlCol="0" anchor="ctr"/>
          <a:lstStyle/>
          <a:p>
            <a:endParaRPr lang="en-US"/>
          </a:p>
        </p:txBody>
      </p:sp>
      <p:grpSp>
        <p:nvGrpSpPr>
          <p:cNvPr id="1043" name="Graphic 4">
            <a:extLst>
              <a:ext uri="{FF2B5EF4-FFF2-40B4-BE49-F238E27FC236}">
                <a16:creationId xmlns:a16="http://schemas.microsoft.com/office/drawing/2014/main" id="{7F9633AB-512F-8984-85AB-6B11197D1C8C}"/>
              </a:ext>
            </a:extLst>
          </p:cNvPr>
          <p:cNvGrpSpPr/>
          <p:nvPr/>
        </p:nvGrpSpPr>
        <p:grpSpPr>
          <a:xfrm>
            <a:off x="11362197" y="1909409"/>
            <a:ext cx="995433" cy="1024641"/>
            <a:chOff x="11362197" y="1909409"/>
            <a:chExt cx="995433" cy="1024641"/>
          </a:xfrm>
        </p:grpSpPr>
        <p:sp>
          <p:nvSpPr>
            <p:cNvPr id="1044" name="Freeform: Shape 1043">
              <a:extLst>
                <a:ext uri="{FF2B5EF4-FFF2-40B4-BE49-F238E27FC236}">
                  <a16:creationId xmlns:a16="http://schemas.microsoft.com/office/drawing/2014/main" id="{DC788DD8-5A79-6CB0-5492-F6CA50AD012C}"/>
                </a:ext>
              </a:extLst>
            </p:cNvPr>
            <p:cNvSpPr/>
            <p:nvPr/>
          </p:nvSpPr>
          <p:spPr>
            <a:xfrm>
              <a:off x="11362197" y="2455874"/>
              <a:ext cx="678926" cy="478176"/>
            </a:xfrm>
            <a:custGeom>
              <a:avLst/>
              <a:gdLst>
                <a:gd name="connsiteX0" fmla="*/ 235062 w 678926"/>
                <a:gd name="connsiteY0" fmla="*/ 23064 h 478176"/>
                <a:gd name="connsiteX1" fmla="*/ 256731 w 678926"/>
                <a:gd name="connsiteY1" fmla="*/ 30732 h 478176"/>
                <a:gd name="connsiteX2" fmla="*/ 351267 w 678926"/>
                <a:gd name="connsiteY2" fmla="*/ 62917 h 478176"/>
                <a:gd name="connsiteX3" fmla="*/ 364507 w 678926"/>
                <a:gd name="connsiteY3" fmla="*/ 71975 h 478176"/>
                <a:gd name="connsiteX4" fmla="*/ 451232 w 678926"/>
                <a:gd name="connsiteY4" fmla="*/ 111823 h 478176"/>
                <a:gd name="connsiteX5" fmla="*/ 458375 w 678926"/>
                <a:gd name="connsiteY5" fmla="*/ 117905 h 478176"/>
                <a:gd name="connsiteX6" fmla="*/ 640160 w 678926"/>
                <a:gd name="connsiteY6" fmla="*/ 215974 h 478176"/>
                <a:gd name="connsiteX7" fmla="*/ 668068 w 678926"/>
                <a:gd name="connsiteY7" fmla="*/ 242349 h 478176"/>
                <a:gd name="connsiteX8" fmla="*/ 672164 w 678926"/>
                <a:gd name="connsiteY8" fmla="*/ 253607 h 478176"/>
                <a:gd name="connsiteX9" fmla="*/ 673212 w 678926"/>
                <a:gd name="connsiteY9" fmla="*/ 324307 h 478176"/>
                <a:gd name="connsiteX10" fmla="*/ 667639 w 678926"/>
                <a:gd name="connsiteY10" fmla="*/ 348367 h 478176"/>
                <a:gd name="connsiteX11" fmla="*/ 593202 w 678926"/>
                <a:gd name="connsiteY11" fmla="*/ 408370 h 478176"/>
                <a:gd name="connsiteX12" fmla="*/ 436610 w 678926"/>
                <a:gd name="connsiteY12" fmla="*/ 377994 h 478176"/>
                <a:gd name="connsiteX13" fmla="*/ 234395 w 678926"/>
                <a:gd name="connsiteY13" fmla="*/ 282968 h 478176"/>
                <a:gd name="connsiteX14" fmla="*/ 191914 w 678926"/>
                <a:gd name="connsiteY14" fmla="*/ 237167 h 478176"/>
                <a:gd name="connsiteX15" fmla="*/ 244254 w 678926"/>
                <a:gd name="connsiteY15" fmla="*/ 161291 h 478176"/>
                <a:gd name="connsiteX16" fmla="*/ 439230 w 678926"/>
                <a:gd name="connsiteY16" fmla="*/ 224946 h 478176"/>
                <a:gd name="connsiteX17" fmla="*/ 447469 w 678926"/>
                <a:gd name="connsiteY17" fmla="*/ 232247 h 478176"/>
                <a:gd name="connsiteX18" fmla="*/ 461186 w 678926"/>
                <a:gd name="connsiteY18" fmla="*/ 275539 h 478176"/>
                <a:gd name="connsiteX19" fmla="*/ 422228 w 678926"/>
                <a:gd name="connsiteY19" fmla="*/ 269586 h 478176"/>
                <a:gd name="connsiteX20" fmla="*/ 276971 w 678926"/>
                <a:gd name="connsiteY20" fmla="*/ 216827 h 478176"/>
                <a:gd name="connsiteX21" fmla="*/ 252922 w 678926"/>
                <a:gd name="connsiteY21" fmla="*/ 217183 h 478176"/>
                <a:gd name="connsiteX22" fmla="*/ 279257 w 678926"/>
                <a:gd name="connsiteY22" fmla="*/ 240072 h 478176"/>
                <a:gd name="connsiteX23" fmla="*/ 542528 w 678926"/>
                <a:gd name="connsiteY23" fmla="*/ 345719 h 478176"/>
                <a:gd name="connsiteX24" fmla="*/ 564389 w 678926"/>
                <a:gd name="connsiteY24" fmla="*/ 349205 h 478176"/>
                <a:gd name="connsiteX25" fmla="*/ 625206 w 678926"/>
                <a:gd name="connsiteY25" fmla="*/ 290755 h 478176"/>
                <a:gd name="connsiteX26" fmla="*/ 604108 w 678926"/>
                <a:gd name="connsiteY26" fmla="*/ 260327 h 478176"/>
                <a:gd name="connsiteX27" fmla="*/ 453470 w 678926"/>
                <a:gd name="connsiteY27" fmla="*/ 173054 h 478176"/>
                <a:gd name="connsiteX28" fmla="*/ 214059 w 678926"/>
                <a:gd name="connsiteY28" fmla="*/ 71932 h 478176"/>
                <a:gd name="connsiteX29" fmla="*/ 74374 w 678926"/>
                <a:gd name="connsiteY29" fmla="*/ 133892 h 478176"/>
                <a:gd name="connsiteX30" fmla="*/ 61897 w 678926"/>
                <a:gd name="connsiteY30" fmla="*/ 193766 h 478176"/>
                <a:gd name="connsiteX31" fmla="*/ 81472 w 678926"/>
                <a:gd name="connsiteY31" fmla="*/ 215145 h 478176"/>
                <a:gd name="connsiteX32" fmla="*/ 101854 w 678926"/>
                <a:gd name="connsiteY32" fmla="*/ 232043 h 478176"/>
                <a:gd name="connsiteX33" fmla="*/ 352886 w 678926"/>
                <a:gd name="connsiteY33" fmla="*/ 372598 h 478176"/>
                <a:gd name="connsiteX34" fmla="*/ 452232 w 678926"/>
                <a:gd name="connsiteY34" fmla="*/ 427372 h 478176"/>
                <a:gd name="connsiteX35" fmla="*/ 460518 w 678926"/>
                <a:gd name="connsiteY35" fmla="*/ 435844 h 478176"/>
                <a:gd name="connsiteX36" fmla="*/ 469996 w 678926"/>
                <a:gd name="connsiteY36" fmla="*/ 461467 h 478176"/>
                <a:gd name="connsiteX37" fmla="*/ 467757 w 678926"/>
                <a:gd name="connsiteY37" fmla="*/ 469068 h 478176"/>
                <a:gd name="connsiteX38" fmla="*/ 427085 w 678926"/>
                <a:gd name="connsiteY38" fmla="*/ 472487 h 478176"/>
                <a:gd name="connsiteX39" fmla="*/ 382889 w 678926"/>
                <a:gd name="connsiteY39" fmla="*/ 450584 h 478176"/>
                <a:gd name="connsiteX40" fmla="*/ 323692 w 678926"/>
                <a:gd name="connsiteY40" fmla="*/ 413318 h 478176"/>
                <a:gd name="connsiteX41" fmla="*/ 319691 w 678926"/>
                <a:gd name="connsiteY41" fmla="*/ 411356 h 478176"/>
                <a:gd name="connsiteX42" fmla="*/ 246587 w 678926"/>
                <a:gd name="connsiteY42" fmla="*/ 378175 h 478176"/>
                <a:gd name="connsiteX43" fmla="*/ 246682 w 678926"/>
                <a:gd name="connsiteY43" fmla="*/ 378256 h 478176"/>
                <a:gd name="connsiteX44" fmla="*/ 101949 w 678926"/>
                <a:gd name="connsiteY44" fmla="*/ 291798 h 478176"/>
                <a:gd name="connsiteX45" fmla="*/ 87710 w 678926"/>
                <a:gd name="connsiteY45" fmla="*/ 283844 h 478176"/>
                <a:gd name="connsiteX46" fmla="*/ 14558 w 678926"/>
                <a:gd name="connsiteY46" fmla="*/ 122719 h 478176"/>
                <a:gd name="connsiteX47" fmla="*/ 55087 w 678926"/>
                <a:gd name="connsiteY47" fmla="*/ 48867 h 478176"/>
                <a:gd name="connsiteX48" fmla="*/ 178769 w 678926"/>
                <a:gd name="connsiteY48" fmla="*/ 4019 h 478176"/>
                <a:gd name="connsiteX49" fmla="*/ 235062 w 678926"/>
                <a:gd name="connsiteY49" fmla="*/ 23064 h 47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78926" h="478176">
                  <a:moveTo>
                    <a:pt x="235062" y="23064"/>
                  </a:moveTo>
                  <a:cubicBezTo>
                    <a:pt x="242777" y="24240"/>
                    <a:pt x="250493" y="25293"/>
                    <a:pt x="256731" y="30732"/>
                  </a:cubicBezTo>
                  <a:cubicBezTo>
                    <a:pt x="291307" y="32365"/>
                    <a:pt x="318358" y="56201"/>
                    <a:pt x="351267" y="62917"/>
                  </a:cubicBezTo>
                  <a:cubicBezTo>
                    <a:pt x="356553" y="64669"/>
                    <a:pt x="361078" y="67532"/>
                    <a:pt x="364507" y="71975"/>
                  </a:cubicBezTo>
                  <a:cubicBezTo>
                    <a:pt x="393129" y="85924"/>
                    <a:pt x="424704" y="93397"/>
                    <a:pt x="451232" y="111823"/>
                  </a:cubicBezTo>
                  <a:cubicBezTo>
                    <a:pt x="453613" y="113852"/>
                    <a:pt x="455994" y="115880"/>
                    <a:pt x="458375" y="117905"/>
                  </a:cubicBezTo>
                  <a:cubicBezTo>
                    <a:pt x="524431" y="140431"/>
                    <a:pt x="581439" y="179822"/>
                    <a:pt x="640160" y="215974"/>
                  </a:cubicBezTo>
                  <a:cubicBezTo>
                    <a:pt x="651114" y="222742"/>
                    <a:pt x="661258" y="230900"/>
                    <a:pt x="668068" y="242349"/>
                  </a:cubicBezTo>
                  <a:cubicBezTo>
                    <a:pt x="669640" y="246016"/>
                    <a:pt x="671259" y="249688"/>
                    <a:pt x="672164" y="253607"/>
                  </a:cubicBezTo>
                  <a:cubicBezTo>
                    <a:pt x="680118" y="277062"/>
                    <a:pt x="681784" y="300608"/>
                    <a:pt x="673212" y="324307"/>
                  </a:cubicBezTo>
                  <a:cubicBezTo>
                    <a:pt x="672211" y="332531"/>
                    <a:pt x="669640" y="340380"/>
                    <a:pt x="667639" y="348367"/>
                  </a:cubicBezTo>
                  <a:cubicBezTo>
                    <a:pt x="657353" y="389696"/>
                    <a:pt x="636065" y="406712"/>
                    <a:pt x="593202" y="408370"/>
                  </a:cubicBezTo>
                  <a:cubicBezTo>
                    <a:pt x="538624" y="410479"/>
                    <a:pt x="487521" y="393853"/>
                    <a:pt x="436610" y="377994"/>
                  </a:cubicBezTo>
                  <a:cubicBezTo>
                    <a:pt x="364935" y="355682"/>
                    <a:pt x="299498" y="319430"/>
                    <a:pt x="234395" y="282968"/>
                  </a:cubicBezTo>
                  <a:cubicBezTo>
                    <a:pt x="215631" y="272471"/>
                    <a:pt x="200200" y="257860"/>
                    <a:pt x="191914" y="237167"/>
                  </a:cubicBezTo>
                  <a:cubicBezTo>
                    <a:pt x="174578" y="189009"/>
                    <a:pt x="193247" y="161172"/>
                    <a:pt x="244254" y="161291"/>
                  </a:cubicBezTo>
                  <a:cubicBezTo>
                    <a:pt x="315929" y="161462"/>
                    <a:pt x="378222" y="191514"/>
                    <a:pt x="439230" y="224946"/>
                  </a:cubicBezTo>
                  <a:cubicBezTo>
                    <a:pt x="442468" y="226708"/>
                    <a:pt x="445469" y="229190"/>
                    <a:pt x="447469" y="232247"/>
                  </a:cubicBezTo>
                  <a:cubicBezTo>
                    <a:pt x="456232" y="245516"/>
                    <a:pt x="474140" y="258498"/>
                    <a:pt x="461186" y="275539"/>
                  </a:cubicBezTo>
                  <a:cubicBezTo>
                    <a:pt x="448517" y="292174"/>
                    <a:pt x="434325" y="275548"/>
                    <a:pt x="422228" y="269586"/>
                  </a:cubicBezTo>
                  <a:cubicBezTo>
                    <a:pt x="375698" y="246654"/>
                    <a:pt x="327740" y="227837"/>
                    <a:pt x="276971" y="216827"/>
                  </a:cubicBezTo>
                  <a:cubicBezTo>
                    <a:pt x="269352" y="215169"/>
                    <a:pt x="261208" y="210778"/>
                    <a:pt x="252922" y="217183"/>
                  </a:cubicBezTo>
                  <a:cubicBezTo>
                    <a:pt x="257350" y="230080"/>
                    <a:pt x="269400" y="234214"/>
                    <a:pt x="279257" y="240072"/>
                  </a:cubicBezTo>
                  <a:cubicBezTo>
                    <a:pt x="361506" y="288940"/>
                    <a:pt x="448089" y="327121"/>
                    <a:pt x="542528" y="345719"/>
                  </a:cubicBezTo>
                  <a:cubicBezTo>
                    <a:pt x="549768" y="347147"/>
                    <a:pt x="556959" y="348667"/>
                    <a:pt x="564389" y="349205"/>
                  </a:cubicBezTo>
                  <a:cubicBezTo>
                    <a:pt x="605204" y="352191"/>
                    <a:pt x="625634" y="332369"/>
                    <a:pt x="625206" y="290755"/>
                  </a:cubicBezTo>
                  <a:cubicBezTo>
                    <a:pt x="625015" y="275534"/>
                    <a:pt x="614347" y="268371"/>
                    <a:pt x="604108" y="260327"/>
                  </a:cubicBezTo>
                  <a:cubicBezTo>
                    <a:pt x="558102" y="224037"/>
                    <a:pt x="505286" y="198915"/>
                    <a:pt x="453470" y="173054"/>
                  </a:cubicBezTo>
                  <a:cubicBezTo>
                    <a:pt x="375936" y="134368"/>
                    <a:pt x="296689" y="98921"/>
                    <a:pt x="214059" y="71932"/>
                  </a:cubicBezTo>
                  <a:cubicBezTo>
                    <a:pt x="131524" y="44972"/>
                    <a:pt x="110522" y="54311"/>
                    <a:pt x="74374" y="133892"/>
                  </a:cubicBezTo>
                  <a:cubicBezTo>
                    <a:pt x="65803" y="152823"/>
                    <a:pt x="51706" y="170873"/>
                    <a:pt x="61897" y="193766"/>
                  </a:cubicBezTo>
                  <a:cubicBezTo>
                    <a:pt x="65421" y="203592"/>
                    <a:pt x="72899" y="209864"/>
                    <a:pt x="81472" y="215145"/>
                  </a:cubicBezTo>
                  <a:cubicBezTo>
                    <a:pt x="88568" y="220417"/>
                    <a:pt x="94521" y="227004"/>
                    <a:pt x="101854" y="232043"/>
                  </a:cubicBezTo>
                  <a:cubicBezTo>
                    <a:pt x="181817" y="285544"/>
                    <a:pt x="266637" y="330288"/>
                    <a:pt x="352886" y="372598"/>
                  </a:cubicBezTo>
                  <a:cubicBezTo>
                    <a:pt x="386795" y="389238"/>
                    <a:pt x="420275" y="407022"/>
                    <a:pt x="452232" y="427372"/>
                  </a:cubicBezTo>
                  <a:cubicBezTo>
                    <a:pt x="455422" y="429777"/>
                    <a:pt x="458185" y="432592"/>
                    <a:pt x="460518" y="435844"/>
                  </a:cubicBezTo>
                  <a:cubicBezTo>
                    <a:pt x="465519" y="443674"/>
                    <a:pt x="468662" y="452232"/>
                    <a:pt x="469996" y="461467"/>
                  </a:cubicBezTo>
                  <a:cubicBezTo>
                    <a:pt x="469996" y="464215"/>
                    <a:pt x="469186" y="466739"/>
                    <a:pt x="467757" y="469068"/>
                  </a:cubicBezTo>
                  <a:cubicBezTo>
                    <a:pt x="455233" y="482183"/>
                    <a:pt x="440516" y="479102"/>
                    <a:pt x="427085" y="472487"/>
                  </a:cubicBezTo>
                  <a:cubicBezTo>
                    <a:pt x="412322" y="465238"/>
                    <a:pt x="396463" y="460086"/>
                    <a:pt x="382889" y="450584"/>
                  </a:cubicBezTo>
                  <a:cubicBezTo>
                    <a:pt x="364507" y="436002"/>
                    <a:pt x="338836" y="433015"/>
                    <a:pt x="323692" y="413318"/>
                  </a:cubicBezTo>
                  <a:cubicBezTo>
                    <a:pt x="322787" y="411794"/>
                    <a:pt x="321454" y="411141"/>
                    <a:pt x="319691" y="411356"/>
                  </a:cubicBezTo>
                  <a:cubicBezTo>
                    <a:pt x="291640" y="408446"/>
                    <a:pt x="266923" y="398068"/>
                    <a:pt x="246587" y="378175"/>
                  </a:cubicBezTo>
                  <a:lnTo>
                    <a:pt x="246682" y="378256"/>
                  </a:lnTo>
                  <a:cubicBezTo>
                    <a:pt x="194914" y="355344"/>
                    <a:pt x="143431" y="331917"/>
                    <a:pt x="101949" y="291798"/>
                  </a:cubicBezTo>
                  <a:cubicBezTo>
                    <a:pt x="97425" y="288750"/>
                    <a:pt x="94282" y="283254"/>
                    <a:pt x="87710" y="283844"/>
                  </a:cubicBezTo>
                  <a:cubicBezTo>
                    <a:pt x="20416" y="249483"/>
                    <a:pt x="-24589" y="198324"/>
                    <a:pt x="14558" y="122719"/>
                  </a:cubicBezTo>
                  <a:cubicBezTo>
                    <a:pt x="33179" y="101069"/>
                    <a:pt x="36465" y="71699"/>
                    <a:pt x="55087" y="48867"/>
                  </a:cubicBezTo>
                  <a:cubicBezTo>
                    <a:pt x="88568" y="7848"/>
                    <a:pt x="128143" y="-8259"/>
                    <a:pt x="178769" y="4019"/>
                  </a:cubicBezTo>
                  <a:cubicBezTo>
                    <a:pt x="197915" y="8658"/>
                    <a:pt x="219155" y="8443"/>
                    <a:pt x="235062" y="23064"/>
                  </a:cubicBezTo>
                  <a:close/>
                </a:path>
              </a:pathLst>
            </a:custGeom>
            <a:solidFill>
              <a:srgbClr val="FFB02B"/>
            </a:solidFill>
            <a:ln w="4763"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02F4C164-3422-45E6-7D8B-34C4133102A9}"/>
                </a:ext>
              </a:extLst>
            </p:cNvPr>
            <p:cNvSpPr/>
            <p:nvPr/>
          </p:nvSpPr>
          <p:spPr>
            <a:xfrm>
              <a:off x="11756732" y="1909409"/>
              <a:ext cx="600898" cy="520727"/>
            </a:xfrm>
            <a:custGeom>
              <a:avLst/>
              <a:gdLst>
                <a:gd name="connsiteX0" fmla="*/ 206477 w 600898"/>
                <a:gd name="connsiteY0" fmla="*/ 459562 h 520727"/>
                <a:gd name="connsiteX1" fmla="*/ 137373 w 600898"/>
                <a:gd name="connsiteY1" fmla="*/ 410456 h 520727"/>
                <a:gd name="connsiteX2" fmla="*/ 135135 w 600898"/>
                <a:gd name="connsiteY2" fmla="*/ 349144 h 520727"/>
                <a:gd name="connsiteX3" fmla="*/ 302631 w 600898"/>
                <a:gd name="connsiteY3" fmla="*/ 164083 h 520727"/>
                <a:gd name="connsiteX4" fmla="*/ 368592 w 600898"/>
                <a:gd name="connsiteY4" fmla="*/ 126445 h 520727"/>
                <a:gd name="connsiteX5" fmla="*/ 429457 w 600898"/>
                <a:gd name="connsiteY5" fmla="*/ 146742 h 520727"/>
                <a:gd name="connsiteX6" fmla="*/ 426267 w 600898"/>
                <a:gd name="connsiteY6" fmla="*/ 210203 h 520727"/>
                <a:gd name="connsiteX7" fmla="*/ 325158 w 600898"/>
                <a:gd name="connsiteY7" fmla="*/ 319173 h 520727"/>
                <a:gd name="connsiteX8" fmla="*/ 272866 w 600898"/>
                <a:gd name="connsiteY8" fmla="*/ 363936 h 520727"/>
                <a:gd name="connsiteX9" fmla="*/ 255817 w 600898"/>
                <a:gd name="connsiteY9" fmla="*/ 369013 h 520727"/>
                <a:gd name="connsiteX10" fmla="*/ 259484 w 600898"/>
                <a:gd name="connsiteY10" fmla="*/ 349777 h 520727"/>
                <a:gd name="connsiteX11" fmla="*/ 339588 w 600898"/>
                <a:gd name="connsiteY11" fmla="*/ 258552 h 520727"/>
                <a:gd name="connsiteX12" fmla="*/ 387213 w 600898"/>
                <a:gd name="connsiteY12" fmla="*/ 204812 h 520727"/>
                <a:gd name="connsiteX13" fmla="*/ 397406 w 600898"/>
                <a:gd name="connsiteY13" fmla="*/ 162663 h 520727"/>
                <a:gd name="connsiteX14" fmla="*/ 356114 w 600898"/>
                <a:gd name="connsiteY14" fmla="*/ 166992 h 520727"/>
                <a:gd name="connsiteX15" fmla="*/ 274295 w 600898"/>
                <a:gd name="connsiteY15" fmla="*/ 240530 h 520727"/>
                <a:gd name="connsiteX16" fmla="*/ 184046 w 600898"/>
                <a:gd name="connsiteY16" fmla="*/ 340919 h 520727"/>
                <a:gd name="connsiteX17" fmla="*/ 192094 w 600898"/>
                <a:gd name="connsiteY17" fmla="*/ 408675 h 520727"/>
                <a:gd name="connsiteX18" fmla="*/ 298870 w 600898"/>
                <a:gd name="connsiteY18" fmla="*/ 401755 h 520727"/>
                <a:gd name="connsiteX19" fmla="*/ 545948 w 600898"/>
                <a:gd name="connsiteY19" fmla="*/ 132193 h 520727"/>
                <a:gd name="connsiteX20" fmla="*/ 525278 w 600898"/>
                <a:gd name="connsiteY20" fmla="*/ 72095 h 520727"/>
                <a:gd name="connsiteX21" fmla="*/ 428648 w 600898"/>
                <a:gd name="connsiteY21" fmla="*/ 43291 h 520727"/>
                <a:gd name="connsiteX22" fmla="*/ 326016 w 600898"/>
                <a:gd name="connsiteY22" fmla="*/ 76186 h 520727"/>
                <a:gd name="connsiteX23" fmla="*/ 58506 w 600898"/>
                <a:gd name="connsiteY23" fmla="*/ 356016 h 520727"/>
                <a:gd name="connsiteX24" fmla="*/ 68317 w 600898"/>
                <a:gd name="connsiteY24" fmla="*/ 430873 h 520727"/>
                <a:gd name="connsiteX25" fmla="*/ 148899 w 600898"/>
                <a:gd name="connsiteY25" fmla="*/ 487633 h 520727"/>
                <a:gd name="connsiteX26" fmla="*/ 162138 w 600898"/>
                <a:gd name="connsiteY26" fmla="*/ 520727 h 520727"/>
                <a:gd name="connsiteX27" fmla="*/ 129658 w 600898"/>
                <a:gd name="connsiteY27" fmla="*/ 520265 h 520727"/>
                <a:gd name="connsiteX28" fmla="*/ 24073 w 600898"/>
                <a:gd name="connsiteY28" fmla="*/ 442832 h 520727"/>
                <a:gd name="connsiteX29" fmla="*/ 22121 w 600898"/>
                <a:gd name="connsiteY29" fmla="*/ 437598 h 520727"/>
                <a:gd name="connsiteX30" fmla="*/ 16263 w 600898"/>
                <a:gd name="connsiteY30" fmla="*/ 348853 h 520727"/>
                <a:gd name="connsiteX31" fmla="*/ 18120 w 600898"/>
                <a:gd name="connsiteY31" fmla="*/ 343829 h 520727"/>
                <a:gd name="connsiteX32" fmla="*/ 120561 w 600898"/>
                <a:gd name="connsiteY32" fmla="*/ 207326 h 520727"/>
                <a:gd name="connsiteX33" fmla="*/ 309918 w 600898"/>
                <a:gd name="connsiteY33" fmla="*/ 38114 h 520727"/>
                <a:gd name="connsiteX34" fmla="*/ 401311 w 600898"/>
                <a:gd name="connsiteY34" fmla="*/ 919 h 520727"/>
                <a:gd name="connsiteX35" fmla="*/ 428028 w 600898"/>
                <a:gd name="connsiteY35" fmla="*/ 4772 h 520727"/>
                <a:gd name="connsiteX36" fmla="*/ 430171 w 600898"/>
                <a:gd name="connsiteY36" fmla="*/ 5968 h 520727"/>
                <a:gd name="connsiteX37" fmla="*/ 432648 w 600898"/>
                <a:gd name="connsiteY37" fmla="*/ 5715 h 520727"/>
                <a:gd name="connsiteX38" fmla="*/ 516278 w 600898"/>
                <a:gd name="connsiteY38" fmla="*/ 21617 h 520727"/>
                <a:gd name="connsiteX39" fmla="*/ 570808 w 600898"/>
                <a:gd name="connsiteY39" fmla="*/ 45915 h 520727"/>
                <a:gd name="connsiteX40" fmla="*/ 594382 w 600898"/>
                <a:gd name="connsiteY40" fmla="*/ 77243 h 520727"/>
                <a:gd name="connsiteX41" fmla="*/ 595383 w 600898"/>
                <a:gd name="connsiteY41" fmla="*/ 82949 h 520727"/>
                <a:gd name="connsiteX42" fmla="*/ 600860 w 600898"/>
                <a:gd name="connsiteY42" fmla="*/ 109247 h 520727"/>
                <a:gd name="connsiteX43" fmla="*/ 587715 w 600898"/>
                <a:gd name="connsiteY43" fmla="*/ 132179 h 520727"/>
                <a:gd name="connsiteX44" fmla="*/ 587810 w 600898"/>
                <a:gd name="connsiteY44" fmla="*/ 131926 h 520727"/>
                <a:gd name="connsiteX45" fmla="*/ 560712 w 600898"/>
                <a:gd name="connsiteY45" fmla="*/ 188271 h 520727"/>
                <a:gd name="connsiteX46" fmla="*/ 417599 w 600898"/>
                <a:gd name="connsiteY46" fmla="*/ 348101 h 520727"/>
                <a:gd name="connsiteX47" fmla="*/ 325730 w 600898"/>
                <a:gd name="connsiteY47" fmla="*/ 434126 h 520727"/>
                <a:gd name="connsiteX48" fmla="*/ 232957 w 600898"/>
                <a:gd name="connsiteY48" fmla="*/ 470973 h 520727"/>
                <a:gd name="connsiteX49" fmla="*/ 206477 w 600898"/>
                <a:gd name="connsiteY49" fmla="*/ 459562 h 52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0898" h="520727">
                  <a:moveTo>
                    <a:pt x="206477" y="459562"/>
                  </a:moveTo>
                  <a:cubicBezTo>
                    <a:pt x="182426" y="444656"/>
                    <a:pt x="156089" y="433035"/>
                    <a:pt x="137373" y="410456"/>
                  </a:cubicBezTo>
                  <a:cubicBezTo>
                    <a:pt x="120752" y="390401"/>
                    <a:pt x="117514" y="372309"/>
                    <a:pt x="135135" y="349144"/>
                  </a:cubicBezTo>
                  <a:cubicBezTo>
                    <a:pt x="185761" y="282626"/>
                    <a:pt x="242386" y="221666"/>
                    <a:pt x="302631" y="164083"/>
                  </a:cubicBezTo>
                  <a:cubicBezTo>
                    <a:pt x="320824" y="146652"/>
                    <a:pt x="342399" y="132631"/>
                    <a:pt x="368592" y="126445"/>
                  </a:cubicBezTo>
                  <a:cubicBezTo>
                    <a:pt x="394168" y="120401"/>
                    <a:pt x="413598" y="125997"/>
                    <a:pt x="429457" y="146742"/>
                  </a:cubicBezTo>
                  <a:cubicBezTo>
                    <a:pt x="446460" y="168998"/>
                    <a:pt x="439078" y="190838"/>
                    <a:pt x="426267" y="210203"/>
                  </a:cubicBezTo>
                  <a:cubicBezTo>
                    <a:pt x="398644" y="251927"/>
                    <a:pt x="362544" y="286246"/>
                    <a:pt x="325158" y="319173"/>
                  </a:cubicBezTo>
                  <a:cubicBezTo>
                    <a:pt x="307966" y="334347"/>
                    <a:pt x="290677" y="349501"/>
                    <a:pt x="272866" y="363936"/>
                  </a:cubicBezTo>
                  <a:cubicBezTo>
                    <a:pt x="268342" y="367584"/>
                    <a:pt x="261675" y="374252"/>
                    <a:pt x="255817" y="369013"/>
                  </a:cubicBezTo>
                  <a:cubicBezTo>
                    <a:pt x="248482" y="362503"/>
                    <a:pt x="255674" y="355111"/>
                    <a:pt x="259484" y="349777"/>
                  </a:cubicBezTo>
                  <a:cubicBezTo>
                    <a:pt x="283010" y="316635"/>
                    <a:pt x="312395" y="288541"/>
                    <a:pt x="339588" y="258552"/>
                  </a:cubicBezTo>
                  <a:cubicBezTo>
                    <a:pt x="355639" y="240811"/>
                    <a:pt x="372069" y="223304"/>
                    <a:pt x="387213" y="204812"/>
                  </a:cubicBezTo>
                  <a:cubicBezTo>
                    <a:pt x="397120" y="192739"/>
                    <a:pt x="408692" y="177513"/>
                    <a:pt x="397406" y="162663"/>
                  </a:cubicBezTo>
                  <a:cubicBezTo>
                    <a:pt x="384452" y="145499"/>
                    <a:pt x="368354" y="160916"/>
                    <a:pt x="356114" y="166992"/>
                  </a:cubicBezTo>
                  <a:cubicBezTo>
                    <a:pt x="322349" y="183709"/>
                    <a:pt x="299870" y="214284"/>
                    <a:pt x="274295" y="240530"/>
                  </a:cubicBezTo>
                  <a:cubicBezTo>
                    <a:pt x="242911" y="272734"/>
                    <a:pt x="214288" y="307610"/>
                    <a:pt x="184046" y="340919"/>
                  </a:cubicBezTo>
                  <a:cubicBezTo>
                    <a:pt x="153280" y="374757"/>
                    <a:pt x="154232" y="384720"/>
                    <a:pt x="192094" y="408675"/>
                  </a:cubicBezTo>
                  <a:cubicBezTo>
                    <a:pt x="234766" y="435669"/>
                    <a:pt x="257388" y="436907"/>
                    <a:pt x="298870" y="401755"/>
                  </a:cubicBezTo>
                  <a:cubicBezTo>
                    <a:pt x="392500" y="322493"/>
                    <a:pt x="477749" y="234920"/>
                    <a:pt x="545948" y="132193"/>
                  </a:cubicBezTo>
                  <a:cubicBezTo>
                    <a:pt x="570332" y="95441"/>
                    <a:pt x="567141" y="87406"/>
                    <a:pt x="525278" y="72095"/>
                  </a:cubicBezTo>
                  <a:cubicBezTo>
                    <a:pt x="493751" y="60560"/>
                    <a:pt x="464367" y="43558"/>
                    <a:pt x="428648" y="43291"/>
                  </a:cubicBezTo>
                  <a:cubicBezTo>
                    <a:pt x="390071" y="43001"/>
                    <a:pt x="356068" y="53040"/>
                    <a:pt x="326016" y="76186"/>
                  </a:cubicBezTo>
                  <a:cubicBezTo>
                    <a:pt x="222622" y="155810"/>
                    <a:pt x="130229" y="246131"/>
                    <a:pt x="58506" y="356016"/>
                  </a:cubicBezTo>
                  <a:cubicBezTo>
                    <a:pt x="37932" y="387525"/>
                    <a:pt x="41123" y="405632"/>
                    <a:pt x="68317" y="430873"/>
                  </a:cubicBezTo>
                  <a:cubicBezTo>
                    <a:pt x="92606" y="453433"/>
                    <a:pt x="117514" y="474750"/>
                    <a:pt x="148899" y="487633"/>
                  </a:cubicBezTo>
                  <a:cubicBezTo>
                    <a:pt x="162805" y="493343"/>
                    <a:pt x="176854" y="502111"/>
                    <a:pt x="162138" y="520727"/>
                  </a:cubicBezTo>
                  <a:cubicBezTo>
                    <a:pt x="151327" y="520575"/>
                    <a:pt x="140469" y="520418"/>
                    <a:pt x="129658" y="520265"/>
                  </a:cubicBezTo>
                  <a:cubicBezTo>
                    <a:pt x="85033" y="507306"/>
                    <a:pt x="51125" y="479717"/>
                    <a:pt x="24073" y="442832"/>
                  </a:cubicBezTo>
                  <a:cubicBezTo>
                    <a:pt x="23406" y="441089"/>
                    <a:pt x="22787" y="439341"/>
                    <a:pt x="22121" y="437598"/>
                  </a:cubicBezTo>
                  <a:cubicBezTo>
                    <a:pt x="-5169" y="409675"/>
                    <a:pt x="-7311" y="377409"/>
                    <a:pt x="16263" y="348853"/>
                  </a:cubicBezTo>
                  <a:cubicBezTo>
                    <a:pt x="17596" y="347448"/>
                    <a:pt x="18215" y="345777"/>
                    <a:pt x="18120" y="343829"/>
                  </a:cubicBezTo>
                  <a:cubicBezTo>
                    <a:pt x="43123" y="291494"/>
                    <a:pt x="81842" y="248888"/>
                    <a:pt x="120561" y="207326"/>
                  </a:cubicBezTo>
                  <a:cubicBezTo>
                    <a:pt x="178331" y="145314"/>
                    <a:pt x="238338" y="85120"/>
                    <a:pt x="309918" y="38114"/>
                  </a:cubicBezTo>
                  <a:cubicBezTo>
                    <a:pt x="338113" y="19593"/>
                    <a:pt x="368163" y="6682"/>
                    <a:pt x="401311" y="919"/>
                  </a:cubicBezTo>
                  <a:cubicBezTo>
                    <a:pt x="410693" y="-705"/>
                    <a:pt x="419694" y="-605"/>
                    <a:pt x="428028" y="4772"/>
                  </a:cubicBezTo>
                  <a:lnTo>
                    <a:pt x="430171" y="5968"/>
                  </a:lnTo>
                  <a:lnTo>
                    <a:pt x="432648" y="5715"/>
                  </a:lnTo>
                  <a:cubicBezTo>
                    <a:pt x="461938" y="3682"/>
                    <a:pt x="489845" y="8778"/>
                    <a:pt x="516278" y="21617"/>
                  </a:cubicBezTo>
                  <a:cubicBezTo>
                    <a:pt x="535375" y="27518"/>
                    <a:pt x="550806" y="41182"/>
                    <a:pt x="570808" y="45915"/>
                  </a:cubicBezTo>
                  <a:cubicBezTo>
                    <a:pt x="585715" y="49445"/>
                    <a:pt x="589430" y="64546"/>
                    <a:pt x="594382" y="77243"/>
                  </a:cubicBezTo>
                  <a:cubicBezTo>
                    <a:pt x="594716" y="79143"/>
                    <a:pt x="595050" y="81048"/>
                    <a:pt x="595383" y="82949"/>
                  </a:cubicBezTo>
                  <a:cubicBezTo>
                    <a:pt x="597288" y="91688"/>
                    <a:pt x="601336" y="99994"/>
                    <a:pt x="600860" y="109247"/>
                  </a:cubicBezTo>
                  <a:cubicBezTo>
                    <a:pt x="600335" y="119096"/>
                    <a:pt x="594193" y="125725"/>
                    <a:pt x="587715" y="132179"/>
                  </a:cubicBezTo>
                  <a:lnTo>
                    <a:pt x="587810" y="131926"/>
                  </a:lnTo>
                  <a:cubicBezTo>
                    <a:pt x="587095" y="154667"/>
                    <a:pt x="573285" y="171765"/>
                    <a:pt x="560712" y="188271"/>
                  </a:cubicBezTo>
                  <a:cubicBezTo>
                    <a:pt x="517325" y="245307"/>
                    <a:pt x="470129" y="298880"/>
                    <a:pt x="417599" y="348101"/>
                  </a:cubicBezTo>
                  <a:cubicBezTo>
                    <a:pt x="387024" y="376766"/>
                    <a:pt x="358781" y="407942"/>
                    <a:pt x="325730" y="434126"/>
                  </a:cubicBezTo>
                  <a:cubicBezTo>
                    <a:pt x="298441" y="455767"/>
                    <a:pt x="269532" y="472612"/>
                    <a:pt x="232957" y="470973"/>
                  </a:cubicBezTo>
                  <a:cubicBezTo>
                    <a:pt x="222432" y="470497"/>
                    <a:pt x="212668" y="469568"/>
                    <a:pt x="206477" y="459562"/>
                  </a:cubicBezTo>
                  <a:close/>
                </a:path>
              </a:pathLst>
            </a:custGeom>
            <a:solidFill>
              <a:srgbClr val="00C8C7"/>
            </a:solidFill>
            <a:ln w="4763" cap="flat">
              <a:noFill/>
              <a:prstDash val="solid"/>
              <a:miter/>
            </a:ln>
          </p:spPr>
          <p:txBody>
            <a:bodyPr rtlCol="0" anchor="ctr"/>
            <a:lstStyle/>
            <a:p>
              <a:endParaRPr lang="en-US"/>
            </a:p>
          </p:txBody>
        </p:sp>
      </p:grpSp>
      <p:grpSp>
        <p:nvGrpSpPr>
          <p:cNvPr id="1068" name="Graphic 4">
            <a:extLst>
              <a:ext uri="{FF2B5EF4-FFF2-40B4-BE49-F238E27FC236}">
                <a16:creationId xmlns:a16="http://schemas.microsoft.com/office/drawing/2014/main" id="{9FB127BB-C726-B290-5F0A-1E68A2A76146}"/>
              </a:ext>
            </a:extLst>
          </p:cNvPr>
          <p:cNvGrpSpPr/>
          <p:nvPr/>
        </p:nvGrpSpPr>
        <p:grpSpPr>
          <a:xfrm>
            <a:off x="6416946" y="6203620"/>
            <a:ext cx="1823239" cy="1169189"/>
            <a:chOff x="5669528" y="5836487"/>
            <a:chExt cx="2626428" cy="1726553"/>
          </a:xfrm>
        </p:grpSpPr>
        <p:grpSp>
          <p:nvGrpSpPr>
            <p:cNvPr id="1069" name="Graphic 4">
              <a:extLst>
                <a:ext uri="{FF2B5EF4-FFF2-40B4-BE49-F238E27FC236}">
                  <a16:creationId xmlns:a16="http://schemas.microsoft.com/office/drawing/2014/main" id="{277648C4-309B-772A-C143-9926FCC951EB}"/>
                </a:ext>
              </a:extLst>
            </p:cNvPr>
            <p:cNvGrpSpPr/>
            <p:nvPr/>
          </p:nvGrpSpPr>
          <p:grpSpPr>
            <a:xfrm>
              <a:off x="6455585" y="6585758"/>
              <a:ext cx="370242" cy="513171"/>
              <a:chOff x="6455585" y="6585758"/>
              <a:chExt cx="370242" cy="513171"/>
            </a:xfrm>
          </p:grpSpPr>
          <p:sp>
            <p:nvSpPr>
              <p:cNvPr id="1070" name="Freeform: Shape 1069">
                <a:extLst>
                  <a:ext uri="{FF2B5EF4-FFF2-40B4-BE49-F238E27FC236}">
                    <a16:creationId xmlns:a16="http://schemas.microsoft.com/office/drawing/2014/main" id="{B593D61F-4D88-E418-D0D5-7E3C3EAEAAB5}"/>
                  </a:ext>
                </a:extLst>
              </p:cNvPr>
              <p:cNvSpPr/>
              <p:nvPr/>
            </p:nvSpPr>
            <p:spPr>
              <a:xfrm>
                <a:off x="6455585" y="6750266"/>
                <a:ext cx="321006" cy="348663"/>
              </a:xfrm>
              <a:custGeom>
                <a:avLst/>
                <a:gdLst>
                  <a:gd name="connsiteX0" fmla="*/ 86613 w 321006"/>
                  <a:gd name="connsiteY0" fmla="*/ 198459 h 348663"/>
                  <a:gd name="connsiteX1" fmla="*/ 79469 w 321006"/>
                  <a:gd name="connsiteY1" fmla="*/ 199507 h 348663"/>
                  <a:gd name="connsiteX2" fmla="*/ 23605 w 321006"/>
                  <a:gd name="connsiteY2" fmla="*/ 204841 h 348663"/>
                  <a:gd name="connsiteX3" fmla="*/ 23701 w 321006"/>
                  <a:gd name="connsiteY3" fmla="*/ 204841 h 348663"/>
                  <a:gd name="connsiteX4" fmla="*/ 13414 w 321006"/>
                  <a:gd name="connsiteY4" fmla="*/ 204746 h 348663"/>
                  <a:gd name="connsiteX5" fmla="*/ 2508 w 321006"/>
                  <a:gd name="connsiteY5" fmla="*/ 185791 h 348663"/>
                  <a:gd name="connsiteX6" fmla="*/ 15033 w 321006"/>
                  <a:gd name="connsiteY6" fmla="*/ 176599 h 348663"/>
                  <a:gd name="connsiteX7" fmla="*/ 81613 w 321006"/>
                  <a:gd name="connsiteY7" fmla="*/ 164264 h 348663"/>
                  <a:gd name="connsiteX8" fmla="*/ 119761 w 321006"/>
                  <a:gd name="connsiteY8" fmla="*/ 160597 h 348663"/>
                  <a:gd name="connsiteX9" fmla="*/ 50371 w 321006"/>
                  <a:gd name="connsiteY9" fmla="*/ 114496 h 348663"/>
                  <a:gd name="connsiteX10" fmla="*/ 44180 w 321006"/>
                  <a:gd name="connsiteY10" fmla="*/ 111210 h 348663"/>
                  <a:gd name="connsiteX11" fmla="*/ 31321 w 321006"/>
                  <a:gd name="connsiteY11" fmla="*/ 86302 h 348663"/>
                  <a:gd name="connsiteX12" fmla="*/ 40989 w 321006"/>
                  <a:gd name="connsiteY12" fmla="*/ 71300 h 348663"/>
                  <a:gd name="connsiteX13" fmla="*/ 66278 w 321006"/>
                  <a:gd name="connsiteY13" fmla="*/ 82492 h 348663"/>
                  <a:gd name="connsiteX14" fmla="*/ 91519 w 321006"/>
                  <a:gd name="connsiteY14" fmla="*/ 99256 h 348663"/>
                  <a:gd name="connsiteX15" fmla="*/ 136953 w 321006"/>
                  <a:gd name="connsiteY15" fmla="*/ 130594 h 348663"/>
                  <a:gd name="connsiteX16" fmla="*/ 153288 w 321006"/>
                  <a:gd name="connsiteY16" fmla="*/ 152596 h 348663"/>
                  <a:gd name="connsiteX17" fmla="*/ 156479 w 321006"/>
                  <a:gd name="connsiteY17" fmla="*/ 163360 h 348663"/>
                  <a:gd name="connsiteX18" fmla="*/ 156670 w 321006"/>
                  <a:gd name="connsiteY18" fmla="*/ 177361 h 348663"/>
                  <a:gd name="connsiteX19" fmla="*/ 196151 w 321006"/>
                  <a:gd name="connsiteY19" fmla="*/ 198792 h 348663"/>
                  <a:gd name="connsiteX20" fmla="*/ 196960 w 321006"/>
                  <a:gd name="connsiteY20" fmla="*/ 163312 h 348663"/>
                  <a:gd name="connsiteX21" fmla="*/ 176577 w 321006"/>
                  <a:gd name="connsiteY21" fmla="*/ 153739 h 348663"/>
                  <a:gd name="connsiteX22" fmla="*/ 150669 w 321006"/>
                  <a:gd name="connsiteY22" fmla="*/ 142881 h 348663"/>
                  <a:gd name="connsiteX23" fmla="*/ 142478 w 321006"/>
                  <a:gd name="connsiteY23" fmla="*/ 83588 h 348663"/>
                  <a:gd name="connsiteX24" fmla="*/ 135143 w 321006"/>
                  <a:gd name="connsiteY24" fmla="*/ 46678 h 348663"/>
                  <a:gd name="connsiteX25" fmla="*/ 134763 w 321006"/>
                  <a:gd name="connsiteY25" fmla="*/ 42535 h 348663"/>
                  <a:gd name="connsiteX26" fmla="*/ 130809 w 321006"/>
                  <a:gd name="connsiteY26" fmla="*/ 23628 h 348663"/>
                  <a:gd name="connsiteX27" fmla="*/ 130666 w 321006"/>
                  <a:gd name="connsiteY27" fmla="*/ 13769 h 348663"/>
                  <a:gd name="connsiteX28" fmla="*/ 143763 w 321006"/>
                  <a:gd name="connsiteY28" fmla="*/ 6 h 348663"/>
                  <a:gd name="connsiteX29" fmla="*/ 161242 w 321006"/>
                  <a:gd name="connsiteY29" fmla="*/ 19484 h 348663"/>
                  <a:gd name="connsiteX30" fmla="*/ 162385 w 321006"/>
                  <a:gd name="connsiteY30" fmla="*/ 24390 h 348663"/>
                  <a:gd name="connsiteX31" fmla="*/ 171957 w 321006"/>
                  <a:gd name="connsiteY31" fmla="*/ 58489 h 348663"/>
                  <a:gd name="connsiteX32" fmla="*/ 173148 w 321006"/>
                  <a:gd name="connsiteY32" fmla="*/ 62871 h 348663"/>
                  <a:gd name="connsiteX33" fmla="*/ 178244 w 321006"/>
                  <a:gd name="connsiteY33" fmla="*/ 79873 h 348663"/>
                  <a:gd name="connsiteX34" fmla="*/ 179720 w 321006"/>
                  <a:gd name="connsiteY34" fmla="*/ 84159 h 348663"/>
                  <a:gd name="connsiteX35" fmla="*/ 178816 w 321006"/>
                  <a:gd name="connsiteY35" fmla="*/ 93018 h 348663"/>
                  <a:gd name="connsiteX36" fmla="*/ 178910 w 321006"/>
                  <a:gd name="connsiteY36" fmla="*/ 92875 h 348663"/>
                  <a:gd name="connsiteX37" fmla="*/ 186483 w 321006"/>
                  <a:gd name="connsiteY37" fmla="*/ 115925 h 348663"/>
                  <a:gd name="connsiteX38" fmla="*/ 198532 w 321006"/>
                  <a:gd name="connsiteY38" fmla="*/ 119307 h 348663"/>
                  <a:gd name="connsiteX39" fmla="*/ 209438 w 321006"/>
                  <a:gd name="connsiteY39" fmla="*/ 105448 h 348663"/>
                  <a:gd name="connsiteX40" fmla="*/ 237156 w 321006"/>
                  <a:gd name="connsiteY40" fmla="*/ 69920 h 348663"/>
                  <a:gd name="connsiteX41" fmla="*/ 248872 w 321006"/>
                  <a:gd name="connsiteY41" fmla="*/ 65490 h 348663"/>
                  <a:gd name="connsiteX42" fmla="*/ 256825 w 321006"/>
                  <a:gd name="connsiteY42" fmla="*/ 81301 h 348663"/>
                  <a:gd name="connsiteX43" fmla="*/ 252015 w 321006"/>
                  <a:gd name="connsiteY43" fmla="*/ 96446 h 348663"/>
                  <a:gd name="connsiteX44" fmla="*/ 236966 w 321006"/>
                  <a:gd name="connsiteY44" fmla="*/ 114401 h 348663"/>
                  <a:gd name="connsiteX45" fmla="*/ 234298 w 321006"/>
                  <a:gd name="connsiteY45" fmla="*/ 117973 h 348663"/>
                  <a:gd name="connsiteX46" fmla="*/ 226583 w 321006"/>
                  <a:gd name="connsiteY46" fmla="*/ 128307 h 348663"/>
                  <a:gd name="connsiteX47" fmla="*/ 222154 w 321006"/>
                  <a:gd name="connsiteY47" fmla="*/ 136118 h 348663"/>
                  <a:gd name="connsiteX48" fmla="*/ 214582 w 321006"/>
                  <a:gd name="connsiteY48" fmla="*/ 144881 h 348663"/>
                  <a:gd name="connsiteX49" fmla="*/ 221440 w 321006"/>
                  <a:gd name="connsiteY49" fmla="*/ 153882 h 348663"/>
                  <a:gd name="connsiteX50" fmla="*/ 226012 w 321006"/>
                  <a:gd name="connsiteY50" fmla="*/ 153453 h 348663"/>
                  <a:gd name="connsiteX51" fmla="*/ 261826 w 321006"/>
                  <a:gd name="connsiteY51" fmla="*/ 147310 h 348663"/>
                  <a:gd name="connsiteX52" fmla="*/ 275875 w 321006"/>
                  <a:gd name="connsiteY52" fmla="*/ 145643 h 348663"/>
                  <a:gd name="connsiteX53" fmla="*/ 311594 w 321006"/>
                  <a:gd name="connsiteY53" fmla="*/ 149977 h 348663"/>
                  <a:gd name="connsiteX54" fmla="*/ 319071 w 321006"/>
                  <a:gd name="connsiteY54" fmla="*/ 169979 h 348663"/>
                  <a:gd name="connsiteX55" fmla="*/ 312118 w 321006"/>
                  <a:gd name="connsiteY55" fmla="*/ 172313 h 348663"/>
                  <a:gd name="connsiteX56" fmla="*/ 312023 w 321006"/>
                  <a:gd name="connsiteY56" fmla="*/ 172313 h 348663"/>
                  <a:gd name="connsiteX57" fmla="*/ 296973 w 321006"/>
                  <a:gd name="connsiteY57" fmla="*/ 173694 h 348663"/>
                  <a:gd name="connsiteX58" fmla="*/ 296973 w 321006"/>
                  <a:gd name="connsiteY58" fmla="*/ 173837 h 348663"/>
                  <a:gd name="connsiteX59" fmla="*/ 283733 w 321006"/>
                  <a:gd name="connsiteY59" fmla="*/ 178409 h 348663"/>
                  <a:gd name="connsiteX60" fmla="*/ 278971 w 321006"/>
                  <a:gd name="connsiteY60" fmla="*/ 179076 h 348663"/>
                  <a:gd name="connsiteX61" fmla="*/ 216201 w 321006"/>
                  <a:gd name="connsiteY61" fmla="*/ 185886 h 348663"/>
                  <a:gd name="connsiteX62" fmla="*/ 289115 w 321006"/>
                  <a:gd name="connsiteY62" fmla="*/ 237321 h 348663"/>
                  <a:gd name="connsiteX63" fmla="*/ 293306 w 321006"/>
                  <a:gd name="connsiteY63" fmla="*/ 240179 h 348663"/>
                  <a:gd name="connsiteX64" fmla="*/ 314499 w 321006"/>
                  <a:gd name="connsiteY64" fmla="*/ 258562 h 348663"/>
                  <a:gd name="connsiteX65" fmla="*/ 320881 w 321006"/>
                  <a:gd name="connsiteY65" fmla="*/ 269278 h 348663"/>
                  <a:gd name="connsiteX66" fmla="*/ 318976 w 321006"/>
                  <a:gd name="connsiteY66" fmla="*/ 281184 h 348663"/>
                  <a:gd name="connsiteX67" fmla="*/ 316642 w 321006"/>
                  <a:gd name="connsiteY67" fmla="*/ 292757 h 348663"/>
                  <a:gd name="connsiteX68" fmla="*/ 284543 w 321006"/>
                  <a:gd name="connsiteY68" fmla="*/ 272421 h 348663"/>
                  <a:gd name="connsiteX69" fmla="*/ 209343 w 321006"/>
                  <a:gd name="connsiteY69" fmla="*/ 224748 h 348663"/>
                  <a:gd name="connsiteX70" fmla="*/ 217677 w 321006"/>
                  <a:gd name="connsiteY70" fmla="*/ 292566 h 348663"/>
                  <a:gd name="connsiteX71" fmla="*/ 218439 w 321006"/>
                  <a:gd name="connsiteY71" fmla="*/ 294948 h 348663"/>
                  <a:gd name="connsiteX72" fmla="*/ 225012 w 321006"/>
                  <a:gd name="connsiteY72" fmla="*/ 339334 h 348663"/>
                  <a:gd name="connsiteX73" fmla="*/ 224488 w 321006"/>
                  <a:gd name="connsiteY73" fmla="*/ 343716 h 348663"/>
                  <a:gd name="connsiteX74" fmla="*/ 211153 w 321006"/>
                  <a:gd name="connsiteY74" fmla="*/ 343334 h 348663"/>
                  <a:gd name="connsiteX75" fmla="*/ 193341 w 321006"/>
                  <a:gd name="connsiteY75" fmla="*/ 301091 h 348663"/>
                  <a:gd name="connsiteX76" fmla="*/ 188102 w 321006"/>
                  <a:gd name="connsiteY76" fmla="*/ 279231 h 348663"/>
                  <a:gd name="connsiteX77" fmla="*/ 170910 w 321006"/>
                  <a:gd name="connsiteY77" fmla="*/ 222605 h 348663"/>
                  <a:gd name="connsiteX78" fmla="*/ 140001 w 321006"/>
                  <a:gd name="connsiteY78" fmla="*/ 256419 h 348663"/>
                  <a:gd name="connsiteX79" fmla="*/ 134763 w 321006"/>
                  <a:gd name="connsiteY79" fmla="*/ 265658 h 348663"/>
                  <a:gd name="connsiteX80" fmla="*/ 123761 w 321006"/>
                  <a:gd name="connsiteY80" fmla="*/ 284708 h 348663"/>
                  <a:gd name="connsiteX81" fmla="*/ 99377 w 321006"/>
                  <a:gd name="connsiteY81" fmla="*/ 288899 h 348663"/>
                  <a:gd name="connsiteX82" fmla="*/ 92852 w 321006"/>
                  <a:gd name="connsiteY82" fmla="*/ 265229 h 348663"/>
                  <a:gd name="connsiteX83" fmla="*/ 92614 w 321006"/>
                  <a:gd name="connsiteY83" fmla="*/ 265372 h 348663"/>
                  <a:gd name="connsiteX84" fmla="*/ 140430 w 321006"/>
                  <a:gd name="connsiteY84" fmla="*/ 196411 h 348663"/>
                  <a:gd name="connsiteX85" fmla="*/ 86613 w 321006"/>
                  <a:gd name="connsiteY85" fmla="*/ 198459 h 34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21006" h="348663">
                    <a:moveTo>
                      <a:pt x="86613" y="198459"/>
                    </a:moveTo>
                    <a:cubicBezTo>
                      <a:pt x="83851" y="196602"/>
                      <a:pt x="81661" y="198078"/>
                      <a:pt x="79469" y="199507"/>
                    </a:cubicBezTo>
                    <a:cubicBezTo>
                      <a:pt x="61134" y="203650"/>
                      <a:pt x="42655" y="206555"/>
                      <a:pt x="23605" y="204841"/>
                    </a:cubicBezTo>
                    <a:lnTo>
                      <a:pt x="23701" y="204841"/>
                    </a:lnTo>
                    <a:cubicBezTo>
                      <a:pt x="20272" y="205032"/>
                      <a:pt x="16843" y="205079"/>
                      <a:pt x="13414" y="204746"/>
                    </a:cubicBezTo>
                    <a:cubicBezTo>
                      <a:pt x="-779" y="203317"/>
                      <a:pt x="-2398" y="200507"/>
                      <a:pt x="2508" y="185791"/>
                    </a:cubicBezTo>
                    <a:cubicBezTo>
                      <a:pt x="6699" y="182695"/>
                      <a:pt x="10842" y="179647"/>
                      <a:pt x="15033" y="176599"/>
                    </a:cubicBezTo>
                    <a:cubicBezTo>
                      <a:pt x="35607" y="164836"/>
                      <a:pt x="58753" y="165312"/>
                      <a:pt x="81613" y="164264"/>
                    </a:cubicBezTo>
                    <a:cubicBezTo>
                      <a:pt x="93614" y="163693"/>
                      <a:pt x="105711" y="163693"/>
                      <a:pt x="119761" y="160597"/>
                    </a:cubicBezTo>
                    <a:cubicBezTo>
                      <a:pt x="95996" y="143976"/>
                      <a:pt x="72898" y="129689"/>
                      <a:pt x="50371" y="114496"/>
                    </a:cubicBezTo>
                    <a:cubicBezTo>
                      <a:pt x="48466" y="113210"/>
                      <a:pt x="46227" y="112353"/>
                      <a:pt x="44180" y="111210"/>
                    </a:cubicBezTo>
                    <a:cubicBezTo>
                      <a:pt x="34179" y="105781"/>
                      <a:pt x="30654" y="97018"/>
                      <a:pt x="31321" y="86302"/>
                    </a:cubicBezTo>
                    <a:cubicBezTo>
                      <a:pt x="31750" y="79492"/>
                      <a:pt x="34464" y="73777"/>
                      <a:pt x="40989" y="71300"/>
                    </a:cubicBezTo>
                    <a:cubicBezTo>
                      <a:pt x="52514" y="66966"/>
                      <a:pt x="58943" y="76015"/>
                      <a:pt x="66278" y="82492"/>
                    </a:cubicBezTo>
                    <a:cubicBezTo>
                      <a:pt x="74660" y="88064"/>
                      <a:pt x="83089" y="93684"/>
                      <a:pt x="91519" y="99256"/>
                    </a:cubicBezTo>
                    <a:cubicBezTo>
                      <a:pt x="109473" y="105400"/>
                      <a:pt x="124285" y="116354"/>
                      <a:pt x="136953" y="130594"/>
                    </a:cubicBezTo>
                    <a:cubicBezTo>
                      <a:pt x="138572" y="140738"/>
                      <a:pt x="141096" y="149881"/>
                      <a:pt x="153288" y="152596"/>
                    </a:cubicBezTo>
                    <a:cubicBezTo>
                      <a:pt x="159908" y="154025"/>
                      <a:pt x="162766" y="159597"/>
                      <a:pt x="156479" y="163360"/>
                    </a:cubicBezTo>
                    <a:cubicBezTo>
                      <a:pt x="147050" y="168884"/>
                      <a:pt x="151955" y="172408"/>
                      <a:pt x="156670" y="177361"/>
                    </a:cubicBezTo>
                    <a:cubicBezTo>
                      <a:pt x="167433" y="188696"/>
                      <a:pt x="177577" y="200888"/>
                      <a:pt x="196151" y="198792"/>
                    </a:cubicBezTo>
                    <a:cubicBezTo>
                      <a:pt x="201199" y="189124"/>
                      <a:pt x="183673" y="175123"/>
                      <a:pt x="196960" y="163312"/>
                    </a:cubicBezTo>
                    <a:cubicBezTo>
                      <a:pt x="198770" y="161692"/>
                      <a:pt x="180816" y="151691"/>
                      <a:pt x="176577" y="153739"/>
                    </a:cubicBezTo>
                    <a:cubicBezTo>
                      <a:pt x="164861" y="159454"/>
                      <a:pt x="155765" y="155597"/>
                      <a:pt x="150669" y="142881"/>
                    </a:cubicBezTo>
                    <a:cubicBezTo>
                      <a:pt x="156622" y="122164"/>
                      <a:pt x="147573" y="103019"/>
                      <a:pt x="142478" y="83588"/>
                    </a:cubicBezTo>
                    <a:cubicBezTo>
                      <a:pt x="139287" y="71348"/>
                      <a:pt x="132619" y="59822"/>
                      <a:pt x="135143" y="46678"/>
                    </a:cubicBezTo>
                    <a:cubicBezTo>
                      <a:pt x="135000" y="45297"/>
                      <a:pt x="134857" y="43916"/>
                      <a:pt x="134763" y="42535"/>
                    </a:cubicBezTo>
                    <a:cubicBezTo>
                      <a:pt x="132191" y="36439"/>
                      <a:pt x="125666" y="31105"/>
                      <a:pt x="130809" y="23628"/>
                    </a:cubicBezTo>
                    <a:cubicBezTo>
                      <a:pt x="130762" y="20342"/>
                      <a:pt x="130714" y="17055"/>
                      <a:pt x="130666" y="13769"/>
                    </a:cubicBezTo>
                    <a:cubicBezTo>
                      <a:pt x="130285" y="4578"/>
                      <a:pt x="135476" y="196"/>
                      <a:pt x="143763" y="6"/>
                    </a:cubicBezTo>
                    <a:cubicBezTo>
                      <a:pt x="156622" y="-280"/>
                      <a:pt x="158527" y="10150"/>
                      <a:pt x="161242" y="19484"/>
                    </a:cubicBezTo>
                    <a:cubicBezTo>
                      <a:pt x="161718" y="21104"/>
                      <a:pt x="162052" y="22771"/>
                      <a:pt x="162385" y="24390"/>
                    </a:cubicBezTo>
                    <a:cubicBezTo>
                      <a:pt x="163575" y="36248"/>
                      <a:pt x="169528" y="46916"/>
                      <a:pt x="171957" y="58489"/>
                    </a:cubicBezTo>
                    <a:cubicBezTo>
                      <a:pt x="172434" y="59918"/>
                      <a:pt x="172815" y="61394"/>
                      <a:pt x="173148" y="62871"/>
                    </a:cubicBezTo>
                    <a:cubicBezTo>
                      <a:pt x="174005" y="68776"/>
                      <a:pt x="175339" y="74539"/>
                      <a:pt x="178244" y="79873"/>
                    </a:cubicBezTo>
                    <a:cubicBezTo>
                      <a:pt x="178863" y="81254"/>
                      <a:pt x="179339" y="82683"/>
                      <a:pt x="179720" y="84159"/>
                    </a:cubicBezTo>
                    <a:cubicBezTo>
                      <a:pt x="180387" y="87255"/>
                      <a:pt x="179673" y="90160"/>
                      <a:pt x="178816" y="93018"/>
                    </a:cubicBezTo>
                    <a:lnTo>
                      <a:pt x="178910" y="92875"/>
                    </a:lnTo>
                    <a:cubicBezTo>
                      <a:pt x="180578" y="100828"/>
                      <a:pt x="185530" y="107686"/>
                      <a:pt x="186483" y="115925"/>
                    </a:cubicBezTo>
                    <a:cubicBezTo>
                      <a:pt x="187769" y="126926"/>
                      <a:pt x="193722" y="121306"/>
                      <a:pt x="198532" y="119307"/>
                    </a:cubicBezTo>
                    <a:cubicBezTo>
                      <a:pt x="202151" y="114687"/>
                      <a:pt x="205819" y="110067"/>
                      <a:pt x="209438" y="105448"/>
                    </a:cubicBezTo>
                    <a:cubicBezTo>
                      <a:pt x="215248" y="90874"/>
                      <a:pt x="229631" y="83206"/>
                      <a:pt x="237156" y="69920"/>
                    </a:cubicBezTo>
                    <a:cubicBezTo>
                      <a:pt x="239347" y="66014"/>
                      <a:pt x="243919" y="63537"/>
                      <a:pt x="248872" y="65490"/>
                    </a:cubicBezTo>
                    <a:cubicBezTo>
                      <a:pt x="256016" y="68300"/>
                      <a:pt x="256539" y="74872"/>
                      <a:pt x="256825" y="81301"/>
                    </a:cubicBezTo>
                    <a:cubicBezTo>
                      <a:pt x="256968" y="86969"/>
                      <a:pt x="255158" y="91969"/>
                      <a:pt x="252015" y="96446"/>
                    </a:cubicBezTo>
                    <a:cubicBezTo>
                      <a:pt x="246824" y="102256"/>
                      <a:pt x="241109" y="107638"/>
                      <a:pt x="236966" y="114401"/>
                    </a:cubicBezTo>
                    <a:cubicBezTo>
                      <a:pt x="236156" y="115639"/>
                      <a:pt x="235251" y="116830"/>
                      <a:pt x="234298" y="117973"/>
                    </a:cubicBezTo>
                    <a:cubicBezTo>
                      <a:pt x="231441" y="121163"/>
                      <a:pt x="228203" y="124116"/>
                      <a:pt x="226583" y="128307"/>
                    </a:cubicBezTo>
                    <a:cubicBezTo>
                      <a:pt x="225440" y="131118"/>
                      <a:pt x="224107" y="133832"/>
                      <a:pt x="222154" y="136118"/>
                    </a:cubicBezTo>
                    <a:cubicBezTo>
                      <a:pt x="219725" y="139118"/>
                      <a:pt x="216534" y="141452"/>
                      <a:pt x="214582" y="144881"/>
                    </a:cubicBezTo>
                    <a:cubicBezTo>
                      <a:pt x="209486" y="153453"/>
                      <a:pt x="214629" y="154359"/>
                      <a:pt x="221440" y="153882"/>
                    </a:cubicBezTo>
                    <a:cubicBezTo>
                      <a:pt x="222964" y="153644"/>
                      <a:pt x="224488" y="153549"/>
                      <a:pt x="226012" y="153453"/>
                    </a:cubicBezTo>
                    <a:cubicBezTo>
                      <a:pt x="237966" y="151358"/>
                      <a:pt x="250729" y="153549"/>
                      <a:pt x="261826" y="147310"/>
                    </a:cubicBezTo>
                    <a:cubicBezTo>
                      <a:pt x="266207" y="144595"/>
                      <a:pt x="271018" y="145024"/>
                      <a:pt x="275875" y="145643"/>
                    </a:cubicBezTo>
                    <a:cubicBezTo>
                      <a:pt x="287876" y="145929"/>
                      <a:pt x="300259" y="141785"/>
                      <a:pt x="311594" y="149977"/>
                    </a:cubicBezTo>
                    <a:cubicBezTo>
                      <a:pt x="315118" y="156263"/>
                      <a:pt x="323786" y="160740"/>
                      <a:pt x="319071" y="169979"/>
                    </a:cubicBezTo>
                    <a:cubicBezTo>
                      <a:pt x="317166" y="171884"/>
                      <a:pt x="314880" y="172742"/>
                      <a:pt x="312118" y="172313"/>
                    </a:cubicBezTo>
                    <a:lnTo>
                      <a:pt x="312023" y="172313"/>
                    </a:lnTo>
                    <a:cubicBezTo>
                      <a:pt x="306879" y="171599"/>
                      <a:pt x="302450" y="176980"/>
                      <a:pt x="296973" y="173694"/>
                    </a:cubicBezTo>
                    <a:lnTo>
                      <a:pt x="296973" y="173837"/>
                    </a:lnTo>
                    <a:cubicBezTo>
                      <a:pt x="291973" y="173742"/>
                      <a:pt x="288353" y="177457"/>
                      <a:pt x="283733" y="178409"/>
                    </a:cubicBezTo>
                    <a:cubicBezTo>
                      <a:pt x="282162" y="178790"/>
                      <a:pt x="280590" y="178980"/>
                      <a:pt x="278971" y="179076"/>
                    </a:cubicBezTo>
                    <a:cubicBezTo>
                      <a:pt x="257635" y="181791"/>
                      <a:pt x="236489" y="185791"/>
                      <a:pt x="216201" y="185886"/>
                    </a:cubicBezTo>
                    <a:cubicBezTo>
                      <a:pt x="240585" y="201078"/>
                      <a:pt x="262493" y="222700"/>
                      <a:pt x="289115" y="237321"/>
                    </a:cubicBezTo>
                    <a:cubicBezTo>
                      <a:pt x="290591" y="238131"/>
                      <a:pt x="291973" y="239131"/>
                      <a:pt x="293306" y="240179"/>
                    </a:cubicBezTo>
                    <a:cubicBezTo>
                      <a:pt x="300259" y="246417"/>
                      <a:pt x="307356" y="252514"/>
                      <a:pt x="314499" y="258562"/>
                    </a:cubicBezTo>
                    <a:cubicBezTo>
                      <a:pt x="317690" y="261515"/>
                      <a:pt x="320309" y="264801"/>
                      <a:pt x="320881" y="269278"/>
                    </a:cubicBezTo>
                    <a:cubicBezTo>
                      <a:pt x="321166" y="273278"/>
                      <a:pt x="312166" y="274897"/>
                      <a:pt x="318976" y="281184"/>
                    </a:cubicBezTo>
                    <a:cubicBezTo>
                      <a:pt x="322071" y="284089"/>
                      <a:pt x="321881" y="289899"/>
                      <a:pt x="316642" y="292757"/>
                    </a:cubicBezTo>
                    <a:cubicBezTo>
                      <a:pt x="302212" y="292185"/>
                      <a:pt x="295259" y="279088"/>
                      <a:pt x="284543" y="272421"/>
                    </a:cubicBezTo>
                    <a:cubicBezTo>
                      <a:pt x="259826" y="255799"/>
                      <a:pt x="231917" y="244560"/>
                      <a:pt x="209343" y="224748"/>
                    </a:cubicBezTo>
                    <a:cubicBezTo>
                      <a:pt x="211819" y="247608"/>
                      <a:pt x="218344" y="269754"/>
                      <a:pt x="217677" y="292566"/>
                    </a:cubicBezTo>
                    <a:cubicBezTo>
                      <a:pt x="217487" y="293519"/>
                      <a:pt x="217725" y="294281"/>
                      <a:pt x="218439" y="294948"/>
                    </a:cubicBezTo>
                    <a:cubicBezTo>
                      <a:pt x="223916" y="309330"/>
                      <a:pt x="227631" y="323999"/>
                      <a:pt x="225012" y="339334"/>
                    </a:cubicBezTo>
                    <a:cubicBezTo>
                      <a:pt x="224821" y="340810"/>
                      <a:pt x="224679" y="342287"/>
                      <a:pt x="224488" y="343716"/>
                    </a:cubicBezTo>
                    <a:cubicBezTo>
                      <a:pt x="220106" y="352812"/>
                      <a:pt x="214677" y="347335"/>
                      <a:pt x="211153" y="343334"/>
                    </a:cubicBezTo>
                    <a:cubicBezTo>
                      <a:pt x="200485" y="331333"/>
                      <a:pt x="191627" y="318236"/>
                      <a:pt x="193341" y="301091"/>
                    </a:cubicBezTo>
                    <a:cubicBezTo>
                      <a:pt x="193484" y="293376"/>
                      <a:pt x="190531" y="286375"/>
                      <a:pt x="188102" y="279231"/>
                    </a:cubicBezTo>
                    <a:cubicBezTo>
                      <a:pt x="177244" y="262515"/>
                      <a:pt x="179101" y="242226"/>
                      <a:pt x="170910" y="222605"/>
                    </a:cubicBezTo>
                    <a:cubicBezTo>
                      <a:pt x="160385" y="234607"/>
                      <a:pt x="150717" y="246037"/>
                      <a:pt x="140001" y="256419"/>
                    </a:cubicBezTo>
                    <a:cubicBezTo>
                      <a:pt x="138239" y="259467"/>
                      <a:pt x="136525" y="262562"/>
                      <a:pt x="134763" y="265658"/>
                    </a:cubicBezTo>
                    <a:cubicBezTo>
                      <a:pt x="133095" y="273230"/>
                      <a:pt x="128571" y="279088"/>
                      <a:pt x="123761" y="284708"/>
                    </a:cubicBezTo>
                    <a:cubicBezTo>
                      <a:pt x="116998" y="292613"/>
                      <a:pt x="108664" y="295090"/>
                      <a:pt x="99377" y="288899"/>
                    </a:cubicBezTo>
                    <a:cubicBezTo>
                      <a:pt x="90662" y="283041"/>
                      <a:pt x="86613" y="275231"/>
                      <a:pt x="92852" y="265229"/>
                    </a:cubicBezTo>
                    <a:lnTo>
                      <a:pt x="92614" y="265372"/>
                    </a:lnTo>
                    <a:cubicBezTo>
                      <a:pt x="102806" y="238988"/>
                      <a:pt x="123380" y="219985"/>
                      <a:pt x="140430" y="196411"/>
                    </a:cubicBezTo>
                    <a:cubicBezTo>
                      <a:pt x="121332" y="196459"/>
                      <a:pt x="104282" y="203460"/>
                      <a:pt x="86613" y="198459"/>
                    </a:cubicBezTo>
                    <a:close/>
                  </a:path>
                </a:pathLst>
              </a:custGeom>
              <a:solidFill>
                <a:srgbClr val="FFB335"/>
              </a:solidFill>
              <a:ln w="4763" cap="flat">
                <a:no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188BC293-D7C9-5CD6-6A71-5258F3ABCB9F}"/>
                  </a:ext>
                </a:extLst>
              </p:cNvPr>
              <p:cNvSpPr/>
              <p:nvPr/>
            </p:nvSpPr>
            <p:spPr>
              <a:xfrm>
                <a:off x="6744886" y="6702533"/>
                <a:ext cx="80941" cy="79003"/>
              </a:xfrm>
              <a:custGeom>
                <a:avLst/>
                <a:gdLst>
                  <a:gd name="connsiteX0" fmla="*/ 58773 w 80941"/>
                  <a:gd name="connsiteY0" fmla="*/ 5924 h 79003"/>
                  <a:gd name="connsiteX1" fmla="*/ 70346 w 80941"/>
                  <a:gd name="connsiteY1" fmla="*/ 11115 h 79003"/>
                  <a:gd name="connsiteX2" fmla="*/ 80156 w 80941"/>
                  <a:gd name="connsiteY2" fmla="*/ 29975 h 79003"/>
                  <a:gd name="connsiteX3" fmla="*/ 80156 w 80941"/>
                  <a:gd name="connsiteY3" fmla="*/ 29975 h 79003"/>
                  <a:gd name="connsiteX4" fmla="*/ 69251 w 80941"/>
                  <a:gd name="connsiteY4" fmla="*/ 64646 h 79003"/>
                  <a:gd name="connsiteX5" fmla="*/ 48867 w 80941"/>
                  <a:gd name="connsiteY5" fmla="*/ 78315 h 79003"/>
                  <a:gd name="connsiteX6" fmla="*/ 4 w 80941"/>
                  <a:gd name="connsiteY6" fmla="*/ 29928 h 79003"/>
                  <a:gd name="connsiteX7" fmla="*/ 3337 w 80941"/>
                  <a:gd name="connsiteY7" fmla="*/ 16831 h 79003"/>
                  <a:gd name="connsiteX8" fmla="*/ 58773 w 80941"/>
                  <a:gd name="connsiteY8" fmla="*/ 5924 h 7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41" h="79003">
                    <a:moveTo>
                      <a:pt x="58773" y="5924"/>
                    </a:moveTo>
                    <a:cubicBezTo>
                      <a:pt x="62631" y="7639"/>
                      <a:pt x="66488" y="9401"/>
                      <a:pt x="70346" y="11115"/>
                    </a:cubicBezTo>
                    <a:cubicBezTo>
                      <a:pt x="80347" y="14021"/>
                      <a:pt x="82300" y="20974"/>
                      <a:pt x="80156" y="29975"/>
                    </a:cubicBezTo>
                    <a:lnTo>
                      <a:pt x="80156" y="29975"/>
                    </a:lnTo>
                    <a:cubicBezTo>
                      <a:pt x="83109" y="43834"/>
                      <a:pt x="77347" y="54645"/>
                      <a:pt x="69251" y="64646"/>
                    </a:cubicBezTo>
                    <a:cubicBezTo>
                      <a:pt x="63155" y="70170"/>
                      <a:pt x="56678" y="75314"/>
                      <a:pt x="48867" y="78315"/>
                    </a:cubicBezTo>
                    <a:cubicBezTo>
                      <a:pt x="15958" y="82648"/>
                      <a:pt x="-282" y="66551"/>
                      <a:pt x="4" y="29928"/>
                    </a:cubicBezTo>
                    <a:cubicBezTo>
                      <a:pt x="528" y="25403"/>
                      <a:pt x="1480" y="20974"/>
                      <a:pt x="3337" y="16831"/>
                    </a:cubicBezTo>
                    <a:cubicBezTo>
                      <a:pt x="16577" y="-1886"/>
                      <a:pt x="28198" y="-4172"/>
                      <a:pt x="58773" y="5924"/>
                    </a:cubicBezTo>
                    <a:close/>
                  </a:path>
                </a:pathLst>
              </a:custGeom>
              <a:solidFill>
                <a:srgbClr val="FFB22C"/>
              </a:solidFill>
              <a:ln w="4763" cap="flat">
                <a:noFill/>
                <a:prstDash val="solid"/>
                <a:miter/>
              </a:ln>
            </p:spPr>
            <p:txBody>
              <a:bodyPr rtlCol="0" anchor="ctr"/>
              <a:lstStyle/>
              <a:p>
                <a:endParaRPr lang="en-US"/>
              </a:p>
            </p:txBody>
          </p:sp>
          <p:sp>
            <p:nvSpPr>
              <p:cNvPr id="1072" name="Freeform: Shape 1071">
                <a:extLst>
                  <a:ext uri="{FF2B5EF4-FFF2-40B4-BE49-F238E27FC236}">
                    <a16:creationId xmlns:a16="http://schemas.microsoft.com/office/drawing/2014/main" id="{B325DCA4-1E16-B03D-2940-77565E30333F}"/>
                  </a:ext>
                </a:extLst>
              </p:cNvPr>
              <p:cNvSpPr/>
              <p:nvPr/>
            </p:nvSpPr>
            <p:spPr>
              <a:xfrm>
                <a:off x="6670927" y="6662832"/>
                <a:ext cx="67347" cy="75293"/>
              </a:xfrm>
              <a:custGeom>
                <a:avLst/>
                <a:gdLst>
                  <a:gd name="connsiteX0" fmla="*/ 21766 w 67347"/>
                  <a:gd name="connsiteY0" fmla="*/ 73200 h 75293"/>
                  <a:gd name="connsiteX1" fmla="*/ 7907 w 67347"/>
                  <a:gd name="connsiteY1" fmla="*/ 65817 h 75293"/>
                  <a:gd name="connsiteX2" fmla="*/ 906 w 67347"/>
                  <a:gd name="connsiteY2" fmla="*/ 49244 h 75293"/>
                  <a:gd name="connsiteX3" fmla="*/ 573 w 67347"/>
                  <a:gd name="connsiteY3" fmla="*/ 37338 h 75293"/>
                  <a:gd name="connsiteX4" fmla="*/ 32291 w 67347"/>
                  <a:gd name="connsiteY4" fmla="*/ 0 h 75293"/>
                  <a:gd name="connsiteX5" fmla="*/ 37816 w 67347"/>
                  <a:gd name="connsiteY5" fmla="*/ 571 h 75293"/>
                  <a:gd name="connsiteX6" fmla="*/ 55960 w 67347"/>
                  <a:gd name="connsiteY6" fmla="*/ 9716 h 75293"/>
                  <a:gd name="connsiteX7" fmla="*/ 55865 w 67347"/>
                  <a:gd name="connsiteY7" fmla="*/ 9716 h 75293"/>
                  <a:gd name="connsiteX8" fmla="*/ 67200 w 67347"/>
                  <a:gd name="connsiteY8" fmla="*/ 37862 h 75293"/>
                  <a:gd name="connsiteX9" fmla="*/ 58485 w 67347"/>
                  <a:gd name="connsiteY9" fmla="*/ 59864 h 75293"/>
                  <a:gd name="connsiteX10" fmla="*/ 21766 w 67347"/>
                  <a:gd name="connsiteY10" fmla="*/ 73200 h 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347" h="75293">
                    <a:moveTo>
                      <a:pt x="21766" y="73200"/>
                    </a:moveTo>
                    <a:cubicBezTo>
                      <a:pt x="18670" y="67675"/>
                      <a:pt x="13003" y="67342"/>
                      <a:pt x="7907" y="65817"/>
                    </a:cubicBezTo>
                    <a:cubicBezTo>
                      <a:pt x="-666" y="62817"/>
                      <a:pt x="-904" y="56436"/>
                      <a:pt x="906" y="49244"/>
                    </a:cubicBezTo>
                    <a:cubicBezTo>
                      <a:pt x="811" y="45291"/>
                      <a:pt x="668" y="41291"/>
                      <a:pt x="573" y="37338"/>
                    </a:cubicBezTo>
                    <a:cubicBezTo>
                      <a:pt x="1382" y="16287"/>
                      <a:pt x="15241" y="6762"/>
                      <a:pt x="32291" y="0"/>
                    </a:cubicBezTo>
                    <a:cubicBezTo>
                      <a:pt x="34148" y="191"/>
                      <a:pt x="36006" y="381"/>
                      <a:pt x="37816" y="571"/>
                    </a:cubicBezTo>
                    <a:cubicBezTo>
                      <a:pt x="46245" y="-1429"/>
                      <a:pt x="50531" y="5334"/>
                      <a:pt x="55960" y="9716"/>
                    </a:cubicBezTo>
                    <a:lnTo>
                      <a:pt x="55865" y="9716"/>
                    </a:lnTo>
                    <a:cubicBezTo>
                      <a:pt x="68724" y="15621"/>
                      <a:pt x="67438" y="26956"/>
                      <a:pt x="67200" y="37862"/>
                    </a:cubicBezTo>
                    <a:cubicBezTo>
                      <a:pt x="65295" y="45625"/>
                      <a:pt x="62961" y="53197"/>
                      <a:pt x="58485" y="59864"/>
                    </a:cubicBezTo>
                    <a:cubicBezTo>
                      <a:pt x="48579" y="70295"/>
                      <a:pt x="38149" y="79581"/>
                      <a:pt x="21766" y="73200"/>
                    </a:cubicBezTo>
                    <a:close/>
                  </a:path>
                </a:pathLst>
              </a:custGeom>
              <a:solidFill>
                <a:srgbClr val="FFB021"/>
              </a:solidFill>
              <a:ln w="4763" cap="flat">
                <a:noFill/>
                <a:prstDash val="solid"/>
                <a:miter/>
              </a:ln>
            </p:spPr>
            <p:txBody>
              <a:bodyPr rtlCol="0" anchor="ctr"/>
              <a:lstStyle/>
              <a:p>
                <a:endParaRPr lang="en-US"/>
              </a:p>
            </p:txBody>
          </p:sp>
          <p:sp>
            <p:nvSpPr>
              <p:cNvPr id="1073" name="Freeform: Shape 1072">
                <a:extLst>
                  <a:ext uri="{FF2B5EF4-FFF2-40B4-BE49-F238E27FC236}">
                    <a16:creationId xmlns:a16="http://schemas.microsoft.com/office/drawing/2014/main" id="{E35CA83E-22C7-9E09-0C7C-D172C2171873}"/>
                  </a:ext>
                </a:extLst>
              </p:cNvPr>
              <p:cNvSpPr/>
              <p:nvPr/>
            </p:nvSpPr>
            <p:spPr>
              <a:xfrm>
                <a:off x="6590097" y="6883003"/>
                <a:ext cx="68171" cy="78019"/>
              </a:xfrm>
              <a:custGeom>
                <a:avLst/>
                <a:gdLst>
                  <a:gd name="connsiteX0" fmla="*/ 1679 w 68171"/>
                  <a:gd name="connsiteY0" fmla="*/ 0 h 78019"/>
                  <a:gd name="connsiteX1" fmla="*/ 17538 w 68171"/>
                  <a:gd name="connsiteY1" fmla="*/ 10287 h 78019"/>
                  <a:gd name="connsiteX2" fmla="*/ 40970 w 68171"/>
                  <a:gd name="connsiteY2" fmla="*/ 13811 h 78019"/>
                  <a:gd name="connsiteX3" fmla="*/ 54638 w 68171"/>
                  <a:gd name="connsiteY3" fmla="*/ 15240 h 78019"/>
                  <a:gd name="connsiteX4" fmla="*/ 65068 w 68171"/>
                  <a:gd name="connsiteY4" fmla="*/ 27765 h 78019"/>
                  <a:gd name="connsiteX5" fmla="*/ 62735 w 68171"/>
                  <a:gd name="connsiteY5" fmla="*/ 33957 h 78019"/>
                  <a:gd name="connsiteX6" fmla="*/ 61258 w 68171"/>
                  <a:gd name="connsiteY6" fmla="*/ 40957 h 78019"/>
                  <a:gd name="connsiteX7" fmla="*/ 66640 w 68171"/>
                  <a:gd name="connsiteY7" fmla="*/ 62675 h 78019"/>
                  <a:gd name="connsiteX8" fmla="*/ 63782 w 68171"/>
                  <a:gd name="connsiteY8" fmla="*/ 76771 h 78019"/>
                  <a:gd name="connsiteX9" fmla="*/ 54972 w 68171"/>
                  <a:gd name="connsiteY9" fmla="*/ 69866 h 78019"/>
                  <a:gd name="connsiteX10" fmla="*/ 50542 w 68171"/>
                  <a:gd name="connsiteY10" fmla="*/ 67294 h 78019"/>
                  <a:gd name="connsiteX11" fmla="*/ 10013 w 68171"/>
                  <a:gd name="connsiteY11" fmla="*/ 37148 h 78019"/>
                  <a:gd name="connsiteX12" fmla="*/ 22348 w 68171"/>
                  <a:gd name="connsiteY12" fmla="*/ 24670 h 78019"/>
                  <a:gd name="connsiteX13" fmla="*/ 1679 w 68171"/>
                  <a:gd name="connsiteY13" fmla="*/ 0 h 7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71" h="78019">
                    <a:moveTo>
                      <a:pt x="1679" y="0"/>
                    </a:moveTo>
                    <a:cubicBezTo>
                      <a:pt x="6965" y="3429"/>
                      <a:pt x="12252" y="6858"/>
                      <a:pt x="17538" y="10287"/>
                    </a:cubicBezTo>
                    <a:cubicBezTo>
                      <a:pt x="26539" y="21764"/>
                      <a:pt x="33445" y="22860"/>
                      <a:pt x="40970" y="13811"/>
                    </a:cubicBezTo>
                    <a:cubicBezTo>
                      <a:pt x="46256" y="7477"/>
                      <a:pt x="53067" y="7668"/>
                      <a:pt x="54638" y="15240"/>
                    </a:cubicBezTo>
                    <a:cubicBezTo>
                      <a:pt x="56115" y="22574"/>
                      <a:pt x="60543" y="24384"/>
                      <a:pt x="65068" y="27765"/>
                    </a:cubicBezTo>
                    <a:cubicBezTo>
                      <a:pt x="68116" y="30099"/>
                      <a:pt x="68116" y="30861"/>
                      <a:pt x="62735" y="33957"/>
                    </a:cubicBezTo>
                    <a:cubicBezTo>
                      <a:pt x="59020" y="36052"/>
                      <a:pt x="59829" y="39100"/>
                      <a:pt x="61258" y="40957"/>
                    </a:cubicBezTo>
                    <a:cubicBezTo>
                      <a:pt x="66211" y="47530"/>
                      <a:pt x="62306" y="55721"/>
                      <a:pt x="66640" y="62675"/>
                    </a:cubicBezTo>
                    <a:cubicBezTo>
                      <a:pt x="69354" y="67008"/>
                      <a:pt x="68497" y="73771"/>
                      <a:pt x="63782" y="76771"/>
                    </a:cubicBezTo>
                    <a:cubicBezTo>
                      <a:pt x="56591" y="81296"/>
                      <a:pt x="57924" y="72247"/>
                      <a:pt x="54972" y="69866"/>
                    </a:cubicBezTo>
                    <a:cubicBezTo>
                      <a:pt x="53638" y="68770"/>
                      <a:pt x="51685" y="67008"/>
                      <a:pt x="50542" y="67294"/>
                    </a:cubicBezTo>
                    <a:cubicBezTo>
                      <a:pt x="25634" y="74200"/>
                      <a:pt x="21920" y="47911"/>
                      <a:pt x="10013" y="37148"/>
                    </a:cubicBezTo>
                    <a:cubicBezTo>
                      <a:pt x="-1559" y="26670"/>
                      <a:pt x="20920" y="33718"/>
                      <a:pt x="22348" y="24670"/>
                    </a:cubicBezTo>
                    <a:cubicBezTo>
                      <a:pt x="9728" y="21764"/>
                      <a:pt x="-5036" y="19336"/>
                      <a:pt x="1679" y="0"/>
                    </a:cubicBezTo>
                    <a:close/>
                  </a:path>
                </a:pathLst>
              </a:custGeom>
              <a:solidFill>
                <a:srgbClr val="FFAF1E"/>
              </a:solidFill>
              <a:ln w="4763" cap="flat">
                <a:no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6CCB3A47-C3E9-0725-2987-5B2505224A74}"/>
                  </a:ext>
                </a:extLst>
              </p:cNvPr>
              <p:cNvSpPr/>
              <p:nvPr/>
            </p:nvSpPr>
            <p:spPr>
              <a:xfrm>
                <a:off x="6765280" y="6898450"/>
                <a:ext cx="49778" cy="21249"/>
              </a:xfrm>
              <a:custGeom>
                <a:avLst/>
                <a:gdLst>
                  <a:gd name="connsiteX0" fmla="*/ 32569 w 49778"/>
                  <a:gd name="connsiteY0" fmla="*/ 1317 h 21249"/>
                  <a:gd name="connsiteX1" fmla="*/ 45857 w 49778"/>
                  <a:gd name="connsiteY1" fmla="*/ 1412 h 21249"/>
                  <a:gd name="connsiteX2" fmla="*/ 43761 w 49778"/>
                  <a:gd name="connsiteY2" fmla="*/ 13699 h 21249"/>
                  <a:gd name="connsiteX3" fmla="*/ 7614 w 49778"/>
                  <a:gd name="connsiteY3" fmla="*/ 21081 h 21249"/>
                  <a:gd name="connsiteX4" fmla="*/ 375 w 49778"/>
                  <a:gd name="connsiteY4" fmla="*/ 2841 h 21249"/>
                  <a:gd name="connsiteX5" fmla="*/ 32569 w 49778"/>
                  <a:gd name="connsiteY5" fmla="*/ 1317 h 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78" h="21249">
                    <a:moveTo>
                      <a:pt x="32569" y="1317"/>
                    </a:moveTo>
                    <a:cubicBezTo>
                      <a:pt x="36999" y="126"/>
                      <a:pt x="41380" y="-969"/>
                      <a:pt x="45857" y="1412"/>
                    </a:cubicBezTo>
                    <a:cubicBezTo>
                      <a:pt x="48857" y="6222"/>
                      <a:pt x="53858" y="10318"/>
                      <a:pt x="43761" y="13699"/>
                    </a:cubicBezTo>
                    <a:cubicBezTo>
                      <a:pt x="31950" y="17700"/>
                      <a:pt x="20520" y="22177"/>
                      <a:pt x="7614" y="21081"/>
                    </a:cubicBezTo>
                    <a:cubicBezTo>
                      <a:pt x="11138" y="12747"/>
                      <a:pt x="-2387" y="10890"/>
                      <a:pt x="375" y="2841"/>
                    </a:cubicBezTo>
                    <a:cubicBezTo>
                      <a:pt x="11138" y="2365"/>
                      <a:pt x="21854" y="1841"/>
                      <a:pt x="32569" y="1317"/>
                    </a:cubicBezTo>
                    <a:close/>
                  </a:path>
                </a:pathLst>
              </a:custGeom>
              <a:solidFill>
                <a:srgbClr val="FFBA4E"/>
              </a:solidFill>
              <a:ln w="4763" cap="flat">
                <a:noFill/>
                <a:prstDash val="solid"/>
                <a:miter/>
              </a:ln>
            </p:spPr>
            <p:txBody>
              <a:bodyPr rtlCol="0" anchor="ctr"/>
              <a:lstStyle/>
              <a:p>
                <a:endParaRPr lang="en-US"/>
              </a:p>
            </p:txBody>
          </p:sp>
          <p:sp>
            <p:nvSpPr>
              <p:cNvPr id="1075" name="Freeform: Shape 1074">
                <a:extLst>
                  <a:ext uri="{FF2B5EF4-FFF2-40B4-BE49-F238E27FC236}">
                    <a16:creationId xmlns:a16="http://schemas.microsoft.com/office/drawing/2014/main" id="{82416AD0-CD96-1228-966D-AE539317B8BF}"/>
                  </a:ext>
                </a:extLst>
              </p:cNvPr>
              <p:cNvSpPr/>
              <p:nvPr/>
            </p:nvSpPr>
            <p:spPr>
              <a:xfrm>
                <a:off x="6766036" y="7021544"/>
                <a:ext cx="25213" cy="28718"/>
              </a:xfrm>
              <a:custGeom>
                <a:avLst/>
                <a:gdLst>
                  <a:gd name="connsiteX0" fmla="*/ 9192 w 25213"/>
                  <a:gd name="connsiteY0" fmla="*/ 0 h 28718"/>
                  <a:gd name="connsiteX1" fmla="*/ 22336 w 25213"/>
                  <a:gd name="connsiteY1" fmla="*/ 16573 h 28718"/>
                  <a:gd name="connsiteX2" fmla="*/ 18002 w 25213"/>
                  <a:gd name="connsiteY2" fmla="*/ 28718 h 28718"/>
                  <a:gd name="connsiteX3" fmla="*/ 6763 w 25213"/>
                  <a:gd name="connsiteY3" fmla="*/ 19621 h 28718"/>
                  <a:gd name="connsiteX4" fmla="*/ 4477 w 25213"/>
                  <a:gd name="connsiteY4" fmla="*/ 8620 h 28718"/>
                  <a:gd name="connsiteX5" fmla="*/ 9192 w 25213"/>
                  <a:gd name="connsiteY5" fmla="*/ 0 h 2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3" h="28718">
                    <a:moveTo>
                      <a:pt x="9192" y="0"/>
                    </a:moveTo>
                    <a:cubicBezTo>
                      <a:pt x="13573" y="5525"/>
                      <a:pt x="18097" y="10954"/>
                      <a:pt x="22336" y="16573"/>
                    </a:cubicBezTo>
                    <a:cubicBezTo>
                      <a:pt x="27003" y="22860"/>
                      <a:pt x="26289" y="27384"/>
                      <a:pt x="18002" y="28718"/>
                    </a:cubicBezTo>
                    <a:cubicBezTo>
                      <a:pt x="14240" y="25670"/>
                      <a:pt x="10525" y="22670"/>
                      <a:pt x="6763" y="19621"/>
                    </a:cubicBezTo>
                    <a:cubicBezTo>
                      <a:pt x="8763" y="15478"/>
                      <a:pt x="6763" y="10811"/>
                      <a:pt x="4477" y="8620"/>
                    </a:cubicBezTo>
                    <a:cubicBezTo>
                      <a:pt x="-6810" y="-2286"/>
                      <a:pt x="6477" y="2096"/>
                      <a:pt x="9192" y="0"/>
                    </a:cubicBezTo>
                    <a:close/>
                  </a:path>
                </a:pathLst>
              </a:custGeom>
              <a:solidFill>
                <a:srgbClr val="FFBD50"/>
              </a:solidFill>
              <a:ln w="4763" cap="flat">
                <a:noFill/>
                <a:prstDash val="solid"/>
                <a:miter/>
              </a:ln>
            </p:spPr>
            <p:txBody>
              <a:bodyPr rtlCol="0" anchor="ctr"/>
              <a:lstStyle/>
              <a:p>
                <a:endParaRPr lang="en-US"/>
              </a:p>
            </p:txBody>
          </p:sp>
          <p:sp>
            <p:nvSpPr>
              <p:cNvPr id="1076" name="Freeform: Shape 1075">
                <a:extLst>
                  <a:ext uri="{FF2B5EF4-FFF2-40B4-BE49-F238E27FC236}">
                    <a16:creationId xmlns:a16="http://schemas.microsoft.com/office/drawing/2014/main" id="{032BA182-459D-6CB4-C724-A6DE8F82127C}"/>
                  </a:ext>
                </a:extLst>
              </p:cNvPr>
              <p:cNvSpPr/>
              <p:nvPr/>
            </p:nvSpPr>
            <p:spPr>
              <a:xfrm>
                <a:off x="6771119" y="6585758"/>
                <a:ext cx="49814" cy="55389"/>
              </a:xfrm>
              <a:custGeom>
                <a:avLst/>
                <a:gdLst>
                  <a:gd name="connsiteX0" fmla="*/ 43779 w 49814"/>
                  <a:gd name="connsiteY0" fmla="*/ 14352 h 55389"/>
                  <a:gd name="connsiteX1" fmla="*/ 45875 w 49814"/>
                  <a:gd name="connsiteY1" fmla="*/ 17257 h 55389"/>
                  <a:gd name="connsiteX2" fmla="*/ 31016 w 49814"/>
                  <a:gd name="connsiteY2" fmla="*/ 53738 h 55389"/>
                  <a:gd name="connsiteX3" fmla="*/ 5299 w 49814"/>
                  <a:gd name="connsiteY3" fmla="*/ 37450 h 55389"/>
                  <a:gd name="connsiteX4" fmla="*/ 11252 w 49814"/>
                  <a:gd name="connsiteY4" fmla="*/ 2970 h 55389"/>
                  <a:gd name="connsiteX5" fmla="*/ 43779 w 49814"/>
                  <a:gd name="connsiteY5" fmla="*/ 14352 h 5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14" h="55389">
                    <a:moveTo>
                      <a:pt x="43779" y="14352"/>
                    </a:moveTo>
                    <a:cubicBezTo>
                      <a:pt x="44494" y="15353"/>
                      <a:pt x="45161" y="16305"/>
                      <a:pt x="45875" y="17257"/>
                    </a:cubicBezTo>
                    <a:cubicBezTo>
                      <a:pt x="53781" y="35450"/>
                      <a:pt x="50257" y="45404"/>
                      <a:pt x="31016" y="53738"/>
                    </a:cubicBezTo>
                    <a:cubicBezTo>
                      <a:pt x="16347" y="60168"/>
                      <a:pt x="10919" y="46356"/>
                      <a:pt x="5299" y="37450"/>
                    </a:cubicBezTo>
                    <a:cubicBezTo>
                      <a:pt x="-3846" y="23115"/>
                      <a:pt x="-702" y="9828"/>
                      <a:pt x="11252" y="2970"/>
                    </a:cubicBezTo>
                    <a:cubicBezTo>
                      <a:pt x="25872" y="-5412"/>
                      <a:pt x="34445" y="5732"/>
                      <a:pt x="43779" y="14352"/>
                    </a:cubicBezTo>
                    <a:close/>
                  </a:path>
                </a:pathLst>
              </a:custGeom>
              <a:solidFill>
                <a:srgbClr val="FFB01E"/>
              </a:solidFill>
              <a:ln w="4763" cap="flat">
                <a:noFill/>
                <a:prstDash val="solid"/>
                <a:miter/>
              </a:ln>
            </p:spPr>
            <p:txBody>
              <a:bodyPr rtlCol="0" anchor="ctr"/>
              <a:lstStyle/>
              <a:p>
                <a:endParaRPr lang="en-US"/>
              </a:p>
            </p:txBody>
          </p:sp>
        </p:grpSp>
        <p:grpSp>
          <p:nvGrpSpPr>
            <p:cNvPr id="1077" name="Graphic 4">
              <a:extLst>
                <a:ext uri="{FF2B5EF4-FFF2-40B4-BE49-F238E27FC236}">
                  <a16:creationId xmlns:a16="http://schemas.microsoft.com/office/drawing/2014/main" id="{3CFF21F1-EFA4-9690-D46E-515ED8C40C84}"/>
                </a:ext>
              </a:extLst>
            </p:cNvPr>
            <p:cNvGrpSpPr/>
            <p:nvPr/>
          </p:nvGrpSpPr>
          <p:grpSpPr>
            <a:xfrm>
              <a:off x="5669528" y="5891406"/>
              <a:ext cx="1048947" cy="1476534"/>
              <a:chOff x="5669528" y="5891406"/>
              <a:chExt cx="1048947" cy="1476534"/>
            </a:xfrm>
          </p:grpSpPr>
          <p:sp>
            <p:nvSpPr>
              <p:cNvPr id="1078" name="Freeform: Shape 1077">
                <a:extLst>
                  <a:ext uri="{FF2B5EF4-FFF2-40B4-BE49-F238E27FC236}">
                    <a16:creationId xmlns:a16="http://schemas.microsoft.com/office/drawing/2014/main" id="{FA27DC85-183F-0D34-3231-ED48B09347AD}"/>
                  </a:ext>
                </a:extLst>
              </p:cNvPr>
              <p:cNvSpPr/>
              <p:nvPr/>
            </p:nvSpPr>
            <p:spPr>
              <a:xfrm>
                <a:off x="5669528" y="6892218"/>
                <a:ext cx="465432" cy="442914"/>
              </a:xfrm>
              <a:custGeom>
                <a:avLst/>
                <a:gdLst>
                  <a:gd name="connsiteX0" fmla="*/ 255831 w 465432"/>
                  <a:gd name="connsiteY0" fmla="*/ 417076 h 442914"/>
                  <a:gd name="connsiteX1" fmla="*/ 225065 w 465432"/>
                  <a:gd name="connsiteY1" fmla="*/ 427077 h 442914"/>
                  <a:gd name="connsiteX2" fmla="*/ 187965 w 465432"/>
                  <a:gd name="connsiteY2" fmla="*/ 441364 h 442914"/>
                  <a:gd name="connsiteX3" fmla="*/ 150627 w 465432"/>
                  <a:gd name="connsiteY3" fmla="*/ 382595 h 442914"/>
                  <a:gd name="connsiteX4" fmla="*/ 37756 w 465432"/>
                  <a:gd name="connsiteY4" fmla="*/ 344543 h 442914"/>
                  <a:gd name="connsiteX5" fmla="*/ 12372 w 465432"/>
                  <a:gd name="connsiteY5" fmla="*/ 346305 h 442914"/>
                  <a:gd name="connsiteX6" fmla="*/ 4228 w 465432"/>
                  <a:gd name="connsiteY6" fmla="*/ 340542 h 442914"/>
                  <a:gd name="connsiteX7" fmla="*/ 3561 w 465432"/>
                  <a:gd name="connsiteY7" fmla="*/ 230957 h 442914"/>
                  <a:gd name="connsiteX8" fmla="*/ 6371 w 465432"/>
                  <a:gd name="connsiteY8" fmla="*/ 196905 h 442914"/>
                  <a:gd name="connsiteX9" fmla="*/ 466 w 465432"/>
                  <a:gd name="connsiteY9" fmla="*/ 149280 h 442914"/>
                  <a:gd name="connsiteX10" fmla="*/ 6037 w 465432"/>
                  <a:gd name="connsiteY10" fmla="*/ 46077 h 442914"/>
                  <a:gd name="connsiteX11" fmla="*/ 13181 w 465432"/>
                  <a:gd name="connsiteY11" fmla="*/ 26931 h 442914"/>
                  <a:gd name="connsiteX12" fmla="*/ 35518 w 465432"/>
                  <a:gd name="connsiteY12" fmla="*/ 22407 h 442914"/>
                  <a:gd name="connsiteX13" fmla="*/ 65521 w 465432"/>
                  <a:gd name="connsiteY13" fmla="*/ 6691 h 442914"/>
                  <a:gd name="connsiteX14" fmla="*/ 156961 w 465432"/>
                  <a:gd name="connsiteY14" fmla="*/ 54602 h 442914"/>
                  <a:gd name="connsiteX15" fmla="*/ 159343 w 465432"/>
                  <a:gd name="connsiteY15" fmla="*/ 64984 h 442914"/>
                  <a:gd name="connsiteX16" fmla="*/ 156532 w 465432"/>
                  <a:gd name="connsiteY16" fmla="*/ 129468 h 442914"/>
                  <a:gd name="connsiteX17" fmla="*/ 202491 w 465432"/>
                  <a:gd name="connsiteY17" fmla="*/ 96274 h 442914"/>
                  <a:gd name="connsiteX18" fmla="*/ 265070 w 465432"/>
                  <a:gd name="connsiteY18" fmla="*/ 65317 h 442914"/>
                  <a:gd name="connsiteX19" fmla="*/ 344270 w 465432"/>
                  <a:gd name="connsiteY19" fmla="*/ 90035 h 442914"/>
                  <a:gd name="connsiteX20" fmla="*/ 346175 w 465432"/>
                  <a:gd name="connsiteY20" fmla="*/ 207097 h 442914"/>
                  <a:gd name="connsiteX21" fmla="*/ 378513 w 465432"/>
                  <a:gd name="connsiteY21" fmla="*/ 198334 h 442914"/>
                  <a:gd name="connsiteX22" fmla="*/ 457856 w 465432"/>
                  <a:gd name="connsiteY22" fmla="*/ 251960 h 442914"/>
                  <a:gd name="connsiteX23" fmla="*/ 465047 w 465432"/>
                  <a:gd name="connsiteY23" fmla="*/ 293774 h 442914"/>
                  <a:gd name="connsiteX24" fmla="*/ 464238 w 465432"/>
                  <a:gd name="connsiteY24" fmla="*/ 299728 h 442914"/>
                  <a:gd name="connsiteX25" fmla="*/ 463428 w 465432"/>
                  <a:gd name="connsiteY25" fmla="*/ 303680 h 442914"/>
                  <a:gd name="connsiteX26" fmla="*/ 371702 w 465432"/>
                  <a:gd name="connsiteY26" fmla="*/ 367926 h 442914"/>
                  <a:gd name="connsiteX27" fmla="*/ 367226 w 465432"/>
                  <a:gd name="connsiteY27" fmla="*/ 371784 h 442914"/>
                  <a:gd name="connsiteX28" fmla="*/ 331173 w 465432"/>
                  <a:gd name="connsiteY28" fmla="*/ 389834 h 442914"/>
                  <a:gd name="connsiteX29" fmla="*/ 318172 w 465432"/>
                  <a:gd name="connsiteY29" fmla="*/ 392977 h 442914"/>
                  <a:gd name="connsiteX30" fmla="*/ 255831 w 465432"/>
                  <a:gd name="connsiteY30" fmla="*/ 417076 h 44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5432" h="442914">
                    <a:moveTo>
                      <a:pt x="255831" y="417076"/>
                    </a:moveTo>
                    <a:cubicBezTo>
                      <a:pt x="244925" y="418505"/>
                      <a:pt x="234828" y="422171"/>
                      <a:pt x="225065" y="427077"/>
                    </a:cubicBezTo>
                    <a:cubicBezTo>
                      <a:pt x="214873" y="437555"/>
                      <a:pt x="204205" y="446651"/>
                      <a:pt x="187965" y="441364"/>
                    </a:cubicBezTo>
                    <a:cubicBezTo>
                      <a:pt x="176535" y="421124"/>
                      <a:pt x="166676" y="399835"/>
                      <a:pt x="150627" y="382595"/>
                    </a:cubicBezTo>
                    <a:cubicBezTo>
                      <a:pt x="119909" y="349638"/>
                      <a:pt x="78904" y="346590"/>
                      <a:pt x="37756" y="344543"/>
                    </a:cubicBezTo>
                    <a:cubicBezTo>
                      <a:pt x="29374" y="344161"/>
                      <a:pt x="20944" y="346495"/>
                      <a:pt x="12372" y="346305"/>
                    </a:cubicBezTo>
                    <a:cubicBezTo>
                      <a:pt x="8752" y="345686"/>
                      <a:pt x="5561" y="344400"/>
                      <a:pt x="4228" y="340542"/>
                    </a:cubicBezTo>
                    <a:cubicBezTo>
                      <a:pt x="608" y="304014"/>
                      <a:pt x="5181" y="267485"/>
                      <a:pt x="3561" y="230957"/>
                    </a:cubicBezTo>
                    <a:cubicBezTo>
                      <a:pt x="4514" y="219623"/>
                      <a:pt x="5466" y="208240"/>
                      <a:pt x="6371" y="196905"/>
                    </a:cubicBezTo>
                    <a:cubicBezTo>
                      <a:pt x="-344" y="181617"/>
                      <a:pt x="-583" y="165615"/>
                      <a:pt x="466" y="149280"/>
                    </a:cubicBezTo>
                    <a:cubicBezTo>
                      <a:pt x="2561" y="114895"/>
                      <a:pt x="10228" y="80843"/>
                      <a:pt x="6037" y="46077"/>
                    </a:cubicBezTo>
                    <a:cubicBezTo>
                      <a:pt x="5181" y="38933"/>
                      <a:pt x="7657" y="32123"/>
                      <a:pt x="13181" y="26931"/>
                    </a:cubicBezTo>
                    <a:cubicBezTo>
                      <a:pt x="21420" y="29456"/>
                      <a:pt x="28516" y="28265"/>
                      <a:pt x="35518" y="22407"/>
                    </a:cubicBezTo>
                    <a:cubicBezTo>
                      <a:pt x="44233" y="15120"/>
                      <a:pt x="54805" y="10644"/>
                      <a:pt x="65521" y="6691"/>
                    </a:cubicBezTo>
                    <a:cubicBezTo>
                      <a:pt x="112718" y="-10692"/>
                      <a:pt x="144626" y="5976"/>
                      <a:pt x="156961" y="54602"/>
                    </a:cubicBezTo>
                    <a:cubicBezTo>
                      <a:pt x="157818" y="58031"/>
                      <a:pt x="158676" y="61507"/>
                      <a:pt x="159343" y="64984"/>
                    </a:cubicBezTo>
                    <a:cubicBezTo>
                      <a:pt x="161819" y="85843"/>
                      <a:pt x="155771" y="106513"/>
                      <a:pt x="156532" y="129468"/>
                    </a:cubicBezTo>
                    <a:cubicBezTo>
                      <a:pt x="176059" y="122229"/>
                      <a:pt x="186441" y="105180"/>
                      <a:pt x="202491" y="96274"/>
                    </a:cubicBezTo>
                    <a:cubicBezTo>
                      <a:pt x="223065" y="85367"/>
                      <a:pt x="242496" y="72509"/>
                      <a:pt x="265070" y="65317"/>
                    </a:cubicBezTo>
                    <a:cubicBezTo>
                      <a:pt x="297693" y="54983"/>
                      <a:pt x="323173" y="64794"/>
                      <a:pt x="344270" y="90035"/>
                    </a:cubicBezTo>
                    <a:cubicBezTo>
                      <a:pt x="373417" y="127658"/>
                      <a:pt x="356557" y="166711"/>
                      <a:pt x="346175" y="207097"/>
                    </a:cubicBezTo>
                    <a:cubicBezTo>
                      <a:pt x="358462" y="204811"/>
                      <a:pt x="368083" y="199906"/>
                      <a:pt x="378513" y="198334"/>
                    </a:cubicBezTo>
                    <a:cubicBezTo>
                      <a:pt x="418184" y="192476"/>
                      <a:pt x="448378" y="213050"/>
                      <a:pt x="457856" y="251960"/>
                    </a:cubicBezTo>
                    <a:cubicBezTo>
                      <a:pt x="461190" y="265771"/>
                      <a:pt x="459904" y="280297"/>
                      <a:pt x="465047" y="293774"/>
                    </a:cubicBezTo>
                    <a:cubicBezTo>
                      <a:pt x="465762" y="295870"/>
                      <a:pt x="465476" y="297870"/>
                      <a:pt x="464238" y="299728"/>
                    </a:cubicBezTo>
                    <a:cubicBezTo>
                      <a:pt x="463904" y="301014"/>
                      <a:pt x="463619" y="302347"/>
                      <a:pt x="463428" y="303680"/>
                    </a:cubicBezTo>
                    <a:cubicBezTo>
                      <a:pt x="442616" y="338970"/>
                      <a:pt x="409564" y="356878"/>
                      <a:pt x="371702" y="367926"/>
                    </a:cubicBezTo>
                    <a:cubicBezTo>
                      <a:pt x="370226" y="369212"/>
                      <a:pt x="368702" y="370498"/>
                      <a:pt x="367226" y="371784"/>
                    </a:cubicBezTo>
                    <a:cubicBezTo>
                      <a:pt x="358129" y="383643"/>
                      <a:pt x="344604" y="386691"/>
                      <a:pt x="331173" y="389834"/>
                    </a:cubicBezTo>
                    <a:cubicBezTo>
                      <a:pt x="326839" y="390882"/>
                      <a:pt x="322506" y="391929"/>
                      <a:pt x="318172" y="392977"/>
                    </a:cubicBezTo>
                    <a:cubicBezTo>
                      <a:pt x="299313" y="405932"/>
                      <a:pt x="277452" y="411218"/>
                      <a:pt x="255831" y="417076"/>
                    </a:cubicBezTo>
                    <a:close/>
                  </a:path>
                </a:pathLst>
              </a:custGeom>
              <a:solidFill>
                <a:srgbClr val="FFE5CD"/>
              </a:solidFill>
              <a:ln w="4763" cap="flat">
                <a:noFill/>
                <a:prstDash val="solid"/>
                <a:miter/>
              </a:ln>
            </p:spPr>
            <p:txBody>
              <a:bodyPr rtlCol="0" anchor="ctr"/>
              <a:lstStyle/>
              <a:p>
                <a:endParaRPr lang="en-US"/>
              </a:p>
            </p:txBody>
          </p:sp>
          <p:sp>
            <p:nvSpPr>
              <p:cNvPr id="1079" name="Freeform: Shape 1078">
                <a:extLst>
                  <a:ext uri="{FF2B5EF4-FFF2-40B4-BE49-F238E27FC236}">
                    <a16:creationId xmlns:a16="http://schemas.microsoft.com/office/drawing/2014/main" id="{688ECC21-05C0-1033-33B8-3014EC3E7018}"/>
                  </a:ext>
                </a:extLst>
              </p:cNvPr>
              <p:cNvSpPr/>
              <p:nvPr/>
            </p:nvSpPr>
            <p:spPr>
              <a:xfrm>
                <a:off x="5956970" y="6204823"/>
                <a:ext cx="593082" cy="476621"/>
              </a:xfrm>
              <a:custGeom>
                <a:avLst/>
                <a:gdLst>
                  <a:gd name="connsiteX0" fmla="*/ 52781 w 593082"/>
                  <a:gd name="connsiteY0" fmla="*/ 59103 h 476621"/>
                  <a:gd name="connsiteX1" fmla="*/ 64211 w 593082"/>
                  <a:gd name="connsiteY1" fmla="*/ 30337 h 476621"/>
                  <a:gd name="connsiteX2" fmla="*/ 69593 w 593082"/>
                  <a:gd name="connsiteY2" fmla="*/ 17907 h 476621"/>
                  <a:gd name="connsiteX3" fmla="*/ 79212 w 593082"/>
                  <a:gd name="connsiteY3" fmla="*/ 5763 h 476621"/>
                  <a:gd name="connsiteX4" fmla="*/ 89547 w 593082"/>
                  <a:gd name="connsiteY4" fmla="*/ 0 h 476621"/>
                  <a:gd name="connsiteX5" fmla="*/ 137648 w 593082"/>
                  <a:gd name="connsiteY5" fmla="*/ 33242 h 476621"/>
                  <a:gd name="connsiteX6" fmla="*/ 151031 w 593082"/>
                  <a:gd name="connsiteY6" fmla="*/ 44529 h 476621"/>
                  <a:gd name="connsiteX7" fmla="*/ 190322 w 593082"/>
                  <a:gd name="connsiteY7" fmla="*/ 73819 h 476621"/>
                  <a:gd name="connsiteX8" fmla="*/ 254663 w 593082"/>
                  <a:gd name="connsiteY8" fmla="*/ 121634 h 476621"/>
                  <a:gd name="connsiteX9" fmla="*/ 343626 w 593082"/>
                  <a:gd name="connsiteY9" fmla="*/ 172403 h 476621"/>
                  <a:gd name="connsiteX10" fmla="*/ 390871 w 593082"/>
                  <a:gd name="connsiteY10" fmla="*/ 193643 h 476621"/>
                  <a:gd name="connsiteX11" fmla="*/ 565988 w 593082"/>
                  <a:gd name="connsiteY11" fmla="*/ 250413 h 476621"/>
                  <a:gd name="connsiteX12" fmla="*/ 592896 w 593082"/>
                  <a:gd name="connsiteY12" fmla="*/ 268177 h 476621"/>
                  <a:gd name="connsiteX13" fmla="*/ 587800 w 593082"/>
                  <a:gd name="connsiteY13" fmla="*/ 292989 h 476621"/>
                  <a:gd name="connsiteX14" fmla="*/ 587276 w 593082"/>
                  <a:gd name="connsiteY14" fmla="*/ 297132 h 476621"/>
                  <a:gd name="connsiteX15" fmla="*/ 573132 w 593082"/>
                  <a:gd name="connsiteY15" fmla="*/ 313087 h 476621"/>
                  <a:gd name="connsiteX16" fmla="*/ 556701 w 593082"/>
                  <a:gd name="connsiteY16" fmla="*/ 349948 h 476621"/>
                  <a:gd name="connsiteX17" fmla="*/ 527126 w 593082"/>
                  <a:gd name="connsiteY17" fmla="*/ 390049 h 476621"/>
                  <a:gd name="connsiteX18" fmla="*/ 507171 w 593082"/>
                  <a:gd name="connsiteY18" fmla="*/ 422482 h 476621"/>
                  <a:gd name="connsiteX19" fmla="*/ 492502 w 593082"/>
                  <a:gd name="connsiteY19" fmla="*/ 465058 h 476621"/>
                  <a:gd name="connsiteX20" fmla="*/ 480072 w 593082"/>
                  <a:gd name="connsiteY20" fmla="*/ 476536 h 476621"/>
                  <a:gd name="connsiteX21" fmla="*/ 430447 w 593082"/>
                  <a:gd name="connsiteY21" fmla="*/ 460391 h 476621"/>
                  <a:gd name="connsiteX22" fmla="*/ 382203 w 593082"/>
                  <a:gd name="connsiteY22" fmla="*/ 445437 h 476621"/>
                  <a:gd name="connsiteX23" fmla="*/ 351628 w 593082"/>
                  <a:gd name="connsiteY23" fmla="*/ 435054 h 476621"/>
                  <a:gd name="connsiteX24" fmla="*/ 321767 w 593082"/>
                  <a:gd name="connsiteY24" fmla="*/ 422624 h 476621"/>
                  <a:gd name="connsiteX25" fmla="*/ 228040 w 593082"/>
                  <a:gd name="connsiteY25" fmla="*/ 371903 h 476621"/>
                  <a:gd name="connsiteX26" fmla="*/ 180606 w 593082"/>
                  <a:gd name="connsiteY26" fmla="*/ 339710 h 476621"/>
                  <a:gd name="connsiteX27" fmla="*/ 158460 w 593082"/>
                  <a:gd name="connsiteY27" fmla="*/ 326041 h 476621"/>
                  <a:gd name="connsiteX28" fmla="*/ 79212 w 593082"/>
                  <a:gd name="connsiteY28" fmla="*/ 266272 h 476621"/>
                  <a:gd name="connsiteX29" fmla="*/ 10633 w 593082"/>
                  <a:gd name="connsiteY29" fmla="*/ 195453 h 476621"/>
                  <a:gd name="connsiteX30" fmla="*/ 250 w 593082"/>
                  <a:gd name="connsiteY30" fmla="*/ 176499 h 476621"/>
                  <a:gd name="connsiteX31" fmla="*/ 4917 w 593082"/>
                  <a:gd name="connsiteY31" fmla="*/ 161735 h 476621"/>
                  <a:gd name="connsiteX32" fmla="*/ 4917 w 593082"/>
                  <a:gd name="connsiteY32" fmla="*/ 161782 h 476621"/>
                  <a:gd name="connsiteX33" fmla="*/ 15109 w 593082"/>
                  <a:gd name="connsiteY33" fmla="*/ 141351 h 476621"/>
                  <a:gd name="connsiteX34" fmla="*/ 42446 w 593082"/>
                  <a:gd name="connsiteY34" fmla="*/ 79677 h 476621"/>
                  <a:gd name="connsiteX35" fmla="*/ 52781 w 593082"/>
                  <a:gd name="connsiteY35" fmla="*/ 59103 h 47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3082" h="476621">
                    <a:moveTo>
                      <a:pt x="52781" y="59103"/>
                    </a:moveTo>
                    <a:cubicBezTo>
                      <a:pt x="56590" y="49482"/>
                      <a:pt x="60401" y="39910"/>
                      <a:pt x="64211" y="30337"/>
                    </a:cubicBezTo>
                    <a:cubicBezTo>
                      <a:pt x="67497" y="26861"/>
                      <a:pt x="65068" y="20860"/>
                      <a:pt x="69593" y="17907"/>
                    </a:cubicBezTo>
                    <a:cubicBezTo>
                      <a:pt x="70164" y="11763"/>
                      <a:pt x="73498" y="7858"/>
                      <a:pt x="79212" y="5763"/>
                    </a:cubicBezTo>
                    <a:cubicBezTo>
                      <a:pt x="82118" y="2810"/>
                      <a:pt x="85308" y="476"/>
                      <a:pt x="89547" y="0"/>
                    </a:cubicBezTo>
                    <a:cubicBezTo>
                      <a:pt x="111264" y="2857"/>
                      <a:pt x="120027" y="24479"/>
                      <a:pt x="137648" y="33242"/>
                    </a:cubicBezTo>
                    <a:cubicBezTo>
                      <a:pt x="142078" y="37005"/>
                      <a:pt x="146745" y="40529"/>
                      <a:pt x="151031" y="44529"/>
                    </a:cubicBezTo>
                    <a:cubicBezTo>
                      <a:pt x="162651" y="56293"/>
                      <a:pt x="176225" y="65341"/>
                      <a:pt x="190322" y="73819"/>
                    </a:cubicBezTo>
                    <a:cubicBezTo>
                      <a:pt x="212134" y="89249"/>
                      <a:pt x="233232" y="105728"/>
                      <a:pt x="254663" y="121634"/>
                    </a:cubicBezTo>
                    <a:cubicBezTo>
                      <a:pt x="284524" y="138256"/>
                      <a:pt x="313956" y="155496"/>
                      <a:pt x="343626" y="172403"/>
                    </a:cubicBezTo>
                    <a:cubicBezTo>
                      <a:pt x="358867" y="180594"/>
                      <a:pt x="375059" y="186738"/>
                      <a:pt x="390871" y="193643"/>
                    </a:cubicBezTo>
                    <a:cubicBezTo>
                      <a:pt x="447211" y="218932"/>
                      <a:pt x="506314" y="235506"/>
                      <a:pt x="565988" y="250413"/>
                    </a:cubicBezTo>
                    <a:cubicBezTo>
                      <a:pt x="577180" y="253222"/>
                      <a:pt x="588181" y="255794"/>
                      <a:pt x="592896" y="268177"/>
                    </a:cubicBezTo>
                    <a:cubicBezTo>
                      <a:pt x="593848" y="276987"/>
                      <a:pt x="590991" y="285036"/>
                      <a:pt x="587800" y="292989"/>
                    </a:cubicBezTo>
                    <a:cubicBezTo>
                      <a:pt x="587562" y="294370"/>
                      <a:pt x="587419" y="295751"/>
                      <a:pt x="587276" y="297132"/>
                    </a:cubicBezTo>
                    <a:cubicBezTo>
                      <a:pt x="582085" y="302038"/>
                      <a:pt x="580037" y="309706"/>
                      <a:pt x="573132" y="313087"/>
                    </a:cubicBezTo>
                    <a:cubicBezTo>
                      <a:pt x="565750" y="324517"/>
                      <a:pt x="558510" y="336042"/>
                      <a:pt x="556701" y="349948"/>
                    </a:cubicBezTo>
                    <a:cubicBezTo>
                      <a:pt x="547557" y="363855"/>
                      <a:pt x="539842" y="378809"/>
                      <a:pt x="527126" y="390049"/>
                    </a:cubicBezTo>
                    <a:cubicBezTo>
                      <a:pt x="519363" y="400193"/>
                      <a:pt x="508456" y="408384"/>
                      <a:pt x="507171" y="422482"/>
                    </a:cubicBezTo>
                    <a:cubicBezTo>
                      <a:pt x="502694" y="436816"/>
                      <a:pt x="499837" y="451723"/>
                      <a:pt x="492502" y="465058"/>
                    </a:cubicBezTo>
                    <a:cubicBezTo>
                      <a:pt x="489693" y="470249"/>
                      <a:pt x="488645" y="477488"/>
                      <a:pt x="480072" y="476536"/>
                    </a:cubicBezTo>
                    <a:cubicBezTo>
                      <a:pt x="465689" y="464725"/>
                      <a:pt x="447354" y="464201"/>
                      <a:pt x="430447" y="460391"/>
                    </a:cubicBezTo>
                    <a:cubicBezTo>
                      <a:pt x="413873" y="456676"/>
                      <a:pt x="397728" y="452152"/>
                      <a:pt x="382203" y="445437"/>
                    </a:cubicBezTo>
                    <a:cubicBezTo>
                      <a:pt x="372344" y="441007"/>
                      <a:pt x="362343" y="437007"/>
                      <a:pt x="351628" y="435054"/>
                    </a:cubicBezTo>
                    <a:cubicBezTo>
                      <a:pt x="340769" y="433054"/>
                      <a:pt x="330911" y="428673"/>
                      <a:pt x="321767" y="422624"/>
                    </a:cubicBezTo>
                    <a:cubicBezTo>
                      <a:pt x="291287" y="404336"/>
                      <a:pt x="258854" y="389620"/>
                      <a:pt x="228040" y="371903"/>
                    </a:cubicBezTo>
                    <a:cubicBezTo>
                      <a:pt x="212420" y="360902"/>
                      <a:pt x="197132" y="349425"/>
                      <a:pt x="180606" y="339710"/>
                    </a:cubicBezTo>
                    <a:cubicBezTo>
                      <a:pt x="173986" y="333946"/>
                      <a:pt x="167081" y="328565"/>
                      <a:pt x="158460" y="326041"/>
                    </a:cubicBezTo>
                    <a:cubicBezTo>
                      <a:pt x="133315" y="304419"/>
                      <a:pt x="106550" y="284988"/>
                      <a:pt x="79212" y="266272"/>
                    </a:cubicBezTo>
                    <a:cubicBezTo>
                      <a:pt x="56114" y="242888"/>
                      <a:pt x="27206" y="225123"/>
                      <a:pt x="10633" y="195453"/>
                    </a:cubicBezTo>
                    <a:cubicBezTo>
                      <a:pt x="7489" y="188976"/>
                      <a:pt x="2155" y="183690"/>
                      <a:pt x="250" y="176499"/>
                    </a:cubicBezTo>
                    <a:cubicBezTo>
                      <a:pt x="-702" y="170783"/>
                      <a:pt x="1108" y="165973"/>
                      <a:pt x="4917" y="161735"/>
                    </a:cubicBezTo>
                    <a:lnTo>
                      <a:pt x="4917" y="161782"/>
                    </a:lnTo>
                    <a:cubicBezTo>
                      <a:pt x="6394" y="154019"/>
                      <a:pt x="9442" y="147018"/>
                      <a:pt x="15109" y="141351"/>
                    </a:cubicBezTo>
                    <a:cubicBezTo>
                      <a:pt x="20158" y="118967"/>
                      <a:pt x="31683" y="99489"/>
                      <a:pt x="42446" y="79677"/>
                    </a:cubicBezTo>
                    <a:cubicBezTo>
                      <a:pt x="47638" y="73676"/>
                      <a:pt x="43589" y="63103"/>
                      <a:pt x="52781" y="59103"/>
                    </a:cubicBezTo>
                    <a:close/>
                  </a:path>
                </a:pathLst>
              </a:custGeom>
              <a:solidFill>
                <a:srgbClr val="D4E8E8"/>
              </a:solidFill>
              <a:ln w="4763" cap="flat">
                <a:noFill/>
                <a:prstDash val="solid"/>
                <a:miter/>
              </a:ln>
            </p:spPr>
            <p:txBody>
              <a:bodyPr rtlCol="0" anchor="ctr"/>
              <a:lstStyle/>
              <a:p>
                <a:endParaRPr lang="en-US"/>
              </a:p>
            </p:txBody>
          </p:sp>
          <p:sp>
            <p:nvSpPr>
              <p:cNvPr id="1080" name="Freeform: Shape 1079">
                <a:extLst>
                  <a:ext uri="{FF2B5EF4-FFF2-40B4-BE49-F238E27FC236}">
                    <a16:creationId xmlns:a16="http://schemas.microsoft.com/office/drawing/2014/main" id="{DDFC1A64-8567-2EC0-4A91-1ECAC089FADE}"/>
                  </a:ext>
                </a:extLst>
              </p:cNvPr>
              <p:cNvSpPr/>
              <p:nvPr/>
            </p:nvSpPr>
            <p:spPr>
              <a:xfrm>
                <a:off x="6044880" y="5954029"/>
                <a:ext cx="420641" cy="329267"/>
              </a:xfrm>
              <a:custGeom>
                <a:avLst/>
                <a:gdLst>
                  <a:gd name="connsiteX0" fmla="*/ 99411 w 420641"/>
                  <a:gd name="connsiteY0" fmla="*/ 327232 h 329267"/>
                  <a:gd name="connsiteX1" fmla="*/ 59930 w 420641"/>
                  <a:gd name="connsiteY1" fmla="*/ 297990 h 329267"/>
                  <a:gd name="connsiteX2" fmla="*/ 48024 w 420641"/>
                  <a:gd name="connsiteY2" fmla="*/ 287989 h 329267"/>
                  <a:gd name="connsiteX3" fmla="*/ 589 w 420641"/>
                  <a:gd name="connsiteY3" fmla="*/ 252937 h 329267"/>
                  <a:gd name="connsiteX4" fmla="*/ 12876 w 420641"/>
                  <a:gd name="connsiteY4" fmla="*/ 212313 h 329267"/>
                  <a:gd name="connsiteX5" fmla="*/ 38118 w 420641"/>
                  <a:gd name="connsiteY5" fmla="*/ 171403 h 329267"/>
                  <a:gd name="connsiteX6" fmla="*/ 38118 w 420641"/>
                  <a:gd name="connsiteY6" fmla="*/ 171450 h 329267"/>
                  <a:gd name="connsiteX7" fmla="*/ 80171 w 420641"/>
                  <a:gd name="connsiteY7" fmla="*/ 80915 h 329267"/>
                  <a:gd name="connsiteX8" fmla="*/ 81790 w 420641"/>
                  <a:gd name="connsiteY8" fmla="*/ 77201 h 329267"/>
                  <a:gd name="connsiteX9" fmla="*/ 105983 w 420641"/>
                  <a:gd name="connsiteY9" fmla="*/ 39863 h 329267"/>
                  <a:gd name="connsiteX10" fmla="*/ 106888 w 420641"/>
                  <a:gd name="connsiteY10" fmla="*/ 60770 h 329267"/>
                  <a:gd name="connsiteX11" fmla="*/ 140369 w 420641"/>
                  <a:gd name="connsiteY11" fmla="*/ 57674 h 329267"/>
                  <a:gd name="connsiteX12" fmla="*/ 163990 w 420641"/>
                  <a:gd name="connsiteY12" fmla="*/ 0 h 329267"/>
                  <a:gd name="connsiteX13" fmla="*/ 213711 w 420641"/>
                  <a:gd name="connsiteY13" fmla="*/ 48339 h 329267"/>
                  <a:gd name="connsiteX14" fmla="*/ 217474 w 420641"/>
                  <a:gd name="connsiteY14" fmla="*/ 74676 h 329267"/>
                  <a:gd name="connsiteX15" fmla="*/ 215378 w 420641"/>
                  <a:gd name="connsiteY15" fmla="*/ 81582 h 329267"/>
                  <a:gd name="connsiteX16" fmla="*/ 196662 w 420641"/>
                  <a:gd name="connsiteY16" fmla="*/ 103918 h 329267"/>
                  <a:gd name="connsiteX17" fmla="*/ 174992 w 420641"/>
                  <a:gd name="connsiteY17" fmla="*/ 101108 h 329267"/>
                  <a:gd name="connsiteX18" fmla="*/ 157466 w 420641"/>
                  <a:gd name="connsiteY18" fmla="*/ 96774 h 329267"/>
                  <a:gd name="connsiteX19" fmla="*/ 86552 w 420641"/>
                  <a:gd name="connsiteY19" fmla="*/ 119587 h 329267"/>
                  <a:gd name="connsiteX20" fmla="*/ 105507 w 420641"/>
                  <a:gd name="connsiteY20" fmla="*/ 160734 h 329267"/>
                  <a:gd name="connsiteX21" fmla="*/ 80171 w 420641"/>
                  <a:gd name="connsiteY21" fmla="*/ 155496 h 329267"/>
                  <a:gd name="connsiteX22" fmla="*/ 71312 w 420641"/>
                  <a:gd name="connsiteY22" fmla="*/ 205550 h 329267"/>
                  <a:gd name="connsiteX23" fmla="*/ 54405 w 420641"/>
                  <a:gd name="connsiteY23" fmla="*/ 257128 h 329267"/>
                  <a:gd name="connsiteX24" fmla="*/ 44595 w 420641"/>
                  <a:gd name="connsiteY24" fmla="*/ 265986 h 329267"/>
                  <a:gd name="connsiteX25" fmla="*/ 71408 w 420641"/>
                  <a:gd name="connsiteY25" fmla="*/ 249507 h 329267"/>
                  <a:gd name="connsiteX26" fmla="*/ 93458 w 420641"/>
                  <a:gd name="connsiteY26" fmla="*/ 252222 h 329267"/>
                  <a:gd name="connsiteX27" fmla="*/ 95125 w 420641"/>
                  <a:gd name="connsiteY27" fmla="*/ 267748 h 329267"/>
                  <a:gd name="connsiteX28" fmla="*/ 77075 w 420641"/>
                  <a:gd name="connsiteY28" fmla="*/ 276035 h 329267"/>
                  <a:gd name="connsiteX29" fmla="*/ 94410 w 420641"/>
                  <a:gd name="connsiteY29" fmla="*/ 271463 h 329267"/>
                  <a:gd name="connsiteX30" fmla="*/ 111841 w 420641"/>
                  <a:gd name="connsiteY30" fmla="*/ 265509 h 329267"/>
                  <a:gd name="connsiteX31" fmla="*/ 121414 w 420641"/>
                  <a:gd name="connsiteY31" fmla="*/ 270082 h 329267"/>
                  <a:gd name="connsiteX32" fmla="*/ 135654 w 420641"/>
                  <a:gd name="connsiteY32" fmla="*/ 285560 h 329267"/>
                  <a:gd name="connsiteX33" fmla="*/ 147655 w 420641"/>
                  <a:gd name="connsiteY33" fmla="*/ 245507 h 329267"/>
                  <a:gd name="connsiteX34" fmla="*/ 161085 w 420641"/>
                  <a:gd name="connsiteY34" fmla="*/ 216122 h 329267"/>
                  <a:gd name="connsiteX35" fmla="*/ 169944 w 420641"/>
                  <a:gd name="connsiteY35" fmla="*/ 208788 h 329267"/>
                  <a:gd name="connsiteX36" fmla="*/ 188613 w 420641"/>
                  <a:gd name="connsiteY36" fmla="*/ 204788 h 329267"/>
                  <a:gd name="connsiteX37" fmla="*/ 189565 w 420641"/>
                  <a:gd name="connsiteY37" fmla="*/ 204169 h 329267"/>
                  <a:gd name="connsiteX38" fmla="*/ 187470 w 420641"/>
                  <a:gd name="connsiteY38" fmla="*/ 204550 h 329267"/>
                  <a:gd name="connsiteX39" fmla="*/ 152180 w 420641"/>
                  <a:gd name="connsiteY39" fmla="*/ 176737 h 329267"/>
                  <a:gd name="connsiteX40" fmla="*/ 160038 w 420641"/>
                  <a:gd name="connsiteY40" fmla="*/ 159639 h 329267"/>
                  <a:gd name="connsiteX41" fmla="*/ 205901 w 420641"/>
                  <a:gd name="connsiteY41" fmla="*/ 144542 h 329267"/>
                  <a:gd name="connsiteX42" fmla="*/ 215521 w 420641"/>
                  <a:gd name="connsiteY42" fmla="*/ 144971 h 329267"/>
                  <a:gd name="connsiteX43" fmla="*/ 216235 w 420641"/>
                  <a:gd name="connsiteY43" fmla="*/ 154924 h 329267"/>
                  <a:gd name="connsiteX44" fmla="*/ 206234 w 420641"/>
                  <a:gd name="connsiteY44" fmla="*/ 165640 h 329267"/>
                  <a:gd name="connsiteX45" fmla="*/ 225713 w 420641"/>
                  <a:gd name="connsiteY45" fmla="*/ 160258 h 329267"/>
                  <a:gd name="connsiteX46" fmla="*/ 216426 w 420641"/>
                  <a:gd name="connsiteY46" fmla="*/ 114872 h 329267"/>
                  <a:gd name="connsiteX47" fmla="*/ 201757 w 420641"/>
                  <a:gd name="connsiteY47" fmla="*/ 97393 h 329267"/>
                  <a:gd name="connsiteX48" fmla="*/ 223093 w 420641"/>
                  <a:gd name="connsiteY48" fmla="*/ 84963 h 329267"/>
                  <a:gd name="connsiteX49" fmla="*/ 225808 w 420641"/>
                  <a:gd name="connsiteY49" fmla="*/ 53864 h 329267"/>
                  <a:gd name="connsiteX50" fmla="*/ 237381 w 420641"/>
                  <a:gd name="connsiteY50" fmla="*/ 58579 h 329267"/>
                  <a:gd name="connsiteX51" fmla="*/ 398353 w 420641"/>
                  <a:gd name="connsiteY51" fmla="*/ 146495 h 329267"/>
                  <a:gd name="connsiteX52" fmla="*/ 420642 w 420641"/>
                  <a:gd name="connsiteY52" fmla="*/ 161306 h 329267"/>
                  <a:gd name="connsiteX53" fmla="*/ 390638 w 420641"/>
                  <a:gd name="connsiteY53" fmla="*/ 173165 h 329267"/>
                  <a:gd name="connsiteX54" fmla="*/ 402068 w 420641"/>
                  <a:gd name="connsiteY54" fmla="*/ 176737 h 329267"/>
                  <a:gd name="connsiteX55" fmla="*/ 399210 w 420641"/>
                  <a:gd name="connsiteY55" fmla="*/ 181452 h 329267"/>
                  <a:gd name="connsiteX56" fmla="*/ 365730 w 420641"/>
                  <a:gd name="connsiteY56" fmla="*/ 181166 h 329267"/>
                  <a:gd name="connsiteX57" fmla="*/ 363921 w 420641"/>
                  <a:gd name="connsiteY57" fmla="*/ 164402 h 329267"/>
                  <a:gd name="connsiteX58" fmla="*/ 327011 w 420641"/>
                  <a:gd name="connsiteY58" fmla="*/ 174022 h 329267"/>
                  <a:gd name="connsiteX59" fmla="*/ 313152 w 420641"/>
                  <a:gd name="connsiteY59" fmla="*/ 146971 h 329267"/>
                  <a:gd name="connsiteX60" fmla="*/ 310009 w 420641"/>
                  <a:gd name="connsiteY60" fmla="*/ 163925 h 329267"/>
                  <a:gd name="connsiteX61" fmla="*/ 333917 w 420641"/>
                  <a:gd name="connsiteY61" fmla="*/ 212217 h 329267"/>
                  <a:gd name="connsiteX62" fmla="*/ 331059 w 420641"/>
                  <a:gd name="connsiteY62" fmla="*/ 224886 h 329267"/>
                  <a:gd name="connsiteX63" fmla="*/ 325344 w 420641"/>
                  <a:gd name="connsiteY63" fmla="*/ 262128 h 329267"/>
                  <a:gd name="connsiteX64" fmla="*/ 319962 w 420641"/>
                  <a:gd name="connsiteY64" fmla="*/ 277035 h 329267"/>
                  <a:gd name="connsiteX65" fmla="*/ 296245 w 420641"/>
                  <a:gd name="connsiteY65" fmla="*/ 291322 h 329267"/>
                  <a:gd name="connsiteX66" fmla="*/ 287530 w 420641"/>
                  <a:gd name="connsiteY66" fmla="*/ 289846 h 329267"/>
                  <a:gd name="connsiteX67" fmla="*/ 272385 w 420641"/>
                  <a:gd name="connsiteY67" fmla="*/ 245983 h 329267"/>
                  <a:gd name="connsiteX68" fmla="*/ 258669 w 420641"/>
                  <a:gd name="connsiteY68" fmla="*/ 236363 h 329267"/>
                  <a:gd name="connsiteX69" fmla="*/ 229808 w 420641"/>
                  <a:gd name="connsiteY69" fmla="*/ 220313 h 329267"/>
                  <a:gd name="connsiteX70" fmla="*/ 212949 w 420641"/>
                  <a:gd name="connsiteY70" fmla="*/ 218980 h 329267"/>
                  <a:gd name="connsiteX71" fmla="*/ 213521 w 420641"/>
                  <a:gd name="connsiteY71" fmla="*/ 220171 h 329267"/>
                  <a:gd name="connsiteX72" fmla="*/ 226237 w 420641"/>
                  <a:gd name="connsiteY72" fmla="*/ 228124 h 329267"/>
                  <a:gd name="connsiteX73" fmla="*/ 213616 w 420641"/>
                  <a:gd name="connsiteY73" fmla="*/ 232125 h 329267"/>
                  <a:gd name="connsiteX74" fmla="*/ 222189 w 420641"/>
                  <a:gd name="connsiteY74" fmla="*/ 238363 h 329267"/>
                  <a:gd name="connsiteX75" fmla="*/ 242096 w 420641"/>
                  <a:gd name="connsiteY75" fmla="*/ 238792 h 329267"/>
                  <a:gd name="connsiteX76" fmla="*/ 241333 w 420641"/>
                  <a:gd name="connsiteY76" fmla="*/ 276083 h 329267"/>
                  <a:gd name="connsiteX77" fmla="*/ 236666 w 420641"/>
                  <a:gd name="connsiteY77" fmla="*/ 283036 h 329267"/>
                  <a:gd name="connsiteX78" fmla="*/ 231237 w 420641"/>
                  <a:gd name="connsiteY78" fmla="*/ 285560 h 329267"/>
                  <a:gd name="connsiteX79" fmla="*/ 191565 w 420641"/>
                  <a:gd name="connsiteY79" fmla="*/ 291179 h 329267"/>
                  <a:gd name="connsiteX80" fmla="*/ 171896 w 420641"/>
                  <a:gd name="connsiteY80" fmla="*/ 307706 h 329267"/>
                  <a:gd name="connsiteX81" fmla="*/ 169944 w 420641"/>
                  <a:gd name="connsiteY81" fmla="*/ 311468 h 329267"/>
                  <a:gd name="connsiteX82" fmla="*/ 143417 w 420641"/>
                  <a:gd name="connsiteY82" fmla="*/ 314278 h 329267"/>
                  <a:gd name="connsiteX83" fmla="*/ 121747 w 420641"/>
                  <a:gd name="connsiteY83" fmla="*/ 321564 h 329267"/>
                  <a:gd name="connsiteX84" fmla="*/ 116128 w 420641"/>
                  <a:gd name="connsiteY84" fmla="*/ 323469 h 329267"/>
                  <a:gd name="connsiteX85" fmla="*/ 99411 w 420641"/>
                  <a:gd name="connsiteY85" fmla="*/ 327232 h 32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20641" h="329267">
                    <a:moveTo>
                      <a:pt x="99411" y="327232"/>
                    </a:moveTo>
                    <a:cubicBezTo>
                      <a:pt x="84076" y="320373"/>
                      <a:pt x="70074" y="311754"/>
                      <a:pt x="59930" y="297990"/>
                    </a:cubicBezTo>
                    <a:cubicBezTo>
                      <a:pt x="60644" y="289084"/>
                      <a:pt x="54263" y="288656"/>
                      <a:pt x="48024" y="287989"/>
                    </a:cubicBezTo>
                    <a:cubicBezTo>
                      <a:pt x="29117" y="280559"/>
                      <a:pt x="20592" y="258938"/>
                      <a:pt x="589" y="252937"/>
                    </a:cubicBezTo>
                    <a:cubicBezTo>
                      <a:pt x="-2316" y="237268"/>
                      <a:pt x="6114" y="224981"/>
                      <a:pt x="12876" y="212313"/>
                    </a:cubicBezTo>
                    <a:cubicBezTo>
                      <a:pt x="20449" y="198168"/>
                      <a:pt x="29593" y="184976"/>
                      <a:pt x="38118" y="171403"/>
                    </a:cubicBezTo>
                    <a:lnTo>
                      <a:pt x="38118" y="171450"/>
                    </a:lnTo>
                    <a:cubicBezTo>
                      <a:pt x="47261" y="139018"/>
                      <a:pt x="56977" y="106823"/>
                      <a:pt x="80171" y="80915"/>
                    </a:cubicBezTo>
                    <a:cubicBezTo>
                      <a:pt x="81076" y="79867"/>
                      <a:pt x="81600" y="78629"/>
                      <a:pt x="81790" y="77201"/>
                    </a:cubicBezTo>
                    <a:cubicBezTo>
                      <a:pt x="86410" y="62532"/>
                      <a:pt x="88267" y="46054"/>
                      <a:pt x="105983" y="39863"/>
                    </a:cubicBezTo>
                    <a:cubicBezTo>
                      <a:pt x="111174" y="46816"/>
                      <a:pt x="112222" y="53864"/>
                      <a:pt x="106888" y="60770"/>
                    </a:cubicBezTo>
                    <a:cubicBezTo>
                      <a:pt x="117556" y="53197"/>
                      <a:pt x="128701" y="47149"/>
                      <a:pt x="140369" y="57674"/>
                    </a:cubicBezTo>
                    <a:cubicBezTo>
                      <a:pt x="135558" y="28051"/>
                      <a:pt x="143845" y="6858"/>
                      <a:pt x="163990" y="0"/>
                    </a:cubicBezTo>
                    <a:cubicBezTo>
                      <a:pt x="180374" y="16288"/>
                      <a:pt x="198995" y="30290"/>
                      <a:pt x="213711" y="48339"/>
                    </a:cubicBezTo>
                    <a:cubicBezTo>
                      <a:pt x="215712" y="56960"/>
                      <a:pt x="209473" y="66628"/>
                      <a:pt x="217474" y="74676"/>
                    </a:cubicBezTo>
                    <a:cubicBezTo>
                      <a:pt x="219521" y="76724"/>
                      <a:pt x="217998" y="81582"/>
                      <a:pt x="215378" y="81582"/>
                    </a:cubicBezTo>
                    <a:cubicBezTo>
                      <a:pt x="199852" y="81535"/>
                      <a:pt x="202757" y="96441"/>
                      <a:pt x="196662" y="103918"/>
                    </a:cubicBezTo>
                    <a:cubicBezTo>
                      <a:pt x="187231" y="115491"/>
                      <a:pt x="180135" y="115253"/>
                      <a:pt x="174992" y="101108"/>
                    </a:cubicBezTo>
                    <a:cubicBezTo>
                      <a:pt x="170658" y="89392"/>
                      <a:pt x="163943" y="86487"/>
                      <a:pt x="157466" y="96774"/>
                    </a:cubicBezTo>
                    <a:cubicBezTo>
                      <a:pt x="140892" y="122968"/>
                      <a:pt x="116508" y="124683"/>
                      <a:pt x="86552" y="119587"/>
                    </a:cubicBezTo>
                    <a:cubicBezTo>
                      <a:pt x="100554" y="132731"/>
                      <a:pt x="116032" y="143304"/>
                      <a:pt x="105507" y="160734"/>
                    </a:cubicBezTo>
                    <a:cubicBezTo>
                      <a:pt x="100173" y="169545"/>
                      <a:pt x="88600" y="168116"/>
                      <a:pt x="80171" y="155496"/>
                    </a:cubicBezTo>
                    <a:cubicBezTo>
                      <a:pt x="84981" y="175260"/>
                      <a:pt x="79980" y="196120"/>
                      <a:pt x="71312" y="205550"/>
                    </a:cubicBezTo>
                    <a:cubicBezTo>
                      <a:pt x="56358" y="221981"/>
                      <a:pt x="52501" y="237316"/>
                      <a:pt x="54405" y="257128"/>
                    </a:cubicBezTo>
                    <a:cubicBezTo>
                      <a:pt x="54739" y="260652"/>
                      <a:pt x="50024" y="261890"/>
                      <a:pt x="44595" y="265986"/>
                    </a:cubicBezTo>
                    <a:cubicBezTo>
                      <a:pt x="57216" y="262081"/>
                      <a:pt x="62930" y="253365"/>
                      <a:pt x="71408" y="249507"/>
                    </a:cubicBezTo>
                    <a:cubicBezTo>
                      <a:pt x="78932" y="246126"/>
                      <a:pt x="86886" y="246745"/>
                      <a:pt x="93458" y="252222"/>
                    </a:cubicBezTo>
                    <a:cubicBezTo>
                      <a:pt x="98554" y="256509"/>
                      <a:pt x="97840" y="262176"/>
                      <a:pt x="95125" y="267748"/>
                    </a:cubicBezTo>
                    <a:cubicBezTo>
                      <a:pt x="91220" y="275892"/>
                      <a:pt x="85314" y="279368"/>
                      <a:pt x="77075" y="276035"/>
                    </a:cubicBezTo>
                    <a:cubicBezTo>
                      <a:pt x="84314" y="282750"/>
                      <a:pt x="90505" y="285131"/>
                      <a:pt x="94410" y="271463"/>
                    </a:cubicBezTo>
                    <a:cubicBezTo>
                      <a:pt x="96935" y="262652"/>
                      <a:pt x="104031" y="263033"/>
                      <a:pt x="111841" y="265509"/>
                    </a:cubicBezTo>
                    <a:cubicBezTo>
                      <a:pt x="114985" y="266510"/>
                      <a:pt x="111698" y="278273"/>
                      <a:pt x="121414" y="270082"/>
                    </a:cubicBezTo>
                    <a:cubicBezTo>
                      <a:pt x="125129" y="266938"/>
                      <a:pt x="126700" y="283798"/>
                      <a:pt x="135654" y="285560"/>
                    </a:cubicBezTo>
                    <a:cubicBezTo>
                      <a:pt x="133987" y="270606"/>
                      <a:pt x="137273" y="257556"/>
                      <a:pt x="147655" y="245507"/>
                    </a:cubicBezTo>
                    <a:cubicBezTo>
                      <a:pt x="154513" y="237554"/>
                      <a:pt x="170896" y="232886"/>
                      <a:pt x="161085" y="216122"/>
                    </a:cubicBezTo>
                    <a:cubicBezTo>
                      <a:pt x="159180" y="212836"/>
                      <a:pt x="165896" y="210122"/>
                      <a:pt x="169944" y="208788"/>
                    </a:cubicBezTo>
                    <a:cubicBezTo>
                      <a:pt x="176040" y="206740"/>
                      <a:pt x="182564" y="206883"/>
                      <a:pt x="188613" y="204788"/>
                    </a:cubicBezTo>
                    <a:cubicBezTo>
                      <a:pt x="191422" y="205121"/>
                      <a:pt x="189137" y="201359"/>
                      <a:pt x="189565" y="204169"/>
                    </a:cubicBezTo>
                    <a:cubicBezTo>
                      <a:pt x="189660" y="204740"/>
                      <a:pt x="188946" y="204740"/>
                      <a:pt x="187470" y="204550"/>
                    </a:cubicBezTo>
                    <a:cubicBezTo>
                      <a:pt x="170230" y="202311"/>
                      <a:pt x="161467" y="188500"/>
                      <a:pt x="152180" y="176737"/>
                    </a:cubicBezTo>
                    <a:cubicBezTo>
                      <a:pt x="147132" y="170355"/>
                      <a:pt x="148655" y="161925"/>
                      <a:pt x="160038" y="159639"/>
                    </a:cubicBezTo>
                    <a:cubicBezTo>
                      <a:pt x="175849" y="156496"/>
                      <a:pt x="192280" y="154781"/>
                      <a:pt x="205901" y="144542"/>
                    </a:cubicBezTo>
                    <a:cubicBezTo>
                      <a:pt x="208996" y="142161"/>
                      <a:pt x="212758" y="142018"/>
                      <a:pt x="215521" y="144971"/>
                    </a:cubicBezTo>
                    <a:cubicBezTo>
                      <a:pt x="218140" y="147781"/>
                      <a:pt x="217712" y="151448"/>
                      <a:pt x="216235" y="154924"/>
                    </a:cubicBezTo>
                    <a:cubicBezTo>
                      <a:pt x="213664" y="160973"/>
                      <a:pt x="208853" y="164783"/>
                      <a:pt x="206234" y="165640"/>
                    </a:cubicBezTo>
                    <a:cubicBezTo>
                      <a:pt x="209996" y="162449"/>
                      <a:pt x="224570" y="175641"/>
                      <a:pt x="225713" y="160258"/>
                    </a:cubicBezTo>
                    <a:cubicBezTo>
                      <a:pt x="226808" y="144828"/>
                      <a:pt x="232952" y="127350"/>
                      <a:pt x="216426" y="114872"/>
                    </a:cubicBezTo>
                    <a:cubicBezTo>
                      <a:pt x="210282" y="110252"/>
                      <a:pt x="198185" y="109538"/>
                      <a:pt x="201757" y="97393"/>
                    </a:cubicBezTo>
                    <a:cubicBezTo>
                      <a:pt x="204853" y="87059"/>
                      <a:pt x="214235" y="85106"/>
                      <a:pt x="223093" y="84963"/>
                    </a:cubicBezTo>
                    <a:cubicBezTo>
                      <a:pt x="231428" y="74629"/>
                      <a:pt x="193994" y="61865"/>
                      <a:pt x="225808" y="53864"/>
                    </a:cubicBezTo>
                    <a:cubicBezTo>
                      <a:pt x="230142" y="54245"/>
                      <a:pt x="234190" y="55865"/>
                      <a:pt x="237381" y="58579"/>
                    </a:cubicBezTo>
                    <a:cubicBezTo>
                      <a:pt x="285053" y="98917"/>
                      <a:pt x="342775" y="120682"/>
                      <a:pt x="398353" y="146495"/>
                    </a:cubicBezTo>
                    <a:cubicBezTo>
                      <a:pt x="406449" y="150305"/>
                      <a:pt x="416165" y="151876"/>
                      <a:pt x="420642" y="161306"/>
                    </a:cubicBezTo>
                    <a:cubicBezTo>
                      <a:pt x="413974" y="174213"/>
                      <a:pt x="399782" y="168355"/>
                      <a:pt x="390638" y="173165"/>
                    </a:cubicBezTo>
                    <a:cubicBezTo>
                      <a:pt x="394877" y="171498"/>
                      <a:pt x="399258" y="171212"/>
                      <a:pt x="402068" y="176737"/>
                    </a:cubicBezTo>
                    <a:cubicBezTo>
                      <a:pt x="402021" y="178832"/>
                      <a:pt x="401020" y="180404"/>
                      <a:pt x="399210" y="181452"/>
                    </a:cubicBezTo>
                    <a:cubicBezTo>
                      <a:pt x="388066" y="185166"/>
                      <a:pt x="376208" y="182642"/>
                      <a:pt x="365730" y="181166"/>
                    </a:cubicBezTo>
                    <a:cubicBezTo>
                      <a:pt x="345728" y="178451"/>
                      <a:pt x="365397" y="169212"/>
                      <a:pt x="363921" y="164402"/>
                    </a:cubicBezTo>
                    <a:cubicBezTo>
                      <a:pt x="354014" y="172546"/>
                      <a:pt x="343965" y="187833"/>
                      <a:pt x="327011" y="174022"/>
                    </a:cubicBezTo>
                    <a:cubicBezTo>
                      <a:pt x="318962" y="167497"/>
                      <a:pt x="299198" y="164402"/>
                      <a:pt x="313152" y="146971"/>
                    </a:cubicBezTo>
                    <a:cubicBezTo>
                      <a:pt x="305246" y="154924"/>
                      <a:pt x="305103" y="155020"/>
                      <a:pt x="310009" y="163925"/>
                    </a:cubicBezTo>
                    <a:cubicBezTo>
                      <a:pt x="318629" y="179690"/>
                      <a:pt x="322296" y="197834"/>
                      <a:pt x="333917" y="212217"/>
                    </a:cubicBezTo>
                    <a:cubicBezTo>
                      <a:pt x="337393" y="216504"/>
                      <a:pt x="335965" y="221028"/>
                      <a:pt x="331059" y="224886"/>
                    </a:cubicBezTo>
                    <a:cubicBezTo>
                      <a:pt x="315152" y="237316"/>
                      <a:pt x="313628" y="246984"/>
                      <a:pt x="325344" y="262128"/>
                    </a:cubicBezTo>
                    <a:cubicBezTo>
                      <a:pt x="332012" y="270749"/>
                      <a:pt x="331678" y="278464"/>
                      <a:pt x="319962" y="277035"/>
                    </a:cubicBezTo>
                    <a:cubicBezTo>
                      <a:pt x="306675" y="275463"/>
                      <a:pt x="303865" y="286274"/>
                      <a:pt x="296245" y="291322"/>
                    </a:cubicBezTo>
                    <a:cubicBezTo>
                      <a:pt x="293149" y="292085"/>
                      <a:pt x="290244" y="291656"/>
                      <a:pt x="287530" y="289846"/>
                    </a:cubicBezTo>
                    <a:cubicBezTo>
                      <a:pt x="288530" y="273225"/>
                      <a:pt x="273147" y="262271"/>
                      <a:pt x="272385" y="245983"/>
                    </a:cubicBezTo>
                    <a:cubicBezTo>
                      <a:pt x="272004" y="238125"/>
                      <a:pt x="265956" y="236840"/>
                      <a:pt x="258669" y="236363"/>
                    </a:cubicBezTo>
                    <a:cubicBezTo>
                      <a:pt x="247001" y="235649"/>
                      <a:pt x="233190" y="239126"/>
                      <a:pt x="229808" y="220313"/>
                    </a:cubicBezTo>
                    <a:cubicBezTo>
                      <a:pt x="228523" y="213122"/>
                      <a:pt x="219141" y="217218"/>
                      <a:pt x="212949" y="218980"/>
                    </a:cubicBezTo>
                    <a:cubicBezTo>
                      <a:pt x="210472" y="218551"/>
                      <a:pt x="214378" y="222838"/>
                      <a:pt x="213521" y="220171"/>
                    </a:cubicBezTo>
                    <a:cubicBezTo>
                      <a:pt x="220664" y="218313"/>
                      <a:pt x="227665" y="219266"/>
                      <a:pt x="226237" y="228124"/>
                    </a:cubicBezTo>
                    <a:cubicBezTo>
                      <a:pt x="224998" y="235839"/>
                      <a:pt x="218235" y="233744"/>
                      <a:pt x="213616" y="232125"/>
                    </a:cubicBezTo>
                    <a:cubicBezTo>
                      <a:pt x="215283" y="234363"/>
                      <a:pt x="219093" y="235934"/>
                      <a:pt x="222189" y="238363"/>
                    </a:cubicBezTo>
                    <a:cubicBezTo>
                      <a:pt x="228809" y="243507"/>
                      <a:pt x="237714" y="227362"/>
                      <a:pt x="242096" y="238792"/>
                    </a:cubicBezTo>
                    <a:cubicBezTo>
                      <a:pt x="246525" y="250460"/>
                      <a:pt x="243858" y="263700"/>
                      <a:pt x="241333" y="276083"/>
                    </a:cubicBezTo>
                    <a:cubicBezTo>
                      <a:pt x="240762" y="278892"/>
                      <a:pt x="238762" y="281083"/>
                      <a:pt x="236666" y="283036"/>
                    </a:cubicBezTo>
                    <a:cubicBezTo>
                      <a:pt x="235047" y="284274"/>
                      <a:pt x="233237" y="285131"/>
                      <a:pt x="231237" y="285560"/>
                    </a:cubicBezTo>
                    <a:cubicBezTo>
                      <a:pt x="217950" y="286846"/>
                      <a:pt x="204424" y="286894"/>
                      <a:pt x="191565" y="291179"/>
                    </a:cubicBezTo>
                    <a:cubicBezTo>
                      <a:pt x="182850" y="294132"/>
                      <a:pt x="173706" y="296513"/>
                      <a:pt x="171896" y="307706"/>
                    </a:cubicBezTo>
                    <a:cubicBezTo>
                      <a:pt x="171659" y="309086"/>
                      <a:pt x="170706" y="310277"/>
                      <a:pt x="169944" y="311468"/>
                    </a:cubicBezTo>
                    <a:cubicBezTo>
                      <a:pt x="162324" y="324184"/>
                      <a:pt x="152323" y="313611"/>
                      <a:pt x="143417" y="314278"/>
                    </a:cubicBezTo>
                    <a:cubicBezTo>
                      <a:pt x="135749" y="314897"/>
                      <a:pt x="134177" y="334042"/>
                      <a:pt x="121747" y="321564"/>
                    </a:cubicBezTo>
                    <a:cubicBezTo>
                      <a:pt x="120462" y="320278"/>
                      <a:pt x="119700" y="320373"/>
                      <a:pt x="116128" y="323469"/>
                    </a:cubicBezTo>
                    <a:cubicBezTo>
                      <a:pt x="111079" y="327851"/>
                      <a:pt x="106317" y="331804"/>
                      <a:pt x="99411" y="327232"/>
                    </a:cubicBezTo>
                    <a:close/>
                  </a:path>
                </a:pathLst>
              </a:custGeom>
              <a:solidFill>
                <a:srgbClr val="FF909A"/>
              </a:solidFill>
              <a:ln w="4763" cap="flat">
                <a:noFill/>
                <a:prstDash val="solid"/>
                <a:miter/>
              </a:ln>
            </p:spPr>
            <p:txBody>
              <a:bodyPr rtlCol="0" anchor="ctr"/>
              <a:lstStyle/>
              <a:p>
                <a:endParaRPr lang="en-US"/>
              </a:p>
            </p:txBody>
          </p:sp>
          <p:sp>
            <p:nvSpPr>
              <p:cNvPr id="1081" name="Freeform: Shape 1080">
                <a:extLst>
                  <a:ext uri="{FF2B5EF4-FFF2-40B4-BE49-F238E27FC236}">
                    <a16:creationId xmlns:a16="http://schemas.microsoft.com/office/drawing/2014/main" id="{F13AC8F0-4D31-79BB-1608-02FEECD0972A}"/>
                  </a:ext>
                </a:extLst>
              </p:cNvPr>
              <p:cNvSpPr/>
              <p:nvPr/>
            </p:nvSpPr>
            <p:spPr>
              <a:xfrm>
                <a:off x="6228359" y="6621797"/>
                <a:ext cx="210418" cy="309220"/>
              </a:xfrm>
              <a:custGeom>
                <a:avLst/>
                <a:gdLst>
                  <a:gd name="connsiteX0" fmla="*/ 52711 w 210418"/>
                  <a:gd name="connsiteY0" fmla="*/ 982 h 309220"/>
                  <a:gd name="connsiteX1" fmla="*/ 81095 w 210418"/>
                  <a:gd name="connsiteY1" fmla="*/ 12888 h 309220"/>
                  <a:gd name="connsiteX2" fmla="*/ 110385 w 210418"/>
                  <a:gd name="connsiteY2" fmla="*/ 23699 h 309220"/>
                  <a:gd name="connsiteX3" fmla="*/ 197491 w 210418"/>
                  <a:gd name="connsiteY3" fmla="*/ 45131 h 309220"/>
                  <a:gd name="connsiteX4" fmla="*/ 210397 w 210418"/>
                  <a:gd name="connsiteY4" fmla="*/ 58608 h 309220"/>
                  <a:gd name="connsiteX5" fmla="*/ 202968 w 210418"/>
                  <a:gd name="connsiteY5" fmla="*/ 78135 h 309220"/>
                  <a:gd name="connsiteX6" fmla="*/ 104098 w 210418"/>
                  <a:gd name="connsiteY6" fmla="*/ 234631 h 309220"/>
                  <a:gd name="connsiteX7" fmla="*/ 82667 w 210418"/>
                  <a:gd name="connsiteY7" fmla="*/ 260681 h 309220"/>
                  <a:gd name="connsiteX8" fmla="*/ 78428 w 210418"/>
                  <a:gd name="connsiteY8" fmla="*/ 268873 h 309220"/>
                  <a:gd name="connsiteX9" fmla="*/ 61379 w 210418"/>
                  <a:gd name="connsiteY9" fmla="*/ 299496 h 309220"/>
                  <a:gd name="connsiteX10" fmla="*/ 39233 w 210418"/>
                  <a:gd name="connsiteY10" fmla="*/ 296591 h 309220"/>
                  <a:gd name="connsiteX11" fmla="*/ 13277 w 210418"/>
                  <a:gd name="connsiteY11" fmla="*/ 292828 h 309220"/>
                  <a:gd name="connsiteX12" fmla="*/ 2371 w 210418"/>
                  <a:gd name="connsiteY12" fmla="*/ 296638 h 309220"/>
                  <a:gd name="connsiteX13" fmla="*/ 7039 w 210418"/>
                  <a:gd name="connsiteY13" fmla="*/ 271159 h 309220"/>
                  <a:gd name="connsiteX14" fmla="*/ 87763 w 210418"/>
                  <a:gd name="connsiteY14" fmla="*/ 134523 h 309220"/>
                  <a:gd name="connsiteX15" fmla="*/ 90239 w 210418"/>
                  <a:gd name="connsiteY15" fmla="*/ 109520 h 309220"/>
                  <a:gd name="connsiteX16" fmla="*/ 82905 w 210418"/>
                  <a:gd name="connsiteY16" fmla="*/ 86231 h 309220"/>
                  <a:gd name="connsiteX17" fmla="*/ 80905 w 210418"/>
                  <a:gd name="connsiteY17" fmla="*/ 46750 h 309220"/>
                  <a:gd name="connsiteX18" fmla="*/ 70570 w 210418"/>
                  <a:gd name="connsiteY18" fmla="*/ 32510 h 309220"/>
                  <a:gd name="connsiteX19" fmla="*/ 49139 w 210418"/>
                  <a:gd name="connsiteY19" fmla="*/ 315 h 309220"/>
                  <a:gd name="connsiteX20" fmla="*/ 50853 w 210418"/>
                  <a:gd name="connsiteY20" fmla="*/ 30 h 309220"/>
                  <a:gd name="connsiteX21" fmla="*/ 52711 w 210418"/>
                  <a:gd name="connsiteY21" fmla="*/ 982 h 30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0418" h="309220">
                    <a:moveTo>
                      <a:pt x="52711" y="982"/>
                    </a:moveTo>
                    <a:cubicBezTo>
                      <a:pt x="61379" y="6888"/>
                      <a:pt x="71094" y="10222"/>
                      <a:pt x="81095" y="12888"/>
                    </a:cubicBezTo>
                    <a:cubicBezTo>
                      <a:pt x="89811" y="19270"/>
                      <a:pt x="100622" y="20032"/>
                      <a:pt x="110385" y="23699"/>
                    </a:cubicBezTo>
                    <a:cubicBezTo>
                      <a:pt x="138912" y="32938"/>
                      <a:pt x="167535" y="41844"/>
                      <a:pt x="197491" y="45131"/>
                    </a:cubicBezTo>
                    <a:cubicBezTo>
                      <a:pt x="205730" y="46035"/>
                      <a:pt x="210302" y="50084"/>
                      <a:pt x="210397" y="58608"/>
                    </a:cubicBezTo>
                    <a:cubicBezTo>
                      <a:pt x="210731" y="66181"/>
                      <a:pt x="207111" y="72372"/>
                      <a:pt x="202968" y="78135"/>
                    </a:cubicBezTo>
                    <a:cubicBezTo>
                      <a:pt x="166725" y="128236"/>
                      <a:pt x="138769" y="183529"/>
                      <a:pt x="104098" y="234631"/>
                    </a:cubicBezTo>
                    <a:cubicBezTo>
                      <a:pt x="97764" y="244013"/>
                      <a:pt x="92097" y="253871"/>
                      <a:pt x="82667" y="260681"/>
                    </a:cubicBezTo>
                    <a:cubicBezTo>
                      <a:pt x="78809" y="262157"/>
                      <a:pt x="78381" y="265396"/>
                      <a:pt x="78428" y="268873"/>
                    </a:cubicBezTo>
                    <a:cubicBezTo>
                      <a:pt x="75999" y="280874"/>
                      <a:pt x="71189" y="291590"/>
                      <a:pt x="61379" y="299496"/>
                    </a:cubicBezTo>
                    <a:cubicBezTo>
                      <a:pt x="52901" y="307926"/>
                      <a:pt x="45948" y="317593"/>
                      <a:pt x="39233" y="296591"/>
                    </a:cubicBezTo>
                    <a:cubicBezTo>
                      <a:pt x="35947" y="286304"/>
                      <a:pt x="22517" y="290066"/>
                      <a:pt x="13277" y="292828"/>
                    </a:cubicBezTo>
                    <a:cubicBezTo>
                      <a:pt x="9658" y="293876"/>
                      <a:pt x="7372" y="299019"/>
                      <a:pt x="2371" y="296638"/>
                    </a:cubicBezTo>
                    <a:cubicBezTo>
                      <a:pt x="-3392" y="286827"/>
                      <a:pt x="2609" y="279160"/>
                      <a:pt x="7039" y="271159"/>
                    </a:cubicBezTo>
                    <a:cubicBezTo>
                      <a:pt x="32518" y="224772"/>
                      <a:pt x="63569" y="181672"/>
                      <a:pt x="87763" y="134523"/>
                    </a:cubicBezTo>
                    <a:cubicBezTo>
                      <a:pt x="91573" y="127188"/>
                      <a:pt x="103908" y="119140"/>
                      <a:pt x="90239" y="109520"/>
                    </a:cubicBezTo>
                    <a:cubicBezTo>
                      <a:pt x="84477" y="102757"/>
                      <a:pt x="98574" y="89851"/>
                      <a:pt x="82905" y="86231"/>
                    </a:cubicBezTo>
                    <a:cubicBezTo>
                      <a:pt x="74618" y="73467"/>
                      <a:pt x="72761" y="60894"/>
                      <a:pt x="80905" y="46750"/>
                    </a:cubicBezTo>
                    <a:cubicBezTo>
                      <a:pt x="82191" y="44559"/>
                      <a:pt x="75476" y="34415"/>
                      <a:pt x="70570" y="32510"/>
                    </a:cubicBezTo>
                    <a:cubicBezTo>
                      <a:pt x="57473" y="27367"/>
                      <a:pt x="46282" y="12508"/>
                      <a:pt x="49139" y="315"/>
                    </a:cubicBezTo>
                    <a:cubicBezTo>
                      <a:pt x="49187" y="78"/>
                      <a:pt x="50282" y="-65"/>
                      <a:pt x="50853" y="30"/>
                    </a:cubicBezTo>
                    <a:cubicBezTo>
                      <a:pt x="51520" y="172"/>
                      <a:pt x="52092" y="649"/>
                      <a:pt x="52711" y="982"/>
                    </a:cubicBezTo>
                    <a:close/>
                  </a:path>
                </a:pathLst>
              </a:custGeom>
              <a:solidFill>
                <a:srgbClr val="FFB541"/>
              </a:solidFill>
              <a:ln w="4763" cap="flat">
                <a:noFill/>
                <a:prstDash val="solid"/>
                <a:miter/>
              </a:ln>
            </p:spPr>
            <p:txBody>
              <a:bodyPr rtlCol="0" anchor="ctr"/>
              <a:lstStyle/>
              <a:p>
                <a:endParaRPr lang="en-US"/>
              </a:p>
            </p:txBody>
          </p:sp>
          <p:sp>
            <p:nvSpPr>
              <p:cNvPr id="1082" name="Freeform: Shape 1081">
                <a:extLst>
                  <a:ext uri="{FF2B5EF4-FFF2-40B4-BE49-F238E27FC236}">
                    <a16:creationId xmlns:a16="http://schemas.microsoft.com/office/drawing/2014/main" id="{3936F3A4-63B0-2FDD-598C-803C7A320EB4}"/>
                  </a:ext>
                </a:extLst>
              </p:cNvPr>
              <p:cNvSpPr/>
              <p:nvPr/>
            </p:nvSpPr>
            <p:spPr>
              <a:xfrm>
                <a:off x="6304073" y="6202608"/>
                <a:ext cx="359376" cy="269723"/>
              </a:xfrm>
              <a:custGeom>
                <a:avLst/>
                <a:gdLst>
                  <a:gd name="connsiteX0" fmla="*/ 242983 w 359376"/>
                  <a:gd name="connsiteY0" fmla="*/ 269724 h 269723"/>
                  <a:gd name="connsiteX1" fmla="*/ 169926 w 359376"/>
                  <a:gd name="connsiteY1" fmla="*/ 246244 h 269723"/>
                  <a:gd name="connsiteX2" fmla="*/ 39720 w 359376"/>
                  <a:gd name="connsiteY2" fmla="*/ 199429 h 269723"/>
                  <a:gd name="connsiteX3" fmla="*/ 33052 w 359376"/>
                  <a:gd name="connsiteY3" fmla="*/ 191809 h 269723"/>
                  <a:gd name="connsiteX4" fmla="*/ 0 w 359376"/>
                  <a:gd name="connsiteY4" fmla="*/ 157471 h 269723"/>
                  <a:gd name="connsiteX5" fmla="*/ 4763 w 359376"/>
                  <a:gd name="connsiteY5" fmla="*/ 154138 h 269723"/>
                  <a:gd name="connsiteX6" fmla="*/ 23003 w 359376"/>
                  <a:gd name="connsiteY6" fmla="*/ 148804 h 269723"/>
                  <a:gd name="connsiteX7" fmla="*/ 34576 w 359376"/>
                  <a:gd name="connsiteY7" fmla="*/ 150471 h 269723"/>
                  <a:gd name="connsiteX8" fmla="*/ 61246 w 359376"/>
                  <a:gd name="connsiteY8" fmla="*/ 171378 h 269723"/>
                  <a:gd name="connsiteX9" fmla="*/ 78486 w 359376"/>
                  <a:gd name="connsiteY9" fmla="*/ 168139 h 269723"/>
                  <a:gd name="connsiteX10" fmla="*/ 86297 w 359376"/>
                  <a:gd name="connsiteY10" fmla="*/ 182618 h 269723"/>
                  <a:gd name="connsiteX11" fmla="*/ 112252 w 359376"/>
                  <a:gd name="connsiteY11" fmla="*/ 178379 h 269723"/>
                  <a:gd name="connsiteX12" fmla="*/ 172927 w 359376"/>
                  <a:gd name="connsiteY12" fmla="*/ 176331 h 269723"/>
                  <a:gd name="connsiteX13" fmla="*/ 187643 w 359376"/>
                  <a:gd name="connsiteY13" fmla="*/ 180284 h 269723"/>
                  <a:gd name="connsiteX14" fmla="*/ 234077 w 359376"/>
                  <a:gd name="connsiteY14" fmla="*/ 184332 h 269723"/>
                  <a:gd name="connsiteX15" fmla="*/ 248174 w 359376"/>
                  <a:gd name="connsiteY15" fmla="*/ 186094 h 269723"/>
                  <a:gd name="connsiteX16" fmla="*/ 263176 w 359376"/>
                  <a:gd name="connsiteY16" fmla="*/ 182380 h 269723"/>
                  <a:gd name="connsiteX17" fmla="*/ 277369 w 359376"/>
                  <a:gd name="connsiteY17" fmla="*/ 134564 h 269723"/>
                  <a:gd name="connsiteX18" fmla="*/ 257604 w 359376"/>
                  <a:gd name="connsiteY18" fmla="*/ 114800 h 269723"/>
                  <a:gd name="connsiteX19" fmla="*/ 240602 w 359376"/>
                  <a:gd name="connsiteY19" fmla="*/ 107847 h 269723"/>
                  <a:gd name="connsiteX20" fmla="*/ 255032 w 359376"/>
                  <a:gd name="connsiteY20" fmla="*/ 90892 h 269723"/>
                  <a:gd name="connsiteX21" fmla="*/ 259652 w 359376"/>
                  <a:gd name="connsiteY21" fmla="*/ 83843 h 269723"/>
                  <a:gd name="connsiteX22" fmla="*/ 289132 w 359376"/>
                  <a:gd name="connsiteY22" fmla="*/ 84082 h 269723"/>
                  <a:gd name="connsiteX23" fmla="*/ 314516 w 359376"/>
                  <a:gd name="connsiteY23" fmla="*/ 38743 h 269723"/>
                  <a:gd name="connsiteX24" fmla="*/ 313182 w 359376"/>
                  <a:gd name="connsiteY24" fmla="*/ 25455 h 269723"/>
                  <a:gd name="connsiteX25" fmla="*/ 296895 w 359376"/>
                  <a:gd name="connsiteY25" fmla="*/ 9120 h 269723"/>
                  <a:gd name="connsiteX26" fmla="*/ 298181 w 359376"/>
                  <a:gd name="connsiteY26" fmla="*/ 3738 h 269723"/>
                  <a:gd name="connsiteX27" fmla="*/ 319897 w 359376"/>
                  <a:gd name="connsiteY27" fmla="*/ 2405 h 269723"/>
                  <a:gd name="connsiteX28" fmla="*/ 341852 w 359376"/>
                  <a:gd name="connsiteY28" fmla="*/ 2452 h 269723"/>
                  <a:gd name="connsiteX29" fmla="*/ 347186 w 359376"/>
                  <a:gd name="connsiteY29" fmla="*/ 4929 h 269723"/>
                  <a:gd name="connsiteX30" fmla="*/ 343901 w 359376"/>
                  <a:gd name="connsiteY30" fmla="*/ 54459 h 269723"/>
                  <a:gd name="connsiteX31" fmla="*/ 331518 w 359376"/>
                  <a:gd name="connsiteY31" fmla="*/ 71556 h 269723"/>
                  <a:gd name="connsiteX32" fmla="*/ 330565 w 359376"/>
                  <a:gd name="connsiteY32" fmla="*/ 80271 h 269723"/>
                  <a:gd name="connsiteX33" fmla="*/ 340900 w 359376"/>
                  <a:gd name="connsiteY33" fmla="*/ 107370 h 269723"/>
                  <a:gd name="connsiteX34" fmla="*/ 333756 w 359376"/>
                  <a:gd name="connsiteY34" fmla="*/ 119610 h 269723"/>
                  <a:gd name="connsiteX35" fmla="*/ 333852 w 359376"/>
                  <a:gd name="connsiteY35" fmla="*/ 119562 h 269723"/>
                  <a:gd name="connsiteX36" fmla="*/ 294847 w 359376"/>
                  <a:gd name="connsiteY36" fmla="*/ 184713 h 269723"/>
                  <a:gd name="connsiteX37" fmla="*/ 293370 w 359376"/>
                  <a:gd name="connsiteY37" fmla="*/ 188952 h 269723"/>
                  <a:gd name="connsiteX38" fmla="*/ 242983 w 359376"/>
                  <a:gd name="connsiteY38" fmla="*/ 269724 h 2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9376" h="269723">
                    <a:moveTo>
                      <a:pt x="242983" y="269724"/>
                    </a:moveTo>
                    <a:cubicBezTo>
                      <a:pt x="221218" y="254007"/>
                      <a:pt x="194453" y="253293"/>
                      <a:pt x="169926" y="246244"/>
                    </a:cubicBezTo>
                    <a:cubicBezTo>
                      <a:pt x="125445" y="233481"/>
                      <a:pt x="81296" y="220098"/>
                      <a:pt x="39720" y="199429"/>
                    </a:cubicBezTo>
                    <a:cubicBezTo>
                      <a:pt x="37052" y="197143"/>
                      <a:pt x="34862" y="191952"/>
                      <a:pt x="33052" y="191809"/>
                    </a:cubicBezTo>
                    <a:cubicBezTo>
                      <a:pt x="11859" y="189809"/>
                      <a:pt x="6715" y="172997"/>
                      <a:pt x="0" y="157471"/>
                    </a:cubicBezTo>
                    <a:cubicBezTo>
                      <a:pt x="1334" y="155995"/>
                      <a:pt x="2953" y="154900"/>
                      <a:pt x="4763" y="154138"/>
                    </a:cubicBezTo>
                    <a:cubicBezTo>
                      <a:pt x="10859" y="152423"/>
                      <a:pt x="16907" y="150518"/>
                      <a:pt x="23003" y="148804"/>
                    </a:cubicBezTo>
                    <a:cubicBezTo>
                      <a:pt x="27194" y="147613"/>
                      <a:pt x="34386" y="147709"/>
                      <a:pt x="34576" y="150471"/>
                    </a:cubicBezTo>
                    <a:cubicBezTo>
                      <a:pt x="35814" y="167282"/>
                      <a:pt x="57245" y="156995"/>
                      <a:pt x="61246" y="171378"/>
                    </a:cubicBezTo>
                    <a:cubicBezTo>
                      <a:pt x="62437" y="175665"/>
                      <a:pt x="72390" y="168997"/>
                      <a:pt x="78486" y="168139"/>
                    </a:cubicBezTo>
                    <a:cubicBezTo>
                      <a:pt x="92060" y="166330"/>
                      <a:pt x="93965" y="171378"/>
                      <a:pt x="86297" y="182618"/>
                    </a:cubicBezTo>
                    <a:cubicBezTo>
                      <a:pt x="95584" y="184427"/>
                      <a:pt x="104109" y="182856"/>
                      <a:pt x="112252" y="178379"/>
                    </a:cubicBezTo>
                    <a:cubicBezTo>
                      <a:pt x="132826" y="187809"/>
                      <a:pt x="153067" y="187904"/>
                      <a:pt x="172927" y="176331"/>
                    </a:cubicBezTo>
                    <a:cubicBezTo>
                      <a:pt x="175832" y="184903"/>
                      <a:pt x="182832" y="178522"/>
                      <a:pt x="187643" y="180284"/>
                    </a:cubicBezTo>
                    <a:cubicBezTo>
                      <a:pt x="202835" y="184761"/>
                      <a:pt x="217694" y="193000"/>
                      <a:pt x="234077" y="184332"/>
                    </a:cubicBezTo>
                    <a:cubicBezTo>
                      <a:pt x="239126" y="181665"/>
                      <a:pt x="243602" y="184190"/>
                      <a:pt x="248174" y="186094"/>
                    </a:cubicBezTo>
                    <a:cubicBezTo>
                      <a:pt x="254032" y="188618"/>
                      <a:pt x="260175" y="187952"/>
                      <a:pt x="263176" y="182380"/>
                    </a:cubicBezTo>
                    <a:cubicBezTo>
                      <a:pt x="271225" y="167521"/>
                      <a:pt x="278464" y="152137"/>
                      <a:pt x="277369" y="134564"/>
                    </a:cubicBezTo>
                    <a:cubicBezTo>
                      <a:pt x="276559" y="122419"/>
                      <a:pt x="269986" y="115419"/>
                      <a:pt x="257604" y="114800"/>
                    </a:cubicBezTo>
                    <a:cubicBezTo>
                      <a:pt x="251032" y="114466"/>
                      <a:pt x="244983" y="113324"/>
                      <a:pt x="240602" y="107847"/>
                    </a:cubicBezTo>
                    <a:cubicBezTo>
                      <a:pt x="239697" y="97321"/>
                      <a:pt x="250365" y="96702"/>
                      <a:pt x="255032" y="90892"/>
                    </a:cubicBezTo>
                    <a:cubicBezTo>
                      <a:pt x="257033" y="88844"/>
                      <a:pt x="258128" y="86225"/>
                      <a:pt x="259652" y="83843"/>
                    </a:cubicBezTo>
                    <a:cubicBezTo>
                      <a:pt x="270082" y="66984"/>
                      <a:pt x="279178" y="67127"/>
                      <a:pt x="289132" y="84082"/>
                    </a:cubicBezTo>
                    <a:cubicBezTo>
                      <a:pt x="302609" y="72032"/>
                      <a:pt x="288274" y="44553"/>
                      <a:pt x="314516" y="38743"/>
                    </a:cubicBezTo>
                    <a:cubicBezTo>
                      <a:pt x="318564" y="37837"/>
                      <a:pt x="314944" y="29884"/>
                      <a:pt x="313182" y="25455"/>
                    </a:cubicBezTo>
                    <a:cubicBezTo>
                      <a:pt x="310182" y="17644"/>
                      <a:pt x="301086" y="15787"/>
                      <a:pt x="296895" y="9120"/>
                    </a:cubicBezTo>
                    <a:cubicBezTo>
                      <a:pt x="296323" y="7072"/>
                      <a:pt x="296752" y="5310"/>
                      <a:pt x="298181" y="3738"/>
                    </a:cubicBezTo>
                    <a:cubicBezTo>
                      <a:pt x="305181" y="-548"/>
                      <a:pt x="312992" y="-1358"/>
                      <a:pt x="319897" y="2405"/>
                    </a:cubicBezTo>
                    <a:cubicBezTo>
                      <a:pt x="327660" y="6596"/>
                      <a:pt x="334566" y="3738"/>
                      <a:pt x="341852" y="2452"/>
                    </a:cubicBezTo>
                    <a:cubicBezTo>
                      <a:pt x="343853" y="2833"/>
                      <a:pt x="345615" y="3691"/>
                      <a:pt x="347186" y="4929"/>
                    </a:cubicBezTo>
                    <a:cubicBezTo>
                      <a:pt x="363950" y="30789"/>
                      <a:pt x="363950" y="31123"/>
                      <a:pt x="343901" y="54459"/>
                    </a:cubicBezTo>
                    <a:cubicBezTo>
                      <a:pt x="339281" y="59840"/>
                      <a:pt x="335804" y="65984"/>
                      <a:pt x="331518" y="71556"/>
                    </a:cubicBezTo>
                    <a:cubicBezTo>
                      <a:pt x="329375" y="74271"/>
                      <a:pt x="326517" y="79415"/>
                      <a:pt x="330565" y="80271"/>
                    </a:cubicBezTo>
                    <a:cubicBezTo>
                      <a:pt x="348901" y="84177"/>
                      <a:pt x="335804" y="99083"/>
                      <a:pt x="340900" y="107370"/>
                    </a:cubicBezTo>
                    <a:cubicBezTo>
                      <a:pt x="341329" y="113133"/>
                      <a:pt x="338138" y="116705"/>
                      <a:pt x="333756" y="119610"/>
                    </a:cubicBezTo>
                    <a:lnTo>
                      <a:pt x="333852" y="119562"/>
                    </a:lnTo>
                    <a:cubicBezTo>
                      <a:pt x="321802" y="141851"/>
                      <a:pt x="316325" y="168092"/>
                      <a:pt x="294847" y="184713"/>
                    </a:cubicBezTo>
                    <a:cubicBezTo>
                      <a:pt x="294323" y="186142"/>
                      <a:pt x="293847" y="187571"/>
                      <a:pt x="293370" y="188952"/>
                    </a:cubicBezTo>
                    <a:cubicBezTo>
                      <a:pt x="283941" y="220480"/>
                      <a:pt x="266319" y="246911"/>
                      <a:pt x="242983" y="269724"/>
                    </a:cubicBezTo>
                    <a:close/>
                  </a:path>
                </a:pathLst>
              </a:custGeom>
              <a:solidFill>
                <a:srgbClr val="FF929C"/>
              </a:solidFill>
              <a:ln w="4763" cap="flat">
                <a:noFill/>
                <a:prstDash val="solid"/>
                <a:miter/>
              </a:ln>
            </p:spPr>
            <p:txBody>
              <a:bodyPr rtlCol="0" anchor="ctr"/>
              <a:lstStyle/>
              <a:p>
                <a:endParaRPr lang="en-US"/>
              </a:p>
            </p:txBody>
          </p:sp>
          <p:sp>
            <p:nvSpPr>
              <p:cNvPr id="1083" name="Freeform: Shape 1082">
                <a:extLst>
                  <a:ext uri="{FF2B5EF4-FFF2-40B4-BE49-F238E27FC236}">
                    <a16:creationId xmlns:a16="http://schemas.microsoft.com/office/drawing/2014/main" id="{4D7D08F4-9CE5-2081-8C64-998E8C6659AE}"/>
                  </a:ext>
                </a:extLst>
              </p:cNvPr>
              <p:cNvSpPr/>
              <p:nvPr/>
            </p:nvSpPr>
            <p:spPr>
              <a:xfrm>
                <a:off x="5687950" y="6747228"/>
                <a:ext cx="203071" cy="211070"/>
              </a:xfrm>
              <a:custGeom>
                <a:avLst/>
                <a:gdLst>
                  <a:gd name="connsiteX0" fmla="*/ 137016 w 203071"/>
                  <a:gd name="connsiteY0" fmla="*/ 211070 h 211070"/>
                  <a:gd name="connsiteX1" fmla="*/ 126681 w 203071"/>
                  <a:gd name="connsiteY1" fmla="*/ 181447 h 211070"/>
                  <a:gd name="connsiteX2" fmla="*/ 26764 w 203071"/>
                  <a:gd name="connsiteY2" fmla="*/ 167064 h 211070"/>
                  <a:gd name="connsiteX3" fmla="*/ 7761 w 203071"/>
                  <a:gd name="connsiteY3" fmla="*/ 180256 h 211070"/>
                  <a:gd name="connsiteX4" fmla="*/ 808 w 203071"/>
                  <a:gd name="connsiteY4" fmla="*/ 172351 h 211070"/>
                  <a:gd name="connsiteX5" fmla="*/ 46576 w 203071"/>
                  <a:gd name="connsiteY5" fmla="*/ 73434 h 211070"/>
                  <a:gd name="connsiteX6" fmla="*/ 48576 w 203071"/>
                  <a:gd name="connsiteY6" fmla="*/ 66052 h 211070"/>
                  <a:gd name="connsiteX7" fmla="*/ 68626 w 203071"/>
                  <a:gd name="connsiteY7" fmla="*/ 14140 h 211070"/>
                  <a:gd name="connsiteX8" fmla="*/ 83914 w 203071"/>
                  <a:gd name="connsiteY8" fmla="*/ 91 h 211070"/>
                  <a:gd name="connsiteX9" fmla="*/ 80389 w 203071"/>
                  <a:gd name="connsiteY9" fmla="*/ 44478 h 211070"/>
                  <a:gd name="connsiteX10" fmla="*/ 66436 w 203071"/>
                  <a:gd name="connsiteY10" fmla="*/ 77720 h 211070"/>
                  <a:gd name="connsiteX11" fmla="*/ 72817 w 203071"/>
                  <a:gd name="connsiteY11" fmla="*/ 83673 h 211070"/>
                  <a:gd name="connsiteX12" fmla="*/ 98296 w 203071"/>
                  <a:gd name="connsiteY12" fmla="*/ 81482 h 211070"/>
                  <a:gd name="connsiteX13" fmla="*/ 116108 w 203071"/>
                  <a:gd name="connsiteY13" fmla="*/ 50241 h 211070"/>
                  <a:gd name="connsiteX14" fmla="*/ 91010 w 203071"/>
                  <a:gd name="connsiteY14" fmla="*/ 51860 h 211070"/>
                  <a:gd name="connsiteX15" fmla="*/ 99297 w 203071"/>
                  <a:gd name="connsiteY15" fmla="*/ 34000 h 211070"/>
                  <a:gd name="connsiteX16" fmla="*/ 144731 w 203071"/>
                  <a:gd name="connsiteY16" fmla="*/ 24618 h 211070"/>
                  <a:gd name="connsiteX17" fmla="*/ 157828 w 203071"/>
                  <a:gd name="connsiteY17" fmla="*/ 28428 h 211070"/>
                  <a:gd name="connsiteX18" fmla="*/ 162495 w 203071"/>
                  <a:gd name="connsiteY18" fmla="*/ 55622 h 211070"/>
                  <a:gd name="connsiteX19" fmla="*/ 172639 w 203071"/>
                  <a:gd name="connsiteY19" fmla="*/ 71100 h 211070"/>
                  <a:gd name="connsiteX20" fmla="*/ 182783 w 203071"/>
                  <a:gd name="connsiteY20" fmla="*/ 68624 h 211070"/>
                  <a:gd name="connsiteX21" fmla="*/ 198166 w 203071"/>
                  <a:gd name="connsiteY21" fmla="*/ 71005 h 211070"/>
                  <a:gd name="connsiteX22" fmla="*/ 196166 w 203071"/>
                  <a:gd name="connsiteY22" fmla="*/ 88483 h 211070"/>
                  <a:gd name="connsiteX23" fmla="*/ 203071 w 203071"/>
                  <a:gd name="connsiteY23" fmla="*/ 119868 h 211070"/>
                  <a:gd name="connsiteX24" fmla="*/ 173353 w 203071"/>
                  <a:gd name="connsiteY24" fmla="*/ 182114 h 211070"/>
                  <a:gd name="connsiteX25" fmla="*/ 137016 w 203071"/>
                  <a:gd name="connsiteY25" fmla="*/ 211070 h 21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3071" h="211070">
                    <a:moveTo>
                      <a:pt x="137016" y="211070"/>
                    </a:moveTo>
                    <a:cubicBezTo>
                      <a:pt x="133682" y="201164"/>
                      <a:pt x="131682" y="190496"/>
                      <a:pt x="126681" y="181447"/>
                    </a:cubicBezTo>
                    <a:cubicBezTo>
                      <a:pt x="105964" y="144300"/>
                      <a:pt x="69484" y="139251"/>
                      <a:pt x="26764" y="167064"/>
                    </a:cubicBezTo>
                    <a:cubicBezTo>
                      <a:pt x="20287" y="171255"/>
                      <a:pt x="14572" y="176685"/>
                      <a:pt x="7761" y="180256"/>
                    </a:cubicBezTo>
                    <a:cubicBezTo>
                      <a:pt x="-3240" y="186067"/>
                      <a:pt x="617" y="177256"/>
                      <a:pt x="808" y="172351"/>
                    </a:cubicBezTo>
                    <a:cubicBezTo>
                      <a:pt x="13048" y="137965"/>
                      <a:pt x="25573" y="103723"/>
                      <a:pt x="46576" y="73434"/>
                    </a:cubicBezTo>
                    <a:cubicBezTo>
                      <a:pt x="47243" y="70957"/>
                      <a:pt x="47909" y="68528"/>
                      <a:pt x="48576" y="66052"/>
                    </a:cubicBezTo>
                    <a:cubicBezTo>
                      <a:pt x="54243" y="48383"/>
                      <a:pt x="59149" y="30333"/>
                      <a:pt x="68626" y="14140"/>
                    </a:cubicBezTo>
                    <a:cubicBezTo>
                      <a:pt x="72198" y="7997"/>
                      <a:pt x="73579" y="-1004"/>
                      <a:pt x="83914" y="91"/>
                    </a:cubicBezTo>
                    <a:cubicBezTo>
                      <a:pt x="90963" y="15522"/>
                      <a:pt x="75818" y="29190"/>
                      <a:pt x="80389" y="44478"/>
                    </a:cubicBezTo>
                    <a:cubicBezTo>
                      <a:pt x="76532" y="55860"/>
                      <a:pt x="70579" y="66386"/>
                      <a:pt x="66436" y="77720"/>
                    </a:cubicBezTo>
                    <a:cubicBezTo>
                      <a:pt x="63340" y="86197"/>
                      <a:pt x="70341" y="82054"/>
                      <a:pt x="72817" y="83673"/>
                    </a:cubicBezTo>
                    <a:cubicBezTo>
                      <a:pt x="82151" y="92626"/>
                      <a:pt x="91534" y="90340"/>
                      <a:pt x="98296" y="81482"/>
                    </a:cubicBezTo>
                    <a:cubicBezTo>
                      <a:pt x="105392" y="72148"/>
                      <a:pt x="115156" y="64004"/>
                      <a:pt x="116108" y="50241"/>
                    </a:cubicBezTo>
                    <a:cubicBezTo>
                      <a:pt x="108060" y="51621"/>
                      <a:pt x="99821" y="60909"/>
                      <a:pt x="91010" y="51860"/>
                    </a:cubicBezTo>
                    <a:cubicBezTo>
                      <a:pt x="88676" y="43525"/>
                      <a:pt x="92582" y="38096"/>
                      <a:pt x="99297" y="34000"/>
                    </a:cubicBezTo>
                    <a:cubicBezTo>
                      <a:pt x="113203" y="24999"/>
                      <a:pt x="130920" y="34239"/>
                      <a:pt x="144731" y="24618"/>
                    </a:cubicBezTo>
                    <a:cubicBezTo>
                      <a:pt x="149684" y="24475"/>
                      <a:pt x="157923" y="24285"/>
                      <a:pt x="157828" y="28428"/>
                    </a:cubicBezTo>
                    <a:cubicBezTo>
                      <a:pt x="157638" y="38239"/>
                      <a:pt x="168448" y="47478"/>
                      <a:pt x="162495" y="55622"/>
                    </a:cubicBezTo>
                    <a:cubicBezTo>
                      <a:pt x="150351" y="72339"/>
                      <a:pt x="166020" y="68671"/>
                      <a:pt x="172639" y="71100"/>
                    </a:cubicBezTo>
                    <a:cubicBezTo>
                      <a:pt x="175878" y="72291"/>
                      <a:pt x="179497" y="69862"/>
                      <a:pt x="182783" y="68624"/>
                    </a:cubicBezTo>
                    <a:cubicBezTo>
                      <a:pt x="188355" y="66576"/>
                      <a:pt x="194166" y="65337"/>
                      <a:pt x="198166" y="71005"/>
                    </a:cubicBezTo>
                    <a:cubicBezTo>
                      <a:pt x="202452" y="77101"/>
                      <a:pt x="200881" y="83483"/>
                      <a:pt x="196166" y="88483"/>
                    </a:cubicBezTo>
                    <a:cubicBezTo>
                      <a:pt x="183117" y="102533"/>
                      <a:pt x="189118" y="111962"/>
                      <a:pt x="203071" y="119868"/>
                    </a:cubicBezTo>
                    <a:cubicBezTo>
                      <a:pt x="199214" y="143490"/>
                      <a:pt x="186689" y="163016"/>
                      <a:pt x="173353" y="182114"/>
                    </a:cubicBezTo>
                    <a:cubicBezTo>
                      <a:pt x="161543" y="192067"/>
                      <a:pt x="148303" y="200355"/>
                      <a:pt x="137016" y="211070"/>
                    </a:cubicBezTo>
                    <a:close/>
                  </a:path>
                </a:pathLst>
              </a:custGeom>
              <a:solidFill>
                <a:srgbClr val="FFB94D"/>
              </a:solidFill>
              <a:ln w="4763" cap="flat">
                <a:noFill/>
                <a:prstDash val="solid"/>
                <a:miter/>
              </a:ln>
            </p:spPr>
            <p:txBody>
              <a:bodyPr rtlCol="0" anchor="ctr"/>
              <a:lstStyle/>
              <a:p>
                <a:endParaRPr lang="en-US"/>
              </a:p>
            </p:txBody>
          </p:sp>
          <p:sp>
            <p:nvSpPr>
              <p:cNvPr id="1084" name="Freeform: Shape 1083">
                <a:extLst>
                  <a:ext uri="{FF2B5EF4-FFF2-40B4-BE49-F238E27FC236}">
                    <a16:creationId xmlns:a16="http://schemas.microsoft.com/office/drawing/2014/main" id="{530B1291-9538-9D08-34D9-14C7334B9812}"/>
                  </a:ext>
                </a:extLst>
              </p:cNvPr>
              <p:cNvSpPr/>
              <p:nvPr/>
            </p:nvSpPr>
            <p:spPr>
              <a:xfrm>
                <a:off x="5671441" y="7235237"/>
                <a:ext cx="166144" cy="123656"/>
              </a:xfrm>
              <a:custGeom>
                <a:avLst/>
                <a:gdLst>
                  <a:gd name="connsiteX0" fmla="*/ 4411 w 166144"/>
                  <a:gd name="connsiteY0" fmla="*/ 0 h 123656"/>
                  <a:gd name="connsiteX1" fmla="*/ 12554 w 166144"/>
                  <a:gd name="connsiteY1" fmla="*/ 95 h 123656"/>
                  <a:gd name="connsiteX2" fmla="*/ 38557 w 166144"/>
                  <a:gd name="connsiteY2" fmla="*/ 7239 h 123656"/>
                  <a:gd name="connsiteX3" fmla="*/ 135522 w 166144"/>
                  <a:gd name="connsiteY3" fmla="*/ 50959 h 123656"/>
                  <a:gd name="connsiteX4" fmla="*/ 166145 w 166144"/>
                  <a:gd name="connsiteY4" fmla="*/ 104727 h 123656"/>
                  <a:gd name="connsiteX5" fmla="*/ 152000 w 166144"/>
                  <a:gd name="connsiteY5" fmla="*/ 111252 h 123656"/>
                  <a:gd name="connsiteX6" fmla="*/ 125473 w 166144"/>
                  <a:gd name="connsiteY6" fmla="*/ 117539 h 123656"/>
                  <a:gd name="connsiteX7" fmla="*/ 125664 w 166144"/>
                  <a:gd name="connsiteY7" fmla="*/ 117348 h 123656"/>
                  <a:gd name="connsiteX8" fmla="*/ 108995 w 166144"/>
                  <a:gd name="connsiteY8" fmla="*/ 122873 h 123656"/>
                  <a:gd name="connsiteX9" fmla="*/ 98851 w 166144"/>
                  <a:gd name="connsiteY9" fmla="*/ 113967 h 123656"/>
                  <a:gd name="connsiteX10" fmla="*/ 83706 w 166144"/>
                  <a:gd name="connsiteY10" fmla="*/ 90250 h 123656"/>
                  <a:gd name="connsiteX11" fmla="*/ 86182 w 166144"/>
                  <a:gd name="connsiteY11" fmla="*/ 69056 h 123656"/>
                  <a:gd name="connsiteX12" fmla="*/ 85278 w 166144"/>
                  <a:gd name="connsiteY12" fmla="*/ 61103 h 123656"/>
                  <a:gd name="connsiteX13" fmla="*/ 80515 w 166144"/>
                  <a:gd name="connsiteY13" fmla="*/ 63103 h 123656"/>
                  <a:gd name="connsiteX14" fmla="*/ 68704 w 166144"/>
                  <a:gd name="connsiteY14" fmla="*/ 79248 h 123656"/>
                  <a:gd name="connsiteX15" fmla="*/ 57560 w 166144"/>
                  <a:gd name="connsiteY15" fmla="*/ 56293 h 123656"/>
                  <a:gd name="connsiteX16" fmla="*/ 32319 w 166144"/>
                  <a:gd name="connsiteY16" fmla="*/ 36957 h 123656"/>
                  <a:gd name="connsiteX17" fmla="*/ 31319 w 166144"/>
                  <a:gd name="connsiteY17" fmla="*/ 70152 h 123656"/>
                  <a:gd name="connsiteX18" fmla="*/ 26699 w 166144"/>
                  <a:gd name="connsiteY18" fmla="*/ 88535 h 123656"/>
                  <a:gd name="connsiteX19" fmla="*/ 6554 w 166144"/>
                  <a:gd name="connsiteY19" fmla="*/ 85058 h 123656"/>
                  <a:gd name="connsiteX20" fmla="*/ 4982 w 166144"/>
                  <a:gd name="connsiteY20" fmla="*/ 76581 h 123656"/>
                  <a:gd name="connsiteX21" fmla="*/ 5744 w 166144"/>
                  <a:gd name="connsiteY21" fmla="*/ 68104 h 123656"/>
                  <a:gd name="connsiteX22" fmla="*/ 2886 w 166144"/>
                  <a:gd name="connsiteY22" fmla="*/ 16050 h 123656"/>
                  <a:gd name="connsiteX23" fmla="*/ 2982 w 166144"/>
                  <a:gd name="connsiteY23" fmla="*/ 16193 h 123656"/>
                  <a:gd name="connsiteX24" fmla="*/ 4411 w 166144"/>
                  <a:gd name="connsiteY24" fmla="*/ 0 h 12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144" h="123656">
                    <a:moveTo>
                      <a:pt x="4411" y="0"/>
                    </a:moveTo>
                    <a:cubicBezTo>
                      <a:pt x="7125" y="0"/>
                      <a:pt x="9840" y="48"/>
                      <a:pt x="12554" y="95"/>
                    </a:cubicBezTo>
                    <a:cubicBezTo>
                      <a:pt x="19413" y="8858"/>
                      <a:pt x="21222" y="16431"/>
                      <a:pt x="38557" y="7239"/>
                    </a:cubicBezTo>
                    <a:cubicBezTo>
                      <a:pt x="70895" y="-10001"/>
                      <a:pt x="117425" y="18241"/>
                      <a:pt x="135522" y="50959"/>
                    </a:cubicBezTo>
                    <a:cubicBezTo>
                      <a:pt x="145333" y="68771"/>
                      <a:pt x="151238" y="89631"/>
                      <a:pt x="166145" y="104727"/>
                    </a:cubicBezTo>
                    <a:cubicBezTo>
                      <a:pt x="163621" y="111729"/>
                      <a:pt x="154572" y="104394"/>
                      <a:pt x="152000" y="111252"/>
                    </a:cubicBezTo>
                    <a:cubicBezTo>
                      <a:pt x="144428" y="118634"/>
                      <a:pt x="134141" y="114777"/>
                      <a:pt x="125473" y="117539"/>
                    </a:cubicBezTo>
                    <a:lnTo>
                      <a:pt x="125664" y="117348"/>
                    </a:lnTo>
                    <a:cubicBezTo>
                      <a:pt x="120520" y="120444"/>
                      <a:pt x="116091" y="125635"/>
                      <a:pt x="108995" y="122873"/>
                    </a:cubicBezTo>
                    <a:cubicBezTo>
                      <a:pt x="103994" y="121634"/>
                      <a:pt x="97899" y="118682"/>
                      <a:pt x="98851" y="113967"/>
                    </a:cubicBezTo>
                    <a:cubicBezTo>
                      <a:pt x="101613" y="100346"/>
                      <a:pt x="89469" y="97584"/>
                      <a:pt x="83706" y="90250"/>
                    </a:cubicBezTo>
                    <a:cubicBezTo>
                      <a:pt x="78706" y="82487"/>
                      <a:pt x="75848" y="75152"/>
                      <a:pt x="86182" y="69056"/>
                    </a:cubicBezTo>
                    <a:cubicBezTo>
                      <a:pt x="91136" y="66199"/>
                      <a:pt x="87802" y="63198"/>
                      <a:pt x="85278" y="61103"/>
                    </a:cubicBezTo>
                    <a:cubicBezTo>
                      <a:pt x="83230" y="59436"/>
                      <a:pt x="81420" y="60913"/>
                      <a:pt x="80515" y="63103"/>
                    </a:cubicBezTo>
                    <a:cubicBezTo>
                      <a:pt x="77800" y="69628"/>
                      <a:pt x="79610" y="81629"/>
                      <a:pt x="68704" y="79248"/>
                    </a:cubicBezTo>
                    <a:cubicBezTo>
                      <a:pt x="58132" y="77010"/>
                      <a:pt x="62084" y="63675"/>
                      <a:pt x="57560" y="56293"/>
                    </a:cubicBezTo>
                    <a:cubicBezTo>
                      <a:pt x="52893" y="45054"/>
                      <a:pt x="36415" y="49911"/>
                      <a:pt x="32319" y="36957"/>
                    </a:cubicBezTo>
                    <a:cubicBezTo>
                      <a:pt x="30414" y="48626"/>
                      <a:pt x="26699" y="59293"/>
                      <a:pt x="31319" y="70152"/>
                    </a:cubicBezTo>
                    <a:cubicBezTo>
                      <a:pt x="34414" y="77486"/>
                      <a:pt x="33890" y="83963"/>
                      <a:pt x="26699" y="88535"/>
                    </a:cubicBezTo>
                    <a:cubicBezTo>
                      <a:pt x="19031" y="93440"/>
                      <a:pt x="12126" y="92773"/>
                      <a:pt x="6554" y="85058"/>
                    </a:cubicBezTo>
                    <a:cubicBezTo>
                      <a:pt x="4791" y="82487"/>
                      <a:pt x="3601" y="79772"/>
                      <a:pt x="4982" y="76581"/>
                    </a:cubicBezTo>
                    <a:cubicBezTo>
                      <a:pt x="5220" y="73771"/>
                      <a:pt x="5506" y="70914"/>
                      <a:pt x="5744" y="68104"/>
                    </a:cubicBezTo>
                    <a:cubicBezTo>
                      <a:pt x="-2638" y="51149"/>
                      <a:pt x="3505" y="33433"/>
                      <a:pt x="2886" y="16050"/>
                    </a:cubicBezTo>
                    <a:lnTo>
                      <a:pt x="2982" y="16193"/>
                    </a:lnTo>
                    <a:cubicBezTo>
                      <a:pt x="-1781" y="10335"/>
                      <a:pt x="-495" y="5001"/>
                      <a:pt x="4411" y="0"/>
                    </a:cubicBezTo>
                    <a:close/>
                  </a:path>
                </a:pathLst>
              </a:custGeom>
              <a:solidFill>
                <a:srgbClr val="353C3A"/>
              </a:solidFill>
              <a:ln w="4763" cap="flat">
                <a:noFill/>
                <a:prstDash val="solid"/>
                <a:miter/>
              </a:ln>
            </p:spPr>
            <p:txBody>
              <a:bodyPr rtlCol="0" anchor="ctr"/>
              <a:lstStyle/>
              <a:p>
                <a:endParaRPr lang="en-US"/>
              </a:p>
            </p:txBody>
          </p:sp>
          <p:sp>
            <p:nvSpPr>
              <p:cNvPr id="1085" name="Freeform: Shape 1084">
                <a:extLst>
                  <a:ext uri="{FF2B5EF4-FFF2-40B4-BE49-F238E27FC236}">
                    <a16:creationId xmlns:a16="http://schemas.microsoft.com/office/drawing/2014/main" id="{EC8ACA1E-FA3E-B835-7B12-3D4352E1AECD}"/>
                  </a:ext>
                </a:extLst>
              </p:cNvPr>
              <p:cNvSpPr/>
              <p:nvPr/>
            </p:nvSpPr>
            <p:spPr>
              <a:xfrm>
                <a:off x="5683934" y="7231632"/>
                <a:ext cx="176083" cy="108570"/>
              </a:xfrm>
              <a:custGeom>
                <a:avLst/>
                <a:gdLst>
                  <a:gd name="connsiteX0" fmla="*/ 153653 w 176083"/>
                  <a:gd name="connsiteY0" fmla="*/ 108332 h 108570"/>
                  <a:gd name="connsiteX1" fmla="*/ 138222 w 176083"/>
                  <a:gd name="connsiteY1" fmla="*/ 92140 h 108570"/>
                  <a:gd name="connsiteX2" fmla="*/ 118791 w 176083"/>
                  <a:gd name="connsiteY2" fmla="*/ 72042 h 108570"/>
                  <a:gd name="connsiteX3" fmla="*/ 117124 w 176083"/>
                  <a:gd name="connsiteY3" fmla="*/ 64327 h 108570"/>
                  <a:gd name="connsiteX4" fmla="*/ 85120 w 176083"/>
                  <a:gd name="connsiteY4" fmla="*/ 25655 h 108570"/>
                  <a:gd name="connsiteX5" fmla="*/ 68118 w 176083"/>
                  <a:gd name="connsiteY5" fmla="*/ 16226 h 108570"/>
                  <a:gd name="connsiteX6" fmla="*/ 729 w 176083"/>
                  <a:gd name="connsiteY6" fmla="*/ 30465 h 108570"/>
                  <a:gd name="connsiteX7" fmla="*/ 62 w 176083"/>
                  <a:gd name="connsiteY7" fmla="*/ 3700 h 108570"/>
                  <a:gd name="connsiteX8" fmla="*/ 176084 w 176083"/>
                  <a:gd name="connsiteY8" fmla="*/ 101713 h 108570"/>
                  <a:gd name="connsiteX9" fmla="*/ 161177 w 176083"/>
                  <a:gd name="connsiteY9" fmla="*/ 108570 h 108570"/>
                  <a:gd name="connsiteX10" fmla="*/ 153653 w 176083"/>
                  <a:gd name="connsiteY10" fmla="*/ 108332 h 1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083" h="108570">
                    <a:moveTo>
                      <a:pt x="153653" y="108332"/>
                    </a:moveTo>
                    <a:cubicBezTo>
                      <a:pt x="143651" y="107332"/>
                      <a:pt x="141889" y="100284"/>
                      <a:pt x="138222" y="92140"/>
                    </a:cubicBezTo>
                    <a:cubicBezTo>
                      <a:pt x="134746" y="84520"/>
                      <a:pt x="139984" y="64803"/>
                      <a:pt x="118791" y="72042"/>
                    </a:cubicBezTo>
                    <a:cubicBezTo>
                      <a:pt x="114124" y="73662"/>
                      <a:pt x="117077" y="67375"/>
                      <a:pt x="117124" y="64327"/>
                    </a:cubicBezTo>
                    <a:cubicBezTo>
                      <a:pt x="117362" y="41229"/>
                      <a:pt x="108123" y="32132"/>
                      <a:pt x="85120" y="25655"/>
                    </a:cubicBezTo>
                    <a:cubicBezTo>
                      <a:pt x="80262" y="24322"/>
                      <a:pt x="75119" y="18654"/>
                      <a:pt x="68118" y="16226"/>
                    </a:cubicBezTo>
                    <a:cubicBezTo>
                      <a:pt x="44449" y="8130"/>
                      <a:pt x="24494" y="15178"/>
                      <a:pt x="729" y="30465"/>
                    </a:cubicBezTo>
                    <a:cubicBezTo>
                      <a:pt x="8587" y="18274"/>
                      <a:pt x="-843" y="12035"/>
                      <a:pt x="62" y="3700"/>
                    </a:cubicBezTo>
                    <a:cubicBezTo>
                      <a:pt x="76976" y="-10968"/>
                      <a:pt x="151510" y="17225"/>
                      <a:pt x="176084" y="101713"/>
                    </a:cubicBezTo>
                    <a:cubicBezTo>
                      <a:pt x="174798" y="111952"/>
                      <a:pt x="165987" y="105903"/>
                      <a:pt x="161177" y="108570"/>
                    </a:cubicBezTo>
                    <a:cubicBezTo>
                      <a:pt x="158701" y="108523"/>
                      <a:pt x="156177" y="108427"/>
                      <a:pt x="153653" y="108332"/>
                    </a:cubicBezTo>
                    <a:close/>
                  </a:path>
                </a:pathLst>
              </a:custGeom>
              <a:solidFill>
                <a:srgbClr val="282E30"/>
              </a:solidFill>
              <a:ln w="4763" cap="flat">
                <a:noFill/>
                <a:prstDash val="solid"/>
                <a:miter/>
              </a:ln>
            </p:spPr>
            <p:txBody>
              <a:bodyPr rtlCol="0" anchor="ctr"/>
              <a:lstStyle/>
              <a:p>
                <a:endParaRPr lang="en-US"/>
              </a:p>
            </p:txBody>
          </p:sp>
          <p:sp>
            <p:nvSpPr>
              <p:cNvPr id="1086" name="Freeform: Shape 1085">
                <a:extLst>
                  <a:ext uri="{FF2B5EF4-FFF2-40B4-BE49-F238E27FC236}">
                    <a16:creationId xmlns:a16="http://schemas.microsoft.com/office/drawing/2014/main" id="{18C38DA7-B15C-4BE8-0F2E-534A11C84C0E}"/>
                  </a:ext>
                </a:extLst>
              </p:cNvPr>
              <p:cNvSpPr/>
              <p:nvPr/>
            </p:nvSpPr>
            <p:spPr>
              <a:xfrm>
                <a:off x="5676356" y="7264772"/>
                <a:ext cx="104579" cy="103168"/>
              </a:xfrm>
              <a:custGeom>
                <a:avLst/>
                <a:gdLst>
                  <a:gd name="connsiteX0" fmla="*/ 3924 w 104579"/>
                  <a:gd name="connsiteY0" fmla="*/ 51951 h 103168"/>
                  <a:gd name="connsiteX1" fmla="*/ 21546 w 104579"/>
                  <a:gd name="connsiteY1" fmla="*/ 54618 h 103168"/>
                  <a:gd name="connsiteX2" fmla="*/ 20403 w 104579"/>
                  <a:gd name="connsiteY2" fmla="*/ 40092 h 103168"/>
                  <a:gd name="connsiteX3" fmla="*/ 19069 w 104579"/>
                  <a:gd name="connsiteY3" fmla="*/ 3612 h 103168"/>
                  <a:gd name="connsiteX4" fmla="*/ 24832 w 104579"/>
                  <a:gd name="connsiteY4" fmla="*/ 326 h 103168"/>
                  <a:gd name="connsiteX5" fmla="*/ 35071 w 104579"/>
                  <a:gd name="connsiteY5" fmla="*/ 4755 h 103168"/>
                  <a:gd name="connsiteX6" fmla="*/ 55026 w 104579"/>
                  <a:gd name="connsiteY6" fmla="*/ 12375 h 103168"/>
                  <a:gd name="connsiteX7" fmla="*/ 62217 w 104579"/>
                  <a:gd name="connsiteY7" fmla="*/ 13613 h 103168"/>
                  <a:gd name="connsiteX8" fmla="*/ 53883 w 104579"/>
                  <a:gd name="connsiteY8" fmla="*/ 26472 h 103168"/>
                  <a:gd name="connsiteX9" fmla="*/ 53978 w 104579"/>
                  <a:gd name="connsiteY9" fmla="*/ 47141 h 103168"/>
                  <a:gd name="connsiteX10" fmla="*/ 42834 w 104579"/>
                  <a:gd name="connsiteY10" fmla="*/ 86718 h 103168"/>
                  <a:gd name="connsiteX11" fmla="*/ 80886 w 104579"/>
                  <a:gd name="connsiteY11" fmla="*/ 58905 h 103168"/>
                  <a:gd name="connsiteX12" fmla="*/ 92507 w 104579"/>
                  <a:gd name="connsiteY12" fmla="*/ 66668 h 103168"/>
                  <a:gd name="connsiteX13" fmla="*/ 97412 w 104579"/>
                  <a:gd name="connsiteY13" fmla="*/ 77716 h 103168"/>
                  <a:gd name="connsiteX14" fmla="*/ 103841 w 104579"/>
                  <a:gd name="connsiteY14" fmla="*/ 91147 h 103168"/>
                  <a:gd name="connsiteX15" fmla="*/ 104270 w 104579"/>
                  <a:gd name="connsiteY15" fmla="*/ 93576 h 103168"/>
                  <a:gd name="connsiteX16" fmla="*/ 102985 w 104579"/>
                  <a:gd name="connsiteY16" fmla="*/ 94433 h 103168"/>
                  <a:gd name="connsiteX17" fmla="*/ 60122 w 104579"/>
                  <a:gd name="connsiteY17" fmla="*/ 101529 h 103168"/>
                  <a:gd name="connsiteX18" fmla="*/ 18069 w 104579"/>
                  <a:gd name="connsiteY18" fmla="*/ 91195 h 103168"/>
                  <a:gd name="connsiteX19" fmla="*/ 3924 w 104579"/>
                  <a:gd name="connsiteY19" fmla="*/ 51951 h 1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579" h="103168">
                    <a:moveTo>
                      <a:pt x="3924" y="51951"/>
                    </a:moveTo>
                    <a:cubicBezTo>
                      <a:pt x="9020" y="58047"/>
                      <a:pt x="14592" y="60571"/>
                      <a:pt x="21546" y="54618"/>
                    </a:cubicBezTo>
                    <a:cubicBezTo>
                      <a:pt x="27832" y="49189"/>
                      <a:pt x="23308" y="44950"/>
                      <a:pt x="20403" y="40092"/>
                    </a:cubicBezTo>
                    <a:cubicBezTo>
                      <a:pt x="13354" y="28377"/>
                      <a:pt x="25070" y="15851"/>
                      <a:pt x="19069" y="3612"/>
                    </a:cubicBezTo>
                    <a:cubicBezTo>
                      <a:pt x="17545" y="564"/>
                      <a:pt x="22213" y="659"/>
                      <a:pt x="24832" y="326"/>
                    </a:cubicBezTo>
                    <a:cubicBezTo>
                      <a:pt x="29309" y="-293"/>
                      <a:pt x="33309" y="-579"/>
                      <a:pt x="35071" y="4755"/>
                    </a:cubicBezTo>
                    <a:cubicBezTo>
                      <a:pt x="38548" y="15566"/>
                      <a:pt x="44215" y="20519"/>
                      <a:pt x="55026" y="12375"/>
                    </a:cubicBezTo>
                    <a:cubicBezTo>
                      <a:pt x="57407" y="10565"/>
                      <a:pt x="61027" y="10518"/>
                      <a:pt x="62217" y="13613"/>
                    </a:cubicBezTo>
                    <a:cubicBezTo>
                      <a:pt x="65123" y="21233"/>
                      <a:pt x="56598" y="22091"/>
                      <a:pt x="53883" y="26472"/>
                    </a:cubicBezTo>
                    <a:cubicBezTo>
                      <a:pt x="54502" y="33330"/>
                      <a:pt x="50930" y="40140"/>
                      <a:pt x="53978" y="47141"/>
                    </a:cubicBezTo>
                    <a:cubicBezTo>
                      <a:pt x="60646" y="62429"/>
                      <a:pt x="66504" y="77669"/>
                      <a:pt x="42834" y="86718"/>
                    </a:cubicBezTo>
                    <a:cubicBezTo>
                      <a:pt x="57836" y="78383"/>
                      <a:pt x="71504" y="71335"/>
                      <a:pt x="80886" y="58905"/>
                    </a:cubicBezTo>
                    <a:cubicBezTo>
                      <a:pt x="86697" y="58809"/>
                      <a:pt x="88221" y="66429"/>
                      <a:pt x="92507" y="66668"/>
                    </a:cubicBezTo>
                    <a:cubicBezTo>
                      <a:pt x="102794" y="67287"/>
                      <a:pt x="105175" y="68525"/>
                      <a:pt x="97412" y="77716"/>
                    </a:cubicBezTo>
                    <a:cubicBezTo>
                      <a:pt x="93316" y="82574"/>
                      <a:pt x="98603" y="88003"/>
                      <a:pt x="103841" y="91147"/>
                    </a:cubicBezTo>
                    <a:cubicBezTo>
                      <a:pt x="104651" y="92099"/>
                      <a:pt x="104794" y="92957"/>
                      <a:pt x="104270" y="93576"/>
                    </a:cubicBezTo>
                    <a:cubicBezTo>
                      <a:pt x="103794" y="94194"/>
                      <a:pt x="103365" y="94480"/>
                      <a:pt x="102985" y="94433"/>
                    </a:cubicBezTo>
                    <a:cubicBezTo>
                      <a:pt x="88173" y="93528"/>
                      <a:pt x="74362" y="98862"/>
                      <a:pt x="60122" y="101529"/>
                    </a:cubicBezTo>
                    <a:cubicBezTo>
                      <a:pt x="44596" y="104482"/>
                      <a:pt x="29594" y="104720"/>
                      <a:pt x="18069" y="91195"/>
                    </a:cubicBezTo>
                    <a:cubicBezTo>
                      <a:pt x="6210" y="80669"/>
                      <a:pt x="-6648" y="70525"/>
                      <a:pt x="3924" y="51951"/>
                    </a:cubicBezTo>
                    <a:close/>
                  </a:path>
                </a:pathLst>
              </a:custGeom>
              <a:solidFill>
                <a:srgbClr val="414443"/>
              </a:solidFill>
              <a:ln w="4763" cap="flat">
                <a:noFill/>
                <a:prstDash val="solid"/>
                <a:miter/>
              </a:ln>
            </p:spPr>
            <p:txBody>
              <a:bodyPr rtlCol="0" anchor="ctr"/>
              <a:lstStyle/>
              <a:p>
                <a:endParaRPr lang="en-US"/>
              </a:p>
            </p:txBody>
          </p:sp>
          <p:sp>
            <p:nvSpPr>
              <p:cNvPr id="1087" name="Freeform: Shape 1086">
                <a:extLst>
                  <a:ext uri="{FF2B5EF4-FFF2-40B4-BE49-F238E27FC236}">
                    <a16:creationId xmlns:a16="http://schemas.microsoft.com/office/drawing/2014/main" id="{C3E57048-6129-AD04-1BEE-463C2147AB02}"/>
                  </a:ext>
                </a:extLst>
              </p:cNvPr>
              <p:cNvSpPr/>
              <p:nvPr/>
            </p:nvSpPr>
            <p:spPr>
              <a:xfrm>
                <a:off x="5861732" y="6526530"/>
                <a:ext cx="22555" cy="58938"/>
              </a:xfrm>
              <a:custGeom>
                <a:avLst/>
                <a:gdLst>
                  <a:gd name="connsiteX0" fmla="*/ 18002 w 22555"/>
                  <a:gd name="connsiteY0" fmla="*/ 0 h 58938"/>
                  <a:gd name="connsiteX1" fmla="*/ 21193 w 22555"/>
                  <a:gd name="connsiteY1" fmla="*/ 333 h 58938"/>
                  <a:gd name="connsiteX2" fmla="*/ 15144 w 22555"/>
                  <a:gd name="connsiteY2" fmla="*/ 54912 h 58938"/>
                  <a:gd name="connsiteX3" fmla="*/ 0 w 22555"/>
                  <a:gd name="connsiteY3" fmla="*/ 45005 h 58938"/>
                  <a:gd name="connsiteX4" fmla="*/ 619 w 22555"/>
                  <a:gd name="connsiteY4" fmla="*/ 36290 h 58938"/>
                  <a:gd name="connsiteX5" fmla="*/ 6762 w 22555"/>
                  <a:gd name="connsiteY5" fmla="*/ 24432 h 58938"/>
                  <a:gd name="connsiteX6" fmla="*/ 16478 w 22555"/>
                  <a:gd name="connsiteY6" fmla="*/ 3477 h 58938"/>
                  <a:gd name="connsiteX7" fmla="*/ 18002 w 22555"/>
                  <a:gd name="connsiteY7" fmla="*/ 0 h 5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5" h="58938">
                    <a:moveTo>
                      <a:pt x="18002" y="0"/>
                    </a:moveTo>
                    <a:cubicBezTo>
                      <a:pt x="19050" y="95"/>
                      <a:pt x="20145" y="190"/>
                      <a:pt x="21193" y="333"/>
                    </a:cubicBezTo>
                    <a:cubicBezTo>
                      <a:pt x="24479" y="19098"/>
                      <a:pt x="21574" y="37195"/>
                      <a:pt x="15144" y="54912"/>
                    </a:cubicBezTo>
                    <a:cubicBezTo>
                      <a:pt x="1667" y="64484"/>
                      <a:pt x="476" y="55293"/>
                      <a:pt x="0" y="45005"/>
                    </a:cubicBezTo>
                    <a:cubicBezTo>
                      <a:pt x="238" y="42100"/>
                      <a:pt x="428" y="39195"/>
                      <a:pt x="619" y="36290"/>
                    </a:cubicBezTo>
                    <a:cubicBezTo>
                      <a:pt x="2667" y="32337"/>
                      <a:pt x="4715" y="28384"/>
                      <a:pt x="6762" y="24432"/>
                    </a:cubicBezTo>
                    <a:cubicBezTo>
                      <a:pt x="5143" y="15192"/>
                      <a:pt x="11382" y="9620"/>
                      <a:pt x="16478" y="3477"/>
                    </a:cubicBezTo>
                    <a:cubicBezTo>
                      <a:pt x="17145" y="2381"/>
                      <a:pt x="17669" y="1238"/>
                      <a:pt x="18002" y="0"/>
                    </a:cubicBezTo>
                    <a:close/>
                  </a:path>
                </a:pathLst>
              </a:custGeom>
              <a:solidFill>
                <a:srgbClr val="FFC56E"/>
              </a:solidFill>
              <a:ln w="4763" cap="flat">
                <a:noFill/>
                <a:prstDash val="solid"/>
                <a:miter/>
              </a:ln>
            </p:spPr>
            <p:txBody>
              <a:bodyPr rtlCol="0" anchor="ctr"/>
              <a:lstStyle/>
              <a:p>
                <a:endParaRPr lang="en-US"/>
              </a:p>
            </p:txBody>
          </p:sp>
          <p:sp>
            <p:nvSpPr>
              <p:cNvPr id="1088" name="Freeform: Shape 1087">
                <a:extLst>
                  <a:ext uri="{FF2B5EF4-FFF2-40B4-BE49-F238E27FC236}">
                    <a16:creationId xmlns:a16="http://schemas.microsoft.com/office/drawing/2014/main" id="{279EE990-3D05-8D46-B7ED-C307D43F77DE}"/>
                  </a:ext>
                </a:extLst>
              </p:cNvPr>
              <p:cNvSpPr/>
              <p:nvPr/>
            </p:nvSpPr>
            <p:spPr>
              <a:xfrm>
                <a:off x="5991845" y="6885975"/>
                <a:ext cx="295273" cy="302176"/>
              </a:xfrm>
              <a:custGeom>
                <a:avLst/>
                <a:gdLst>
                  <a:gd name="connsiteX0" fmla="*/ 295274 w 295273"/>
                  <a:gd name="connsiteY0" fmla="*/ 33175 h 302176"/>
                  <a:gd name="connsiteX1" fmla="*/ 243505 w 295273"/>
                  <a:gd name="connsiteY1" fmla="*/ 127616 h 302176"/>
                  <a:gd name="connsiteX2" fmla="*/ 141731 w 295273"/>
                  <a:gd name="connsiteY2" fmla="*/ 301113 h 302176"/>
                  <a:gd name="connsiteX3" fmla="*/ 133825 w 295273"/>
                  <a:gd name="connsiteY3" fmla="*/ 292255 h 302176"/>
                  <a:gd name="connsiteX4" fmla="*/ 125586 w 295273"/>
                  <a:gd name="connsiteY4" fmla="*/ 244535 h 302176"/>
                  <a:gd name="connsiteX5" fmla="*/ 51576 w 295273"/>
                  <a:gd name="connsiteY5" fmla="*/ 211245 h 302176"/>
                  <a:gd name="connsiteX6" fmla="*/ 14619 w 295273"/>
                  <a:gd name="connsiteY6" fmla="*/ 223818 h 302176"/>
                  <a:gd name="connsiteX7" fmla="*/ 19382 w 295273"/>
                  <a:gd name="connsiteY7" fmla="*/ 98088 h 302176"/>
                  <a:gd name="connsiteX8" fmla="*/ 28621 w 295273"/>
                  <a:gd name="connsiteY8" fmla="*/ 25936 h 302176"/>
                  <a:gd name="connsiteX9" fmla="*/ 60864 w 295273"/>
                  <a:gd name="connsiteY9" fmla="*/ 6410 h 302176"/>
                  <a:gd name="connsiteX10" fmla="*/ 87962 w 295273"/>
                  <a:gd name="connsiteY10" fmla="*/ 17744 h 302176"/>
                  <a:gd name="connsiteX11" fmla="*/ 87914 w 295273"/>
                  <a:gd name="connsiteY11" fmla="*/ 36461 h 302176"/>
                  <a:gd name="connsiteX12" fmla="*/ 114870 w 295273"/>
                  <a:gd name="connsiteY12" fmla="*/ 8124 h 302176"/>
                  <a:gd name="connsiteX13" fmla="*/ 106679 w 295273"/>
                  <a:gd name="connsiteY13" fmla="*/ 37270 h 302176"/>
                  <a:gd name="connsiteX14" fmla="*/ 44528 w 295273"/>
                  <a:gd name="connsiteY14" fmla="*/ 180812 h 302176"/>
                  <a:gd name="connsiteX15" fmla="*/ 72484 w 295273"/>
                  <a:gd name="connsiteY15" fmla="*/ 166382 h 302176"/>
                  <a:gd name="connsiteX16" fmla="*/ 94391 w 295273"/>
                  <a:gd name="connsiteY16" fmla="*/ 174335 h 302176"/>
                  <a:gd name="connsiteX17" fmla="*/ 117585 w 295273"/>
                  <a:gd name="connsiteY17" fmla="*/ 187766 h 302176"/>
                  <a:gd name="connsiteX18" fmla="*/ 149112 w 295273"/>
                  <a:gd name="connsiteY18" fmla="*/ 221198 h 302176"/>
                  <a:gd name="connsiteX19" fmla="*/ 169591 w 295273"/>
                  <a:gd name="connsiteY19" fmla="*/ 209387 h 302176"/>
                  <a:gd name="connsiteX20" fmla="*/ 163210 w 295273"/>
                  <a:gd name="connsiteY20" fmla="*/ 188099 h 302176"/>
                  <a:gd name="connsiteX21" fmla="*/ 160257 w 295273"/>
                  <a:gd name="connsiteY21" fmla="*/ 138331 h 302176"/>
                  <a:gd name="connsiteX22" fmla="*/ 192880 w 295273"/>
                  <a:gd name="connsiteY22" fmla="*/ 104279 h 302176"/>
                  <a:gd name="connsiteX23" fmla="*/ 226646 w 295273"/>
                  <a:gd name="connsiteY23" fmla="*/ 43795 h 302176"/>
                  <a:gd name="connsiteX24" fmla="*/ 239410 w 295273"/>
                  <a:gd name="connsiteY24" fmla="*/ 32127 h 302176"/>
                  <a:gd name="connsiteX25" fmla="*/ 265651 w 295273"/>
                  <a:gd name="connsiteY25" fmla="*/ 23460 h 302176"/>
                  <a:gd name="connsiteX26" fmla="*/ 277557 w 295273"/>
                  <a:gd name="connsiteY26" fmla="*/ 17221 h 302176"/>
                  <a:gd name="connsiteX27" fmla="*/ 282224 w 295273"/>
                  <a:gd name="connsiteY27" fmla="*/ 41891 h 302176"/>
                  <a:gd name="connsiteX28" fmla="*/ 295274 w 295273"/>
                  <a:gd name="connsiteY28" fmla="*/ 33175 h 30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5273" h="302176">
                    <a:moveTo>
                      <a:pt x="295274" y="33175"/>
                    </a:moveTo>
                    <a:cubicBezTo>
                      <a:pt x="280558" y="66036"/>
                      <a:pt x="261746" y="96659"/>
                      <a:pt x="243505" y="127616"/>
                    </a:cubicBezTo>
                    <a:cubicBezTo>
                      <a:pt x="209453" y="185385"/>
                      <a:pt x="175640" y="243296"/>
                      <a:pt x="141731" y="301113"/>
                    </a:cubicBezTo>
                    <a:cubicBezTo>
                      <a:pt x="131491" y="304923"/>
                      <a:pt x="133825" y="297684"/>
                      <a:pt x="133825" y="292255"/>
                    </a:cubicBezTo>
                    <a:cubicBezTo>
                      <a:pt x="133777" y="275920"/>
                      <a:pt x="131920" y="259632"/>
                      <a:pt x="125586" y="244535"/>
                    </a:cubicBezTo>
                    <a:cubicBezTo>
                      <a:pt x="113489" y="215769"/>
                      <a:pt x="85057" y="203053"/>
                      <a:pt x="51576" y="211245"/>
                    </a:cubicBezTo>
                    <a:cubicBezTo>
                      <a:pt x="40194" y="214054"/>
                      <a:pt x="29241" y="218770"/>
                      <a:pt x="14619" y="223818"/>
                    </a:cubicBezTo>
                    <a:cubicBezTo>
                      <a:pt x="26192" y="180765"/>
                      <a:pt x="45671" y="139664"/>
                      <a:pt x="19382" y="98088"/>
                    </a:cubicBezTo>
                    <a:cubicBezTo>
                      <a:pt x="-9098" y="68322"/>
                      <a:pt x="-6335" y="50987"/>
                      <a:pt x="28621" y="25936"/>
                    </a:cubicBezTo>
                    <a:cubicBezTo>
                      <a:pt x="39003" y="18507"/>
                      <a:pt x="50053" y="12744"/>
                      <a:pt x="60864" y="6410"/>
                    </a:cubicBezTo>
                    <a:cubicBezTo>
                      <a:pt x="78818" y="-4163"/>
                      <a:pt x="82914" y="-2496"/>
                      <a:pt x="87962" y="17744"/>
                    </a:cubicBezTo>
                    <a:cubicBezTo>
                      <a:pt x="89534" y="24079"/>
                      <a:pt x="90248" y="30222"/>
                      <a:pt x="87914" y="36461"/>
                    </a:cubicBezTo>
                    <a:cubicBezTo>
                      <a:pt x="98249" y="28317"/>
                      <a:pt x="93820" y="6124"/>
                      <a:pt x="114870" y="8124"/>
                    </a:cubicBezTo>
                    <a:cubicBezTo>
                      <a:pt x="119680" y="19983"/>
                      <a:pt x="110584" y="27936"/>
                      <a:pt x="106679" y="37270"/>
                    </a:cubicBezTo>
                    <a:cubicBezTo>
                      <a:pt x="86771" y="85086"/>
                      <a:pt x="60244" y="130092"/>
                      <a:pt x="44528" y="180812"/>
                    </a:cubicBezTo>
                    <a:cubicBezTo>
                      <a:pt x="57149" y="179860"/>
                      <a:pt x="59958" y="164001"/>
                      <a:pt x="72484" y="166382"/>
                    </a:cubicBezTo>
                    <a:cubicBezTo>
                      <a:pt x="77056" y="176574"/>
                      <a:pt x="84295" y="179812"/>
                      <a:pt x="94391" y="174335"/>
                    </a:cubicBezTo>
                    <a:cubicBezTo>
                      <a:pt x="109632" y="166096"/>
                      <a:pt x="115061" y="174526"/>
                      <a:pt x="117585" y="187766"/>
                    </a:cubicBezTo>
                    <a:cubicBezTo>
                      <a:pt x="121823" y="210006"/>
                      <a:pt x="129586" y="215912"/>
                      <a:pt x="149112" y="221198"/>
                    </a:cubicBezTo>
                    <a:cubicBezTo>
                      <a:pt x="162543" y="224865"/>
                      <a:pt x="165019" y="217007"/>
                      <a:pt x="169591" y="209387"/>
                    </a:cubicBezTo>
                    <a:cubicBezTo>
                      <a:pt x="175211" y="200053"/>
                      <a:pt x="171353" y="193957"/>
                      <a:pt x="163210" y="188099"/>
                    </a:cubicBezTo>
                    <a:cubicBezTo>
                      <a:pt x="139730" y="171145"/>
                      <a:pt x="139063" y="156810"/>
                      <a:pt x="160257" y="138331"/>
                    </a:cubicBezTo>
                    <a:cubicBezTo>
                      <a:pt x="175640" y="131282"/>
                      <a:pt x="186069" y="119662"/>
                      <a:pt x="192880" y="104279"/>
                    </a:cubicBezTo>
                    <a:cubicBezTo>
                      <a:pt x="202310" y="83086"/>
                      <a:pt x="217597" y="65179"/>
                      <a:pt x="226646" y="43795"/>
                    </a:cubicBezTo>
                    <a:cubicBezTo>
                      <a:pt x="230075" y="38985"/>
                      <a:pt x="230789" y="31223"/>
                      <a:pt x="239410" y="32127"/>
                    </a:cubicBezTo>
                    <a:cubicBezTo>
                      <a:pt x="246887" y="25841"/>
                      <a:pt x="250315" y="7457"/>
                      <a:pt x="265651" y="23460"/>
                    </a:cubicBezTo>
                    <a:cubicBezTo>
                      <a:pt x="266508" y="24317"/>
                      <a:pt x="273271" y="19506"/>
                      <a:pt x="277557" y="17221"/>
                    </a:cubicBezTo>
                    <a:cubicBezTo>
                      <a:pt x="280796" y="25079"/>
                      <a:pt x="282701" y="32889"/>
                      <a:pt x="282224" y="41891"/>
                    </a:cubicBezTo>
                    <a:cubicBezTo>
                      <a:pt x="287415" y="38413"/>
                      <a:pt x="291369" y="35794"/>
                      <a:pt x="295274" y="33175"/>
                    </a:cubicBezTo>
                    <a:close/>
                  </a:path>
                </a:pathLst>
              </a:custGeom>
              <a:solidFill>
                <a:srgbClr val="FFB848"/>
              </a:solidFill>
              <a:ln w="4763" cap="flat">
                <a:noFill/>
                <a:prstDash val="solid"/>
                <a:miter/>
              </a:ln>
            </p:spPr>
            <p:txBody>
              <a:bodyPr rtlCol="0" anchor="ctr"/>
              <a:lstStyle/>
              <a:p>
                <a:endParaRPr lang="en-US"/>
              </a:p>
            </p:txBody>
          </p:sp>
          <p:sp>
            <p:nvSpPr>
              <p:cNvPr id="1089" name="Freeform: Shape 1088">
                <a:extLst>
                  <a:ext uri="{FF2B5EF4-FFF2-40B4-BE49-F238E27FC236}">
                    <a16:creationId xmlns:a16="http://schemas.microsoft.com/office/drawing/2014/main" id="{208428E6-FB14-6536-92C9-7C1BAC6B5042}"/>
                  </a:ext>
                </a:extLst>
              </p:cNvPr>
              <p:cNvSpPr/>
              <p:nvPr/>
            </p:nvSpPr>
            <p:spPr>
              <a:xfrm>
                <a:off x="5873686" y="6829438"/>
                <a:ext cx="236352" cy="162530"/>
              </a:xfrm>
              <a:custGeom>
                <a:avLst/>
                <a:gdLst>
                  <a:gd name="connsiteX0" fmla="*/ 231600 w 236352"/>
                  <a:gd name="connsiteY0" fmla="*/ 64185 h 162530"/>
                  <a:gd name="connsiteX1" fmla="*/ 211693 w 236352"/>
                  <a:gd name="connsiteY1" fmla="*/ 97665 h 162530"/>
                  <a:gd name="connsiteX2" fmla="*/ 203645 w 236352"/>
                  <a:gd name="connsiteY2" fmla="*/ 107476 h 162530"/>
                  <a:gd name="connsiteX3" fmla="*/ 199835 w 236352"/>
                  <a:gd name="connsiteY3" fmla="*/ 95569 h 162530"/>
                  <a:gd name="connsiteX4" fmla="*/ 196739 w 236352"/>
                  <a:gd name="connsiteY4" fmla="*/ 58375 h 162530"/>
                  <a:gd name="connsiteX5" fmla="*/ 137684 w 236352"/>
                  <a:gd name="connsiteY5" fmla="*/ 93807 h 162530"/>
                  <a:gd name="connsiteX6" fmla="*/ 134303 w 236352"/>
                  <a:gd name="connsiteY6" fmla="*/ 129717 h 162530"/>
                  <a:gd name="connsiteX7" fmla="*/ 121634 w 236352"/>
                  <a:gd name="connsiteY7" fmla="*/ 132670 h 162530"/>
                  <a:gd name="connsiteX8" fmla="*/ 137541 w 236352"/>
                  <a:gd name="connsiteY8" fmla="*/ 154577 h 162530"/>
                  <a:gd name="connsiteX9" fmla="*/ 24670 w 236352"/>
                  <a:gd name="connsiteY9" fmla="*/ 150434 h 162530"/>
                  <a:gd name="connsiteX10" fmla="*/ 0 w 236352"/>
                  <a:gd name="connsiteY10" fmla="*/ 162531 h 162530"/>
                  <a:gd name="connsiteX11" fmla="*/ 17479 w 236352"/>
                  <a:gd name="connsiteY11" fmla="*/ 146529 h 162530"/>
                  <a:gd name="connsiteX12" fmla="*/ 13097 w 236352"/>
                  <a:gd name="connsiteY12" fmla="*/ 109143 h 162530"/>
                  <a:gd name="connsiteX13" fmla="*/ 40386 w 236352"/>
                  <a:gd name="connsiteY13" fmla="*/ 64661 h 162530"/>
                  <a:gd name="connsiteX14" fmla="*/ 48149 w 236352"/>
                  <a:gd name="connsiteY14" fmla="*/ 62470 h 162530"/>
                  <a:gd name="connsiteX15" fmla="*/ 81820 w 236352"/>
                  <a:gd name="connsiteY15" fmla="*/ 66994 h 162530"/>
                  <a:gd name="connsiteX16" fmla="*/ 90011 w 236352"/>
                  <a:gd name="connsiteY16" fmla="*/ 67471 h 162530"/>
                  <a:gd name="connsiteX17" fmla="*/ 115681 w 236352"/>
                  <a:gd name="connsiteY17" fmla="*/ 71091 h 162530"/>
                  <a:gd name="connsiteX18" fmla="*/ 147114 w 236352"/>
                  <a:gd name="connsiteY18" fmla="*/ 42706 h 162530"/>
                  <a:gd name="connsiteX19" fmla="*/ 157925 w 236352"/>
                  <a:gd name="connsiteY19" fmla="*/ 18750 h 162530"/>
                  <a:gd name="connsiteX20" fmla="*/ 177261 w 236352"/>
                  <a:gd name="connsiteY20" fmla="*/ 19989 h 162530"/>
                  <a:gd name="connsiteX21" fmla="*/ 173546 w 236352"/>
                  <a:gd name="connsiteY21" fmla="*/ 2415 h 162530"/>
                  <a:gd name="connsiteX22" fmla="*/ 210121 w 236352"/>
                  <a:gd name="connsiteY22" fmla="*/ 18656 h 162530"/>
                  <a:gd name="connsiteX23" fmla="*/ 225123 w 236352"/>
                  <a:gd name="connsiteY23" fmla="*/ 35848 h 162530"/>
                  <a:gd name="connsiteX24" fmla="*/ 235697 w 236352"/>
                  <a:gd name="connsiteY24" fmla="*/ 59184 h 162530"/>
                  <a:gd name="connsiteX25" fmla="*/ 231600 w 236352"/>
                  <a:gd name="connsiteY25" fmla="*/ 64185 h 16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6352" h="162530">
                    <a:moveTo>
                      <a:pt x="231600" y="64185"/>
                    </a:moveTo>
                    <a:cubicBezTo>
                      <a:pt x="219409" y="72043"/>
                      <a:pt x="216504" y="85473"/>
                      <a:pt x="211693" y="97665"/>
                    </a:cubicBezTo>
                    <a:cubicBezTo>
                      <a:pt x="209931" y="102047"/>
                      <a:pt x="210836" y="108809"/>
                      <a:pt x="203645" y="107476"/>
                    </a:cubicBezTo>
                    <a:cubicBezTo>
                      <a:pt x="196787" y="106190"/>
                      <a:pt x="197358" y="99284"/>
                      <a:pt x="199835" y="95569"/>
                    </a:cubicBezTo>
                    <a:cubicBezTo>
                      <a:pt x="208788" y="81996"/>
                      <a:pt x="197120" y="71615"/>
                      <a:pt x="196739" y="58375"/>
                    </a:cubicBezTo>
                    <a:cubicBezTo>
                      <a:pt x="176022" y="70709"/>
                      <a:pt x="156449" y="81616"/>
                      <a:pt x="137684" y="93807"/>
                    </a:cubicBezTo>
                    <a:cubicBezTo>
                      <a:pt x="121730" y="104238"/>
                      <a:pt x="120920" y="116429"/>
                      <a:pt x="134303" y="129717"/>
                    </a:cubicBezTo>
                    <a:cubicBezTo>
                      <a:pt x="129921" y="130764"/>
                      <a:pt x="125921" y="131670"/>
                      <a:pt x="121634" y="132670"/>
                    </a:cubicBezTo>
                    <a:cubicBezTo>
                      <a:pt x="126445" y="140432"/>
                      <a:pt x="135493" y="145052"/>
                      <a:pt x="137541" y="154577"/>
                    </a:cubicBezTo>
                    <a:cubicBezTo>
                      <a:pt x="101251" y="117144"/>
                      <a:pt x="63294" y="127336"/>
                      <a:pt x="24670" y="150434"/>
                    </a:cubicBezTo>
                    <a:cubicBezTo>
                      <a:pt x="16812" y="155101"/>
                      <a:pt x="8240" y="158530"/>
                      <a:pt x="0" y="162531"/>
                    </a:cubicBezTo>
                    <a:cubicBezTo>
                      <a:pt x="2572" y="149862"/>
                      <a:pt x="2572" y="149862"/>
                      <a:pt x="17479" y="146529"/>
                    </a:cubicBezTo>
                    <a:cubicBezTo>
                      <a:pt x="6478" y="135098"/>
                      <a:pt x="11287" y="121954"/>
                      <a:pt x="13097" y="109143"/>
                    </a:cubicBezTo>
                    <a:cubicBezTo>
                      <a:pt x="19479" y="92617"/>
                      <a:pt x="26099" y="76329"/>
                      <a:pt x="40386" y="64661"/>
                    </a:cubicBezTo>
                    <a:cubicBezTo>
                      <a:pt x="42910" y="63423"/>
                      <a:pt x="47101" y="61184"/>
                      <a:pt x="48149" y="62470"/>
                    </a:cubicBezTo>
                    <a:cubicBezTo>
                      <a:pt x="58055" y="75186"/>
                      <a:pt x="71057" y="62566"/>
                      <a:pt x="81820" y="66994"/>
                    </a:cubicBezTo>
                    <a:cubicBezTo>
                      <a:pt x="84344" y="68043"/>
                      <a:pt x="87202" y="68662"/>
                      <a:pt x="90011" y="67471"/>
                    </a:cubicBezTo>
                    <a:cubicBezTo>
                      <a:pt x="105252" y="60947"/>
                      <a:pt x="105299" y="60947"/>
                      <a:pt x="115681" y="71091"/>
                    </a:cubicBezTo>
                    <a:cubicBezTo>
                      <a:pt x="123683" y="58946"/>
                      <a:pt x="131159" y="47183"/>
                      <a:pt x="147114" y="42706"/>
                    </a:cubicBezTo>
                    <a:cubicBezTo>
                      <a:pt x="155543" y="40372"/>
                      <a:pt x="150876" y="25513"/>
                      <a:pt x="157925" y="18750"/>
                    </a:cubicBezTo>
                    <a:cubicBezTo>
                      <a:pt x="164306" y="14512"/>
                      <a:pt x="170545" y="14131"/>
                      <a:pt x="177261" y="19989"/>
                    </a:cubicBezTo>
                    <a:cubicBezTo>
                      <a:pt x="174308" y="14035"/>
                      <a:pt x="166878" y="9511"/>
                      <a:pt x="173546" y="2415"/>
                    </a:cubicBezTo>
                    <a:cubicBezTo>
                      <a:pt x="190453" y="-2728"/>
                      <a:pt x="203931" y="-680"/>
                      <a:pt x="210121" y="18656"/>
                    </a:cubicBezTo>
                    <a:cubicBezTo>
                      <a:pt x="212598" y="26323"/>
                      <a:pt x="218980" y="30990"/>
                      <a:pt x="225123" y="35848"/>
                    </a:cubicBezTo>
                    <a:cubicBezTo>
                      <a:pt x="232506" y="41658"/>
                      <a:pt x="238363" y="48611"/>
                      <a:pt x="235697" y="59184"/>
                    </a:cubicBezTo>
                    <a:cubicBezTo>
                      <a:pt x="234887" y="61280"/>
                      <a:pt x="233506" y="62946"/>
                      <a:pt x="231600" y="64185"/>
                    </a:cubicBezTo>
                    <a:close/>
                  </a:path>
                </a:pathLst>
              </a:custGeom>
              <a:solidFill>
                <a:srgbClr val="FFBD58"/>
              </a:solidFill>
              <a:ln w="4763" cap="flat">
                <a:noFill/>
                <a:prstDash val="solid"/>
                <a:miter/>
              </a:ln>
            </p:spPr>
            <p:txBody>
              <a:bodyPr rtlCol="0" anchor="ctr"/>
              <a:lstStyle/>
              <a:p>
                <a:endParaRPr lang="en-US"/>
              </a:p>
            </p:txBody>
          </p:sp>
          <p:sp>
            <p:nvSpPr>
              <p:cNvPr id="1090" name="Freeform: Shape 1089">
                <a:extLst>
                  <a:ext uri="{FF2B5EF4-FFF2-40B4-BE49-F238E27FC236}">
                    <a16:creationId xmlns:a16="http://schemas.microsoft.com/office/drawing/2014/main" id="{E4415716-939D-F691-2517-5A36BEE107E2}"/>
                  </a:ext>
                </a:extLst>
              </p:cNvPr>
              <p:cNvSpPr/>
              <p:nvPr/>
            </p:nvSpPr>
            <p:spPr>
              <a:xfrm>
                <a:off x="5817774" y="6926341"/>
                <a:ext cx="74907" cy="109632"/>
              </a:xfrm>
              <a:custGeom>
                <a:avLst/>
                <a:gdLst>
                  <a:gd name="connsiteX0" fmla="*/ 73771 w 74907"/>
                  <a:gd name="connsiteY0" fmla="*/ 11716 h 109632"/>
                  <a:gd name="connsiteX1" fmla="*/ 73866 w 74907"/>
                  <a:gd name="connsiteY1" fmla="*/ 44482 h 109632"/>
                  <a:gd name="connsiteX2" fmla="*/ 68723 w 74907"/>
                  <a:gd name="connsiteY2" fmla="*/ 53102 h 109632"/>
                  <a:gd name="connsiteX3" fmla="*/ 55912 w 74907"/>
                  <a:gd name="connsiteY3" fmla="*/ 65627 h 109632"/>
                  <a:gd name="connsiteX4" fmla="*/ 0 w 74907"/>
                  <a:gd name="connsiteY4" fmla="*/ 109633 h 109632"/>
                  <a:gd name="connsiteX5" fmla="*/ 7191 w 74907"/>
                  <a:gd name="connsiteY5" fmla="*/ 31957 h 109632"/>
                  <a:gd name="connsiteX6" fmla="*/ 40577 w 74907"/>
                  <a:gd name="connsiteY6" fmla="*/ 0 h 109632"/>
                  <a:gd name="connsiteX7" fmla="*/ 28099 w 74907"/>
                  <a:gd name="connsiteY7" fmla="*/ 50721 h 109632"/>
                  <a:gd name="connsiteX8" fmla="*/ 56293 w 74907"/>
                  <a:gd name="connsiteY8" fmla="*/ 34576 h 109632"/>
                  <a:gd name="connsiteX9" fmla="*/ 73771 w 74907"/>
                  <a:gd name="connsiteY9" fmla="*/ 11716 h 10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07" h="109632">
                    <a:moveTo>
                      <a:pt x="73771" y="11716"/>
                    </a:moveTo>
                    <a:cubicBezTo>
                      <a:pt x="74200" y="22670"/>
                      <a:pt x="68152" y="33766"/>
                      <a:pt x="73866" y="44482"/>
                    </a:cubicBezTo>
                    <a:cubicBezTo>
                      <a:pt x="77343" y="51102"/>
                      <a:pt x="71200" y="50816"/>
                      <a:pt x="68723" y="53102"/>
                    </a:cubicBezTo>
                    <a:cubicBezTo>
                      <a:pt x="64389" y="57245"/>
                      <a:pt x="56483" y="57626"/>
                      <a:pt x="55912" y="65627"/>
                    </a:cubicBezTo>
                    <a:cubicBezTo>
                      <a:pt x="39529" y="79867"/>
                      <a:pt x="23908" y="95060"/>
                      <a:pt x="0" y="109633"/>
                    </a:cubicBezTo>
                    <a:cubicBezTo>
                      <a:pt x="2620" y="81296"/>
                      <a:pt x="4906" y="56626"/>
                      <a:pt x="7191" y="31957"/>
                    </a:cubicBezTo>
                    <a:cubicBezTo>
                      <a:pt x="8858" y="11430"/>
                      <a:pt x="29385" y="10573"/>
                      <a:pt x="40577" y="0"/>
                    </a:cubicBezTo>
                    <a:cubicBezTo>
                      <a:pt x="47149" y="18669"/>
                      <a:pt x="34480" y="32957"/>
                      <a:pt x="28099" y="50721"/>
                    </a:cubicBezTo>
                    <a:cubicBezTo>
                      <a:pt x="43529" y="53673"/>
                      <a:pt x="49435" y="44196"/>
                      <a:pt x="56293" y="34576"/>
                    </a:cubicBezTo>
                    <a:cubicBezTo>
                      <a:pt x="61818" y="26765"/>
                      <a:pt x="60293" y="13383"/>
                      <a:pt x="73771" y="11716"/>
                    </a:cubicBezTo>
                    <a:close/>
                  </a:path>
                </a:pathLst>
              </a:custGeom>
              <a:solidFill>
                <a:srgbClr val="FFB339"/>
              </a:solidFill>
              <a:ln w="4763" cap="flat">
                <a:noFill/>
                <a:prstDash val="solid"/>
                <a:miter/>
              </a:ln>
            </p:spPr>
            <p:txBody>
              <a:bodyPr rtlCol="0" anchor="ctr"/>
              <a:lstStyle/>
              <a:p>
                <a:endParaRPr lang="en-US"/>
              </a:p>
            </p:txBody>
          </p:sp>
          <p:sp>
            <p:nvSpPr>
              <p:cNvPr id="1091" name="Freeform: Shape 1090">
                <a:extLst>
                  <a:ext uri="{FF2B5EF4-FFF2-40B4-BE49-F238E27FC236}">
                    <a16:creationId xmlns:a16="http://schemas.microsoft.com/office/drawing/2014/main" id="{5E26A22F-9299-8380-C181-1DAFA746866E}"/>
                  </a:ext>
                </a:extLst>
              </p:cNvPr>
              <p:cNvSpPr/>
              <p:nvPr/>
            </p:nvSpPr>
            <p:spPr>
              <a:xfrm>
                <a:off x="5996998" y="6293683"/>
                <a:ext cx="469333" cy="292571"/>
              </a:xfrm>
              <a:custGeom>
                <a:avLst/>
                <a:gdLst>
                  <a:gd name="connsiteX0" fmla="*/ 469333 w 469333"/>
                  <a:gd name="connsiteY0" fmla="*/ 264136 h 292571"/>
                  <a:gd name="connsiteX1" fmla="*/ 423947 w 469333"/>
                  <a:gd name="connsiteY1" fmla="*/ 290186 h 292571"/>
                  <a:gd name="connsiteX2" fmla="*/ 244019 w 469333"/>
                  <a:gd name="connsiteY2" fmla="*/ 218749 h 292571"/>
                  <a:gd name="connsiteX3" fmla="*/ 70950 w 469333"/>
                  <a:gd name="connsiteY3" fmla="*/ 104878 h 292571"/>
                  <a:gd name="connsiteX4" fmla="*/ 11847 w 469333"/>
                  <a:gd name="connsiteY4" fmla="*/ 42108 h 292571"/>
                  <a:gd name="connsiteX5" fmla="*/ 2894 w 469333"/>
                  <a:gd name="connsiteY5" fmla="*/ 22962 h 292571"/>
                  <a:gd name="connsiteX6" fmla="*/ 5037 w 469333"/>
                  <a:gd name="connsiteY6" fmla="*/ 1579 h 292571"/>
                  <a:gd name="connsiteX7" fmla="*/ 24516 w 469333"/>
                  <a:gd name="connsiteY7" fmla="*/ 10009 h 292571"/>
                  <a:gd name="connsiteX8" fmla="*/ 254925 w 469333"/>
                  <a:gd name="connsiteY8" fmla="*/ 170171 h 292571"/>
                  <a:gd name="connsiteX9" fmla="*/ 437186 w 469333"/>
                  <a:gd name="connsiteY9" fmla="*/ 237133 h 292571"/>
                  <a:gd name="connsiteX10" fmla="*/ 469333 w 469333"/>
                  <a:gd name="connsiteY10" fmla="*/ 264136 h 29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33" h="292571">
                    <a:moveTo>
                      <a:pt x="469333" y="264136"/>
                    </a:moveTo>
                    <a:cubicBezTo>
                      <a:pt x="466666" y="286996"/>
                      <a:pt x="446378" y="297711"/>
                      <a:pt x="423947" y="290186"/>
                    </a:cubicBezTo>
                    <a:cubicBezTo>
                      <a:pt x="362796" y="269517"/>
                      <a:pt x="300931" y="252563"/>
                      <a:pt x="244019" y="218749"/>
                    </a:cubicBezTo>
                    <a:cubicBezTo>
                      <a:pt x="184393" y="183364"/>
                      <a:pt x="123481" y="150550"/>
                      <a:pt x="70950" y="104878"/>
                    </a:cubicBezTo>
                    <a:cubicBezTo>
                      <a:pt x="49328" y="86066"/>
                      <a:pt x="25992" y="68206"/>
                      <a:pt x="11847" y="42108"/>
                    </a:cubicBezTo>
                    <a:cubicBezTo>
                      <a:pt x="8514" y="35917"/>
                      <a:pt x="5513" y="29487"/>
                      <a:pt x="2894" y="22962"/>
                    </a:cubicBezTo>
                    <a:cubicBezTo>
                      <a:pt x="-107" y="15533"/>
                      <a:pt x="-2535" y="6341"/>
                      <a:pt x="5037" y="1579"/>
                    </a:cubicBezTo>
                    <a:cubicBezTo>
                      <a:pt x="13229" y="-3517"/>
                      <a:pt x="18515" y="4913"/>
                      <a:pt x="24516" y="10009"/>
                    </a:cubicBezTo>
                    <a:cubicBezTo>
                      <a:pt x="96048" y="70969"/>
                      <a:pt x="168962" y="130071"/>
                      <a:pt x="254925" y="170171"/>
                    </a:cubicBezTo>
                    <a:cubicBezTo>
                      <a:pt x="313742" y="197651"/>
                      <a:pt x="373750" y="221845"/>
                      <a:pt x="437186" y="237133"/>
                    </a:cubicBezTo>
                    <a:cubicBezTo>
                      <a:pt x="452569" y="240847"/>
                      <a:pt x="468619" y="247610"/>
                      <a:pt x="469333" y="264136"/>
                    </a:cubicBezTo>
                    <a:close/>
                  </a:path>
                </a:pathLst>
              </a:custGeom>
              <a:solidFill>
                <a:srgbClr val="AFD3D3"/>
              </a:solidFill>
              <a:ln w="4763" cap="flat">
                <a:noFill/>
                <a:prstDash val="solid"/>
                <a:miter/>
              </a:ln>
            </p:spPr>
            <p:txBody>
              <a:bodyPr rtlCol="0" anchor="ctr"/>
              <a:lstStyle/>
              <a:p>
                <a:endParaRPr lang="en-US"/>
              </a:p>
            </p:txBody>
          </p:sp>
          <p:sp>
            <p:nvSpPr>
              <p:cNvPr id="1092" name="Freeform: Shape 1091">
                <a:extLst>
                  <a:ext uri="{FF2B5EF4-FFF2-40B4-BE49-F238E27FC236}">
                    <a16:creationId xmlns:a16="http://schemas.microsoft.com/office/drawing/2014/main" id="{026F2359-7135-6748-D4DC-E13299843AD4}"/>
                  </a:ext>
                </a:extLst>
              </p:cNvPr>
              <p:cNvSpPr/>
              <p:nvPr/>
            </p:nvSpPr>
            <p:spPr>
              <a:xfrm>
                <a:off x="6071639" y="6572200"/>
                <a:ext cx="247385" cy="244932"/>
              </a:xfrm>
              <a:custGeom>
                <a:avLst/>
                <a:gdLst>
                  <a:gd name="connsiteX0" fmla="*/ 209432 w 247385"/>
                  <a:gd name="connsiteY0" fmla="*/ 50580 h 244932"/>
                  <a:gd name="connsiteX1" fmla="*/ 223386 w 247385"/>
                  <a:gd name="connsiteY1" fmla="*/ 77536 h 244932"/>
                  <a:gd name="connsiteX2" fmla="*/ 232625 w 247385"/>
                  <a:gd name="connsiteY2" fmla="*/ 78250 h 244932"/>
                  <a:gd name="connsiteX3" fmla="*/ 244865 w 247385"/>
                  <a:gd name="connsiteY3" fmla="*/ 93157 h 244932"/>
                  <a:gd name="connsiteX4" fmla="*/ 245865 w 247385"/>
                  <a:gd name="connsiteY4" fmla="*/ 96919 h 244932"/>
                  <a:gd name="connsiteX5" fmla="*/ 243769 w 247385"/>
                  <a:gd name="connsiteY5" fmla="*/ 135495 h 244932"/>
                  <a:gd name="connsiteX6" fmla="*/ 244007 w 247385"/>
                  <a:gd name="connsiteY6" fmla="*/ 137543 h 244932"/>
                  <a:gd name="connsiteX7" fmla="*/ 215099 w 247385"/>
                  <a:gd name="connsiteY7" fmla="*/ 163166 h 244932"/>
                  <a:gd name="connsiteX8" fmla="*/ 209194 w 247385"/>
                  <a:gd name="connsiteY8" fmla="*/ 114588 h 244932"/>
                  <a:gd name="connsiteX9" fmla="*/ 175618 w 247385"/>
                  <a:gd name="connsiteY9" fmla="*/ 125304 h 244932"/>
                  <a:gd name="connsiteX10" fmla="*/ 179809 w 247385"/>
                  <a:gd name="connsiteY10" fmla="*/ 93109 h 244932"/>
                  <a:gd name="connsiteX11" fmla="*/ 168236 w 247385"/>
                  <a:gd name="connsiteY11" fmla="*/ 78964 h 244932"/>
                  <a:gd name="connsiteX12" fmla="*/ 155234 w 247385"/>
                  <a:gd name="connsiteY12" fmla="*/ 61296 h 244932"/>
                  <a:gd name="connsiteX13" fmla="*/ 140185 w 247385"/>
                  <a:gd name="connsiteY13" fmla="*/ 50771 h 244932"/>
                  <a:gd name="connsiteX14" fmla="*/ 123040 w 247385"/>
                  <a:gd name="connsiteY14" fmla="*/ 66963 h 244932"/>
                  <a:gd name="connsiteX15" fmla="*/ 133898 w 247385"/>
                  <a:gd name="connsiteY15" fmla="*/ 82584 h 244932"/>
                  <a:gd name="connsiteX16" fmla="*/ 158711 w 247385"/>
                  <a:gd name="connsiteY16" fmla="*/ 93062 h 244932"/>
                  <a:gd name="connsiteX17" fmla="*/ 130184 w 247385"/>
                  <a:gd name="connsiteY17" fmla="*/ 151640 h 244932"/>
                  <a:gd name="connsiteX18" fmla="*/ 90512 w 247385"/>
                  <a:gd name="connsiteY18" fmla="*/ 227888 h 244932"/>
                  <a:gd name="connsiteX19" fmla="*/ 78844 w 247385"/>
                  <a:gd name="connsiteY19" fmla="*/ 244795 h 244932"/>
                  <a:gd name="connsiteX20" fmla="*/ 73367 w 247385"/>
                  <a:gd name="connsiteY20" fmla="*/ 243033 h 244932"/>
                  <a:gd name="connsiteX21" fmla="*/ 46983 w 247385"/>
                  <a:gd name="connsiteY21" fmla="*/ 219935 h 244932"/>
                  <a:gd name="connsiteX22" fmla="*/ 28600 w 247385"/>
                  <a:gd name="connsiteY22" fmla="*/ 202695 h 244932"/>
                  <a:gd name="connsiteX23" fmla="*/ 44411 w 247385"/>
                  <a:gd name="connsiteY23" fmla="*/ 186502 h 244932"/>
                  <a:gd name="connsiteX24" fmla="*/ 55984 w 247385"/>
                  <a:gd name="connsiteY24" fmla="*/ 166261 h 244932"/>
                  <a:gd name="connsiteX25" fmla="*/ 88845 w 247385"/>
                  <a:gd name="connsiteY25" fmla="*/ 133352 h 244932"/>
                  <a:gd name="connsiteX26" fmla="*/ 109991 w 247385"/>
                  <a:gd name="connsiteY26" fmla="*/ 137258 h 244932"/>
                  <a:gd name="connsiteX27" fmla="*/ 96751 w 247385"/>
                  <a:gd name="connsiteY27" fmla="*/ 132876 h 244932"/>
                  <a:gd name="connsiteX28" fmla="*/ 85511 w 247385"/>
                  <a:gd name="connsiteY28" fmla="*/ 128733 h 244932"/>
                  <a:gd name="connsiteX29" fmla="*/ 63795 w 247385"/>
                  <a:gd name="connsiteY29" fmla="*/ 83537 h 244932"/>
                  <a:gd name="connsiteX30" fmla="*/ 82606 w 247385"/>
                  <a:gd name="connsiteY30" fmla="*/ 56819 h 244932"/>
                  <a:gd name="connsiteX31" fmla="*/ 40697 w 247385"/>
                  <a:gd name="connsiteY31" fmla="*/ 64534 h 244932"/>
                  <a:gd name="connsiteX32" fmla="*/ 23742 w 247385"/>
                  <a:gd name="connsiteY32" fmla="*/ 71964 h 244932"/>
                  <a:gd name="connsiteX33" fmla="*/ 3216 w 247385"/>
                  <a:gd name="connsiteY33" fmla="*/ 76012 h 244932"/>
                  <a:gd name="connsiteX34" fmla="*/ 8407 w 247385"/>
                  <a:gd name="connsiteY34" fmla="*/ 59248 h 244932"/>
                  <a:gd name="connsiteX35" fmla="*/ 44125 w 247385"/>
                  <a:gd name="connsiteY35" fmla="*/ 36912 h 244932"/>
                  <a:gd name="connsiteX36" fmla="*/ 53793 w 247385"/>
                  <a:gd name="connsiteY36" fmla="*/ 31864 h 244932"/>
                  <a:gd name="connsiteX37" fmla="*/ 79416 w 247385"/>
                  <a:gd name="connsiteY37" fmla="*/ 24053 h 244932"/>
                  <a:gd name="connsiteX38" fmla="*/ 92131 w 247385"/>
                  <a:gd name="connsiteY38" fmla="*/ 4193 h 244932"/>
                  <a:gd name="connsiteX39" fmla="*/ 114848 w 247385"/>
                  <a:gd name="connsiteY39" fmla="*/ 2 h 244932"/>
                  <a:gd name="connsiteX40" fmla="*/ 209432 w 247385"/>
                  <a:gd name="connsiteY40" fmla="*/ 50580 h 24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7385" h="244932">
                    <a:moveTo>
                      <a:pt x="209432" y="50580"/>
                    </a:moveTo>
                    <a:cubicBezTo>
                      <a:pt x="205860" y="63915"/>
                      <a:pt x="221624" y="67249"/>
                      <a:pt x="223386" y="77536"/>
                    </a:cubicBezTo>
                    <a:cubicBezTo>
                      <a:pt x="225815" y="91442"/>
                      <a:pt x="231434" y="51914"/>
                      <a:pt x="232625" y="78250"/>
                    </a:cubicBezTo>
                    <a:cubicBezTo>
                      <a:pt x="232959" y="85442"/>
                      <a:pt x="236149" y="91823"/>
                      <a:pt x="244865" y="93157"/>
                    </a:cubicBezTo>
                    <a:cubicBezTo>
                      <a:pt x="246484" y="93347"/>
                      <a:pt x="249056" y="94681"/>
                      <a:pt x="245865" y="96919"/>
                    </a:cubicBezTo>
                    <a:cubicBezTo>
                      <a:pt x="229101" y="108873"/>
                      <a:pt x="239340" y="122351"/>
                      <a:pt x="243769" y="135495"/>
                    </a:cubicBezTo>
                    <a:cubicBezTo>
                      <a:pt x="243864" y="136210"/>
                      <a:pt x="244341" y="137258"/>
                      <a:pt x="244007" y="137543"/>
                    </a:cubicBezTo>
                    <a:cubicBezTo>
                      <a:pt x="234292" y="146878"/>
                      <a:pt x="230101" y="171928"/>
                      <a:pt x="215099" y="163166"/>
                    </a:cubicBezTo>
                    <a:cubicBezTo>
                      <a:pt x="200240" y="154498"/>
                      <a:pt x="211098" y="131114"/>
                      <a:pt x="209194" y="114588"/>
                    </a:cubicBezTo>
                    <a:cubicBezTo>
                      <a:pt x="198478" y="116588"/>
                      <a:pt x="187429" y="122208"/>
                      <a:pt x="175618" y="125304"/>
                    </a:cubicBezTo>
                    <a:cubicBezTo>
                      <a:pt x="168713" y="113540"/>
                      <a:pt x="176428" y="103396"/>
                      <a:pt x="179809" y="93109"/>
                    </a:cubicBezTo>
                    <a:cubicBezTo>
                      <a:pt x="183666" y="81155"/>
                      <a:pt x="179904" y="77298"/>
                      <a:pt x="168236" y="78964"/>
                    </a:cubicBezTo>
                    <a:cubicBezTo>
                      <a:pt x="159282" y="76441"/>
                      <a:pt x="156759" y="69345"/>
                      <a:pt x="155234" y="61296"/>
                    </a:cubicBezTo>
                    <a:cubicBezTo>
                      <a:pt x="153711" y="52961"/>
                      <a:pt x="149091" y="48770"/>
                      <a:pt x="140185" y="50771"/>
                    </a:cubicBezTo>
                    <a:cubicBezTo>
                      <a:pt x="131231" y="52723"/>
                      <a:pt x="124326" y="56676"/>
                      <a:pt x="123040" y="66963"/>
                    </a:cubicBezTo>
                    <a:cubicBezTo>
                      <a:pt x="121992" y="75583"/>
                      <a:pt x="125993" y="80012"/>
                      <a:pt x="133898" y="82584"/>
                    </a:cubicBezTo>
                    <a:cubicBezTo>
                      <a:pt x="142424" y="85394"/>
                      <a:pt x="152662" y="84394"/>
                      <a:pt x="158711" y="93062"/>
                    </a:cubicBezTo>
                    <a:cubicBezTo>
                      <a:pt x="152377" y="114159"/>
                      <a:pt x="138852" y="131686"/>
                      <a:pt x="130184" y="151640"/>
                    </a:cubicBezTo>
                    <a:cubicBezTo>
                      <a:pt x="115325" y="176215"/>
                      <a:pt x="103228" y="202218"/>
                      <a:pt x="90512" y="227888"/>
                    </a:cubicBezTo>
                    <a:cubicBezTo>
                      <a:pt x="87464" y="234032"/>
                      <a:pt x="85511" y="241080"/>
                      <a:pt x="78844" y="244795"/>
                    </a:cubicBezTo>
                    <a:cubicBezTo>
                      <a:pt x="76701" y="245223"/>
                      <a:pt x="74891" y="244652"/>
                      <a:pt x="73367" y="243033"/>
                    </a:cubicBezTo>
                    <a:cubicBezTo>
                      <a:pt x="69366" y="229888"/>
                      <a:pt x="62318" y="221173"/>
                      <a:pt x="46983" y="219935"/>
                    </a:cubicBezTo>
                    <a:cubicBezTo>
                      <a:pt x="37649" y="219173"/>
                      <a:pt x="28933" y="214076"/>
                      <a:pt x="28600" y="202695"/>
                    </a:cubicBezTo>
                    <a:cubicBezTo>
                      <a:pt x="28266" y="192407"/>
                      <a:pt x="34457" y="188169"/>
                      <a:pt x="44411" y="186502"/>
                    </a:cubicBezTo>
                    <a:cubicBezTo>
                      <a:pt x="55460" y="184692"/>
                      <a:pt x="58984" y="177834"/>
                      <a:pt x="55984" y="166261"/>
                    </a:cubicBezTo>
                    <a:cubicBezTo>
                      <a:pt x="49650" y="141782"/>
                      <a:pt x="62889" y="129161"/>
                      <a:pt x="88845" y="133352"/>
                    </a:cubicBezTo>
                    <a:cubicBezTo>
                      <a:pt x="95798" y="134495"/>
                      <a:pt x="102561" y="136686"/>
                      <a:pt x="109991" y="137258"/>
                    </a:cubicBezTo>
                    <a:cubicBezTo>
                      <a:pt x="107133" y="130257"/>
                      <a:pt x="101180" y="133543"/>
                      <a:pt x="96751" y="132876"/>
                    </a:cubicBezTo>
                    <a:cubicBezTo>
                      <a:pt x="92560" y="132257"/>
                      <a:pt x="86464" y="132971"/>
                      <a:pt x="85511" y="128733"/>
                    </a:cubicBezTo>
                    <a:cubicBezTo>
                      <a:pt x="81702" y="111921"/>
                      <a:pt x="67271" y="100586"/>
                      <a:pt x="63795" y="83537"/>
                    </a:cubicBezTo>
                    <a:cubicBezTo>
                      <a:pt x="60366" y="66582"/>
                      <a:pt x="73320" y="63963"/>
                      <a:pt x="82606" y="56819"/>
                    </a:cubicBezTo>
                    <a:cubicBezTo>
                      <a:pt x="69652" y="64677"/>
                      <a:pt x="55698" y="67011"/>
                      <a:pt x="40697" y="64534"/>
                    </a:cubicBezTo>
                    <a:cubicBezTo>
                      <a:pt x="34124" y="63439"/>
                      <a:pt x="28361" y="67201"/>
                      <a:pt x="23742" y="71964"/>
                    </a:cubicBezTo>
                    <a:cubicBezTo>
                      <a:pt x="17789" y="78155"/>
                      <a:pt x="10312" y="82155"/>
                      <a:pt x="3216" y="76012"/>
                    </a:cubicBezTo>
                    <a:cubicBezTo>
                      <a:pt x="-5881" y="68059"/>
                      <a:pt x="7073" y="64915"/>
                      <a:pt x="8407" y="59248"/>
                    </a:cubicBezTo>
                    <a:cubicBezTo>
                      <a:pt x="13074" y="39579"/>
                      <a:pt x="27742" y="37150"/>
                      <a:pt x="44125" y="36912"/>
                    </a:cubicBezTo>
                    <a:cubicBezTo>
                      <a:pt x="47697" y="36007"/>
                      <a:pt x="51126" y="34626"/>
                      <a:pt x="53793" y="31864"/>
                    </a:cubicBezTo>
                    <a:cubicBezTo>
                      <a:pt x="59794" y="20005"/>
                      <a:pt x="70367" y="25768"/>
                      <a:pt x="79416" y="24053"/>
                    </a:cubicBezTo>
                    <a:cubicBezTo>
                      <a:pt x="86845" y="22576"/>
                      <a:pt x="79082" y="6432"/>
                      <a:pt x="92131" y="4193"/>
                    </a:cubicBezTo>
                    <a:cubicBezTo>
                      <a:pt x="99703" y="2860"/>
                      <a:pt x="106990" y="-93"/>
                      <a:pt x="114848" y="2"/>
                    </a:cubicBezTo>
                    <a:cubicBezTo>
                      <a:pt x="146376" y="16862"/>
                      <a:pt x="177904" y="33721"/>
                      <a:pt x="209432" y="50580"/>
                    </a:cubicBezTo>
                    <a:close/>
                  </a:path>
                </a:pathLst>
              </a:custGeom>
              <a:solidFill>
                <a:srgbClr val="FFB848"/>
              </a:solidFill>
              <a:ln w="4763" cap="flat">
                <a:noFill/>
                <a:prstDash val="solid"/>
                <a:miter/>
              </a:ln>
            </p:spPr>
            <p:txBody>
              <a:bodyPr rtlCol="0" anchor="ctr"/>
              <a:lstStyle/>
              <a:p>
                <a:endParaRPr lang="en-US"/>
              </a:p>
            </p:txBody>
          </p:sp>
          <p:sp>
            <p:nvSpPr>
              <p:cNvPr id="1093" name="Freeform: Shape 1092">
                <a:extLst>
                  <a:ext uri="{FF2B5EF4-FFF2-40B4-BE49-F238E27FC236}">
                    <a16:creationId xmlns:a16="http://schemas.microsoft.com/office/drawing/2014/main" id="{2436D7A4-65E8-CDC2-6297-214C47CF99CC}"/>
                  </a:ext>
                </a:extLst>
              </p:cNvPr>
              <p:cNvSpPr/>
              <p:nvPr/>
            </p:nvSpPr>
            <p:spPr>
              <a:xfrm>
                <a:off x="5865641" y="6390169"/>
                <a:ext cx="176700" cy="207825"/>
              </a:xfrm>
              <a:custGeom>
                <a:avLst/>
                <a:gdLst>
                  <a:gd name="connsiteX0" fmla="*/ 7711 w 176700"/>
                  <a:gd name="connsiteY0" fmla="*/ 190701 h 207825"/>
                  <a:gd name="connsiteX1" fmla="*/ 17284 w 176700"/>
                  <a:gd name="connsiteY1" fmla="*/ 136694 h 207825"/>
                  <a:gd name="connsiteX2" fmla="*/ 90007 w 176700"/>
                  <a:gd name="connsiteY2" fmla="*/ 1868 h 207825"/>
                  <a:gd name="connsiteX3" fmla="*/ 105819 w 176700"/>
                  <a:gd name="connsiteY3" fmla="*/ 7630 h 207825"/>
                  <a:gd name="connsiteX4" fmla="*/ 173541 w 176700"/>
                  <a:gd name="connsiteY4" fmla="*/ 77353 h 207825"/>
                  <a:gd name="connsiteX5" fmla="*/ 160254 w 176700"/>
                  <a:gd name="connsiteY5" fmla="*/ 128264 h 207825"/>
                  <a:gd name="connsiteX6" fmla="*/ 142680 w 176700"/>
                  <a:gd name="connsiteY6" fmla="*/ 140218 h 207825"/>
                  <a:gd name="connsiteX7" fmla="*/ 164016 w 176700"/>
                  <a:gd name="connsiteY7" fmla="*/ 141361 h 207825"/>
                  <a:gd name="connsiteX8" fmla="*/ 174922 w 176700"/>
                  <a:gd name="connsiteY8" fmla="*/ 153220 h 207825"/>
                  <a:gd name="connsiteX9" fmla="*/ 147110 w 176700"/>
                  <a:gd name="connsiteY9" fmla="*/ 171222 h 207825"/>
                  <a:gd name="connsiteX10" fmla="*/ 105581 w 176700"/>
                  <a:gd name="connsiteY10" fmla="*/ 167317 h 207825"/>
                  <a:gd name="connsiteX11" fmla="*/ 93150 w 176700"/>
                  <a:gd name="connsiteY11" fmla="*/ 165126 h 207825"/>
                  <a:gd name="connsiteX12" fmla="*/ 63290 w 176700"/>
                  <a:gd name="connsiteY12" fmla="*/ 137075 h 207825"/>
                  <a:gd name="connsiteX13" fmla="*/ 65861 w 176700"/>
                  <a:gd name="connsiteY13" fmla="*/ 114215 h 207825"/>
                  <a:gd name="connsiteX14" fmla="*/ 46954 w 176700"/>
                  <a:gd name="connsiteY14" fmla="*/ 135218 h 207825"/>
                  <a:gd name="connsiteX15" fmla="*/ 20284 w 176700"/>
                  <a:gd name="connsiteY15" fmla="*/ 192701 h 207825"/>
                  <a:gd name="connsiteX16" fmla="*/ 901 w 176700"/>
                  <a:gd name="connsiteY16" fmla="*/ 207131 h 207825"/>
                  <a:gd name="connsiteX17" fmla="*/ 7711 w 176700"/>
                  <a:gd name="connsiteY17" fmla="*/ 190701 h 2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700" h="207825">
                    <a:moveTo>
                      <a:pt x="7711" y="190701"/>
                    </a:moveTo>
                    <a:cubicBezTo>
                      <a:pt x="11902" y="172889"/>
                      <a:pt x="10235" y="154029"/>
                      <a:pt x="17284" y="136694"/>
                    </a:cubicBezTo>
                    <a:cubicBezTo>
                      <a:pt x="41192" y="91593"/>
                      <a:pt x="69100" y="48588"/>
                      <a:pt x="90007" y="1868"/>
                    </a:cubicBezTo>
                    <a:cubicBezTo>
                      <a:pt x="97960" y="-3657"/>
                      <a:pt x="100961" y="4534"/>
                      <a:pt x="105819" y="7630"/>
                    </a:cubicBezTo>
                    <a:cubicBezTo>
                      <a:pt x="121773" y="37300"/>
                      <a:pt x="151444" y="53636"/>
                      <a:pt x="173541" y="77353"/>
                    </a:cubicBezTo>
                    <a:cubicBezTo>
                      <a:pt x="164016" y="92927"/>
                      <a:pt x="153777" y="107452"/>
                      <a:pt x="160254" y="128264"/>
                    </a:cubicBezTo>
                    <a:cubicBezTo>
                      <a:pt x="163921" y="140123"/>
                      <a:pt x="153587" y="142647"/>
                      <a:pt x="142680" y="140218"/>
                    </a:cubicBezTo>
                    <a:cubicBezTo>
                      <a:pt x="149967" y="148410"/>
                      <a:pt x="156872" y="143695"/>
                      <a:pt x="164016" y="141361"/>
                    </a:cubicBezTo>
                    <a:cubicBezTo>
                      <a:pt x="175685" y="137647"/>
                      <a:pt x="179256" y="143695"/>
                      <a:pt x="174922" y="153220"/>
                    </a:cubicBezTo>
                    <a:cubicBezTo>
                      <a:pt x="169827" y="164460"/>
                      <a:pt x="164445" y="177794"/>
                      <a:pt x="147110" y="171222"/>
                    </a:cubicBezTo>
                    <a:cubicBezTo>
                      <a:pt x="134537" y="157506"/>
                      <a:pt x="119439" y="168126"/>
                      <a:pt x="105581" y="167317"/>
                    </a:cubicBezTo>
                    <a:cubicBezTo>
                      <a:pt x="101199" y="167031"/>
                      <a:pt x="95246" y="172079"/>
                      <a:pt x="93150" y="165126"/>
                    </a:cubicBezTo>
                    <a:cubicBezTo>
                      <a:pt x="88531" y="149743"/>
                      <a:pt x="73719" y="145838"/>
                      <a:pt x="63290" y="137075"/>
                    </a:cubicBezTo>
                    <a:cubicBezTo>
                      <a:pt x="59241" y="129741"/>
                      <a:pt x="65623" y="123645"/>
                      <a:pt x="65861" y="114215"/>
                    </a:cubicBezTo>
                    <a:cubicBezTo>
                      <a:pt x="55575" y="118977"/>
                      <a:pt x="50812" y="126550"/>
                      <a:pt x="46954" y="135218"/>
                    </a:cubicBezTo>
                    <a:cubicBezTo>
                      <a:pt x="38381" y="154506"/>
                      <a:pt x="29905" y="173889"/>
                      <a:pt x="20284" y="192701"/>
                    </a:cubicBezTo>
                    <a:cubicBezTo>
                      <a:pt x="16426" y="200273"/>
                      <a:pt x="13474" y="210608"/>
                      <a:pt x="901" y="207131"/>
                    </a:cubicBezTo>
                    <a:cubicBezTo>
                      <a:pt x="-2481" y="199321"/>
                      <a:pt x="4520" y="195797"/>
                      <a:pt x="7711" y="190701"/>
                    </a:cubicBezTo>
                    <a:close/>
                  </a:path>
                </a:pathLst>
              </a:custGeom>
              <a:solidFill>
                <a:srgbClr val="FFB84B"/>
              </a:solidFill>
              <a:ln w="4763" cap="flat">
                <a:noFill/>
                <a:prstDash val="solid"/>
                <a:miter/>
              </a:ln>
            </p:spPr>
            <p:txBody>
              <a:bodyPr rtlCol="0" anchor="ctr"/>
              <a:lstStyle/>
              <a:p>
                <a:endParaRPr lang="en-US"/>
              </a:p>
            </p:txBody>
          </p:sp>
          <p:sp>
            <p:nvSpPr>
              <p:cNvPr id="1094" name="Freeform: Shape 1093">
                <a:extLst>
                  <a:ext uri="{FF2B5EF4-FFF2-40B4-BE49-F238E27FC236}">
                    <a16:creationId xmlns:a16="http://schemas.microsoft.com/office/drawing/2014/main" id="{1E0CB27E-BFA9-0D38-1D28-7ED89F4B4C64}"/>
                  </a:ext>
                </a:extLst>
              </p:cNvPr>
              <p:cNvSpPr/>
              <p:nvPr/>
            </p:nvSpPr>
            <p:spPr>
              <a:xfrm>
                <a:off x="6000811" y="6467522"/>
                <a:ext cx="145094" cy="144882"/>
              </a:xfrm>
              <a:custGeom>
                <a:avLst/>
                <a:gdLst>
                  <a:gd name="connsiteX0" fmla="*/ 11559 w 145094"/>
                  <a:gd name="connsiteY0" fmla="*/ 92107 h 144882"/>
                  <a:gd name="connsiteX1" fmla="*/ 40563 w 145094"/>
                  <a:gd name="connsiteY1" fmla="*/ 65151 h 144882"/>
                  <a:gd name="connsiteX2" fmla="*/ 9035 w 145094"/>
                  <a:gd name="connsiteY2" fmla="*/ 71438 h 144882"/>
                  <a:gd name="connsiteX3" fmla="*/ 1177 w 145094"/>
                  <a:gd name="connsiteY3" fmla="*/ 54578 h 144882"/>
                  <a:gd name="connsiteX4" fmla="*/ 12225 w 145094"/>
                  <a:gd name="connsiteY4" fmla="*/ 59198 h 144882"/>
                  <a:gd name="connsiteX5" fmla="*/ 19465 w 145094"/>
                  <a:gd name="connsiteY5" fmla="*/ 59150 h 144882"/>
                  <a:gd name="connsiteX6" fmla="*/ 20084 w 145094"/>
                  <a:gd name="connsiteY6" fmla="*/ 47910 h 144882"/>
                  <a:gd name="connsiteX7" fmla="*/ 38372 w 145094"/>
                  <a:gd name="connsiteY7" fmla="*/ 0 h 144882"/>
                  <a:gd name="connsiteX8" fmla="*/ 117239 w 145094"/>
                  <a:gd name="connsiteY8" fmla="*/ 59579 h 144882"/>
                  <a:gd name="connsiteX9" fmla="*/ 119953 w 145094"/>
                  <a:gd name="connsiteY9" fmla="*/ 75295 h 144882"/>
                  <a:gd name="connsiteX10" fmla="*/ 122716 w 145094"/>
                  <a:gd name="connsiteY10" fmla="*/ 78391 h 144882"/>
                  <a:gd name="connsiteX11" fmla="*/ 145004 w 145094"/>
                  <a:gd name="connsiteY11" fmla="*/ 90154 h 144882"/>
                  <a:gd name="connsiteX12" fmla="*/ 125812 w 145094"/>
                  <a:gd name="connsiteY12" fmla="*/ 104966 h 144882"/>
                  <a:gd name="connsiteX13" fmla="*/ 123906 w 145094"/>
                  <a:gd name="connsiteY13" fmla="*/ 112586 h 144882"/>
                  <a:gd name="connsiteX14" fmla="*/ 126811 w 145094"/>
                  <a:gd name="connsiteY14" fmla="*/ 141398 h 144882"/>
                  <a:gd name="connsiteX15" fmla="*/ 117953 w 145094"/>
                  <a:gd name="connsiteY15" fmla="*/ 144828 h 144882"/>
                  <a:gd name="connsiteX16" fmla="*/ 88331 w 145094"/>
                  <a:gd name="connsiteY16" fmla="*/ 120301 h 144882"/>
                  <a:gd name="connsiteX17" fmla="*/ 87902 w 145094"/>
                  <a:gd name="connsiteY17" fmla="*/ 120491 h 144882"/>
                  <a:gd name="connsiteX18" fmla="*/ 71662 w 145094"/>
                  <a:gd name="connsiteY18" fmla="*/ 123730 h 144882"/>
                  <a:gd name="connsiteX19" fmla="*/ 77043 w 145094"/>
                  <a:gd name="connsiteY19" fmla="*/ 98060 h 144882"/>
                  <a:gd name="connsiteX20" fmla="*/ 57088 w 145094"/>
                  <a:gd name="connsiteY20" fmla="*/ 101679 h 144882"/>
                  <a:gd name="connsiteX21" fmla="*/ 43992 w 145094"/>
                  <a:gd name="connsiteY21" fmla="*/ 103061 h 144882"/>
                  <a:gd name="connsiteX22" fmla="*/ 27418 w 145094"/>
                  <a:gd name="connsiteY22" fmla="*/ 116300 h 144882"/>
                  <a:gd name="connsiteX23" fmla="*/ 10987 w 145094"/>
                  <a:gd name="connsiteY23" fmla="*/ 120825 h 144882"/>
                  <a:gd name="connsiteX24" fmla="*/ 7558 w 145094"/>
                  <a:gd name="connsiteY24" fmla="*/ 99250 h 144882"/>
                  <a:gd name="connsiteX25" fmla="*/ 11559 w 145094"/>
                  <a:gd name="connsiteY25" fmla="*/ 92107 h 1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094" h="144882">
                    <a:moveTo>
                      <a:pt x="11559" y="92107"/>
                    </a:moveTo>
                    <a:cubicBezTo>
                      <a:pt x="29990" y="94726"/>
                      <a:pt x="31895" y="79486"/>
                      <a:pt x="40563" y="65151"/>
                    </a:cubicBezTo>
                    <a:cubicBezTo>
                      <a:pt x="27942" y="68866"/>
                      <a:pt x="20417" y="78343"/>
                      <a:pt x="9035" y="71438"/>
                    </a:cubicBezTo>
                    <a:cubicBezTo>
                      <a:pt x="1367" y="66770"/>
                      <a:pt x="-1967" y="59436"/>
                      <a:pt x="1177" y="54578"/>
                    </a:cubicBezTo>
                    <a:cubicBezTo>
                      <a:pt x="8368" y="43339"/>
                      <a:pt x="9225" y="55150"/>
                      <a:pt x="12225" y="59198"/>
                    </a:cubicBezTo>
                    <a:cubicBezTo>
                      <a:pt x="14417" y="62103"/>
                      <a:pt x="17179" y="61055"/>
                      <a:pt x="19465" y="59150"/>
                    </a:cubicBezTo>
                    <a:cubicBezTo>
                      <a:pt x="23656" y="55673"/>
                      <a:pt x="21750" y="52054"/>
                      <a:pt x="20084" y="47910"/>
                    </a:cubicBezTo>
                    <a:cubicBezTo>
                      <a:pt x="11369" y="26432"/>
                      <a:pt x="20608" y="11525"/>
                      <a:pt x="38372" y="0"/>
                    </a:cubicBezTo>
                    <a:cubicBezTo>
                      <a:pt x="65804" y="18336"/>
                      <a:pt x="92998" y="36957"/>
                      <a:pt x="117239" y="59579"/>
                    </a:cubicBezTo>
                    <a:cubicBezTo>
                      <a:pt x="121430" y="64246"/>
                      <a:pt x="117667" y="70295"/>
                      <a:pt x="119953" y="75295"/>
                    </a:cubicBezTo>
                    <a:cubicBezTo>
                      <a:pt x="120668" y="76533"/>
                      <a:pt x="121525" y="77629"/>
                      <a:pt x="122716" y="78391"/>
                    </a:cubicBezTo>
                    <a:cubicBezTo>
                      <a:pt x="130003" y="83010"/>
                      <a:pt x="143813" y="79057"/>
                      <a:pt x="145004" y="90154"/>
                    </a:cubicBezTo>
                    <a:cubicBezTo>
                      <a:pt x="146242" y="101298"/>
                      <a:pt x="134479" y="102918"/>
                      <a:pt x="125812" y="104966"/>
                    </a:cubicBezTo>
                    <a:cubicBezTo>
                      <a:pt x="119763" y="106442"/>
                      <a:pt x="123240" y="109633"/>
                      <a:pt x="123906" y="112586"/>
                    </a:cubicBezTo>
                    <a:cubicBezTo>
                      <a:pt x="126097" y="122063"/>
                      <a:pt x="127049" y="131683"/>
                      <a:pt x="126811" y="141398"/>
                    </a:cubicBezTo>
                    <a:cubicBezTo>
                      <a:pt x="124668" y="144637"/>
                      <a:pt x="121430" y="145066"/>
                      <a:pt x="117953" y="144828"/>
                    </a:cubicBezTo>
                    <a:cubicBezTo>
                      <a:pt x="105618" y="139636"/>
                      <a:pt x="94284" y="133207"/>
                      <a:pt x="88331" y="120301"/>
                    </a:cubicBezTo>
                    <a:cubicBezTo>
                      <a:pt x="87759" y="118919"/>
                      <a:pt x="88188" y="120682"/>
                      <a:pt x="87902" y="120491"/>
                    </a:cubicBezTo>
                    <a:cubicBezTo>
                      <a:pt x="84187" y="129969"/>
                      <a:pt x="79186" y="133207"/>
                      <a:pt x="71662" y="123730"/>
                    </a:cubicBezTo>
                    <a:cubicBezTo>
                      <a:pt x="70757" y="114728"/>
                      <a:pt x="80139" y="107680"/>
                      <a:pt x="77043" y="98060"/>
                    </a:cubicBezTo>
                    <a:cubicBezTo>
                      <a:pt x="69423" y="95964"/>
                      <a:pt x="64375" y="105013"/>
                      <a:pt x="57088" y="101679"/>
                    </a:cubicBezTo>
                    <a:cubicBezTo>
                      <a:pt x="52278" y="97488"/>
                      <a:pt x="47754" y="95345"/>
                      <a:pt x="43992" y="103061"/>
                    </a:cubicBezTo>
                    <a:cubicBezTo>
                      <a:pt x="40610" y="109966"/>
                      <a:pt x="37467" y="117253"/>
                      <a:pt x="27418" y="116300"/>
                    </a:cubicBezTo>
                    <a:cubicBezTo>
                      <a:pt x="21513" y="115681"/>
                      <a:pt x="18322" y="126921"/>
                      <a:pt x="10987" y="120825"/>
                    </a:cubicBezTo>
                    <a:cubicBezTo>
                      <a:pt x="3749" y="114824"/>
                      <a:pt x="6415" y="106823"/>
                      <a:pt x="7558" y="99250"/>
                    </a:cubicBezTo>
                    <a:cubicBezTo>
                      <a:pt x="7987" y="96441"/>
                      <a:pt x="9225" y="93964"/>
                      <a:pt x="11559" y="92107"/>
                    </a:cubicBezTo>
                    <a:close/>
                  </a:path>
                </a:pathLst>
              </a:custGeom>
              <a:solidFill>
                <a:srgbClr val="FFB642"/>
              </a:solidFill>
              <a:ln w="4763" cap="flat">
                <a:noFill/>
                <a:prstDash val="solid"/>
                <a:miter/>
              </a:ln>
            </p:spPr>
            <p:txBody>
              <a:bodyPr rtlCol="0" anchor="ctr"/>
              <a:lstStyle/>
              <a:p>
                <a:endParaRPr lang="en-US"/>
              </a:p>
            </p:txBody>
          </p:sp>
          <p:sp>
            <p:nvSpPr>
              <p:cNvPr id="1095" name="Freeform: Shape 1094">
                <a:extLst>
                  <a:ext uri="{FF2B5EF4-FFF2-40B4-BE49-F238E27FC236}">
                    <a16:creationId xmlns:a16="http://schemas.microsoft.com/office/drawing/2014/main" id="{4CBA9E44-4224-78A8-79B2-93179BD3B525}"/>
                  </a:ext>
                </a:extLst>
              </p:cNvPr>
              <p:cNvSpPr/>
              <p:nvPr/>
            </p:nvSpPr>
            <p:spPr>
              <a:xfrm>
                <a:off x="6202248" y="6223626"/>
                <a:ext cx="147806" cy="157218"/>
              </a:xfrm>
              <a:custGeom>
                <a:avLst/>
                <a:gdLst>
                  <a:gd name="connsiteX0" fmla="*/ 106921 w 147806"/>
                  <a:gd name="connsiteY0" fmla="*/ 136692 h 157218"/>
                  <a:gd name="connsiteX1" fmla="*/ 102682 w 147806"/>
                  <a:gd name="connsiteY1" fmla="*/ 136359 h 157218"/>
                  <a:gd name="connsiteX2" fmla="*/ 96443 w 147806"/>
                  <a:gd name="connsiteY2" fmla="*/ 157219 h 157218"/>
                  <a:gd name="connsiteX3" fmla="*/ 6622 w 147806"/>
                  <a:gd name="connsiteY3" fmla="*/ 106165 h 157218"/>
                  <a:gd name="connsiteX4" fmla="*/ 9289 w 147806"/>
                  <a:gd name="connsiteY4" fmla="*/ 102640 h 157218"/>
                  <a:gd name="connsiteX5" fmla="*/ 3 w 147806"/>
                  <a:gd name="connsiteY5" fmla="*/ 92115 h 157218"/>
                  <a:gd name="connsiteX6" fmla="*/ 11385 w 147806"/>
                  <a:gd name="connsiteY6" fmla="*/ 86495 h 157218"/>
                  <a:gd name="connsiteX7" fmla="*/ 21862 w 147806"/>
                  <a:gd name="connsiteY7" fmla="*/ 68874 h 157218"/>
                  <a:gd name="connsiteX8" fmla="*/ 28149 w 147806"/>
                  <a:gd name="connsiteY8" fmla="*/ 59588 h 157218"/>
                  <a:gd name="connsiteX9" fmla="*/ 35959 w 147806"/>
                  <a:gd name="connsiteY9" fmla="*/ 68160 h 157218"/>
                  <a:gd name="connsiteX10" fmla="*/ 37436 w 147806"/>
                  <a:gd name="connsiteY10" fmla="*/ 76542 h 157218"/>
                  <a:gd name="connsiteX11" fmla="*/ 48246 w 147806"/>
                  <a:gd name="connsiteY11" fmla="*/ 85638 h 157218"/>
                  <a:gd name="connsiteX12" fmla="*/ 56962 w 147806"/>
                  <a:gd name="connsiteY12" fmla="*/ 71351 h 157218"/>
                  <a:gd name="connsiteX13" fmla="*/ 54819 w 147806"/>
                  <a:gd name="connsiteY13" fmla="*/ 62350 h 157218"/>
                  <a:gd name="connsiteX14" fmla="*/ 75536 w 147806"/>
                  <a:gd name="connsiteY14" fmla="*/ 13915 h 157218"/>
                  <a:gd name="connsiteX15" fmla="*/ 86680 w 147806"/>
                  <a:gd name="connsiteY15" fmla="*/ 7866 h 157218"/>
                  <a:gd name="connsiteX16" fmla="*/ 120494 w 147806"/>
                  <a:gd name="connsiteY16" fmla="*/ 11438 h 157218"/>
                  <a:gd name="connsiteX17" fmla="*/ 130733 w 147806"/>
                  <a:gd name="connsiteY17" fmla="*/ 19059 h 157218"/>
                  <a:gd name="connsiteX18" fmla="*/ 139211 w 147806"/>
                  <a:gd name="connsiteY18" fmla="*/ 19820 h 157218"/>
                  <a:gd name="connsiteX19" fmla="*/ 145878 w 147806"/>
                  <a:gd name="connsiteY19" fmla="*/ 35728 h 157218"/>
                  <a:gd name="connsiteX20" fmla="*/ 142925 w 147806"/>
                  <a:gd name="connsiteY20" fmla="*/ 58587 h 157218"/>
                  <a:gd name="connsiteX21" fmla="*/ 101301 w 147806"/>
                  <a:gd name="connsiteY21" fmla="*/ 59588 h 157218"/>
                  <a:gd name="connsiteX22" fmla="*/ 118112 w 147806"/>
                  <a:gd name="connsiteY22" fmla="*/ 96068 h 157218"/>
                  <a:gd name="connsiteX23" fmla="*/ 106921 w 147806"/>
                  <a:gd name="connsiteY23" fmla="*/ 136692 h 15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7806" h="157218">
                    <a:moveTo>
                      <a:pt x="106921" y="136692"/>
                    </a:moveTo>
                    <a:cubicBezTo>
                      <a:pt x="105492" y="136597"/>
                      <a:pt x="104111" y="136454"/>
                      <a:pt x="102682" y="136359"/>
                    </a:cubicBezTo>
                    <a:cubicBezTo>
                      <a:pt x="95967" y="141883"/>
                      <a:pt x="108016" y="153075"/>
                      <a:pt x="96443" y="157219"/>
                    </a:cubicBezTo>
                    <a:cubicBezTo>
                      <a:pt x="65249" y="142455"/>
                      <a:pt x="36245" y="123786"/>
                      <a:pt x="6622" y="106165"/>
                    </a:cubicBezTo>
                    <a:cubicBezTo>
                      <a:pt x="5289" y="103164"/>
                      <a:pt x="14147" y="106403"/>
                      <a:pt x="9289" y="102640"/>
                    </a:cubicBezTo>
                    <a:cubicBezTo>
                      <a:pt x="5289" y="99545"/>
                      <a:pt x="-140" y="97545"/>
                      <a:pt x="3" y="92115"/>
                    </a:cubicBezTo>
                    <a:cubicBezTo>
                      <a:pt x="193" y="84591"/>
                      <a:pt x="6860" y="86877"/>
                      <a:pt x="11385" y="86495"/>
                    </a:cubicBezTo>
                    <a:cubicBezTo>
                      <a:pt x="23243" y="85543"/>
                      <a:pt x="20672" y="76113"/>
                      <a:pt x="21862" y="68874"/>
                    </a:cubicBezTo>
                    <a:cubicBezTo>
                      <a:pt x="22529" y="64779"/>
                      <a:pt x="22196" y="59730"/>
                      <a:pt x="28149" y="59588"/>
                    </a:cubicBezTo>
                    <a:cubicBezTo>
                      <a:pt x="33530" y="59492"/>
                      <a:pt x="34864" y="63969"/>
                      <a:pt x="35959" y="68160"/>
                    </a:cubicBezTo>
                    <a:cubicBezTo>
                      <a:pt x="36721" y="70875"/>
                      <a:pt x="36864" y="73780"/>
                      <a:pt x="37436" y="76542"/>
                    </a:cubicBezTo>
                    <a:cubicBezTo>
                      <a:pt x="38579" y="82543"/>
                      <a:pt x="40626" y="88639"/>
                      <a:pt x="48246" y="85638"/>
                    </a:cubicBezTo>
                    <a:cubicBezTo>
                      <a:pt x="54009" y="83400"/>
                      <a:pt x="60105" y="79304"/>
                      <a:pt x="56962" y="71351"/>
                    </a:cubicBezTo>
                    <a:cubicBezTo>
                      <a:pt x="55724" y="68255"/>
                      <a:pt x="51200" y="64303"/>
                      <a:pt x="54819" y="62350"/>
                    </a:cubicBezTo>
                    <a:cubicBezTo>
                      <a:pt x="74964" y="51586"/>
                      <a:pt x="60534" y="26488"/>
                      <a:pt x="75536" y="13915"/>
                    </a:cubicBezTo>
                    <a:cubicBezTo>
                      <a:pt x="79012" y="11534"/>
                      <a:pt x="83394" y="10915"/>
                      <a:pt x="86680" y="7866"/>
                    </a:cubicBezTo>
                    <a:cubicBezTo>
                      <a:pt x="99205" y="-3658"/>
                      <a:pt x="110540" y="-2563"/>
                      <a:pt x="120494" y="11438"/>
                    </a:cubicBezTo>
                    <a:cubicBezTo>
                      <a:pt x="123066" y="15058"/>
                      <a:pt x="127400" y="16392"/>
                      <a:pt x="130733" y="19059"/>
                    </a:cubicBezTo>
                    <a:cubicBezTo>
                      <a:pt x="133543" y="19297"/>
                      <a:pt x="136353" y="19583"/>
                      <a:pt x="139211" y="19820"/>
                    </a:cubicBezTo>
                    <a:cubicBezTo>
                      <a:pt x="149355" y="21821"/>
                      <a:pt x="142639" y="30822"/>
                      <a:pt x="145878" y="35728"/>
                    </a:cubicBezTo>
                    <a:cubicBezTo>
                      <a:pt x="145878" y="43824"/>
                      <a:pt x="151784" y="57301"/>
                      <a:pt x="142925" y="58587"/>
                    </a:cubicBezTo>
                    <a:cubicBezTo>
                      <a:pt x="129590" y="60492"/>
                      <a:pt x="114255" y="71494"/>
                      <a:pt x="101301" y="59588"/>
                    </a:cubicBezTo>
                    <a:cubicBezTo>
                      <a:pt x="120970" y="63778"/>
                      <a:pt x="120256" y="83162"/>
                      <a:pt x="118112" y="96068"/>
                    </a:cubicBezTo>
                    <a:cubicBezTo>
                      <a:pt x="115922" y="109260"/>
                      <a:pt x="112159" y="123548"/>
                      <a:pt x="106921" y="136692"/>
                    </a:cubicBezTo>
                    <a:close/>
                  </a:path>
                </a:pathLst>
              </a:custGeom>
              <a:solidFill>
                <a:srgbClr val="FF9FA7"/>
              </a:solidFill>
              <a:ln w="4763" cap="flat">
                <a:noFill/>
                <a:prstDash val="solid"/>
                <a:miter/>
              </a:ln>
            </p:spPr>
            <p:txBody>
              <a:bodyPr rtlCol="0" anchor="ctr"/>
              <a:lstStyle/>
              <a:p>
                <a:endParaRPr lang="en-US"/>
              </a:p>
            </p:txBody>
          </p:sp>
          <p:sp>
            <p:nvSpPr>
              <p:cNvPr id="1096" name="Freeform: Shape 1095">
                <a:extLst>
                  <a:ext uri="{FF2B5EF4-FFF2-40B4-BE49-F238E27FC236}">
                    <a16:creationId xmlns:a16="http://schemas.microsoft.com/office/drawing/2014/main" id="{6BB11DCA-4350-3D4F-B3C4-D73B3E0E3736}"/>
                  </a:ext>
                </a:extLst>
              </p:cNvPr>
              <p:cNvSpPr/>
              <p:nvPr/>
            </p:nvSpPr>
            <p:spPr>
              <a:xfrm>
                <a:off x="6144291" y="6236015"/>
                <a:ext cx="141017" cy="94348"/>
              </a:xfrm>
              <a:custGeom>
                <a:avLst/>
                <a:gdLst>
                  <a:gd name="connsiteX0" fmla="*/ 133493 w 141017"/>
                  <a:gd name="connsiteY0" fmla="*/ 1525 h 94348"/>
                  <a:gd name="connsiteX1" fmla="*/ 126635 w 141017"/>
                  <a:gd name="connsiteY1" fmla="*/ 21957 h 94348"/>
                  <a:gd name="connsiteX2" fmla="*/ 141018 w 141017"/>
                  <a:gd name="connsiteY2" fmla="*/ 45055 h 94348"/>
                  <a:gd name="connsiteX3" fmla="*/ 121539 w 141017"/>
                  <a:gd name="connsiteY3" fmla="*/ 46817 h 94348"/>
                  <a:gd name="connsiteX4" fmla="*/ 115728 w 141017"/>
                  <a:gd name="connsiteY4" fmla="*/ 52579 h 94348"/>
                  <a:gd name="connsiteX5" fmla="*/ 122111 w 141017"/>
                  <a:gd name="connsiteY5" fmla="*/ 55294 h 94348"/>
                  <a:gd name="connsiteX6" fmla="*/ 120539 w 141017"/>
                  <a:gd name="connsiteY6" fmla="*/ 65962 h 94348"/>
                  <a:gd name="connsiteX7" fmla="*/ 98774 w 141017"/>
                  <a:gd name="connsiteY7" fmla="*/ 81536 h 94348"/>
                  <a:gd name="connsiteX8" fmla="*/ 89582 w 141017"/>
                  <a:gd name="connsiteY8" fmla="*/ 58961 h 94348"/>
                  <a:gd name="connsiteX9" fmla="*/ 88011 w 141017"/>
                  <a:gd name="connsiteY9" fmla="*/ 45960 h 94348"/>
                  <a:gd name="connsiteX10" fmla="*/ 59531 w 141017"/>
                  <a:gd name="connsiteY10" fmla="*/ 76821 h 94348"/>
                  <a:gd name="connsiteX11" fmla="*/ 78772 w 141017"/>
                  <a:gd name="connsiteY11" fmla="*/ 92108 h 94348"/>
                  <a:gd name="connsiteX12" fmla="*/ 64579 w 141017"/>
                  <a:gd name="connsiteY12" fmla="*/ 93775 h 94348"/>
                  <a:gd name="connsiteX13" fmla="*/ 0 w 141017"/>
                  <a:gd name="connsiteY13" fmla="*/ 45245 h 94348"/>
                  <a:gd name="connsiteX14" fmla="*/ 26861 w 141017"/>
                  <a:gd name="connsiteY14" fmla="*/ 30005 h 94348"/>
                  <a:gd name="connsiteX15" fmla="*/ 26670 w 141017"/>
                  <a:gd name="connsiteY15" fmla="*/ 45102 h 94348"/>
                  <a:gd name="connsiteX16" fmla="*/ 58674 w 141017"/>
                  <a:gd name="connsiteY16" fmla="*/ 31958 h 94348"/>
                  <a:gd name="connsiteX17" fmla="*/ 66627 w 141017"/>
                  <a:gd name="connsiteY17" fmla="*/ 27576 h 94348"/>
                  <a:gd name="connsiteX18" fmla="*/ 133493 w 141017"/>
                  <a:gd name="connsiteY18" fmla="*/ 1525 h 9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017" h="94348">
                    <a:moveTo>
                      <a:pt x="133493" y="1525"/>
                    </a:moveTo>
                    <a:cubicBezTo>
                      <a:pt x="127159" y="6288"/>
                      <a:pt x="150495" y="20671"/>
                      <a:pt x="126635" y="21957"/>
                    </a:cubicBezTo>
                    <a:cubicBezTo>
                      <a:pt x="123301" y="22100"/>
                      <a:pt x="131350" y="39625"/>
                      <a:pt x="141018" y="45055"/>
                    </a:cubicBezTo>
                    <a:cubicBezTo>
                      <a:pt x="133207" y="52246"/>
                      <a:pt x="127397" y="41054"/>
                      <a:pt x="121539" y="46817"/>
                    </a:cubicBezTo>
                    <a:cubicBezTo>
                      <a:pt x="119539" y="48817"/>
                      <a:pt x="115728" y="50675"/>
                      <a:pt x="115728" y="52579"/>
                    </a:cubicBezTo>
                    <a:cubicBezTo>
                      <a:pt x="115681" y="56294"/>
                      <a:pt x="119967" y="54342"/>
                      <a:pt x="122111" y="55294"/>
                    </a:cubicBezTo>
                    <a:cubicBezTo>
                      <a:pt x="133112" y="60152"/>
                      <a:pt x="121205" y="62438"/>
                      <a:pt x="120539" y="65962"/>
                    </a:cubicBezTo>
                    <a:cubicBezTo>
                      <a:pt x="118205" y="77725"/>
                      <a:pt x="108918" y="83298"/>
                      <a:pt x="98774" y="81536"/>
                    </a:cubicBezTo>
                    <a:cubicBezTo>
                      <a:pt x="87011" y="79488"/>
                      <a:pt x="90821" y="67391"/>
                      <a:pt x="89582" y="58961"/>
                    </a:cubicBezTo>
                    <a:cubicBezTo>
                      <a:pt x="89249" y="56390"/>
                      <a:pt x="88963" y="53818"/>
                      <a:pt x="88011" y="45960"/>
                    </a:cubicBezTo>
                    <a:cubicBezTo>
                      <a:pt x="81296" y="62866"/>
                      <a:pt x="93488" y="92299"/>
                      <a:pt x="59531" y="76821"/>
                    </a:cubicBezTo>
                    <a:cubicBezTo>
                      <a:pt x="63865" y="86679"/>
                      <a:pt x="72057" y="88156"/>
                      <a:pt x="78772" y="92108"/>
                    </a:cubicBezTo>
                    <a:cubicBezTo>
                      <a:pt x="73819" y="96442"/>
                      <a:pt x="69009" y="93013"/>
                      <a:pt x="64579" y="93775"/>
                    </a:cubicBezTo>
                    <a:cubicBezTo>
                      <a:pt x="43053" y="77582"/>
                      <a:pt x="21527" y="61438"/>
                      <a:pt x="0" y="45245"/>
                    </a:cubicBezTo>
                    <a:cubicBezTo>
                      <a:pt x="11382" y="44769"/>
                      <a:pt x="15335" y="31482"/>
                      <a:pt x="26861" y="30005"/>
                    </a:cubicBezTo>
                    <a:cubicBezTo>
                      <a:pt x="26813" y="33768"/>
                      <a:pt x="26765" y="37483"/>
                      <a:pt x="26670" y="45102"/>
                    </a:cubicBezTo>
                    <a:cubicBezTo>
                      <a:pt x="36004" y="31767"/>
                      <a:pt x="41910" y="14622"/>
                      <a:pt x="58674" y="31958"/>
                    </a:cubicBezTo>
                    <a:cubicBezTo>
                      <a:pt x="61293" y="34673"/>
                      <a:pt x="65294" y="31339"/>
                      <a:pt x="66627" y="27576"/>
                    </a:cubicBezTo>
                    <a:cubicBezTo>
                      <a:pt x="79010" y="-6523"/>
                      <a:pt x="107204" y="-46"/>
                      <a:pt x="133493" y="1525"/>
                    </a:cubicBezTo>
                    <a:close/>
                  </a:path>
                </a:pathLst>
              </a:custGeom>
              <a:solidFill>
                <a:srgbClr val="FF949E"/>
              </a:solidFill>
              <a:ln w="4763" cap="flat">
                <a:noFill/>
                <a:prstDash val="solid"/>
                <a:miter/>
              </a:ln>
            </p:spPr>
            <p:txBody>
              <a:bodyPr rtlCol="0" anchor="ctr"/>
              <a:lstStyle/>
              <a:p>
                <a:endParaRPr lang="en-US"/>
              </a:p>
            </p:txBody>
          </p:sp>
          <p:sp>
            <p:nvSpPr>
              <p:cNvPr id="1097" name="Freeform: Shape 1096">
                <a:extLst>
                  <a:ext uri="{FF2B5EF4-FFF2-40B4-BE49-F238E27FC236}">
                    <a16:creationId xmlns:a16="http://schemas.microsoft.com/office/drawing/2014/main" id="{E2FABD44-4E39-E4FD-2CE1-0437CD2AD93F}"/>
                  </a:ext>
                </a:extLst>
              </p:cNvPr>
              <p:cNvSpPr/>
              <p:nvPr/>
            </p:nvSpPr>
            <p:spPr>
              <a:xfrm>
                <a:off x="6113621" y="6534389"/>
                <a:ext cx="72865" cy="74531"/>
              </a:xfrm>
              <a:custGeom>
                <a:avLst/>
                <a:gdLst>
                  <a:gd name="connsiteX0" fmla="*/ 14049 w 72865"/>
                  <a:gd name="connsiteY0" fmla="*/ 74532 h 74531"/>
                  <a:gd name="connsiteX1" fmla="*/ 1285 w 72865"/>
                  <a:gd name="connsiteY1" fmla="*/ 38528 h 74531"/>
                  <a:gd name="connsiteX2" fmla="*/ 7477 w 72865"/>
                  <a:gd name="connsiteY2" fmla="*/ 30384 h 74531"/>
                  <a:gd name="connsiteX3" fmla="*/ 31527 w 72865"/>
                  <a:gd name="connsiteY3" fmla="*/ 26574 h 74531"/>
                  <a:gd name="connsiteX4" fmla="*/ 7238 w 72865"/>
                  <a:gd name="connsiteY4" fmla="*/ 18192 h 74531"/>
                  <a:gd name="connsiteX5" fmla="*/ 3000 w 72865"/>
                  <a:gd name="connsiteY5" fmla="*/ 9238 h 74531"/>
                  <a:gd name="connsiteX6" fmla="*/ 25622 w 72865"/>
                  <a:gd name="connsiteY6" fmla="*/ 6572 h 74531"/>
                  <a:gd name="connsiteX7" fmla="*/ 72866 w 72865"/>
                  <a:gd name="connsiteY7" fmla="*/ 37813 h 74531"/>
                  <a:gd name="connsiteX8" fmla="*/ 44482 w 72865"/>
                  <a:gd name="connsiteY8" fmla="*/ 49862 h 74531"/>
                  <a:gd name="connsiteX9" fmla="*/ 49196 w 72865"/>
                  <a:gd name="connsiteY9" fmla="*/ 64102 h 74531"/>
                  <a:gd name="connsiteX10" fmla="*/ 30765 w 72865"/>
                  <a:gd name="connsiteY10" fmla="*/ 68246 h 74531"/>
                  <a:gd name="connsiteX11" fmla="*/ 14049 w 72865"/>
                  <a:gd name="connsiteY11" fmla="*/ 74532 h 7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865" h="74531">
                    <a:moveTo>
                      <a:pt x="14049" y="74532"/>
                    </a:moveTo>
                    <a:cubicBezTo>
                      <a:pt x="3857" y="64769"/>
                      <a:pt x="10667" y="49005"/>
                      <a:pt x="1285" y="38528"/>
                    </a:cubicBezTo>
                    <a:cubicBezTo>
                      <a:pt x="-667" y="36337"/>
                      <a:pt x="618" y="25669"/>
                      <a:pt x="7477" y="30384"/>
                    </a:cubicBezTo>
                    <a:cubicBezTo>
                      <a:pt x="18240" y="37766"/>
                      <a:pt x="21907" y="26002"/>
                      <a:pt x="31527" y="26574"/>
                    </a:cubicBezTo>
                    <a:cubicBezTo>
                      <a:pt x="23907" y="16620"/>
                      <a:pt x="14668" y="20240"/>
                      <a:pt x="7238" y="18192"/>
                    </a:cubicBezTo>
                    <a:cubicBezTo>
                      <a:pt x="2143" y="16810"/>
                      <a:pt x="-3667" y="16049"/>
                      <a:pt x="3000" y="9238"/>
                    </a:cubicBezTo>
                    <a:cubicBezTo>
                      <a:pt x="8810" y="-6431"/>
                      <a:pt x="17383" y="1475"/>
                      <a:pt x="25622" y="6572"/>
                    </a:cubicBezTo>
                    <a:cubicBezTo>
                      <a:pt x="43243" y="14239"/>
                      <a:pt x="57435" y="26907"/>
                      <a:pt x="72866" y="37813"/>
                    </a:cubicBezTo>
                    <a:cubicBezTo>
                      <a:pt x="64531" y="44862"/>
                      <a:pt x="53387" y="45433"/>
                      <a:pt x="44482" y="49862"/>
                    </a:cubicBezTo>
                    <a:cubicBezTo>
                      <a:pt x="40338" y="57197"/>
                      <a:pt x="59007" y="56435"/>
                      <a:pt x="49196" y="64102"/>
                    </a:cubicBezTo>
                    <a:cubicBezTo>
                      <a:pt x="44482" y="67817"/>
                      <a:pt x="38242" y="75866"/>
                      <a:pt x="30765" y="68246"/>
                    </a:cubicBezTo>
                    <a:cubicBezTo>
                      <a:pt x="19621" y="56768"/>
                      <a:pt x="19668" y="72722"/>
                      <a:pt x="14049" y="74532"/>
                    </a:cubicBezTo>
                    <a:close/>
                  </a:path>
                </a:pathLst>
              </a:custGeom>
              <a:solidFill>
                <a:srgbClr val="FFB43D"/>
              </a:solidFill>
              <a:ln w="4763" cap="flat">
                <a:noFill/>
                <a:prstDash val="solid"/>
                <a:miter/>
              </a:ln>
            </p:spPr>
            <p:txBody>
              <a:bodyPr rtlCol="0" anchor="ctr"/>
              <a:lstStyle/>
              <a:p>
                <a:endParaRPr lang="en-US"/>
              </a:p>
            </p:txBody>
          </p:sp>
          <p:sp>
            <p:nvSpPr>
              <p:cNvPr id="1098" name="Freeform: Shape 1097">
                <a:extLst>
                  <a:ext uri="{FF2B5EF4-FFF2-40B4-BE49-F238E27FC236}">
                    <a16:creationId xmlns:a16="http://schemas.microsoft.com/office/drawing/2014/main" id="{61656461-93EF-FECE-A021-ED0D8A0270A4}"/>
                  </a:ext>
                </a:extLst>
              </p:cNvPr>
              <p:cNvSpPr/>
              <p:nvPr/>
            </p:nvSpPr>
            <p:spPr>
              <a:xfrm>
                <a:off x="6296962" y="6353914"/>
                <a:ext cx="46830" cy="48124"/>
              </a:xfrm>
              <a:custGeom>
                <a:avLst/>
                <a:gdLst>
                  <a:gd name="connsiteX0" fmla="*/ 1730 w 46830"/>
                  <a:gd name="connsiteY0" fmla="*/ 26883 h 48124"/>
                  <a:gd name="connsiteX1" fmla="*/ 873 w 46830"/>
                  <a:gd name="connsiteY1" fmla="*/ 4547 h 48124"/>
                  <a:gd name="connsiteX2" fmla="*/ 4825 w 46830"/>
                  <a:gd name="connsiteY2" fmla="*/ 784 h 48124"/>
                  <a:gd name="connsiteX3" fmla="*/ 7969 w 46830"/>
                  <a:gd name="connsiteY3" fmla="*/ 6071 h 48124"/>
                  <a:gd name="connsiteX4" fmla="*/ 27733 w 46830"/>
                  <a:gd name="connsiteY4" fmla="*/ 28407 h 48124"/>
                  <a:gd name="connsiteX5" fmla="*/ 32591 w 46830"/>
                  <a:gd name="connsiteY5" fmla="*/ 36456 h 48124"/>
                  <a:gd name="connsiteX6" fmla="*/ 46831 w 46830"/>
                  <a:gd name="connsiteY6" fmla="*/ 48124 h 48124"/>
                  <a:gd name="connsiteX7" fmla="*/ 1730 w 46830"/>
                  <a:gd name="connsiteY7" fmla="*/ 26883 h 4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30" h="48124">
                    <a:moveTo>
                      <a:pt x="1730" y="26883"/>
                    </a:moveTo>
                    <a:cubicBezTo>
                      <a:pt x="7064" y="19311"/>
                      <a:pt x="-2890" y="12310"/>
                      <a:pt x="873" y="4547"/>
                    </a:cubicBezTo>
                    <a:cubicBezTo>
                      <a:pt x="1872" y="2452"/>
                      <a:pt x="158" y="-1739"/>
                      <a:pt x="4825" y="784"/>
                    </a:cubicBezTo>
                    <a:cubicBezTo>
                      <a:pt x="6350" y="1642"/>
                      <a:pt x="6969" y="4262"/>
                      <a:pt x="7969" y="6071"/>
                    </a:cubicBezTo>
                    <a:cubicBezTo>
                      <a:pt x="16494" y="11786"/>
                      <a:pt x="15970" y="25550"/>
                      <a:pt x="27733" y="28407"/>
                    </a:cubicBezTo>
                    <a:cubicBezTo>
                      <a:pt x="23066" y="35027"/>
                      <a:pt x="31686" y="36789"/>
                      <a:pt x="32591" y="36456"/>
                    </a:cubicBezTo>
                    <a:cubicBezTo>
                      <a:pt x="45164" y="31217"/>
                      <a:pt x="44354" y="41599"/>
                      <a:pt x="46831" y="48124"/>
                    </a:cubicBezTo>
                    <a:cubicBezTo>
                      <a:pt x="31305" y="42076"/>
                      <a:pt x="15160" y="37408"/>
                      <a:pt x="1730" y="26883"/>
                    </a:cubicBezTo>
                    <a:close/>
                  </a:path>
                </a:pathLst>
              </a:custGeom>
              <a:solidFill>
                <a:srgbClr val="FF98A1"/>
              </a:solidFill>
              <a:ln w="4763" cap="flat">
                <a:noFill/>
                <a:prstDash val="solid"/>
                <a:miter/>
              </a:ln>
            </p:spPr>
            <p:txBody>
              <a:bodyPr rtlCol="0" anchor="ctr"/>
              <a:lstStyle/>
              <a:p>
                <a:endParaRPr lang="en-US"/>
              </a:p>
            </p:txBody>
          </p:sp>
          <p:sp>
            <p:nvSpPr>
              <p:cNvPr id="1099" name="Freeform: Shape 1098">
                <a:extLst>
                  <a:ext uri="{FF2B5EF4-FFF2-40B4-BE49-F238E27FC236}">
                    <a16:creationId xmlns:a16="http://schemas.microsoft.com/office/drawing/2014/main" id="{184754B7-2AC7-45A1-FC4D-698B78334E68}"/>
                  </a:ext>
                </a:extLst>
              </p:cNvPr>
              <p:cNvSpPr/>
              <p:nvPr/>
            </p:nvSpPr>
            <p:spPr>
              <a:xfrm>
                <a:off x="6115188" y="6527101"/>
                <a:ext cx="24054" cy="16525"/>
              </a:xfrm>
              <a:custGeom>
                <a:avLst/>
                <a:gdLst>
                  <a:gd name="connsiteX0" fmla="*/ 24055 w 24054"/>
                  <a:gd name="connsiteY0" fmla="*/ 13859 h 16525"/>
                  <a:gd name="connsiteX1" fmla="*/ 1433 w 24054"/>
                  <a:gd name="connsiteY1" fmla="*/ 16526 h 16525"/>
                  <a:gd name="connsiteX2" fmla="*/ 2862 w 24054"/>
                  <a:gd name="connsiteY2" fmla="*/ 0 h 16525"/>
                  <a:gd name="connsiteX3" fmla="*/ 24055 w 24054"/>
                  <a:gd name="connsiteY3" fmla="*/ 13859 h 16525"/>
                </a:gdLst>
                <a:ahLst/>
                <a:cxnLst>
                  <a:cxn ang="0">
                    <a:pos x="connsiteX0" y="connsiteY0"/>
                  </a:cxn>
                  <a:cxn ang="0">
                    <a:pos x="connsiteX1" y="connsiteY1"/>
                  </a:cxn>
                  <a:cxn ang="0">
                    <a:pos x="connsiteX2" y="connsiteY2"/>
                  </a:cxn>
                  <a:cxn ang="0">
                    <a:pos x="connsiteX3" y="connsiteY3"/>
                  </a:cxn>
                </a:cxnLst>
                <a:rect l="l" t="t" r="r" b="b"/>
                <a:pathLst>
                  <a:path w="24054" h="16525">
                    <a:moveTo>
                      <a:pt x="24055" y="13859"/>
                    </a:moveTo>
                    <a:cubicBezTo>
                      <a:pt x="16007" y="10430"/>
                      <a:pt x="8577" y="12192"/>
                      <a:pt x="1433" y="16526"/>
                    </a:cubicBezTo>
                    <a:cubicBezTo>
                      <a:pt x="-2186" y="10668"/>
                      <a:pt x="2100" y="5477"/>
                      <a:pt x="2862" y="0"/>
                    </a:cubicBezTo>
                    <a:cubicBezTo>
                      <a:pt x="12149" y="1238"/>
                      <a:pt x="18912" y="6334"/>
                      <a:pt x="24055" y="13859"/>
                    </a:cubicBezTo>
                    <a:close/>
                  </a:path>
                </a:pathLst>
              </a:custGeom>
              <a:solidFill>
                <a:srgbClr val="FFBD58"/>
              </a:solidFill>
              <a:ln w="4763" cap="flat">
                <a:noFill/>
                <a:prstDash val="solid"/>
                <a:miter/>
              </a:ln>
            </p:spPr>
            <p:txBody>
              <a:bodyPr rtlCol="0" anchor="ctr"/>
              <a:lstStyle/>
              <a:p>
                <a:endParaRPr lang="en-US"/>
              </a:p>
            </p:txBody>
          </p:sp>
          <p:sp>
            <p:nvSpPr>
              <p:cNvPr id="1100" name="Freeform: Shape 1099">
                <a:extLst>
                  <a:ext uri="{FF2B5EF4-FFF2-40B4-BE49-F238E27FC236}">
                    <a16:creationId xmlns:a16="http://schemas.microsoft.com/office/drawing/2014/main" id="{41887E38-8C6A-83BD-B9C7-56089F641FB1}"/>
                  </a:ext>
                </a:extLst>
              </p:cNvPr>
              <p:cNvSpPr/>
              <p:nvPr/>
            </p:nvSpPr>
            <p:spPr>
              <a:xfrm>
                <a:off x="6092904" y="6234681"/>
                <a:ext cx="17307" cy="17338"/>
              </a:xfrm>
              <a:custGeom>
                <a:avLst/>
                <a:gdLst>
                  <a:gd name="connsiteX0" fmla="*/ 0 w 17307"/>
                  <a:gd name="connsiteY0" fmla="*/ 7337 h 17338"/>
                  <a:gd name="connsiteX1" fmla="*/ 13907 w 17307"/>
                  <a:gd name="connsiteY1" fmla="*/ 1241 h 17338"/>
                  <a:gd name="connsiteX2" fmla="*/ 11906 w 17307"/>
                  <a:gd name="connsiteY2" fmla="*/ 17338 h 17338"/>
                  <a:gd name="connsiteX3" fmla="*/ 0 w 17307"/>
                  <a:gd name="connsiteY3" fmla="*/ 7337 h 17338"/>
                </a:gdLst>
                <a:ahLst/>
                <a:cxnLst>
                  <a:cxn ang="0">
                    <a:pos x="connsiteX0" y="connsiteY0"/>
                  </a:cxn>
                  <a:cxn ang="0">
                    <a:pos x="connsiteX1" y="connsiteY1"/>
                  </a:cxn>
                  <a:cxn ang="0">
                    <a:pos x="connsiteX2" y="connsiteY2"/>
                  </a:cxn>
                  <a:cxn ang="0">
                    <a:pos x="connsiteX3" y="connsiteY3"/>
                  </a:cxn>
                </a:cxnLst>
                <a:rect l="l" t="t" r="r" b="b"/>
                <a:pathLst>
                  <a:path w="17307" h="17338">
                    <a:moveTo>
                      <a:pt x="0" y="7337"/>
                    </a:moveTo>
                    <a:cubicBezTo>
                      <a:pt x="4906" y="5717"/>
                      <a:pt x="7572" y="-3236"/>
                      <a:pt x="13907" y="1241"/>
                    </a:cubicBezTo>
                    <a:cubicBezTo>
                      <a:pt x="21670" y="6766"/>
                      <a:pt x="14002" y="12100"/>
                      <a:pt x="11906" y="17338"/>
                    </a:cubicBezTo>
                    <a:cubicBezTo>
                      <a:pt x="7954" y="14005"/>
                      <a:pt x="4000" y="10671"/>
                      <a:pt x="0" y="7337"/>
                    </a:cubicBezTo>
                    <a:close/>
                  </a:path>
                </a:pathLst>
              </a:custGeom>
              <a:solidFill>
                <a:srgbClr val="FF949E"/>
              </a:solidFill>
              <a:ln w="4763" cap="flat">
                <a:noFill/>
                <a:prstDash val="solid"/>
                <a:miter/>
              </a:ln>
            </p:spPr>
            <p:txBody>
              <a:bodyPr rtlCol="0" anchor="ctr"/>
              <a:lstStyle/>
              <a:p>
                <a:endParaRPr lang="en-US"/>
              </a:p>
            </p:txBody>
          </p:sp>
          <p:sp>
            <p:nvSpPr>
              <p:cNvPr id="1101" name="Freeform: Shape 1100">
                <a:extLst>
                  <a:ext uri="{FF2B5EF4-FFF2-40B4-BE49-F238E27FC236}">
                    <a16:creationId xmlns:a16="http://schemas.microsoft.com/office/drawing/2014/main" id="{D612325E-E835-E9DD-B093-3770775B3A03}"/>
                  </a:ext>
                </a:extLst>
              </p:cNvPr>
              <p:cNvSpPr/>
              <p:nvPr/>
            </p:nvSpPr>
            <p:spPr>
              <a:xfrm>
                <a:off x="6309454" y="6634686"/>
                <a:ext cx="29289" cy="10810"/>
              </a:xfrm>
              <a:custGeom>
                <a:avLst/>
                <a:gdLst>
                  <a:gd name="connsiteX0" fmla="*/ 29289 w 29289"/>
                  <a:gd name="connsiteY0" fmla="*/ 10811 h 10810"/>
                  <a:gd name="connsiteX1" fmla="*/ 0 w 29289"/>
                  <a:gd name="connsiteY1" fmla="*/ 0 h 10810"/>
                  <a:gd name="connsiteX2" fmla="*/ 29289 w 29289"/>
                  <a:gd name="connsiteY2" fmla="*/ 10811 h 10810"/>
                </a:gdLst>
                <a:ahLst/>
                <a:cxnLst>
                  <a:cxn ang="0">
                    <a:pos x="connsiteX0" y="connsiteY0"/>
                  </a:cxn>
                  <a:cxn ang="0">
                    <a:pos x="connsiteX1" y="connsiteY1"/>
                  </a:cxn>
                  <a:cxn ang="0">
                    <a:pos x="connsiteX2" y="connsiteY2"/>
                  </a:cxn>
                </a:cxnLst>
                <a:rect l="l" t="t" r="r" b="b"/>
                <a:pathLst>
                  <a:path w="29289" h="10810">
                    <a:moveTo>
                      <a:pt x="29289" y="10811"/>
                    </a:moveTo>
                    <a:cubicBezTo>
                      <a:pt x="18431" y="10192"/>
                      <a:pt x="7334" y="10144"/>
                      <a:pt x="0" y="0"/>
                    </a:cubicBezTo>
                    <a:cubicBezTo>
                      <a:pt x="10526" y="1477"/>
                      <a:pt x="20336" y="4906"/>
                      <a:pt x="29289" y="10811"/>
                    </a:cubicBezTo>
                    <a:close/>
                  </a:path>
                </a:pathLst>
              </a:custGeom>
              <a:solidFill>
                <a:srgbClr val="FFB848"/>
              </a:solidFill>
              <a:ln w="4763" cap="flat">
                <a:noFill/>
                <a:prstDash val="solid"/>
                <a:miter/>
              </a:ln>
            </p:spPr>
            <p:txBody>
              <a:bodyPr rtlCol="0" anchor="ctr"/>
              <a:lstStyle/>
              <a:p>
                <a:endParaRPr lang="en-US"/>
              </a:p>
            </p:txBody>
          </p:sp>
          <p:sp>
            <p:nvSpPr>
              <p:cNvPr id="1102" name="Freeform: Shape 1101">
                <a:extLst>
                  <a:ext uri="{FF2B5EF4-FFF2-40B4-BE49-F238E27FC236}">
                    <a16:creationId xmlns:a16="http://schemas.microsoft.com/office/drawing/2014/main" id="{A727289F-8E86-2B36-EC2F-2BE12485EE84}"/>
                  </a:ext>
                </a:extLst>
              </p:cNvPr>
              <p:cNvSpPr/>
              <p:nvPr/>
            </p:nvSpPr>
            <p:spPr>
              <a:xfrm>
                <a:off x="5955571" y="6383226"/>
                <a:ext cx="15889" cy="14572"/>
              </a:xfrm>
              <a:custGeom>
                <a:avLst/>
                <a:gdLst>
                  <a:gd name="connsiteX0" fmla="*/ 15889 w 15889"/>
                  <a:gd name="connsiteY0" fmla="*/ 14573 h 14572"/>
                  <a:gd name="connsiteX1" fmla="*/ 78 w 15889"/>
                  <a:gd name="connsiteY1" fmla="*/ 8811 h 14572"/>
                  <a:gd name="connsiteX2" fmla="*/ 4745 w 15889"/>
                  <a:gd name="connsiteY2" fmla="*/ 0 h 14572"/>
                  <a:gd name="connsiteX3" fmla="*/ 15889 w 15889"/>
                  <a:gd name="connsiteY3" fmla="*/ 14573 h 14572"/>
                </a:gdLst>
                <a:ahLst/>
                <a:cxnLst>
                  <a:cxn ang="0">
                    <a:pos x="connsiteX0" y="connsiteY0"/>
                  </a:cxn>
                  <a:cxn ang="0">
                    <a:pos x="connsiteX1" y="connsiteY1"/>
                  </a:cxn>
                  <a:cxn ang="0">
                    <a:pos x="connsiteX2" y="connsiteY2"/>
                  </a:cxn>
                  <a:cxn ang="0">
                    <a:pos x="connsiteX3" y="connsiteY3"/>
                  </a:cxn>
                </a:cxnLst>
                <a:rect l="l" t="t" r="r" b="b"/>
                <a:pathLst>
                  <a:path w="15889" h="14572">
                    <a:moveTo>
                      <a:pt x="15889" y="14573"/>
                    </a:moveTo>
                    <a:cubicBezTo>
                      <a:pt x="10603" y="12620"/>
                      <a:pt x="5365" y="10716"/>
                      <a:pt x="78" y="8811"/>
                    </a:cubicBezTo>
                    <a:cubicBezTo>
                      <a:pt x="-398" y="4810"/>
                      <a:pt x="1317" y="1952"/>
                      <a:pt x="4745" y="0"/>
                    </a:cubicBezTo>
                    <a:cubicBezTo>
                      <a:pt x="10079" y="3619"/>
                      <a:pt x="14509" y="7905"/>
                      <a:pt x="15889" y="14573"/>
                    </a:cubicBezTo>
                    <a:close/>
                  </a:path>
                </a:pathLst>
              </a:custGeom>
              <a:solidFill>
                <a:srgbClr val="FFD6A2"/>
              </a:solidFill>
              <a:ln w="4763" cap="flat">
                <a:noFill/>
                <a:prstDash val="solid"/>
                <a:miter/>
              </a:ln>
            </p:spPr>
            <p:txBody>
              <a:bodyPr rtlCol="0" anchor="ctr"/>
              <a:lstStyle/>
              <a:p>
                <a:endParaRPr lang="en-US"/>
              </a:p>
            </p:txBody>
          </p:sp>
          <p:sp>
            <p:nvSpPr>
              <p:cNvPr id="1103" name="Freeform: Shape 1102">
                <a:extLst>
                  <a:ext uri="{FF2B5EF4-FFF2-40B4-BE49-F238E27FC236}">
                    <a16:creationId xmlns:a16="http://schemas.microsoft.com/office/drawing/2014/main" id="{12A02304-061A-55AE-AD83-754D08F8A782}"/>
                  </a:ext>
                </a:extLst>
              </p:cNvPr>
              <p:cNvSpPr/>
              <p:nvPr/>
            </p:nvSpPr>
            <p:spPr>
              <a:xfrm>
                <a:off x="6140481" y="5891406"/>
                <a:ext cx="546567" cy="318418"/>
              </a:xfrm>
              <a:custGeom>
                <a:avLst/>
                <a:gdLst>
                  <a:gd name="connsiteX0" fmla="*/ 20907 w 546567"/>
                  <a:gd name="connsiteY0" fmla="*/ 78482 h 318418"/>
                  <a:gd name="connsiteX1" fmla="*/ 56531 w 546567"/>
                  <a:gd name="connsiteY1" fmla="*/ 17570 h 318418"/>
                  <a:gd name="connsiteX2" fmla="*/ 157449 w 546567"/>
                  <a:gd name="connsiteY2" fmla="*/ 1329 h 318418"/>
                  <a:gd name="connsiteX3" fmla="*/ 474917 w 546567"/>
                  <a:gd name="connsiteY3" fmla="*/ 104438 h 318418"/>
                  <a:gd name="connsiteX4" fmla="*/ 536115 w 546567"/>
                  <a:gd name="connsiteY4" fmla="*/ 159683 h 318418"/>
                  <a:gd name="connsiteX5" fmla="*/ 524494 w 546567"/>
                  <a:gd name="connsiteY5" fmla="*/ 169255 h 318418"/>
                  <a:gd name="connsiteX6" fmla="*/ 516970 w 546567"/>
                  <a:gd name="connsiteY6" fmla="*/ 178495 h 318418"/>
                  <a:gd name="connsiteX7" fmla="*/ 522970 w 546567"/>
                  <a:gd name="connsiteY7" fmla="*/ 207022 h 318418"/>
                  <a:gd name="connsiteX8" fmla="*/ 511969 w 546567"/>
                  <a:gd name="connsiteY8" fmla="*/ 219024 h 318418"/>
                  <a:gd name="connsiteX9" fmla="*/ 511112 w 546567"/>
                  <a:gd name="connsiteY9" fmla="*/ 221548 h 318418"/>
                  <a:gd name="connsiteX10" fmla="*/ 517255 w 546567"/>
                  <a:gd name="connsiteY10" fmla="*/ 231025 h 318418"/>
                  <a:gd name="connsiteX11" fmla="*/ 532543 w 546567"/>
                  <a:gd name="connsiteY11" fmla="*/ 244741 h 318418"/>
                  <a:gd name="connsiteX12" fmla="*/ 508826 w 546567"/>
                  <a:gd name="connsiteY12" fmla="*/ 264505 h 318418"/>
                  <a:gd name="connsiteX13" fmla="*/ 512207 w 546567"/>
                  <a:gd name="connsiteY13" fmla="*/ 268792 h 318418"/>
                  <a:gd name="connsiteX14" fmla="*/ 546402 w 546567"/>
                  <a:gd name="connsiteY14" fmla="*/ 284698 h 318418"/>
                  <a:gd name="connsiteX15" fmla="*/ 508254 w 546567"/>
                  <a:gd name="connsiteY15" fmla="*/ 316417 h 318418"/>
                  <a:gd name="connsiteX16" fmla="*/ 497729 w 546567"/>
                  <a:gd name="connsiteY16" fmla="*/ 300986 h 318418"/>
                  <a:gd name="connsiteX17" fmla="*/ 508731 w 546567"/>
                  <a:gd name="connsiteY17" fmla="*/ 294462 h 318418"/>
                  <a:gd name="connsiteX18" fmla="*/ 509635 w 546567"/>
                  <a:gd name="connsiteY18" fmla="*/ 290937 h 318418"/>
                  <a:gd name="connsiteX19" fmla="*/ 515636 w 546567"/>
                  <a:gd name="connsiteY19" fmla="*/ 280603 h 318418"/>
                  <a:gd name="connsiteX20" fmla="*/ 498682 w 546567"/>
                  <a:gd name="connsiteY20" fmla="*/ 294462 h 318418"/>
                  <a:gd name="connsiteX21" fmla="*/ 470392 w 546567"/>
                  <a:gd name="connsiteY21" fmla="*/ 311988 h 318418"/>
                  <a:gd name="connsiteX22" fmla="*/ 461153 w 546567"/>
                  <a:gd name="connsiteY22" fmla="*/ 316321 h 318418"/>
                  <a:gd name="connsiteX23" fmla="*/ 461201 w 546567"/>
                  <a:gd name="connsiteY23" fmla="*/ 316321 h 318418"/>
                  <a:gd name="connsiteX24" fmla="*/ 442436 w 546567"/>
                  <a:gd name="connsiteY24" fmla="*/ 313655 h 318418"/>
                  <a:gd name="connsiteX25" fmla="*/ 438865 w 546567"/>
                  <a:gd name="connsiteY25" fmla="*/ 309844 h 318418"/>
                  <a:gd name="connsiteX26" fmla="*/ 439103 w 546567"/>
                  <a:gd name="connsiteY26" fmla="*/ 303463 h 318418"/>
                  <a:gd name="connsiteX27" fmla="*/ 439912 w 546567"/>
                  <a:gd name="connsiteY27" fmla="*/ 302796 h 318418"/>
                  <a:gd name="connsiteX28" fmla="*/ 437388 w 546567"/>
                  <a:gd name="connsiteY28" fmla="*/ 301844 h 318418"/>
                  <a:gd name="connsiteX29" fmla="*/ 428959 w 546567"/>
                  <a:gd name="connsiteY29" fmla="*/ 285460 h 318418"/>
                  <a:gd name="connsiteX30" fmla="*/ 429578 w 546567"/>
                  <a:gd name="connsiteY30" fmla="*/ 279793 h 318418"/>
                  <a:gd name="connsiteX31" fmla="*/ 454438 w 546567"/>
                  <a:gd name="connsiteY31" fmla="*/ 264791 h 318418"/>
                  <a:gd name="connsiteX32" fmla="*/ 464773 w 546567"/>
                  <a:gd name="connsiteY32" fmla="*/ 262267 h 318418"/>
                  <a:gd name="connsiteX33" fmla="*/ 481822 w 546567"/>
                  <a:gd name="connsiteY33" fmla="*/ 245979 h 318418"/>
                  <a:gd name="connsiteX34" fmla="*/ 467773 w 546567"/>
                  <a:gd name="connsiteY34" fmla="*/ 226834 h 318418"/>
                  <a:gd name="connsiteX35" fmla="*/ 447627 w 546567"/>
                  <a:gd name="connsiteY35" fmla="*/ 213308 h 318418"/>
                  <a:gd name="connsiteX36" fmla="*/ 471631 w 546567"/>
                  <a:gd name="connsiteY36" fmla="*/ 207022 h 318418"/>
                  <a:gd name="connsiteX37" fmla="*/ 467535 w 546567"/>
                  <a:gd name="connsiteY37" fmla="*/ 197211 h 318418"/>
                  <a:gd name="connsiteX38" fmla="*/ 468439 w 546567"/>
                  <a:gd name="connsiteY38" fmla="*/ 194354 h 318418"/>
                  <a:gd name="connsiteX39" fmla="*/ 453152 w 546567"/>
                  <a:gd name="connsiteY39" fmla="*/ 189353 h 318418"/>
                  <a:gd name="connsiteX40" fmla="*/ 461106 w 546567"/>
                  <a:gd name="connsiteY40" fmla="*/ 177542 h 318418"/>
                  <a:gd name="connsiteX41" fmla="*/ 472630 w 546567"/>
                  <a:gd name="connsiteY41" fmla="*/ 163112 h 318418"/>
                  <a:gd name="connsiteX42" fmla="*/ 454438 w 546567"/>
                  <a:gd name="connsiteY42" fmla="*/ 161207 h 318418"/>
                  <a:gd name="connsiteX43" fmla="*/ 437769 w 546567"/>
                  <a:gd name="connsiteY43" fmla="*/ 159826 h 318418"/>
                  <a:gd name="connsiteX44" fmla="*/ 448676 w 546567"/>
                  <a:gd name="connsiteY44" fmla="*/ 172685 h 318418"/>
                  <a:gd name="connsiteX45" fmla="*/ 425577 w 546567"/>
                  <a:gd name="connsiteY45" fmla="*/ 209070 h 318418"/>
                  <a:gd name="connsiteX46" fmla="*/ 395002 w 546567"/>
                  <a:gd name="connsiteY46" fmla="*/ 203783 h 318418"/>
                  <a:gd name="connsiteX47" fmla="*/ 384191 w 546567"/>
                  <a:gd name="connsiteY47" fmla="*/ 178971 h 318418"/>
                  <a:gd name="connsiteX48" fmla="*/ 377476 w 546567"/>
                  <a:gd name="connsiteY48" fmla="*/ 146824 h 318418"/>
                  <a:gd name="connsiteX49" fmla="*/ 390383 w 546567"/>
                  <a:gd name="connsiteY49" fmla="*/ 160016 h 318418"/>
                  <a:gd name="connsiteX50" fmla="*/ 377286 w 546567"/>
                  <a:gd name="connsiteY50" fmla="*/ 147062 h 318418"/>
                  <a:gd name="connsiteX51" fmla="*/ 332994 w 546567"/>
                  <a:gd name="connsiteY51" fmla="*/ 123345 h 318418"/>
                  <a:gd name="connsiteX52" fmla="*/ 288893 w 546567"/>
                  <a:gd name="connsiteY52" fmla="*/ 105391 h 318418"/>
                  <a:gd name="connsiteX53" fmla="*/ 258509 w 546567"/>
                  <a:gd name="connsiteY53" fmla="*/ 94437 h 318418"/>
                  <a:gd name="connsiteX54" fmla="*/ 209074 w 546567"/>
                  <a:gd name="connsiteY54" fmla="*/ 82245 h 318418"/>
                  <a:gd name="connsiteX55" fmla="*/ 190738 w 546567"/>
                  <a:gd name="connsiteY55" fmla="*/ 71053 h 318418"/>
                  <a:gd name="connsiteX56" fmla="*/ 190405 w 546567"/>
                  <a:gd name="connsiteY56" fmla="*/ 71862 h 318418"/>
                  <a:gd name="connsiteX57" fmla="*/ 169164 w 546567"/>
                  <a:gd name="connsiteY57" fmla="*/ 90579 h 318418"/>
                  <a:gd name="connsiteX58" fmla="*/ 110395 w 546567"/>
                  <a:gd name="connsiteY58" fmla="*/ 59670 h 318418"/>
                  <a:gd name="connsiteX59" fmla="*/ 90488 w 546567"/>
                  <a:gd name="connsiteY59" fmla="*/ 43859 h 318418"/>
                  <a:gd name="connsiteX60" fmla="*/ 64865 w 546567"/>
                  <a:gd name="connsiteY60" fmla="*/ 49860 h 318418"/>
                  <a:gd name="connsiteX61" fmla="*/ 59293 w 546567"/>
                  <a:gd name="connsiteY61" fmla="*/ 52812 h 318418"/>
                  <a:gd name="connsiteX62" fmla="*/ 64151 w 546567"/>
                  <a:gd name="connsiteY62" fmla="*/ 51479 h 318418"/>
                  <a:gd name="connsiteX63" fmla="*/ 68961 w 546567"/>
                  <a:gd name="connsiteY63" fmla="*/ 65862 h 318418"/>
                  <a:gd name="connsiteX64" fmla="*/ 49673 w 546567"/>
                  <a:gd name="connsiteY64" fmla="*/ 95866 h 318418"/>
                  <a:gd name="connsiteX65" fmla="*/ 45815 w 546567"/>
                  <a:gd name="connsiteY65" fmla="*/ 132917 h 318418"/>
                  <a:gd name="connsiteX66" fmla="*/ 0 w 546567"/>
                  <a:gd name="connsiteY66" fmla="*/ 139680 h 318418"/>
                  <a:gd name="connsiteX67" fmla="*/ 9811 w 546567"/>
                  <a:gd name="connsiteY67" fmla="*/ 102390 h 318418"/>
                  <a:gd name="connsiteX68" fmla="*/ 20907 w 546567"/>
                  <a:gd name="connsiteY68" fmla="*/ 78482 h 31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46567" h="318418">
                    <a:moveTo>
                      <a:pt x="20907" y="78482"/>
                    </a:moveTo>
                    <a:cubicBezTo>
                      <a:pt x="32814" y="58146"/>
                      <a:pt x="44672" y="37858"/>
                      <a:pt x="56531" y="17570"/>
                    </a:cubicBezTo>
                    <a:cubicBezTo>
                      <a:pt x="87725" y="-2909"/>
                      <a:pt x="123587" y="-861"/>
                      <a:pt x="157449" y="1329"/>
                    </a:cubicBezTo>
                    <a:cubicBezTo>
                      <a:pt x="271653" y="8712"/>
                      <a:pt x="378619" y="41097"/>
                      <a:pt x="474917" y="104438"/>
                    </a:cubicBezTo>
                    <a:cubicBezTo>
                      <a:pt x="497967" y="119630"/>
                      <a:pt x="520018" y="136489"/>
                      <a:pt x="536115" y="159683"/>
                    </a:cubicBezTo>
                    <a:cubicBezTo>
                      <a:pt x="539115" y="171208"/>
                      <a:pt x="533067" y="171589"/>
                      <a:pt x="524494" y="169255"/>
                    </a:cubicBezTo>
                    <a:cubicBezTo>
                      <a:pt x="515208" y="166732"/>
                      <a:pt x="513493" y="173399"/>
                      <a:pt x="516970" y="178495"/>
                    </a:cubicBezTo>
                    <a:cubicBezTo>
                      <a:pt x="523066" y="187544"/>
                      <a:pt x="520922" y="197640"/>
                      <a:pt x="522970" y="207022"/>
                    </a:cubicBezTo>
                    <a:cubicBezTo>
                      <a:pt x="524113" y="212308"/>
                      <a:pt x="531829" y="230072"/>
                      <a:pt x="511969" y="219024"/>
                    </a:cubicBezTo>
                    <a:cubicBezTo>
                      <a:pt x="510969" y="218452"/>
                      <a:pt x="509778" y="219595"/>
                      <a:pt x="511112" y="221548"/>
                    </a:cubicBezTo>
                    <a:cubicBezTo>
                      <a:pt x="513302" y="224643"/>
                      <a:pt x="507445" y="233073"/>
                      <a:pt x="517255" y="231025"/>
                    </a:cubicBezTo>
                    <a:cubicBezTo>
                      <a:pt x="528685" y="228596"/>
                      <a:pt x="537496" y="232025"/>
                      <a:pt x="532543" y="244741"/>
                    </a:cubicBezTo>
                    <a:cubicBezTo>
                      <a:pt x="528733" y="254456"/>
                      <a:pt x="534829" y="278983"/>
                      <a:pt x="508826" y="264505"/>
                    </a:cubicBezTo>
                    <a:cubicBezTo>
                      <a:pt x="509492" y="268029"/>
                      <a:pt x="510540" y="268935"/>
                      <a:pt x="512207" y="268792"/>
                    </a:cubicBezTo>
                    <a:cubicBezTo>
                      <a:pt x="526590" y="267887"/>
                      <a:pt x="542640" y="266125"/>
                      <a:pt x="546402" y="284698"/>
                    </a:cubicBezTo>
                    <a:cubicBezTo>
                      <a:pt x="548830" y="296890"/>
                      <a:pt x="524113" y="315940"/>
                      <a:pt x="508254" y="316417"/>
                    </a:cubicBezTo>
                    <a:cubicBezTo>
                      <a:pt x="501872" y="313226"/>
                      <a:pt x="495252" y="310130"/>
                      <a:pt x="497729" y="300986"/>
                    </a:cubicBezTo>
                    <a:cubicBezTo>
                      <a:pt x="499253" y="295367"/>
                      <a:pt x="502539" y="293128"/>
                      <a:pt x="508731" y="294462"/>
                    </a:cubicBezTo>
                    <a:cubicBezTo>
                      <a:pt x="517255" y="296319"/>
                      <a:pt x="509683" y="291176"/>
                      <a:pt x="509635" y="290937"/>
                    </a:cubicBezTo>
                    <a:cubicBezTo>
                      <a:pt x="508016" y="285746"/>
                      <a:pt x="510350" y="282841"/>
                      <a:pt x="515636" y="280603"/>
                    </a:cubicBezTo>
                    <a:cubicBezTo>
                      <a:pt x="506254" y="281651"/>
                      <a:pt x="499491" y="288413"/>
                      <a:pt x="498682" y="294462"/>
                    </a:cubicBezTo>
                    <a:cubicBezTo>
                      <a:pt x="496158" y="313321"/>
                      <a:pt x="485585" y="315321"/>
                      <a:pt x="470392" y="311988"/>
                    </a:cubicBezTo>
                    <a:cubicBezTo>
                      <a:pt x="466630" y="311178"/>
                      <a:pt x="463868" y="314083"/>
                      <a:pt x="461153" y="316321"/>
                    </a:cubicBezTo>
                    <a:lnTo>
                      <a:pt x="461201" y="316321"/>
                    </a:lnTo>
                    <a:cubicBezTo>
                      <a:pt x="454057" y="321322"/>
                      <a:pt x="448437" y="316131"/>
                      <a:pt x="442436" y="313655"/>
                    </a:cubicBezTo>
                    <a:cubicBezTo>
                      <a:pt x="440960" y="312654"/>
                      <a:pt x="439770" y="311369"/>
                      <a:pt x="438865" y="309844"/>
                    </a:cubicBezTo>
                    <a:cubicBezTo>
                      <a:pt x="438198" y="307606"/>
                      <a:pt x="438008" y="305368"/>
                      <a:pt x="439103" y="303463"/>
                    </a:cubicBezTo>
                    <a:cubicBezTo>
                      <a:pt x="441150" y="301891"/>
                      <a:pt x="439960" y="305653"/>
                      <a:pt x="439912" y="302796"/>
                    </a:cubicBezTo>
                    <a:cubicBezTo>
                      <a:pt x="439912" y="301558"/>
                      <a:pt x="438721" y="301272"/>
                      <a:pt x="437388" y="301844"/>
                    </a:cubicBezTo>
                    <a:cubicBezTo>
                      <a:pt x="432626" y="297224"/>
                      <a:pt x="431340" y="291080"/>
                      <a:pt x="428959" y="285460"/>
                    </a:cubicBezTo>
                    <a:cubicBezTo>
                      <a:pt x="428530" y="283508"/>
                      <a:pt x="428720" y="281603"/>
                      <a:pt x="429578" y="279793"/>
                    </a:cubicBezTo>
                    <a:cubicBezTo>
                      <a:pt x="436579" y="272650"/>
                      <a:pt x="444389" y="266887"/>
                      <a:pt x="454438" y="264791"/>
                    </a:cubicBezTo>
                    <a:cubicBezTo>
                      <a:pt x="457819" y="263791"/>
                      <a:pt x="461343" y="263125"/>
                      <a:pt x="464773" y="262267"/>
                    </a:cubicBezTo>
                    <a:cubicBezTo>
                      <a:pt x="473536" y="260029"/>
                      <a:pt x="481108" y="256219"/>
                      <a:pt x="481822" y="245979"/>
                    </a:cubicBezTo>
                    <a:cubicBezTo>
                      <a:pt x="482489" y="235978"/>
                      <a:pt x="475869" y="230930"/>
                      <a:pt x="467773" y="226834"/>
                    </a:cubicBezTo>
                    <a:cubicBezTo>
                      <a:pt x="460582" y="223167"/>
                      <a:pt x="450532" y="223453"/>
                      <a:pt x="447627" y="213308"/>
                    </a:cubicBezTo>
                    <a:cubicBezTo>
                      <a:pt x="453057" y="200641"/>
                      <a:pt x="463963" y="210832"/>
                      <a:pt x="471631" y="207022"/>
                    </a:cubicBezTo>
                    <a:cubicBezTo>
                      <a:pt x="470821" y="203974"/>
                      <a:pt x="465392" y="202212"/>
                      <a:pt x="467535" y="197211"/>
                    </a:cubicBezTo>
                    <a:cubicBezTo>
                      <a:pt x="467868" y="196450"/>
                      <a:pt x="469964" y="193401"/>
                      <a:pt x="468439" y="194354"/>
                    </a:cubicBezTo>
                    <a:cubicBezTo>
                      <a:pt x="460677" y="199259"/>
                      <a:pt x="456295" y="195592"/>
                      <a:pt x="453152" y="189353"/>
                    </a:cubicBezTo>
                    <a:cubicBezTo>
                      <a:pt x="449199" y="181448"/>
                      <a:pt x="456438" y="180114"/>
                      <a:pt x="461106" y="177542"/>
                    </a:cubicBezTo>
                    <a:cubicBezTo>
                      <a:pt x="467011" y="174208"/>
                      <a:pt x="476488" y="172256"/>
                      <a:pt x="472630" y="163112"/>
                    </a:cubicBezTo>
                    <a:cubicBezTo>
                      <a:pt x="468868" y="153920"/>
                      <a:pt x="460915" y="158730"/>
                      <a:pt x="454438" y="161207"/>
                    </a:cubicBezTo>
                    <a:cubicBezTo>
                      <a:pt x="448770" y="163397"/>
                      <a:pt x="443818" y="157207"/>
                      <a:pt x="437769" y="159826"/>
                    </a:cubicBezTo>
                    <a:cubicBezTo>
                      <a:pt x="438341" y="166446"/>
                      <a:pt x="447675" y="164540"/>
                      <a:pt x="448676" y="172685"/>
                    </a:cubicBezTo>
                    <a:cubicBezTo>
                      <a:pt x="427911" y="175685"/>
                      <a:pt x="436007" y="197878"/>
                      <a:pt x="425577" y="209070"/>
                    </a:cubicBezTo>
                    <a:cubicBezTo>
                      <a:pt x="414671" y="211404"/>
                      <a:pt x="404098" y="211594"/>
                      <a:pt x="395002" y="203783"/>
                    </a:cubicBezTo>
                    <a:cubicBezTo>
                      <a:pt x="395431" y="193782"/>
                      <a:pt x="394288" y="184829"/>
                      <a:pt x="384191" y="178971"/>
                    </a:cubicBezTo>
                    <a:cubicBezTo>
                      <a:pt x="370475" y="171017"/>
                      <a:pt x="368856" y="159826"/>
                      <a:pt x="377476" y="146824"/>
                    </a:cubicBezTo>
                    <a:cubicBezTo>
                      <a:pt x="390335" y="143348"/>
                      <a:pt x="382905" y="158540"/>
                      <a:pt x="390383" y="160016"/>
                    </a:cubicBezTo>
                    <a:cubicBezTo>
                      <a:pt x="383048" y="158492"/>
                      <a:pt x="392097" y="141442"/>
                      <a:pt x="377286" y="147062"/>
                    </a:cubicBezTo>
                    <a:cubicBezTo>
                      <a:pt x="357711" y="148015"/>
                      <a:pt x="344853" y="141538"/>
                      <a:pt x="332994" y="123345"/>
                    </a:cubicBezTo>
                    <a:cubicBezTo>
                      <a:pt x="325660" y="112153"/>
                      <a:pt x="307705" y="101676"/>
                      <a:pt x="288893" y="105391"/>
                    </a:cubicBezTo>
                    <a:cubicBezTo>
                      <a:pt x="276749" y="107819"/>
                      <a:pt x="265462" y="104200"/>
                      <a:pt x="258509" y="94437"/>
                    </a:cubicBezTo>
                    <a:cubicBezTo>
                      <a:pt x="245126" y="75673"/>
                      <a:pt x="226838" y="78530"/>
                      <a:pt x="209074" y="82245"/>
                    </a:cubicBezTo>
                    <a:cubicBezTo>
                      <a:pt x="197691" y="84626"/>
                      <a:pt x="188738" y="88245"/>
                      <a:pt x="190738" y="71053"/>
                    </a:cubicBezTo>
                    <a:cubicBezTo>
                      <a:pt x="190215" y="71148"/>
                      <a:pt x="190595" y="71815"/>
                      <a:pt x="190405" y="71862"/>
                    </a:cubicBezTo>
                    <a:cubicBezTo>
                      <a:pt x="179308" y="73577"/>
                      <a:pt x="180308" y="88960"/>
                      <a:pt x="169164" y="90579"/>
                    </a:cubicBezTo>
                    <a:cubicBezTo>
                      <a:pt x="144495" y="89960"/>
                      <a:pt x="128064" y="73720"/>
                      <a:pt x="110395" y="59670"/>
                    </a:cubicBezTo>
                    <a:cubicBezTo>
                      <a:pt x="103727" y="54384"/>
                      <a:pt x="96536" y="49764"/>
                      <a:pt x="90488" y="43859"/>
                    </a:cubicBezTo>
                    <a:cubicBezTo>
                      <a:pt x="78534" y="32239"/>
                      <a:pt x="69914" y="33000"/>
                      <a:pt x="64865" y="49860"/>
                    </a:cubicBezTo>
                    <a:cubicBezTo>
                      <a:pt x="63341" y="51431"/>
                      <a:pt x="61627" y="52717"/>
                      <a:pt x="59293" y="52812"/>
                    </a:cubicBezTo>
                    <a:cubicBezTo>
                      <a:pt x="61341" y="53908"/>
                      <a:pt x="62389" y="51622"/>
                      <a:pt x="64151" y="51479"/>
                    </a:cubicBezTo>
                    <a:cubicBezTo>
                      <a:pt x="69675" y="55003"/>
                      <a:pt x="72723" y="59337"/>
                      <a:pt x="68961" y="65862"/>
                    </a:cubicBezTo>
                    <a:cubicBezTo>
                      <a:pt x="51388" y="68576"/>
                      <a:pt x="52674" y="84245"/>
                      <a:pt x="49673" y="95866"/>
                    </a:cubicBezTo>
                    <a:cubicBezTo>
                      <a:pt x="46720" y="107343"/>
                      <a:pt x="47054" y="119678"/>
                      <a:pt x="45815" y="132917"/>
                    </a:cubicBezTo>
                    <a:cubicBezTo>
                      <a:pt x="34004" y="109582"/>
                      <a:pt x="29766" y="116773"/>
                      <a:pt x="0" y="139680"/>
                    </a:cubicBezTo>
                    <a:cubicBezTo>
                      <a:pt x="2239" y="125631"/>
                      <a:pt x="15812" y="116106"/>
                      <a:pt x="9811" y="102390"/>
                    </a:cubicBezTo>
                    <a:cubicBezTo>
                      <a:pt x="9144" y="92388"/>
                      <a:pt x="17717" y="86674"/>
                      <a:pt x="20907" y="78482"/>
                    </a:cubicBezTo>
                    <a:close/>
                  </a:path>
                </a:pathLst>
              </a:custGeom>
              <a:solidFill>
                <a:srgbClr val="FF8993"/>
              </a:solidFill>
              <a:ln w="4763" cap="flat">
                <a:noFill/>
                <a:prstDash val="solid"/>
                <a:miter/>
              </a:ln>
            </p:spPr>
            <p:txBody>
              <a:bodyPr rtlCol="0" anchor="ctr"/>
              <a:lstStyle/>
              <a:p>
                <a:endParaRPr lang="en-US"/>
              </a:p>
            </p:txBody>
          </p:sp>
          <p:sp>
            <p:nvSpPr>
              <p:cNvPr id="1104" name="Freeform: Shape 1103">
                <a:extLst>
                  <a:ext uri="{FF2B5EF4-FFF2-40B4-BE49-F238E27FC236}">
                    <a16:creationId xmlns:a16="http://schemas.microsoft.com/office/drawing/2014/main" id="{90DDCE6D-EDE6-536E-F9D0-A03C21F38D2A}"/>
                  </a:ext>
                </a:extLst>
              </p:cNvPr>
              <p:cNvSpPr/>
              <p:nvPr/>
            </p:nvSpPr>
            <p:spPr>
              <a:xfrm>
                <a:off x="6341459" y="6089557"/>
                <a:ext cx="239363" cy="296953"/>
              </a:xfrm>
              <a:custGeom>
                <a:avLst/>
                <a:gdLst>
                  <a:gd name="connsiteX0" fmla="*/ 3048 w 239363"/>
                  <a:gd name="connsiteY0" fmla="*/ 167034 h 296953"/>
                  <a:gd name="connsiteX1" fmla="*/ 0 w 239363"/>
                  <a:gd name="connsiteY1" fmla="*/ 153890 h 296953"/>
                  <a:gd name="connsiteX2" fmla="*/ 29384 w 239363"/>
                  <a:gd name="connsiteY2" fmla="*/ 139174 h 296953"/>
                  <a:gd name="connsiteX3" fmla="*/ 14573 w 239363"/>
                  <a:gd name="connsiteY3" fmla="*/ 111742 h 296953"/>
                  <a:gd name="connsiteX4" fmla="*/ 39052 w 239363"/>
                  <a:gd name="connsiteY4" fmla="*/ 84357 h 296953"/>
                  <a:gd name="connsiteX5" fmla="*/ 22145 w 239363"/>
                  <a:gd name="connsiteY5" fmla="*/ 61783 h 296953"/>
                  <a:gd name="connsiteX6" fmla="*/ 8048 w 239363"/>
                  <a:gd name="connsiteY6" fmla="*/ 30303 h 296953"/>
                  <a:gd name="connsiteX7" fmla="*/ 2334 w 239363"/>
                  <a:gd name="connsiteY7" fmla="*/ 18016 h 296953"/>
                  <a:gd name="connsiteX8" fmla="*/ 20002 w 239363"/>
                  <a:gd name="connsiteY8" fmla="*/ 156 h 296953"/>
                  <a:gd name="connsiteX9" fmla="*/ 25622 w 239363"/>
                  <a:gd name="connsiteY9" fmla="*/ 2109 h 296953"/>
                  <a:gd name="connsiteX10" fmla="*/ 26527 w 239363"/>
                  <a:gd name="connsiteY10" fmla="*/ 9205 h 296953"/>
                  <a:gd name="connsiteX11" fmla="*/ 12478 w 239363"/>
                  <a:gd name="connsiteY11" fmla="*/ 22159 h 296953"/>
                  <a:gd name="connsiteX12" fmla="*/ 44148 w 239363"/>
                  <a:gd name="connsiteY12" fmla="*/ 37970 h 296953"/>
                  <a:gd name="connsiteX13" fmla="*/ 67389 w 239363"/>
                  <a:gd name="connsiteY13" fmla="*/ 13967 h 296953"/>
                  <a:gd name="connsiteX14" fmla="*/ 64579 w 239363"/>
                  <a:gd name="connsiteY14" fmla="*/ 43876 h 296953"/>
                  <a:gd name="connsiteX15" fmla="*/ 105394 w 239363"/>
                  <a:gd name="connsiteY15" fmla="*/ 44304 h 296953"/>
                  <a:gd name="connsiteX16" fmla="*/ 118491 w 239363"/>
                  <a:gd name="connsiteY16" fmla="*/ 52925 h 296953"/>
                  <a:gd name="connsiteX17" fmla="*/ 105394 w 239363"/>
                  <a:gd name="connsiteY17" fmla="*/ 44304 h 296953"/>
                  <a:gd name="connsiteX18" fmla="*/ 91440 w 239363"/>
                  <a:gd name="connsiteY18" fmla="*/ 36065 h 296953"/>
                  <a:gd name="connsiteX19" fmla="*/ 122872 w 239363"/>
                  <a:gd name="connsiteY19" fmla="*/ 28350 h 296953"/>
                  <a:gd name="connsiteX20" fmla="*/ 152066 w 239363"/>
                  <a:gd name="connsiteY20" fmla="*/ 36494 h 296953"/>
                  <a:gd name="connsiteX21" fmla="*/ 170593 w 239363"/>
                  <a:gd name="connsiteY21" fmla="*/ 50353 h 296953"/>
                  <a:gd name="connsiteX22" fmla="*/ 177308 w 239363"/>
                  <a:gd name="connsiteY22" fmla="*/ 81643 h 296953"/>
                  <a:gd name="connsiteX23" fmla="*/ 207121 w 239363"/>
                  <a:gd name="connsiteY23" fmla="*/ 85024 h 296953"/>
                  <a:gd name="connsiteX24" fmla="*/ 212550 w 239363"/>
                  <a:gd name="connsiteY24" fmla="*/ 86119 h 296953"/>
                  <a:gd name="connsiteX25" fmla="*/ 228981 w 239363"/>
                  <a:gd name="connsiteY25" fmla="*/ 85310 h 296953"/>
                  <a:gd name="connsiteX26" fmla="*/ 228981 w 239363"/>
                  <a:gd name="connsiteY26" fmla="*/ 85310 h 296953"/>
                  <a:gd name="connsiteX27" fmla="*/ 239363 w 239363"/>
                  <a:gd name="connsiteY27" fmla="*/ 111980 h 296953"/>
                  <a:gd name="connsiteX28" fmla="*/ 239363 w 239363"/>
                  <a:gd name="connsiteY28" fmla="*/ 111980 h 296953"/>
                  <a:gd name="connsiteX29" fmla="*/ 203311 w 239363"/>
                  <a:gd name="connsiteY29" fmla="*/ 129935 h 296953"/>
                  <a:gd name="connsiteX30" fmla="*/ 177022 w 239363"/>
                  <a:gd name="connsiteY30" fmla="*/ 129172 h 296953"/>
                  <a:gd name="connsiteX31" fmla="*/ 204692 w 239363"/>
                  <a:gd name="connsiteY31" fmla="*/ 131078 h 296953"/>
                  <a:gd name="connsiteX32" fmla="*/ 215265 w 239363"/>
                  <a:gd name="connsiteY32" fmla="*/ 162938 h 296953"/>
                  <a:gd name="connsiteX33" fmla="*/ 198548 w 239363"/>
                  <a:gd name="connsiteY33" fmla="*/ 161462 h 296953"/>
                  <a:gd name="connsiteX34" fmla="*/ 164449 w 239363"/>
                  <a:gd name="connsiteY34" fmla="*/ 183846 h 296953"/>
                  <a:gd name="connsiteX35" fmla="*/ 182975 w 239363"/>
                  <a:gd name="connsiteY35" fmla="*/ 217040 h 296953"/>
                  <a:gd name="connsiteX36" fmla="*/ 190309 w 239363"/>
                  <a:gd name="connsiteY36" fmla="*/ 221184 h 296953"/>
                  <a:gd name="connsiteX37" fmla="*/ 195834 w 239363"/>
                  <a:gd name="connsiteY37" fmla="*/ 242377 h 296953"/>
                  <a:gd name="connsiteX38" fmla="*/ 187071 w 239363"/>
                  <a:gd name="connsiteY38" fmla="*/ 263808 h 296953"/>
                  <a:gd name="connsiteX39" fmla="*/ 174498 w 239363"/>
                  <a:gd name="connsiteY39" fmla="*/ 274619 h 296953"/>
                  <a:gd name="connsiteX40" fmla="*/ 153448 w 239363"/>
                  <a:gd name="connsiteY40" fmla="*/ 289240 h 296953"/>
                  <a:gd name="connsiteX41" fmla="*/ 149447 w 239363"/>
                  <a:gd name="connsiteY41" fmla="*/ 296241 h 296953"/>
                  <a:gd name="connsiteX42" fmla="*/ 136874 w 239363"/>
                  <a:gd name="connsiteY42" fmla="*/ 290192 h 296953"/>
                  <a:gd name="connsiteX43" fmla="*/ 133492 w 239363"/>
                  <a:gd name="connsiteY43" fmla="*/ 282763 h 296953"/>
                  <a:gd name="connsiteX44" fmla="*/ 88059 w 239363"/>
                  <a:gd name="connsiteY44" fmla="*/ 239377 h 296953"/>
                  <a:gd name="connsiteX45" fmla="*/ 82058 w 239363"/>
                  <a:gd name="connsiteY45" fmla="*/ 237710 h 296953"/>
                  <a:gd name="connsiteX46" fmla="*/ 81962 w 239363"/>
                  <a:gd name="connsiteY46" fmla="*/ 219088 h 296953"/>
                  <a:gd name="connsiteX47" fmla="*/ 98964 w 239363"/>
                  <a:gd name="connsiteY47" fmla="*/ 204515 h 296953"/>
                  <a:gd name="connsiteX48" fmla="*/ 92250 w 239363"/>
                  <a:gd name="connsiteY48" fmla="*/ 125315 h 296953"/>
                  <a:gd name="connsiteX49" fmla="*/ 49768 w 239363"/>
                  <a:gd name="connsiteY49" fmla="*/ 132173 h 296953"/>
                  <a:gd name="connsiteX50" fmla="*/ 34671 w 239363"/>
                  <a:gd name="connsiteY50" fmla="*/ 152270 h 296953"/>
                  <a:gd name="connsiteX51" fmla="*/ 5953 w 239363"/>
                  <a:gd name="connsiteY51" fmla="*/ 167415 h 296953"/>
                  <a:gd name="connsiteX52" fmla="*/ 3048 w 239363"/>
                  <a:gd name="connsiteY52" fmla="*/ 167034 h 2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9363" h="296953">
                    <a:moveTo>
                      <a:pt x="3048" y="167034"/>
                    </a:moveTo>
                    <a:cubicBezTo>
                      <a:pt x="-3953" y="164034"/>
                      <a:pt x="4905" y="157366"/>
                      <a:pt x="0" y="153890"/>
                    </a:cubicBezTo>
                    <a:cubicBezTo>
                      <a:pt x="333" y="132316"/>
                      <a:pt x="12954" y="131791"/>
                      <a:pt x="29384" y="139174"/>
                    </a:cubicBezTo>
                    <a:cubicBezTo>
                      <a:pt x="29003" y="125744"/>
                      <a:pt x="6810" y="126363"/>
                      <a:pt x="14573" y="111742"/>
                    </a:cubicBezTo>
                    <a:cubicBezTo>
                      <a:pt x="20002" y="101407"/>
                      <a:pt x="4858" y="74880"/>
                      <a:pt x="39052" y="84357"/>
                    </a:cubicBezTo>
                    <a:cubicBezTo>
                      <a:pt x="26051" y="79452"/>
                      <a:pt x="22622" y="71213"/>
                      <a:pt x="22145" y="61783"/>
                    </a:cubicBezTo>
                    <a:cubicBezTo>
                      <a:pt x="21574" y="49591"/>
                      <a:pt x="3810" y="45114"/>
                      <a:pt x="8048" y="30303"/>
                    </a:cubicBezTo>
                    <a:cubicBezTo>
                      <a:pt x="8334" y="29445"/>
                      <a:pt x="-2429" y="24588"/>
                      <a:pt x="2334" y="18016"/>
                    </a:cubicBezTo>
                    <a:cubicBezTo>
                      <a:pt x="7191" y="11301"/>
                      <a:pt x="13811" y="5776"/>
                      <a:pt x="20002" y="156"/>
                    </a:cubicBezTo>
                    <a:cubicBezTo>
                      <a:pt x="20717" y="-510"/>
                      <a:pt x="23860" y="1109"/>
                      <a:pt x="25622" y="2109"/>
                    </a:cubicBezTo>
                    <a:cubicBezTo>
                      <a:pt x="28956" y="3966"/>
                      <a:pt x="28623" y="7014"/>
                      <a:pt x="26527" y="9205"/>
                    </a:cubicBezTo>
                    <a:cubicBezTo>
                      <a:pt x="22812" y="13206"/>
                      <a:pt x="18526" y="16682"/>
                      <a:pt x="12478" y="22159"/>
                    </a:cubicBezTo>
                    <a:cubicBezTo>
                      <a:pt x="26098" y="24635"/>
                      <a:pt x="31528" y="41209"/>
                      <a:pt x="44148" y="37970"/>
                    </a:cubicBezTo>
                    <a:cubicBezTo>
                      <a:pt x="54150" y="35398"/>
                      <a:pt x="68961" y="33303"/>
                      <a:pt x="67389" y="13967"/>
                    </a:cubicBezTo>
                    <a:cubicBezTo>
                      <a:pt x="76914" y="26445"/>
                      <a:pt x="65770" y="32970"/>
                      <a:pt x="64579" y="43876"/>
                    </a:cubicBezTo>
                    <a:cubicBezTo>
                      <a:pt x="78534" y="34542"/>
                      <a:pt x="91154" y="44257"/>
                      <a:pt x="105394" y="44304"/>
                    </a:cubicBezTo>
                    <a:cubicBezTo>
                      <a:pt x="110633" y="46495"/>
                      <a:pt x="114014" y="49734"/>
                      <a:pt x="118491" y="52925"/>
                    </a:cubicBezTo>
                    <a:cubicBezTo>
                      <a:pt x="114776" y="47257"/>
                      <a:pt x="108680" y="46972"/>
                      <a:pt x="105394" y="44304"/>
                    </a:cubicBezTo>
                    <a:cubicBezTo>
                      <a:pt x="102298" y="38113"/>
                      <a:pt x="95821" y="40019"/>
                      <a:pt x="91440" y="36065"/>
                    </a:cubicBezTo>
                    <a:cubicBezTo>
                      <a:pt x="102203" y="32875"/>
                      <a:pt x="111442" y="26636"/>
                      <a:pt x="122872" y="28350"/>
                    </a:cubicBezTo>
                    <a:cubicBezTo>
                      <a:pt x="133731" y="27112"/>
                      <a:pt x="142875" y="31970"/>
                      <a:pt x="152066" y="36494"/>
                    </a:cubicBezTo>
                    <a:cubicBezTo>
                      <a:pt x="158591" y="40685"/>
                      <a:pt x="163639" y="46972"/>
                      <a:pt x="170593" y="50353"/>
                    </a:cubicBezTo>
                    <a:cubicBezTo>
                      <a:pt x="184689" y="57163"/>
                      <a:pt x="186071" y="67022"/>
                      <a:pt x="177308" y="81643"/>
                    </a:cubicBezTo>
                    <a:cubicBezTo>
                      <a:pt x="189738" y="73498"/>
                      <a:pt x="201787" y="71689"/>
                      <a:pt x="207121" y="85024"/>
                    </a:cubicBezTo>
                    <a:cubicBezTo>
                      <a:pt x="210074" y="92454"/>
                      <a:pt x="210788" y="87596"/>
                      <a:pt x="212550" y="86119"/>
                    </a:cubicBezTo>
                    <a:cubicBezTo>
                      <a:pt x="217932" y="81595"/>
                      <a:pt x="223171" y="79166"/>
                      <a:pt x="228981" y="85310"/>
                    </a:cubicBezTo>
                    <a:lnTo>
                      <a:pt x="228981" y="85310"/>
                    </a:lnTo>
                    <a:cubicBezTo>
                      <a:pt x="233505" y="93787"/>
                      <a:pt x="233172" y="104169"/>
                      <a:pt x="239363" y="111980"/>
                    </a:cubicBezTo>
                    <a:lnTo>
                      <a:pt x="239363" y="111980"/>
                    </a:lnTo>
                    <a:cubicBezTo>
                      <a:pt x="234076" y="138554"/>
                      <a:pt x="225314" y="142936"/>
                      <a:pt x="203311" y="129935"/>
                    </a:cubicBezTo>
                    <a:cubicBezTo>
                      <a:pt x="197548" y="117028"/>
                      <a:pt x="192167" y="116885"/>
                      <a:pt x="177022" y="129172"/>
                    </a:cubicBezTo>
                    <a:cubicBezTo>
                      <a:pt x="187928" y="134554"/>
                      <a:pt x="187928" y="134554"/>
                      <a:pt x="204692" y="131078"/>
                    </a:cubicBezTo>
                    <a:cubicBezTo>
                      <a:pt x="210407" y="140983"/>
                      <a:pt x="231838" y="145650"/>
                      <a:pt x="215265" y="162938"/>
                    </a:cubicBezTo>
                    <a:cubicBezTo>
                      <a:pt x="209550" y="164320"/>
                      <a:pt x="204168" y="161748"/>
                      <a:pt x="198548" y="161462"/>
                    </a:cubicBezTo>
                    <a:cubicBezTo>
                      <a:pt x="181737" y="160652"/>
                      <a:pt x="168926" y="167606"/>
                      <a:pt x="164449" y="183846"/>
                    </a:cubicBezTo>
                    <a:cubicBezTo>
                      <a:pt x="160115" y="199562"/>
                      <a:pt x="167783" y="210992"/>
                      <a:pt x="182975" y="217040"/>
                    </a:cubicBezTo>
                    <a:cubicBezTo>
                      <a:pt x="185642" y="218088"/>
                      <a:pt x="188119" y="219374"/>
                      <a:pt x="190309" y="221184"/>
                    </a:cubicBezTo>
                    <a:cubicBezTo>
                      <a:pt x="195405" y="227089"/>
                      <a:pt x="188547" y="234995"/>
                      <a:pt x="195834" y="242377"/>
                    </a:cubicBezTo>
                    <a:cubicBezTo>
                      <a:pt x="201549" y="248140"/>
                      <a:pt x="202787" y="261284"/>
                      <a:pt x="187071" y="263808"/>
                    </a:cubicBezTo>
                    <a:cubicBezTo>
                      <a:pt x="181737" y="264665"/>
                      <a:pt x="179784" y="272190"/>
                      <a:pt x="174498" y="274619"/>
                    </a:cubicBezTo>
                    <a:cubicBezTo>
                      <a:pt x="167068" y="278857"/>
                      <a:pt x="155162" y="276715"/>
                      <a:pt x="153448" y="289240"/>
                    </a:cubicBezTo>
                    <a:cubicBezTo>
                      <a:pt x="152971" y="292050"/>
                      <a:pt x="151923" y="294574"/>
                      <a:pt x="149447" y="296241"/>
                    </a:cubicBezTo>
                    <a:cubicBezTo>
                      <a:pt x="144970" y="294812"/>
                      <a:pt x="136541" y="301575"/>
                      <a:pt x="136874" y="290192"/>
                    </a:cubicBezTo>
                    <a:cubicBezTo>
                      <a:pt x="134826" y="288097"/>
                      <a:pt x="133874" y="285573"/>
                      <a:pt x="133492" y="282763"/>
                    </a:cubicBezTo>
                    <a:cubicBezTo>
                      <a:pt x="128873" y="247663"/>
                      <a:pt x="124158" y="243186"/>
                      <a:pt x="88059" y="239377"/>
                    </a:cubicBezTo>
                    <a:cubicBezTo>
                      <a:pt x="85963" y="239186"/>
                      <a:pt x="84011" y="238472"/>
                      <a:pt x="82058" y="237710"/>
                    </a:cubicBezTo>
                    <a:cubicBezTo>
                      <a:pt x="72771" y="231519"/>
                      <a:pt x="76581" y="225137"/>
                      <a:pt x="81962" y="219088"/>
                    </a:cubicBezTo>
                    <a:cubicBezTo>
                      <a:pt x="86963" y="213468"/>
                      <a:pt x="93869" y="210040"/>
                      <a:pt x="98964" y="204515"/>
                    </a:cubicBezTo>
                    <a:cubicBezTo>
                      <a:pt x="119776" y="183655"/>
                      <a:pt x="116348" y="141555"/>
                      <a:pt x="92250" y="125315"/>
                    </a:cubicBezTo>
                    <a:cubicBezTo>
                      <a:pt x="76248" y="114551"/>
                      <a:pt x="62626" y="121981"/>
                      <a:pt x="49768" y="132173"/>
                    </a:cubicBezTo>
                    <a:cubicBezTo>
                      <a:pt x="43100" y="137697"/>
                      <a:pt x="36290" y="145555"/>
                      <a:pt x="34671" y="152270"/>
                    </a:cubicBezTo>
                    <a:cubicBezTo>
                      <a:pt x="30337" y="170225"/>
                      <a:pt x="19145" y="169415"/>
                      <a:pt x="5953" y="167415"/>
                    </a:cubicBezTo>
                    <a:cubicBezTo>
                      <a:pt x="4953" y="167320"/>
                      <a:pt x="4000" y="167177"/>
                      <a:pt x="3048" y="167034"/>
                    </a:cubicBezTo>
                    <a:close/>
                  </a:path>
                </a:pathLst>
              </a:custGeom>
              <a:solidFill>
                <a:srgbClr val="FF96A0"/>
              </a:solidFill>
              <a:ln w="4763" cap="flat">
                <a:noFill/>
                <a:prstDash val="solid"/>
                <a:miter/>
              </a:ln>
            </p:spPr>
            <p:txBody>
              <a:bodyPr rtlCol="0" anchor="ctr"/>
              <a:lstStyle/>
              <a:p>
                <a:endParaRPr lang="en-US"/>
              </a:p>
            </p:txBody>
          </p:sp>
          <p:sp>
            <p:nvSpPr>
              <p:cNvPr id="1105" name="Freeform: Shape 1104">
                <a:extLst>
                  <a:ext uri="{FF2B5EF4-FFF2-40B4-BE49-F238E27FC236}">
                    <a16:creationId xmlns:a16="http://schemas.microsoft.com/office/drawing/2014/main" id="{713685E3-3A12-4ADB-C205-AABB2D960F93}"/>
                  </a:ext>
                </a:extLst>
              </p:cNvPr>
              <p:cNvSpPr/>
              <p:nvPr/>
            </p:nvSpPr>
            <p:spPr>
              <a:xfrm>
                <a:off x="6084359" y="6003855"/>
                <a:ext cx="195044" cy="244782"/>
              </a:xfrm>
              <a:custGeom>
                <a:avLst/>
                <a:gdLst>
                  <a:gd name="connsiteX0" fmla="*/ 184567 w 195044"/>
                  <a:gd name="connsiteY0" fmla="*/ 6276 h 244782"/>
                  <a:gd name="connsiteX1" fmla="*/ 178709 w 195044"/>
                  <a:gd name="connsiteY1" fmla="*/ 15658 h 244782"/>
                  <a:gd name="connsiteX2" fmla="*/ 195044 w 195044"/>
                  <a:gd name="connsiteY2" fmla="*/ 33851 h 244782"/>
                  <a:gd name="connsiteX3" fmla="*/ 183090 w 195044"/>
                  <a:gd name="connsiteY3" fmla="*/ 41090 h 244782"/>
                  <a:gd name="connsiteX4" fmla="*/ 165707 w 195044"/>
                  <a:gd name="connsiteY4" fmla="*/ 47948 h 244782"/>
                  <a:gd name="connsiteX5" fmla="*/ 177947 w 195044"/>
                  <a:gd name="connsiteY5" fmla="*/ 58187 h 244782"/>
                  <a:gd name="connsiteX6" fmla="*/ 193520 w 195044"/>
                  <a:gd name="connsiteY6" fmla="*/ 88477 h 244782"/>
                  <a:gd name="connsiteX7" fmla="*/ 192663 w 195044"/>
                  <a:gd name="connsiteY7" fmla="*/ 111385 h 244782"/>
                  <a:gd name="connsiteX8" fmla="*/ 176613 w 195044"/>
                  <a:gd name="connsiteY8" fmla="*/ 123100 h 244782"/>
                  <a:gd name="connsiteX9" fmla="*/ 147181 w 195044"/>
                  <a:gd name="connsiteY9" fmla="*/ 120005 h 244782"/>
                  <a:gd name="connsiteX10" fmla="*/ 173613 w 195044"/>
                  <a:gd name="connsiteY10" fmla="*/ 95335 h 244782"/>
                  <a:gd name="connsiteX11" fmla="*/ 119939 w 195044"/>
                  <a:gd name="connsiteY11" fmla="*/ 114766 h 244782"/>
                  <a:gd name="connsiteX12" fmla="*/ 114462 w 195044"/>
                  <a:gd name="connsiteY12" fmla="*/ 118290 h 244782"/>
                  <a:gd name="connsiteX13" fmla="*/ 117939 w 195044"/>
                  <a:gd name="connsiteY13" fmla="*/ 127577 h 244782"/>
                  <a:gd name="connsiteX14" fmla="*/ 163373 w 195044"/>
                  <a:gd name="connsiteY14" fmla="*/ 155819 h 244782"/>
                  <a:gd name="connsiteX15" fmla="*/ 122749 w 195044"/>
                  <a:gd name="connsiteY15" fmla="*/ 166296 h 244782"/>
                  <a:gd name="connsiteX16" fmla="*/ 128608 w 195044"/>
                  <a:gd name="connsiteY16" fmla="*/ 184727 h 244782"/>
                  <a:gd name="connsiteX17" fmla="*/ 105271 w 195044"/>
                  <a:gd name="connsiteY17" fmla="*/ 206682 h 244782"/>
                  <a:gd name="connsiteX18" fmla="*/ 110034 w 195044"/>
                  <a:gd name="connsiteY18" fmla="*/ 244782 h 244782"/>
                  <a:gd name="connsiteX19" fmla="*/ 82697 w 195044"/>
                  <a:gd name="connsiteY19" fmla="*/ 227589 h 244782"/>
                  <a:gd name="connsiteX20" fmla="*/ 78696 w 195044"/>
                  <a:gd name="connsiteY20" fmla="*/ 226971 h 244782"/>
                  <a:gd name="connsiteX21" fmla="*/ 63742 w 195044"/>
                  <a:gd name="connsiteY21" fmla="*/ 232733 h 244782"/>
                  <a:gd name="connsiteX22" fmla="*/ 71981 w 195044"/>
                  <a:gd name="connsiteY22" fmla="*/ 221303 h 244782"/>
                  <a:gd name="connsiteX23" fmla="*/ 65075 w 195044"/>
                  <a:gd name="connsiteY23" fmla="*/ 218112 h 244782"/>
                  <a:gd name="connsiteX24" fmla="*/ 56789 w 195044"/>
                  <a:gd name="connsiteY24" fmla="*/ 228256 h 244782"/>
                  <a:gd name="connsiteX25" fmla="*/ 41882 w 195044"/>
                  <a:gd name="connsiteY25" fmla="*/ 232781 h 244782"/>
                  <a:gd name="connsiteX26" fmla="*/ 20022 w 195044"/>
                  <a:gd name="connsiteY26" fmla="*/ 222255 h 244782"/>
                  <a:gd name="connsiteX27" fmla="*/ 36834 w 195044"/>
                  <a:gd name="connsiteY27" fmla="*/ 222922 h 244782"/>
                  <a:gd name="connsiteX28" fmla="*/ 52836 w 195044"/>
                  <a:gd name="connsiteY28" fmla="*/ 216302 h 244782"/>
                  <a:gd name="connsiteX29" fmla="*/ 50693 w 195044"/>
                  <a:gd name="connsiteY29" fmla="*/ 204967 h 244782"/>
                  <a:gd name="connsiteX30" fmla="*/ 32119 w 195044"/>
                  <a:gd name="connsiteY30" fmla="*/ 205777 h 244782"/>
                  <a:gd name="connsiteX31" fmla="*/ 12402 w 195044"/>
                  <a:gd name="connsiteY31" fmla="*/ 220208 h 244782"/>
                  <a:gd name="connsiteX32" fmla="*/ 639 w 195044"/>
                  <a:gd name="connsiteY32" fmla="*/ 219350 h 244782"/>
                  <a:gd name="connsiteX33" fmla="*/ 7688 w 195044"/>
                  <a:gd name="connsiteY33" fmla="*/ 207492 h 244782"/>
                  <a:gd name="connsiteX34" fmla="*/ 11783 w 195044"/>
                  <a:gd name="connsiteY34" fmla="*/ 197110 h 244782"/>
                  <a:gd name="connsiteX35" fmla="*/ 8449 w 195044"/>
                  <a:gd name="connsiteY35" fmla="*/ 171488 h 244782"/>
                  <a:gd name="connsiteX36" fmla="*/ 11640 w 195044"/>
                  <a:gd name="connsiteY36" fmla="*/ 165534 h 244782"/>
                  <a:gd name="connsiteX37" fmla="*/ 31166 w 195044"/>
                  <a:gd name="connsiteY37" fmla="*/ 144484 h 244782"/>
                  <a:gd name="connsiteX38" fmla="*/ 40168 w 195044"/>
                  <a:gd name="connsiteY38" fmla="*/ 95049 h 244782"/>
                  <a:gd name="connsiteX39" fmla="*/ 48550 w 195044"/>
                  <a:gd name="connsiteY39" fmla="*/ 99764 h 244782"/>
                  <a:gd name="connsiteX40" fmla="*/ 53884 w 195044"/>
                  <a:gd name="connsiteY40" fmla="*/ 111385 h 244782"/>
                  <a:gd name="connsiteX41" fmla="*/ 63313 w 195044"/>
                  <a:gd name="connsiteY41" fmla="*/ 105479 h 244782"/>
                  <a:gd name="connsiteX42" fmla="*/ 57646 w 195044"/>
                  <a:gd name="connsiteY42" fmla="*/ 86810 h 244782"/>
                  <a:gd name="connsiteX43" fmla="*/ 49121 w 195044"/>
                  <a:gd name="connsiteY43" fmla="*/ 79999 h 244782"/>
                  <a:gd name="connsiteX44" fmla="*/ 47407 w 195044"/>
                  <a:gd name="connsiteY44" fmla="*/ 65617 h 244782"/>
                  <a:gd name="connsiteX45" fmla="*/ 72600 w 195044"/>
                  <a:gd name="connsiteY45" fmla="*/ 61283 h 244782"/>
                  <a:gd name="connsiteX46" fmla="*/ 112653 w 195044"/>
                  <a:gd name="connsiteY46" fmla="*/ 43328 h 244782"/>
                  <a:gd name="connsiteX47" fmla="*/ 138751 w 195044"/>
                  <a:gd name="connsiteY47" fmla="*/ 40661 h 244782"/>
                  <a:gd name="connsiteX48" fmla="*/ 141751 w 195044"/>
                  <a:gd name="connsiteY48" fmla="*/ 46091 h 244782"/>
                  <a:gd name="connsiteX49" fmla="*/ 144562 w 195044"/>
                  <a:gd name="connsiteY49" fmla="*/ 58997 h 244782"/>
                  <a:gd name="connsiteX50" fmla="*/ 157754 w 195044"/>
                  <a:gd name="connsiteY50" fmla="*/ 43805 h 244782"/>
                  <a:gd name="connsiteX51" fmla="*/ 153134 w 195044"/>
                  <a:gd name="connsiteY51" fmla="*/ 29993 h 244782"/>
                  <a:gd name="connsiteX52" fmla="*/ 174804 w 195044"/>
                  <a:gd name="connsiteY52" fmla="*/ 29565 h 244782"/>
                  <a:gd name="connsiteX53" fmla="*/ 172851 w 195044"/>
                  <a:gd name="connsiteY53" fmla="*/ 371 h 244782"/>
                  <a:gd name="connsiteX54" fmla="*/ 184567 w 195044"/>
                  <a:gd name="connsiteY54" fmla="*/ 6276 h 24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5044" h="244782">
                    <a:moveTo>
                      <a:pt x="184567" y="6276"/>
                    </a:moveTo>
                    <a:cubicBezTo>
                      <a:pt x="183852" y="10372"/>
                      <a:pt x="174899" y="16611"/>
                      <a:pt x="178709" y="15658"/>
                    </a:cubicBezTo>
                    <a:cubicBezTo>
                      <a:pt x="198568" y="10848"/>
                      <a:pt x="182328" y="35185"/>
                      <a:pt x="195044" y="33851"/>
                    </a:cubicBezTo>
                    <a:cubicBezTo>
                      <a:pt x="194997" y="42662"/>
                      <a:pt x="187567" y="39995"/>
                      <a:pt x="183090" y="41090"/>
                    </a:cubicBezTo>
                    <a:cubicBezTo>
                      <a:pt x="176899" y="42662"/>
                      <a:pt x="168231" y="37708"/>
                      <a:pt x="165707" y="47948"/>
                    </a:cubicBezTo>
                    <a:cubicBezTo>
                      <a:pt x="163088" y="58807"/>
                      <a:pt x="173661" y="55139"/>
                      <a:pt x="177947" y="58187"/>
                    </a:cubicBezTo>
                    <a:cubicBezTo>
                      <a:pt x="188567" y="65760"/>
                      <a:pt x="195140" y="75571"/>
                      <a:pt x="193520" y="88477"/>
                    </a:cubicBezTo>
                    <a:cubicBezTo>
                      <a:pt x="192568" y="96240"/>
                      <a:pt x="192139" y="103574"/>
                      <a:pt x="192663" y="111385"/>
                    </a:cubicBezTo>
                    <a:cubicBezTo>
                      <a:pt x="193425" y="122338"/>
                      <a:pt x="187377" y="129053"/>
                      <a:pt x="176613" y="123100"/>
                    </a:cubicBezTo>
                    <a:cubicBezTo>
                      <a:pt x="166802" y="117671"/>
                      <a:pt x="157040" y="128387"/>
                      <a:pt x="147181" y="120005"/>
                    </a:cubicBezTo>
                    <a:cubicBezTo>
                      <a:pt x="153944" y="110432"/>
                      <a:pt x="174661" y="115766"/>
                      <a:pt x="173613" y="95335"/>
                    </a:cubicBezTo>
                    <a:cubicBezTo>
                      <a:pt x="158135" y="111289"/>
                      <a:pt x="138370" y="111194"/>
                      <a:pt x="119939" y="114766"/>
                    </a:cubicBezTo>
                    <a:cubicBezTo>
                      <a:pt x="116844" y="115385"/>
                      <a:pt x="114892" y="114814"/>
                      <a:pt x="114462" y="118290"/>
                    </a:cubicBezTo>
                    <a:cubicBezTo>
                      <a:pt x="114034" y="121957"/>
                      <a:pt x="114796" y="124910"/>
                      <a:pt x="117939" y="127577"/>
                    </a:cubicBezTo>
                    <a:cubicBezTo>
                      <a:pt x="131513" y="139055"/>
                      <a:pt x="141799" y="155866"/>
                      <a:pt x="163373" y="155819"/>
                    </a:cubicBezTo>
                    <a:cubicBezTo>
                      <a:pt x="150324" y="159152"/>
                      <a:pt x="137323" y="162534"/>
                      <a:pt x="122749" y="166296"/>
                    </a:cubicBezTo>
                    <a:cubicBezTo>
                      <a:pt x="138180" y="171868"/>
                      <a:pt x="138989" y="174345"/>
                      <a:pt x="128608" y="184727"/>
                    </a:cubicBezTo>
                    <a:cubicBezTo>
                      <a:pt x="120892" y="192443"/>
                      <a:pt x="107509" y="197967"/>
                      <a:pt x="105271" y="206682"/>
                    </a:cubicBezTo>
                    <a:cubicBezTo>
                      <a:pt x="102414" y="217970"/>
                      <a:pt x="92031" y="233495"/>
                      <a:pt x="110034" y="244782"/>
                    </a:cubicBezTo>
                    <a:cubicBezTo>
                      <a:pt x="99366" y="239925"/>
                      <a:pt x="83411" y="245973"/>
                      <a:pt x="82697" y="227589"/>
                    </a:cubicBezTo>
                    <a:cubicBezTo>
                      <a:pt x="82459" y="221303"/>
                      <a:pt x="80125" y="221160"/>
                      <a:pt x="78696" y="226971"/>
                    </a:cubicBezTo>
                    <a:cubicBezTo>
                      <a:pt x="76220" y="237114"/>
                      <a:pt x="69123" y="231876"/>
                      <a:pt x="63742" y="232733"/>
                    </a:cubicBezTo>
                    <a:cubicBezTo>
                      <a:pt x="60218" y="223684"/>
                      <a:pt x="74648" y="228590"/>
                      <a:pt x="71981" y="221303"/>
                    </a:cubicBezTo>
                    <a:cubicBezTo>
                      <a:pt x="71315" y="219589"/>
                      <a:pt x="67504" y="218207"/>
                      <a:pt x="65075" y="218112"/>
                    </a:cubicBezTo>
                    <a:cubicBezTo>
                      <a:pt x="58170" y="217827"/>
                      <a:pt x="58408" y="223589"/>
                      <a:pt x="56789" y="228256"/>
                    </a:cubicBezTo>
                    <a:cubicBezTo>
                      <a:pt x="52408" y="240925"/>
                      <a:pt x="52502" y="240353"/>
                      <a:pt x="41882" y="232781"/>
                    </a:cubicBezTo>
                    <a:cubicBezTo>
                      <a:pt x="35834" y="228447"/>
                      <a:pt x="28404" y="226209"/>
                      <a:pt x="20022" y="222255"/>
                    </a:cubicBezTo>
                    <a:cubicBezTo>
                      <a:pt x="27976" y="216064"/>
                      <a:pt x="32167" y="221970"/>
                      <a:pt x="36834" y="222922"/>
                    </a:cubicBezTo>
                    <a:cubicBezTo>
                      <a:pt x="43739" y="224399"/>
                      <a:pt x="49788" y="223541"/>
                      <a:pt x="52836" y="216302"/>
                    </a:cubicBezTo>
                    <a:cubicBezTo>
                      <a:pt x="54503" y="212302"/>
                      <a:pt x="55170" y="206777"/>
                      <a:pt x="50693" y="204967"/>
                    </a:cubicBezTo>
                    <a:cubicBezTo>
                      <a:pt x="44739" y="202539"/>
                      <a:pt x="35643" y="197395"/>
                      <a:pt x="32119" y="205777"/>
                    </a:cubicBezTo>
                    <a:cubicBezTo>
                      <a:pt x="28071" y="215493"/>
                      <a:pt x="16736" y="211826"/>
                      <a:pt x="12402" y="220208"/>
                    </a:cubicBezTo>
                    <a:cubicBezTo>
                      <a:pt x="9878" y="225066"/>
                      <a:pt x="4116" y="225542"/>
                      <a:pt x="639" y="219350"/>
                    </a:cubicBezTo>
                    <a:cubicBezTo>
                      <a:pt x="-1504" y="215541"/>
                      <a:pt x="1972" y="208778"/>
                      <a:pt x="7688" y="207492"/>
                    </a:cubicBezTo>
                    <a:cubicBezTo>
                      <a:pt x="15021" y="205873"/>
                      <a:pt x="13307" y="198777"/>
                      <a:pt x="11783" y="197110"/>
                    </a:cubicBezTo>
                    <a:cubicBezTo>
                      <a:pt x="4210" y="188918"/>
                      <a:pt x="11212" y="179536"/>
                      <a:pt x="8449" y="171488"/>
                    </a:cubicBezTo>
                    <a:cubicBezTo>
                      <a:pt x="6973" y="167058"/>
                      <a:pt x="6259" y="164772"/>
                      <a:pt x="11640" y="165534"/>
                    </a:cubicBezTo>
                    <a:cubicBezTo>
                      <a:pt x="28785" y="167916"/>
                      <a:pt x="27451" y="155438"/>
                      <a:pt x="31166" y="144484"/>
                    </a:cubicBezTo>
                    <a:cubicBezTo>
                      <a:pt x="36643" y="128196"/>
                      <a:pt x="34357" y="110861"/>
                      <a:pt x="40168" y="95049"/>
                    </a:cubicBezTo>
                    <a:cubicBezTo>
                      <a:pt x="45025" y="93621"/>
                      <a:pt x="46216" y="97430"/>
                      <a:pt x="48550" y="99764"/>
                    </a:cubicBezTo>
                    <a:cubicBezTo>
                      <a:pt x="51978" y="103193"/>
                      <a:pt x="41977" y="113099"/>
                      <a:pt x="53884" y="111385"/>
                    </a:cubicBezTo>
                    <a:cubicBezTo>
                      <a:pt x="56693" y="110956"/>
                      <a:pt x="65409" y="113956"/>
                      <a:pt x="63313" y="105479"/>
                    </a:cubicBezTo>
                    <a:cubicBezTo>
                      <a:pt x="61742" y="99145"/>
                      <a:pt x="70885" y="88858"/>
                      <a:pt x="57646" y="86810"/>
                    </a:cubicBezTo>
                    <a:cubicBezTo>
                      <a:pt x="52693" y="86048"/>
                      <a:pt x="49550" y="85381"/>
                      <a:pt x="49121" y="79999"/>
                    </a:cubicBezTo>
                    <a:cubicBezTo>
                      <a:pt x="48740" y="75189"/>
                      <a:pt x="44787" y="70808"/>
                      <a:pt x="47407" y="65617"/>
                    </a:cubicBezTo>
                    <a:cubicBezTo>
                      <a:pt x="58170" y="76666"/>
                      <a:pt x="64552" y="56045"/>
                      <a:pt x="72600" y="61283"/>
                    </a:cubicBezTo>
                    <a:cubicBezTo>
                      <a:pt x="95889" y="76380"/>
                      <a:pt x="102890" y="54711"/>
                      <a:pt x="112653" y="43328"/>
                    </a:cubicBezTo>
                    <a:cubicBezTo>
                      <a:pt x="121940" y="32470"/>
                      <a:pt x="128655" y="28089"/>
                      <a:pt x="138751" y="40661"/>
                    </a:cubicBezTo>
                    <a:cubicBezTo>
                      <a:pt x="140037" y="42281"/>
                      <a:pt x="141085" y="44138"/>
                      <a:pt x="141751" y="46091"/>
                    </a:cubicBezTo>
                    <a:cubicBezTo>
                      <a:pt x="143323" y="50425"/>
                      <a:pt x="133989" y="58568"/>
                      <a:pt x="144562" y="58997"/>
                    </a:cubicBezTo>
                    <a:cubicBezTo>
                      <a:pt x="152277" y="59330"/>
                      <a:pt x="153611" y="49282"/>
                      <a:pt x="157754" y="43805"/>
                    </a:cubicBezTo>
                    <a:cubicBezTo>
                      <a:pt x="166517" y="32184"/>
                      <a:pt x="144657" y="41757"/>
                      <a:pt x="153134" y="29993"/>
                    </a:cubicBezTo>
                    <a:cubicBezTo>
                      <a:pt x="157611" y="28374"/>
                      <a:pt x="165469" y="27470"/>
                      <a:pt x="174804" y="29565"/>
                    </a:cubicBezTo>
                    <a:cubicBezTo>
                      <a:pt x="173946" y="19659"/>
                      <a:pt x="166755" y="10229"/>
                      <a:pt x="172851" y="371"/>
                    </a:cubicBezTo>
                    <a:cubicBezTo>
                      <a:pt x="178423" y="-963"/>
                      <a:pt x="182138" y="1371"/>
                      <a:pt x="184567" y="6276"/>
                    </a:cubicBezTo>
                    <a:close/>
                  </a:path>
                </a:pathLst>
              </a:custGeom>
              <a:solidFill>
                <a:srgbClr val="FF949E"/>
              </a:solidFill>
              <a:ln w="4763" cap="flat">
                <a:noFill/>
                <a:prstDash val="solid"/>
                <a:miter/>
              </a:ln>
            </p:spPr>
            <p:txBody>
              <a:bodyPr rtlCol="0" anchor="ctr"/>
              <a:lstStyle/>
              <a:p>
                <a:endParaRPr lang="en-US"/>
              </a:p>
            </p:txBody>
          </p:sp>
          <p:sp>
            <p:nvSpPr>
              <p:cNvPr id="1106" name="Freeform: Shape 1105">
                <a:extLst>
                  <a:ext uri="{FF2B5EF4-FFF2-40B4-BE49-F238E27FC236}">
                    <a16:creationId xmlns:a16="http://schemas.microsoft.com/office/drawing/2014/main" id="{D2BB2356-7F61-1960-6269-E65AC128EB73}"/>
                  </a:ext>
                </a:extLst>
              </p:cNvPr>
              <p:cNvSpPr/>
              <p:nvPr/>
            </p:nvSpPr>
            <p:spPr>
              <a:xfrm>
                <a:off x="6202441" y="5918866"/>
                <a:ext cx="325430" cy="223865"/>
              </a:xfrm>
              <a:custGeom>
                <a:avLst/>
                <a:gdLst>
                  <a:gd name="connsiteX0" fmla="*/ 66485 w 325430"/>
                  <a:gd name="connsiteY0" fmla="*/ 91265 h 223865"/>
                  <a:gd name="connsiteX1" fmla="*/ 54721 w 325430"/>
                  <a:gd name="connsiteY1" fmla="*/ 85408 h 223865"/>
                  <a:gd name="connsiteX2" fmla="*/ 7001 w 325430"/>
                  <a:gd name="connsiteY2" fmla="*/ 38402 h 223865"/>
                  <a:gd name="connsiteX3" fmla="*/ 0 w 325430"/>
                  <a:gd name="connsiteY3" fmla="*/ 24733 h 223865"/>
                  <a:gd name="connsiteX4" fmla="*/ 0 w 325430"/>
                  <a:gd name="connsiteY4" fmla="*/ 24781 h 223865"/>
                  <a:gd name="connsiteX5" fmla="*/ 7858 w 325430"/>
                  <a:gd name="connsiteY5" fmla="*/ 873 h 223865"/>
                  <a:gd name="connsiteX6" fmla="*/ 31052 w 325430"/>
                  <a:gd name="connsiteY6" fmla="*/ 11684 h 223865"/>
                  <a:gd name="connsiteX7" fmla="*/ 107918 w 325430"/>
                  <a:gd name="connsiteY7" fmla="*/ 60547 h 223865"/>
                  <a:gd name="connsiteX8" fmla="*/ 125778 w 325430"/>
                  <a:gd name="connsiteY8" fmla="*/ 66548 h 223865"/>
                  <a:gd name="connsiteX9" fmla="*/ 300990 w 325430"/>
                  <a:gd name="connsiteY9" fmla="*/ 153130 h 223865"/>
                  <a:gd name="connsiteX10" fmla="*/ 321469 w 325430"/>
                  <a:gd name="connsiteY10" fmla="*/ 166989 h 223865"/>
                  <a:gd name="connsiteX11" fmla="*/ 317135 w 325430"/>
                  <a:gd name="connsiteY11" fmla="*/ 208566 h 223865"/>
                  <a:gd name="connsiteX12" fmla="*/ 323136 w 325430"/>
                  <a:gd name="connsiteY12" fmla="*/ 214138 h 223865"/>
                  <a:gd name="connsiteX13" fmla="*/ 323088 w 325430"/>
                  <a:gd name="connsiteY13" fmla="*/ 223425 h 223865"/>
                  <a:gd name="connsiteX14" fmla="*/ 290941 w 325430"/>
                  <a:gd name="connsiteY14" fmla="*/ 210375 h 223865"/>
                  <a:gd name="connsiteX15" fmla="*/ 261842 w 325430"/>
                  <a:gd name="connsiteY15" fmla="*/ 199041 h 223865"/>
                  <a:gd name="connsiteX16" fmla="*/ 158972 w 325430"/>
                  <a:gd name="connsiteY16" fmla="*/ 150463 h 223865"/>
                  <a:gd name="connsiteX17" fmla="*/ 66485 w 325430"/>
                  <a:gd name="connsiteY17" fmla="*/ 91265 h 22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5430" h="223865">
                    <a:moveTo>
                      <a:pt x="66485" y="91265"/>
                    </a:moveTo>
                    <a:cubicBezTo>
                      <a:pt x="62579" y="89313"/>
                      <a:pt x="58674" y="87360"/>
                      <a:pt x="54721" y="85408"/>
                    </a:cubicBezTo>
                    <a:cubicBezTo>
                      <a:pt x="38814" y="69739"/>
                      <a:pt x="17193" y="59881"/>
                      <a:pt x="7001" y="38402"/>
                    </a:cubicBezTo>
                    <a:cubicBezTo>
                      <a:pt x="4667" y="33830"/>
                      <a:pt x="2334" y="29305"/>
                      <a:pt x="0" y="24733"/>
                    </a:cubicBezTo>
                    <a:lnTo>
                      <a:pt x="0" y="24781"/>
                    </a:lnTo>
                    <a:cubicBezTo>
                      <a:pt x="2238" y="16637"/>
                      <a:pt x="-3334" y="5016"/>
                      <a:pt x="7858" y="873"/>
                    </a:cubicBezTo>
                    <a:cubicBezTo>
                      <a:pt x="17955" y="-2842"/>
                      <a:pt x="23765" y="6159"/>
                      <a:pt x="31052" y="11684"/>
                    </a:cubicBezTo>
                    <a:cubicBezTo>
                      <a:pt x="55293" y="29972"/>
                      <a:pt x="76105" y="54070"/>
                      <a:pt x="107918" y="60547"/>
                    </a:cubicBezTo>
                    <a:cubicBezTo>
                      <a:pt x="114443" y="60881"/>
                      <a:pt x="120301" y="62786"/>
                      <a:pt x="125778" y="66548"/>
                    </a:cubicBezTo>
                    <a:cubicBezTo>
                      <a:pt x="180023" y="103886"/>
                      <a:pt x="241268" y="126936"/>
                      <a:pt x="300990" y="153130"/>
                    </a:cubicBezTo>
                    <a:cubicBezTo>
                      <a:pt x="308706" y="156512"/>
                      <a:pt x="317564" y="158131"/>
                      <a:pt x="321469" y="166989"/>
                    </a:cubicBezTo>
                    <a:cubicBezTo>
                      <a:pt x="326231" y="181420"/>
                      <a:pt x="328660" y="195421"/>
                      <a:pt x="317135" y="208566"/>
                    </a:cubicBezTo>
                    <a:cubicBezTo>
                      <a:pt x="315040" y="210995"/>
                      <a:pt x="321659" y="211233"/>
                      <a:pt x="323136" y="214138"/>
                    </a:cubicBezTo>
                    <a:cubicBezTo>
                      <a:pt x="324803" y="217472"/>
                      <a:pt x="326279" y="220282"/>
                      <a:pt x="323088" y="223425"/>
                    </a:cubicBezTo>
                    <a:cubicBezTo>
                      <a:pt x="309563" y="225997"/>
                      <a:pt x="300847" y="216757"/>
                      <a:pt x="290941" y="210375"/>
                    </a:cubicBezTo>
                    <a:cubicBezTo>
                      <a:pt x="280559" y="208328"/>
                      <a:pt x="270510" y="205470"/>
                      <a:pt x="261842" y="199041"/>
                    </a:cubicBezTo>
                    <a:cubicBezTo>
                      <a:pt x="227600" y="182800"/>
                      <a:pt x="193596" y="165894"/>
                      <a:pt x="158972" y="150463"/>
                    </a:cubicBezTo>
                    <a:cubicBezTo>
                      <a:pt x="125063" y="135318"/>
                      <a:pt x="96251" y="112649"/>
                      <a:pt x="66485" y="91265"/>
                    </a:cubicBezTo>
                    <a:close/>
                  </a:path>
                </a:pathLst>
              </a:custGeom>
              <a:solidFill>
                <a:srgbClr val="FF4B56"/>
              </a:solidFill>
              <a:ln w="4763" cap="flat">
                <a:noFill/>
                <a:prstDash val="solid"/>
                <a:miter/>
              </a:ln>
            </p:spPr>
            <p:txBody>
              <a:bodyPr rtlCol="0" anchor="ctr"/>
              <a:lstStyle/>
              <a:p>
                <a:endParaRPr lang="en-US"/>
              </a:p>
            </p:txBody>
          </p:sp>
          <p:sp>
            <p:nvSpPr>
              <p:cNvPr id="1107" name="Freeform: Shape 1106">
                <a:extLst>
                  <a:ext uri="{FF2B5EF4-FFF2-40B4-BE49-F238E27FC236}">
                    <a16:creationId xmlns:a16="http://schemas.microsoft.com/office/drawing/2014/main" id="{34AF3552-8067-9106-1690-964EDE0CD081}"/>
                  </a:ext>
                </a:extLst>
              </p:cNvPr>
              <p:cNvSpPr/>
              <p:nvPr/>
            </p:nvSpPr>
            <p:spPr>
              <a:xfrm>
                <a:off x="6243589" y="6164622"/>
                <a:ext cx="97535" cy="80998"/>
              </a:xfrm>
              <a:custGeom>
                <a:avLst/>
                <a:gdLst>
                  <a:gd name="connsiteX0" fmla="*/ 89392 w 97535"/>
                  <a:gd name="connsiteY0" fmla="*/ 78062 h 80998"/>
                  <a:gd name="connsiteX1" fmla="*/ 72819 w 97535"/>
                  <a:gd name="connsiteY1" fmla="*/ 73966 h 80998"/>
                  <a:gd name="connsiteX2" fmla="*/ 51531 w 97535"/>
                  <a:gd name="connsiteY2" fmla="*/ 69347 h 80998"/>
                  <a:gd name="connsiteX3" fmla="*/ 34195 w 97535"/>
                  <a:gd name="connsiteY3" fmla="*/ 72919 h 80998"/>
                  <a:gd name="connsiteX4" fmla="*/ 41529 w 97535"/>
                  <a:gd name="connsiteY4" fmla="*/ 25627 h 80998"/>
                  <a:gd name="connsiteX5" fmla="*/ 8573 w 97535"/>
                  <a:gd name="connsiteY5" fmla="*/ 20865 h 80998"/>
                  <a:gd name="connsiteX6" fmla="*/ 25051 w 97535"/>
                  <a:gd name="connsiteY6" fmla="*/ 15721 h 80998"/>
                  <a:gd name="connsiteX7" fmla="*/ 0 w 97535"/>
                  <a:gd name="connsiteY7" fmla="*/ 10863 h 80998"/>
                  <a:gd name="connsiteX8" fmla="*/ 30623 w 97535"/>
                  <a:gd name="connsiteY8" fmla="*/ 53 h 80998"/>
                  <a:gd name="connsiteX9" fmla="*/ 39291 w 97535"/>
                  <a:gd name="connsiteY9" fmla="*/ 6720 h 80998"/>
                  <a:gd name="connsiteX10" fmla="*/ 55769 w 97535"/>
                  <a:gd name="connsiteY10" fmla="*/ 21293 h 80998"/>
                  <a:gd name="connsiteX11" fmla="*/ 78391 w 97535"/>
                  <a:gd name="connsiteY11" fmla="*/ 48868 h 80998"/>
                  <a:gd name="connsiteX12" fmla="*/ 97536 w 97535"/>
                  <a:gd name="connsiteY12" fmla="*/ 51059 h 80998"/>
                  <a:gd name="connsiteX13" fmla="*/ 89392 w 97535"/>
                  <a:gd name="connsiteY13" fmla="*/ 78062 h 8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535" h="80998">
                    <a:moveTo>
                      <a:pt x="89392" y="78062"/>
                    </a:moveTo>
                    <a:cubicBezTo>
                      <a:pt x="83201" y="79395"/>
                      <a:pt x="75915" y="85825"/>
                      <a:pt x="72819" y="73966"/>
                    </a:cubicBezTo>
                    <a:cubicBezTo>
                      <a:pt x="68866" y="58536"/>
                      <a:pt x="59770" y="60536"/>
                      <a:pt x="51531" y="69347"/>
                    </a:cubicBezTo>
                    <a:cubicBezTo>
                      <a:pt x="45815" y="75443"/>
                      <a:pt x="40100" y="72633"/>
                      <a:pt x="34195" y="72919"/>
                    </a:cubicBezTo>
                    <a:cubicBezTo>
                      <a:pt x="44768" y="59298"/>
                      <a:pt x="35480" y="43105"/>
                      <a:pt x="41529" y="25627"/>
                    </a:cubicBezTo>
                    <a:cubicBezTo>
                      <a:pt x="22050" y="55345"/>
                      <a:pt x="18812" y="24579"/>
                      <a:pt x="8573" y="20865"/>
                    </a:cubicBezTo>
                    <a:cubicBezTo>
                      <a:pt x="13383" y="17388"/>
                      <a:pt x="20193" y="23103"/>
                      <a:pt x="25051" y="15721"/>
                    </a:cubicBezTo>
                    <a:cubicBezTo>
                      <a:pt x="17859" y="6863"/>
                      <a:pt x="7287" y="20293"/>
                      <a:pt x="0" y="10863"/>
                    </a:cubicBezTo>
                    <a:cubicBezTo>
                      <a:pt x="7906" y="2005"/>
                      <a:pt x="19431" y="1148"/>
                      <a:pt x="30623" y="53"/>
                    </a:cubicBezTo>
                    <a:cubicBezTo>
                      <a:pt x="34814" y="-376"/>
                      <a:pt x="41053" y="1815"/>
                      <a:pt x="39291" y="6720"/>
                    </a:cubicBezTo>
                    <a:cubicBezTo>
                      <a:pt x="32242" y="26246"/>
                      <a:pt x="48720" y="20960"/>
                      <a:pt x="55769" y="21293"/>
                    </a:cubicBezTo>
                    <a:cubicBezTo>
                      <a:pt x="80772" y="22436"/>
                      <a:pt x="82487" y="23674"/>
                      <a:pt x="78391" y="48868"/>
                    </a:cubicBezTo>
                    <a:cubicBezTo>
                      <a:pt x="84154" y="52106"/>
                      <a:pt x="90631" y="45153"/>
                      <a:pt x="97536" y="51059"/>
                    </a:cubicBezTo>
                    <a:cubicBezTo>
                      <a:pt x="89916" y="58250"/>
                      <a:pt x="88011" y="67728"/>
                      <a:pt x="89392" y="78062"/>
                    </a:cubicBezTo>
                    <a:close/>
                  </a:path>
                </a:pathLst>
              </a:custGeom>
              <a:solidFill>
                <a:srgbClr val="FF949E"/>
              </a:solidFill>
              <a:ln w="4763" cap="flat">
                <a:noFill/>
                <a:prstDash val="solid"/>
                <a:miter/>
              </a:ln>
            </p:spPr>
            <p:txBody>
              <a:bodyPr rtlCol="0" anchor="ctr"/>
              <a:lstStyle/>
              <a:p>
                <a:endParaRPr lang="en-US"/>
              </a:p>
            </p:txBody>
          </p:sp>
          <p:sp>
            <p:nvSpPr>
              <p:cNvPr id="1108" name="Freeform: Shape 1107">
                <a:extLst>
                  <a:ext uri="{FF2B5EF4-FFF2-40B4-BE49-F238E27FC236}">
                    <a16:creationId xmlns:a16="http://schemas.microsoft.com/office/drawing/2014/main" id="{0844B625-8DA0-9F3B-BF4C-FBBA4AE22D89}"/>
                  </a:ext>
                </a:extLst>
              </p:cNvPr>
              <p:cNvSpPr/>
              <p:nvPr/>
            </p:nvSpPr>
            <p:spPr>
              <a:xfrm>
                <a:off x="6286738" y="6147292"/>
                <a:ext cx="15192" cy="30337"/>
              </a:xfrm>
              <a:custGeom>
                <a:avLst/>
                <a:gdLst>
                  <a:gd name="connsiteX0" fmla="*/ 15192 w 15192"/>
                  <a:gd name="connsiteY0" fmla="*/ 30337 h 30337"/>
                  <a:gd name="connsiteX1" fmla="*/ 0 w 15192"/>
                  <a:gd name="connsiteY1" fmla="*/ 0 h 30337"/>
                  <a:gd name="connsiteX2" fmla="*/ 15192 w 15192"/>
                  <a:gd name="connsiteY2" fmla="*/ 30337 h 30337"/>
                </a:gdLst>
                <a:ahLst/>
                <a:cxnLst>
                  <a:cxn ang="0">
                    <a:pos x="connsiteX0" y="connsiteY0"/>
                  </a:cxn>
                  <a:cxn ang="0">
                    <a:pos x="connsiteX1" y="connsiteY1"/>
                  </a:cxn>
                  <a:cxn ang="0">
                    <a:pos x="connsiteX2" y="connsiteY2"/>
                  </a:cxn>
                </a:cxnLst>
                <a:rect l="l" t="t" r="r" b="b"/>
                <a:pathLst>
                  <a:path w="15192" h="30337">
                    <a:moveTo>
                      <a:pt x="15192" y="30337"/>
                    </a:moveTo>
                    <a:cubicBezTo>
                      <a:pt x="-477" y="21050"/>
                      <a:pt x="2714" y="12573"/>
                      <a:pt x="0" y="0"/>
                    </a:cubicBezTo>
                    <a:cubicBezTo>
                      <a:pt x="13573" y="9144"/>
                      <a:pt x="10763" y="17907"/>
                      <a:pt x="15192" y="30337"/>
                    </a:cubicBezTo>
                    <a:close/>
                  </a:path>
                </a:pathLst>
              </a:custGeom>
              <a:solidFill>
                <a:srgbClr val="FF949E"/>
              </a:solidFill>
              <a:ln w="4763" cap="flat">
                <a:noFill/>
                <a:prstDash val="solid"/>
                <a:miter/>
              </a:ln>
            </p:spPr>
            <p:txBody>
              <a:bodyPr rtlCol="0" anchor="ctr"/>
              <a:lstStyle/>
              <a:p>
                <a:endParaRPr lang="en-US"/>
              </a:p>
            </p:txBody>
          </p:sp>
          <p:sp>
            <p:nvSpPr>
              <p:cNvPr id="1109" name="Freeform: Shape 1108">
                <a:extLst>
                  <a:ext uri="{FF2B5EF4-FFF2-40B4-BE49-F238E27FC236}">
                    <a16:creationId xmlns:a16="http://schemas.microsoft.com/office/drawing/2014/main" id="{50EAB78E-A18B-82E1-0534-911B111DC1DA}"/>
                  </a:ext>
                </a:extLst>
              </p:cNvPr>
              <p:cNvSpPr/>
              <p:nvPr/>
            </p:nvSpPr>
            <p:spPr>
              <a:xfrm>
                <a:off x="6141289" y="6243487"/>
                <a:ext cx="13909" cy="11162"/>
              </a:xfrm>
              <a:custGeom>
                <a:avLst/>
                <a:gdLst>
                  <a:gd name="connsiteX0" fmla="*/ 13909 w 13909"/>
                  <a:gd name="connsiteY0" fmla="*/ 4674 h 11162"/>
                  <a:gd name="connsiteX1" fmla="*/ 6574 w 13909"/>
                  <a:gd name="connsiteY1" fmla="*/ 11056 h 11162"/>
                  <a:gd name="connsiteX2" fmla="*/ 193 w 13909"/>
                  <a:gd name="connsiteY2" fmla="*/ 5436 h 11162"/>
                  <a:gd name="connsiteX3" fmla="*/ 8336 w 13909"/>
                  <a:gd name="connsiteY3" fmla="*/ 7 h 11162"/>
                  <a:gd name="connsiteX4" fmla="*/ 13909 w 13909"/>
                  <a:gd name="connsiteY4" fmla="*/ 4674 h 11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9" h="11162">
                    <a:moveTo>
                      <a:pt x="13909" y="4674"/>
                    </a:moveTo>
                    <a:cubicBezTo>
                      <a:pt x="13051" y="8675"/>
                      <a:pt x="10242" y="10532"/>
                      <a:pt x="6574" y="11056"/>
                    </a:cubicBezTo>
                    <a:cubicBezTo>
                      <a:pt x="2526" y="11628"/>
                      <a:pt x="-855" y="9913"/>
                      <a:pt x="193" y="5436"/>
                    </a:cubicBezTo>
                    <a:cubicBezTo>
                      <a:pt x="1050" y="2007"/>
                      <a:pt x="4431" y="-136"/>
                      <a:pt x="8336" y="7"/>
                    </a:cubicBezTo>
                    <a:cubicBezTo>
                      <a:pt x="11242" y="102"/>
                      <a:pt x="13956" y="864"/>
                      <a:pt x="13909" y="4674"/>
                    </a:cubicBezTo>
                    <a:close/>
                  </a:path>
                </a:pathLst>
              </a:custGeom>
              <a:solidFill>
                <a:srgbClr val="FF949E"/>
              </a:solidFill>
              <a:ln w="4763" cap="flat">
                <a:noFill/>
                <a:prstDash val="solid"/>
                <a:miter/>
              </a:ln>
            </p:spPr>
            <p:txBody>
              <a:bodyPr rtlCol="0" anchor="ctr"/>
              <a:lstStyle/>
              <a:p>
                <a:endParaRPr lang="en-US"/>
              </a:p>
            </p:txBody>
          </p:sp>
          <p:sp>
            <p:nvSpPr>
              <p:cNvPr id="1110" name="Freeform: Shape 1109">
                <a:extLst>
                  <a:ext uri="{FF2B5EF4-FFF2-40B4-BE49-F238E27FC236}">
                    <a16:creationId xmlns:a16="http://schemas.microsoft.com/office/drawing/2014/main" id="{206F84E4-964B-E081-A243-40AED00BF45E}"/>
                  </a:ext>
                </a:extLst>
              </p:cNvPr>
              <p:cNvSpPr/>
              <p:nvPr/>
            </p:nvSpPr>
            <p:spPr>
              <a:xfrm>
                <a:off x="6129852" y="6048613"/>
                <a:ext cx="10463" cy="10926"/>
              </a:xfrm>
              <a:custGeom>
                <a:avLst/>
                <a:gdLst>
                  <a:gd name="connsiteX0" fmla="*/ 9914 w 10463"/>
                  <a:gd name="connsiteY0" fmla="*/ 0 h 10926"/>
                  <a:gd name="connsiteX1" fmla="*/ 3723 w 10463"/>
                  <a:gd name="connsiteY1" fmla="*/ 10906 h 10926"/>
                  <a:gd name="connsiteX2" fmla="*/ 9 w 10463"/>
                  <a:gd name="connsiteY2" fmla="*/ 8001 h 10926"/>
                  <a:gd name="connsiteX3" fmla="*/ 9914 w 10463"/>
                  <a:gd name="connsiteY3" fmla="*/ 0 h 10926"/>
                </a:gdLst>
                <a:ahLst/>
                <a:cxnLst>
                  <a:cxn ang="0">
                    <a:pos x="connsiteX0" y="connsiteY0"/>
                  </a:cxn>
                  <a:cxn ang="0">
                    <a:pos x="connsiteX1" y="connsiteY1"/>
                  </a:cxn>
                  <a:cxn ang="0">
                    <a:pos x="connsiteX2" y="connsiteY2"/>
                  </a:cxn>
                  <a:cxn ang="0">
                    <a:pos x="connsiteX3" y="connsiteY3"/>
                  </a:cxn>
                </a:cxnLst>
                <a:rect l="l" t="t" r="r" b="b"/>
                <a:pathLst>
                  <a:path w="10463" h="10926">
                    <a:moveTo>
                      <a:pt x="9914" y="0"/>
                    </a:moveTo>
                    <a:cubicBezTo>
                      <a:pt x="11819" y="6191"/>
                      <a:pt x="8534" y="9239"/>
                      <a:pt x="3723" y="10906"/>
                    </a:cubicBezTo>
                    <a:cubicBezTo>
                      <a:pt x="2866" y="11192"/>
                      <a:pt x="-182" y="8429"/>
                      <a:pt x="9" y="8001"/>
                    </a:cubicBezTo>
                    <a:cubicBezTo>
                      <a:pt x="1818" y="3714"/>
                      <a:pt x="5390" y="1381"/>
                      <a:pt x="9914" y="0"/>
                    </a:cubicBezTo>
                    <a:close/>
                  </a:path>
                </a:pathLst>
              </a:custGeom>
              <a:solidFill>
                <a:srgbClr val="FF949E"/>
              </a:solidFill>
              <a:ln w="4763" cap="flat">
                <a:noFill/>
                <a:prstDash val="solid"/>
                <a:miter/>
              </a:ln>
            </p:spPr>
            <p:txBody>
              <a:bodyPr rtlCol="0" anchor="ctr"/>
              <a:lstStyle/>
              <a:p>
                <a:endParaRPr lang="en-US"/>
              </a:p>
            </p:txBody>
          </p:sp>
          <p:sp>
            <p:nvSpPr>
              <p:cNvPr id="1111" name="Freeform: Shape 1110">
                <a:extLst>
                  <a:ext uri="{FF2B5EF4-FFF2-40B4-BE49-F238E27FC236}">
                    <a16:creationId xmlns:a16="http://schemas.microsoft.com/office/drawing/2014/main" id="{C822CD94-F4B7-C2BB-A2DD-8CD6485B0430}"/>
                  </a:ext>
                </a:extLst>
              </p:cNvPr>
              <p:cNvSpPr/>
              <p:nvPr/>
            </p:nvSpPr>
            <p:spPr>
              <a:xfrm>
                <a:off x="6215495" y="6195348"/>
                <a:ext cx="9608" cy="9632"/>
              </a:xfrm>
              <a:custGeom>
                <a:avLst/>
                <a:gdLst>
                  <a:gd name="connsiteX0" fmla="*/ 6330 w 9608"/>
                  <a:gd name="connsiteY0" fmla="*/ 45 h 9632"/>
                  <a:gd name="connsiteX1" fmla="*/ 8997 w 9608"/>
                  <a:gd name="connsiteY1" fmla="*/ 6617 h 9632"/>
                  <a:gd name="connsiteX2" fmla="*/ 4473 w 9608"/>
                  <a:gd name="connsiteY2" fmla="*/ 9618 h 9632"/>
                  <a:gd name="connsiteX3" fmla="*/ 91 w 9608"/>
                  <a:gd name="connsiteY3" fmla="*/ 3855 h 9632"/>
                  <a:gd name="connsiteX4" fmla="*/ 6330 w 9608"/>
                  <a:gd name="connsiteY4" fmla="*/ 45 h 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8" h="9632">
                    <a:moveTo>
                      <a:pt x="6330" y="45"/>
                    </a:moveTo>
                    <a:cubicBezTo>
                      <a:pt x="9712" y="1236"/>
                      <a:pt x="10235" y="3998"/>
                      <a:pt x="8997" y="6617"/>
                    </a:cubicBezTo>
                    <a:cubicBezTo>
                      <a:pt x="8283" y="8094"/>
                      <a:pt x="5901" y="9808"/>
                      <a:pt x="4473" y="9618"/>
                    </a:cubicBezTo>
                    <a:cubicBezTo>
                      <a:pt x="1710" y="9237"/>
                      <a:pt x="-480" y="6903"/>
                      <a:pt x="91" y="3855"/>
                    </a:cubicBezTo>
                    <a:cubicBezTo>
                      <a:pt x="663" y="807"/>
                      <a:pt x="3330" y="-240"/>
                      <a:pt x="6330" y="45"/>
                    </a:cubicBezTo>
                    <a:close/>
                  </a:path>
                </a:pathLst>
              </a:custGeom>
              <a:solidFill>
                <a:srgbClr val="FF949E"/>
              </a:solidFill>
              <a:ln w="4763" cap="flat">
                <a:noFill/>
                <a:prstDash val="solid"/>
                <a:miter/>
              </a:ln>
            </p:spPr>
            <p:txBody>
              <a:bodyPr rtlCol="0" anchor="ctr"/>
              <a:lstStyle/>
              <a:p>
                <a:endParaRPr lang="en-US"/>
              </a:p>
            </p:txBody>
          </p:sp>
          <p:sp>
            <p:nvSpPr>
              <p:cNvPr id="1112" name="Freeform: Shape 1111">
                <a:extLst>
                  <a:ext uri="{FF2B5EF4-FFF2-40B4-BE49-F238E27FC236}">
                    <a16:creationId xmlns:a16="http://schemas.microsoft.com/office/drawing/2014/main" id="{BD9D79AC-AF7B-2E32-9E77-5EDF1512B18B}"/>
                  </a:ext>
                </a:extLst>
              </p:cNvPr>
              <p:cNvSpPr/>
              <p:nvPr/>
            </p:nvSpPr>
            <p:spPr>
              <a:xfrm>
                <a:off x="6235967" y="6185725"/>
                <a:ext cx="7259" cy="10973"/>
              </a:xfrm>
              <a:custGeom>
                <a:avLst/>
                <a:gdLst>
                  <a:gd name="connsiteX0" fmla="*/ 5003 w 7259"/>
                  <a:gd name="connsiteY0" fmla="*/ 0 h 10973"/>
                  <a:gd name="connsiteX1" fmla="*/ 7241 w 7259"/>
                  <a:gd name="connsiteY1" fmla="*/ 3239 h 10973"/>
                  <a:gd name="connsiteX2" fmla="*/ 3336 w 7259"/>
                  <a:gd name="connsiteY2" fmla="*/ 10239 h 10973"/>
                  <a:gd name="connsiteX3" fmla="*/ 288 w 7259"/>
                  <a:gd name="connsiteY3" fmla="*/ 7430 h 10973"/>
                  <a:gd name="connsiteX4" fmla="*/ 5003 w 7259"/>
                  <a:gd name="connsiteY4" fmla="*/ 0 h 1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9" h="10973">
                    <a:moveTo>
                      <a:pt x="5003" y="0"/>
                    </a:moveTo>
                    <a:cubicBezTo>
                      <a:pt x="6051" y="1524"/>
                      <a:pt x="7431" y="2715"/>
                      <a:pt x="7241" y="3239"/>
                    </a:cubicBezTo>
                    <a:cubicBezTo>
                      <a:pt x="6193" y="5763"/>
                      <a:pt x="5289" y="8811"/>
                      <a:pt x="3336" y="10239"/>
                    </a:cubicBezTo>
                    <a:cubicBezTo>
                      <a:pt x="669" y="12240"/>
                      <a:pt x="-617" y="9763"/>
                      <a:pt x="288" y="7430"/>
                    </a:cubicBezTo>
                    <a:cubicBezTo>
                      <a:pt x="1241" y="4953"/>
                      <a:pt x="3193" y="2810"/>
                      <a:pt x="5003" y="0"/>
                    </a:cubicBezTo>
                    <a:close/>
                  </a:path>
                </a:pathLst>
              </a:custGeom>
              <a:solidFill>
                <a:srgbClr val="FF949E"/>
              </a:solidFill>
              <a:ln w="4763" cap="flat">
                <a:noFill/>
                <a:prstDash val="solid"/>
                <a:miter/>
              </a:ln>
            </p:spPr>
            <p:txBody>
              <a:bodyPr rtlCol="0" anchor="ctr"/>
              <a:lstStyle/>
              <a:p>
                <a:endParaRPr lang="en-US"/>
              </a:p>
            </p:txBody>
          </p:sp>
          <p:sp>
            <p:nvSpPr>
              <p:cNvPr id="1113" name="Freeform: Shape 1112">
                <a:extLst>
                  <a:ext uri="{FF2B5EF4-FFF2-40B4-BE49-F238E27FC236}">
                    <a16:creationId xmlns:a16="http://schemas.microsoft.com/office/drawing/2014/main" id="{D46AAD07-9EBE-AD64-207C-5173672666AB}"/>
                  </a:ext>
                </a:extLst>
              </p:cNvPr>
              <p:cNvSpPr/>
              <p:nvPr/>
            </p:nvSpPr>
            <p:spPr>
              <a:xfrm>
                <a:off x="6125129" y="6677495"/>
                <a:ext cx="202108" cy="260372"/>
              </a:xfrm>
              <a:custGeom>
                <a:avLst/>
                <a:gdLst>
                  <a:gd name="connsiteX0" fmla="*/ 122271 w 202108"/>
                  <a:gd name="connsiteY0" fmla="*/ 19437 h 260372"/>
                  <a:gd name="connsiteX1" fmla="*/ 164514 w 202108"/>
                  <a:gd name="connsiteY1" fmla="*/ 197 h 260372"/>
                  <a:gd name="connsiteX2" fmla="*/ 169657 w 202108"/>
                  <a:gd name="connsiteY2" fmla="*/ 1911 h 260372"/>
                  <a:gd name="connsiteX3" fmla="*/ 167895 w 202108"/>
                  <a:gd name="connsiteY3" fmla="*/ 9198 h 260372"/>
                  <a:gd name="connsiteX4" fmla="*/ 160466 w 202108"/>
                  <a:gd name="connsiteY4" fmla="*/ 54679 h 260372"/>
                  <a:gd name="connsiteX5" fmla="*/ 170943 w 202108"/>
                  <a:gd name="connsiteY5" fmla="*/ 51774 h 260372"/>
                  <a:gd name="connsiteX6" fmla="*/ 190279 w 202108"/>
                  <a:gd name="connsiteY6" fmla="*/ 30200 h 260372"/>
                  <a:gd name="connsiteX7" fmla="*/ 200090 w 202108"/>
                  <a:gd name="connsiteY7" fmla="*/ 31153 h 260372"/>
                  <a:gd name="connsiteX8" fmla="*/ 192565 w 202108"/>
                  <a:gd name="connsiteY8" fmla="*/ 51965 h 260372"/>
                  <a:gd name="connsiteX9" fmla="*/ 165895 w 202108"/>
                  <a:gd name="connsiteY9" fmla="*/ 101495 h 260372"/>
                  <a:gd name="connsiteX10" fmla="*/ 100792 w 202108"/>
                  <a:gd name="connsiteY10" fmla="*/ 210651 h 260372"/>
                  <a:gd name="connsiteX11" fmla="*/ 93696 w 202108"/>
                  <a:gd name="connsiteY11" fmla="*/ 218367 h 260372"/>
                  <a:gd name="connsiteX12" fmla="*/ 81932 w 202108"/>
                  <a:gd name="connsiteY12" fmla="*/ 217224 h 260372"/>
                  <a:gd name="connsiteX13" fmla="*/ 53452 w 202108"/>
                  <a:gd name="connsiteY13" fmla="*/ 234178 h 260372"/>
                  <a:gd name="connsiteX14" fmla="*/ 31878 w 202108"/>
                  <a:gd name="connsiteY14" fmla="*/ 260372 h 260372"/>
                  <a:gd name="connsiteX15" fmla="*/ 731 w 202108"/>
                  <a:gd name="connsiteY15" fmla="*/ 251085 h 260372"/>
                  <a:gd name="connsiteX16" fmla="*/ 10876 w 202108"/>
                  <a:gd name="connsiteY16" fmla="*/ 227225 h 260372"/>
                  <a:gd name="connsiteX17" fmla="*/ 33783 w 202108"/>
                  <a:gd name="connsiteY17" fmla="*/ 218224 h 260372"/>
                  <a:gd name="connsiteX18" fmla="*/ 51690 w 202108"/>
                  <a:gd name="connsiteY18" fmla="*/ 197554 h 260372"/>
                  <a:gd name="connsiteX19" fmla="*/ 49023 w 202108"/>
                  <a:gd name="connsiteY19" fmla="*/ 194554 h 260372"/>
                  <a:gd name="connsiteX20" fmla="*/ 30116 w 202108"/>
                  <a:gd name="connsiteY20" fmla="*/ 185506 h 260372"/>
                  <a:gd name="connsiteX21" fmla="*/ 64072 w 202108"/>
                  <a:gd name="connsiteY21" fmla="*/ 115783 h 260372"/>
                  <a:gd name="connsiteX22" fmla="*/ 77503 w 202108"/>
                  <a:gd name="connsiteY22" fmla="*/ 87160 h 260372"/>
                  <a:gd name="connsiteX23" fmla="*/ 80360 w 202108"/>
                  <a:gd name="connsiteY23" fmla="*/ 81588 h 260372"/>
                  <a:gd name="connsiteX24" fmla="*/ 105363 w 202108"/>
                  <a:gd name="connsiteY24" fmla="*/ 35535 h 260372"/>
                  <a:gd name="connsiteX25" fmla="*/ 122271 w 202108"/>
                  <a:gd name="connsiteY25" fmla="*/ 19437 h 2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2108" h="260372">
                    <a:moveTo>
                      <a:pt x="122271" y="19437"/>
                    </a:moveTo>
                    <a:cubicBezTo>
                      <a:pt x="132605" y="4912"/>
                      <a:pt x="151465" y="8912"/>
                      <a:pt x="164514" y="197"/>
                    </a:cubicBezTo>
                    <a:cubicBezTo>
                      <a:pt x="165514" y="-470"/>
                      <a:pt x="168847" y="673"/>
                      <a:pt x="169657" y="1911"/>
                    </a:cubicBezTo>
                    <a:cubicBezTo>
                      <a:pt x="171276" y="4435"/>
                      <a:pt x="170705" y="7436"/>
                      <a:pt x="167895" y="9198"/>
                    </a:cubicBezTo>
                    <a:cubicBezTo>
                      <a:pt x="148750" y="21199"/>
                      <a:pt x="170133" y="40344"/>
                      <a:pt x="160466" y="54679"/>
                    </a:cubicBezTo>
                    <a:cubicBezTo>
                      <a:pt x="159656" y="55822"/>
                      <a:pt x="168753" y="57727"/>
                      <a:pt x="170943" y="51774"/>
                    </a:cubicBezTo>
                    <a:cubicBezTo>
                      <a:pt x="174563" y="41916"/>
                      <a:pt x="181754" y="35535"/>
                      <a:pt x="190279" y="30200"/>
                    </a:cubicBezTo>
                    <a:cubicBezTo>
                      <a:pt x="193946" y="26200"/>
                      <a:pt x="197422" y="26962"/>
                      <a:pt x="200090" y="31153"/>
                    </a:cubicBezTo>
                    <a:cubicBezTo>
                      <a:pt x="206567" y="41249"/>
                      <a:pt x="195660" y="45250"/>
                      <a:pt x="192565" y="51965"/>
                    </a:cubicBezTo>
                    <a:cubicBezTo>
                      <a:pt x="188850" y="71206"/>
                      <a:pt x="175849" y="85922"/>
                      <a:pt x="165895" y="101495"/>
                    </a:cubicBezTo>
                    <a:cubicBezTo>
                      <a:pt x="143083" y="137262"/>
                      <a:pt x="121128" y="173456"/>
                      <a:pt x="100792" y="210651"/>
                    </a:cubicBezTo>
                    <a:cubicBezTo>
                      <a:pt x="99077" y="213795"/>
                      <a:pt x="96744" y="216414"/>
                      <a:pt x="93696" y="218367"/>
                    </a:cubicBezTo>
                    <a:cubicBezTo>
                      <a:pt x="89504" y="220367"/>
                      <a:pt x="85742" y="218653"/>
                      <a:pt x="81932" y="217224"/>
                    </a:cubicBezTo>
                    <a:cubicBezTo>
                      <a:pt x="66787" y="213509"/>
                      <a:pt x="61786" y="226272"/>
                      <a:pt x="53452" y="234178"/>
                    </a:cubicBezTo>
                    <a:cubicBezTo>
                      <a:pt x="45165" y="242131"/>
                      <a:pt x="45737" y="257276"/>
                      <a:pt x="31878" y="260372"/>
                    </a:cubicBezTo>
                    <a:cubicBezTo>
                      <a:pt x="21591" y="257038"/>
                      <a:pt x="8208" y="263944"/>
                      <a:pt x="731" y="251085"/>
                    </a:cubicBezTo>
                    <a:cubicBezTo>
                      <a:pt x="-2031" y="240512"/>
                      <a:pt x="3398" y="233416"/>
                      <a:pt x="10876" y="227225"/>
                    </a:cubicBezTo>
                    <a:cubicBezTo>
                      <a:pt x="18257" y="224367"/>
                      <a:pt x="20686" y="213842"/>
                      <a:pt x="33783" y="218224"/>
                    </a:cubicBezTo>
                    <a:cubicBezTo>
                      <a:pt x="44880" y="221891"/>
                      <a:pt x="44261" y="203651"/>
                      <a:pt x="51690" y="197554"/>
                    </a:cubicBezTo>
                    <a:cubicBezTo>
                      <a:pt x="49166" y="197983"/>
                      <a:pt x="53643" y="192220"/>
                      <a:pt x="49023" y="194554"/>
                    </a:cubicBezTo>
                    <a:cubicBezTo>
                      <a:pt x="36926" y="200698"/>
                      <a:pt x="36926" y="200698"/>
                      <a:pt x="30116" y="185506"/>
                    </a:cubicBezTo>
                    <a:cubicBezTo>
                      <a:pt x="36164" y="159740"/>
                      <a:pt x="54071" y="139691"/>
                      <a:pt x="64072" y="115783"/>
                    </a:cubicBezTo>
                    <a:cubicBezTo>
                      <a:pt x="68121" y="106067"/>
                      <a:pt x="73503" y="96923"/>
                      <a:pt x="77503" y="87160"/>
                    </a:cubicBezTo>
                    <a:cubicBezTo>
                      <a:pt x="78313" y="85207"/>
                      <a:pt x="79313" y="83397"/>
                      <a:pt x="80360" y="81588"/>
                    </a:cubicBezTo>
                    <a:cubicBezTo>
                      <a:pt x="89885" y="66872"/>
                      <a:pt x="96886" y="50774"/>
                      <a:pt x="105363" y="35535"/>
                    </a:cubicBezTo>
                    <a:cubicBezTo>
                      <a:pt x="109221" y="28676"/>
                      <a:pt x="111221" y="19056"/>
                      <a:pt x="122271" y="19437"/>
                    </a:cubicBezTo>
                    <a:close/>
                  </a:path>
                </a:pathLst>
              </a:custGeom>
              <a:solidFill>
                <a:srgbClr val="FFBA52"/>
              </a:solidFill>
              <a:ln w="4763" cap="flat">
                <a:noFill/>
                <a:prstDash val="solid"/>
                <a:miter/>
              </a:ln>
            </p:spPr>
            <p:txBody>
              <a:bodyPr rtlCol="0" anchor="ctr"/>
              <a:lstStyle/>
              <a:p>
                <a:endParaRPr lang="en-US"/>
              </a:p>
            </p:txBody>
          </p:sp>
          <p:sp>
            <p:nvSpPr>
              <p:cNvPr id="1114" name="Freeform: Shape 1113">
                <a:extLst>
                  <a:ext uri="{FF2B5EF4-FFF2-40B4-BE49-F238E27FC236}">
                    <a16:creationId xmlns:a16="http://schemas.microsoft.com/office/drawing/2014/main" id="{4DD0C266-8F99-8038-782F-093B999C778C}"/>
                  </a:ext>
                </a:extLst>
              </p:cNvPr>
              <p:cNvSpPr/>
              <p:nvPr/>
            </p:nvSpPr>
            <p:spPr>
              <a:xfrm>
                <a:off x="6212262" y="6727438"/>
                <a:ext cx="122068" cy="202903"/>
              </a:xfrm>
              <a:custGeom>
                <a:avLst/>
                <a:gdLst>
                  <a:gd name="connsiteX0" fmla="*/ 4324 w 122068"/>
                  <a:gd name="connsiteY0" fmla="*/ 168042 h 202903"/>
                  <a:gd name="connsiteX1" fmla="*/ 105432 w 122068"/>
                  <a:gd name="connsiteY1" fmla="*/ 2021 h 202903"/>
                  <a:gd name="connsiteX2" fmla="*/ 120863 w 122068"/>
                  <a:gd name="connsiteY2" fmla="*/ 2783 h 202903"/>
                  <a:gd name="connsiteX3" fmla="*/ 116957 w 122068"/>
                  <a:gd name="connsiteY3" fmla="*/ 18023 h 202903"/>
                  <a:gd name="connsiteX4" fmla="*/ 23374 w 122068"/>
                  <a:gd name="connsiteY4" fmla="*/ 174614 h 202903"/>
                  <a:gd name="connsiteX5" fmla="*/ 18993 w 122068"/>
                  <a:gd name="connsiteY5" fmla="*/ 190664 h 202903"/>
                  <a:gd name="connsiteX6" fmla="*/ 9705 w 122068"/>
                  <a:gd name="connsiteY6" fmla="*/ 202903 h 202903"/>
                  <a:gd name="connsiteX7" fmla="*/ 133 w 122068"/>
                  <a:gd name="connsiteY7" fmla="*/ 179663 h 202903"/>
                  <a:gd name="connsiteX8" fmla="*/ 4324 w 122068"/>
                  <a:gd name="connsiteY8" fmla="*/ 168042 h 20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68" h="202903">
                    <a:moveTo>
                      <a:pt x="4324" y="168042"/>
                    </a:moveTo>
                    <a:cubicBezTo>
                      <a:pt x="34137" y="110320"/>
                      <a:pt x="67808" y="54932"/>
                      <a:pt x="105432" y="2021"/>
                    </a:cubicBezTo>
                    <a:cubicBezTo>
                      <a:pt x="110623" y="3545"/>
                      <a:pt x="116814" y="-3789"/>
                      <a:pt x="120863" y="2783"/>
                    </a:cubicBezTo>
                    <a:cubicBezTo>
                      <a:pt x="124148" y="8213"/>
                      <a:pt x="120005" y="13022"/>
                      <a:pt x="116957" y="18023"/>
                    </a:cubicBezTo>
                    <a:cubicBezTo>
                      <a:pt x="85525" y="70077"/>
                      <a:pt x="54283" y="122274"/>
                      <a:pt x="23374" y="174614"/>
                    </a:cubicBezTo>
                    <a:cubicBezTo>
                      <a:pt x="20659" y="179234"/>
                      <a:pt x="20373" y="185282"/>
                      <a:pt x="18993" y="190664"/>
                    </a:cubicBezTo>
                    <a:cubicBezTo>
                      <a:pt x="15897" y="194759"/>
                      <a:pt x="12801" y="198807"/>
                      <a:pt x="9705" y="202903"/>
                    </a:cubicBezTo>
                    <a:cubicBezTo>
                      <a:pt x="3562" y="196379"/>
                      <a:pt x="2562" y="187711"/>
                      <a:pt x="133" y="179663"/>
                    </a:cubicBezTo>
                    <a:cubicBezTo>
                      <a:pt x="-391" y="175090"/>
                      <a:pt x="562" y="171042"/>
                      <a:pt x="4324" y="168042"/>
                    </a:cubicBezTo>
                    <a:close/>
                  </a:path>
                </a:pathLst>
              </a:custGeom>
              <a:solidFill>
                <a:srgbClr val="FF8E00"/>
              </a:solidFill>
              <a:ln w="4763" cap="flat">
                <a:noFill/>
                <a:prstDash val="solid"/>
                <a:miter/>
              </a:ln>
            </p:spPr>
            <p:txBody>
              <a:bodyPr rtlCol="0" anchor="ctr"/>
              <a:lstStyle/>
              <a:p>
                <a:endParaRPr lang="en-US"/>
              </a:p>
            </p:txBody>
          </p:sp>
          <p:sp>
            <p:nvSpPr>
              <p:cNvPr id="1115" name="Freeform: Shape 1114">
                <a:extLst>
                  <a:ext uri="{FF2B5EF4-FFF2-40B4-BE49-F238E27FC236}">
                    <a16:creationId xmlns:a16="http://schemas.microsoft.com/office/drawing/2014/main" id="{92853B64-1A7C-266C-A80F-34F69621DAC5}"/>
                  </a:ext>
                </a:extLst>
              </p:cNvPr>
              <p:cNvSpPr/>
              <p:nvPr/>
            </p:nvSpPr>
            <p:spPr>
              <a:xfrm>
                <a:off x="6623726" y="6049368"/>
                <a:ext cx="94749" cy="260610"/>
              </a:xfrm>
              <a:custGeom>
                <a:avLst/>
                <a:gdLst>
                  <a:gd name="connsiteX0" fmla="*/ 25009 w 94749"/>
                  <a:gd name="connsiteY0" fmla="*/ 158455 h 260610"/>
                  <a:gd name="connsiteX1" fmla="*/ 57728 w 94749"/>
                  <a:gd name="connsiteY1" fmla="*/ 122879 h 260610"/>
                  <a:gd name="connsiteX2" fmla="*/ 27009 w 94749"/>
                  <a:gd name="connsiteY2" fmla="*/ 115259 h 260610"/>
                  <a:gd name="connsiteX3" fmla="*/ 14388 w 94749"/>
                  <a:gd name="connsiteY3" fmla="*/ 110830 h 260610"/>
                  <a:gd name="connsiteX4" fmla="*/ 24247 w 94749"/>
                  <a:gd name="connsiteY4" fmla="*/ 103353 h 260610"/>
                  <a:gd name="connsiteX5" fmla="*/ 32582 w 94749"/>
                  <a:gd name="connsiteY5" fmla="*/ 104448 h 260610"/>
                  <a:gd name="connsiteX6" fmla="*/ 38772 w 94749"/>
                  <a:gd name="connsiteY6" fmla="*/ 106973 h 260610"/>
                  <a:gd name="connsiteX7" fmla="*/ 45012 w 94749"/>
                  <a:gd name="connsiteY7" fmla="*/ 79398 h 260610"/>
                  <a:gd name="connsiteX8" fmla="*/ 25390 w 94749"/>
                  <a:gd name="connsiteY8" fmla="*/ 81779 h 260610"/>
                  <a:gd name="connsiteX9" fmla="*/ 21771 w 94749"/>
                  <a:gd name="connsiteY9" fmla="*/ 57823 h 260610"/>
                  <a:gd name="connsiteX10" fmla="*/ 24485 w 94749"/>
                  <a:gd name="connsiteY10" fmla="*/ 45250 h 260610"/>
                  <a:gd name="connsiteX11" fmla="*/ 30772 w 94749"/>
                  <a:gd name="connsiteY11" fmla="*/ 55347 h 260610"/>
                  <a:gd name="connsiteX12" fmla="*/ 34534 w 94749"/>
                  <a:gd name="connsiteY12" fmla="*/ 63539 h 260610"/>
                  <a:gd name="connsiteX13" fmla="*/ 32629 w 94749"/>
                  <a:gd name="connsiteY13" fmla="*/ 149 h 260610"/>
                  <a:gd name="connsiteX14" fmla="*/ 52870 w 94749"/>
                  <a:gd name="connsiteY14" fmla="*/ 1721 h 260610"/>
                  <a:gd name="connsiteX15" fmla="*/ 94303 w 94749"/>
                  <a:gd name="connsiteY15" fmla="*/ 82446 h 260610"/>
                  <a:gd name="connsiteX16" fmla="*/ 86922 w 94749"/>
                  <a:gd name="connsiteY16" fmla="*/ 129451 h 260610"/>
                  <a:gd name="connsiteX17" fmla="*/ 59490 w 94749"/>
                  <a:gd name="connsiteY17" fmla="*/ 188935 h 260610"/>
                  <a:gd name="connsiteX18" fmla="*/ 19342 w 94749"/>
                  <a:gd name="connsiteY18" fmla="*/ 260611 h 260610"/>
                  <a:gd name="connsiteX19" fmla="*/ 18389 w 94749"/>
                  <a:gd name="connsiteY19" fmla="*/ 241275 h 260610"/>
                  <a:gd name="connsiteX20" fmla="*/ 9436 w 94749"/>
                  <a:gd name="connsiteY20" fmla="*/ 219558 h 260610"/>
                  <a:gd name="connsiteX21" fmla="*/ 26866 w 94749"/>
                  <a:gd name="connsiteY21" fmla="*/ 196507 h 260610"/>
                  <a:gd name="connsiteX22" fmla="*/ 36582 w 94749"/>
                  <a:gd name="connsiteY22" fmla="*/ 184792 h 260610"/>
                  <a:gd name="connsiteX23" fmla="*/ 25009 w 94749"/>
                  <a:gd name="connsiteY23" fmla="*/ 158455 h 26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749" h="260610">
                    <a:moveTo>
                      <a:pt x="25009" y="158455"/>
                    </a:moveTo>
                    <a:cubicBezTo>
                      <a:pt x="44154" y="156883"/>
                      <a:pt x="48107" y="138119"/>
                      <a:pt x="57728" y="122879"/>
                    </a:cubicBezTo>
                    <a:cubicBezTo>
                      <a:pt x="52488" y="113830"/>
                      <a:pt x="41583" y="110878"/>
                      <a:pt x="27009" y="115259"/>
                    </a:cubicBezTo>
                    <a:cubicBezTo>
                      <a:pt x="22961" y="116450"/>
                      <a:pt x="15674" y="116974"/>
                      <a:pt x="14388" y="110830"/>
                    </a:cubicBezTo>
                    <a:cubicBezTo>
                      <a:pt x="12865" y="103495"/>
                      <a:pt x="22104" y="106449"/>
                      <a:pt x="24247" y="103353"/>
                    </a:cubicBezTo>
                    <a:cubicBezTo>
                      <a:pt x="28724" y="96781"/>
                      <a:pt x="31010" y="93304"/>
                      <a:pt x="32582" y="104448"/>
                    </a:cubicBezTo>
                    <a:cubicBezTo>
                      <a:pt x="33201" y="108687"/>
                      <a:pt x="38059" y="108449"/>
                      <a:pt x="38772" y="106973"/>
                    </a:cubicBezTo>
                    <a:cubicBezTo>
                      <a:pt x="42963" y="98209"/>
                      <a:pt x="46441" y="85827"/>
                      <a:pt x="45012" y="79398"/>
                    </a:cubicBezTo>
                    <a:cubicBezTo>
                      <a:pt x="42773" y="69539"/>
                      <a:pt x="32725" y="79778"/>
                      <a:pt x="25390" y="81779"/>
                    </a:cubicBezTo>
                    <a:cubicBezTo>
                      <a:pt x="24152" y="73778"/>
                      <a:pt x="22628" y="65872"/>
                      <a:pt x="21771" y="57823"/>
                    </a:cubicBezTo>
                    <a:cubicBezTo>
                      <a:pt x="21247" y="53442"/>
                      <a:pt x="17294" y="46822"/>
                      <a:pt x="24485" y="45250"/>
                    </a:cubicBezTo>
                    <a:cubicBezTo>
                      <a:pt x="33058" y="43393"/>
                      <a:pt x="29343" y="51442"/>
                      <a:pt x="30772" y="55347"/>
                    </a:cubicBezTo>
                    <a:cubicBezTo>
                      <a:pt x="31676" y="57823"/>
                      <a:pt x="32962" y="60157"/>
                      <a:pt x="34534" y="63539"/>
                    </a:cubicBezTo>
                    <a:cubicBezTo>
                      <a:pt x="43345" y="41107"/>
                      <a:pt x="15198" y="21105"/>
                      <a:pt x="32629" y="149"/>
                    </a:cubicBezTo>
                    <a:cubicBezTo>
                      <a:pt x="40011" y="-1993"/>
                      <a:pt x="44488" y="19914"/>
                      <a:pt x="52870" y="1721"/>
                    </a:cubicBezTo>
                    <a:cubicBezTo>
                      <a:pt x="71348" y="26200"/>
                      <a:pt x="90636" y="49727"/>
                      <a:pt x="94303" y="82446"/>
                    </a:cubicBezTo>
                    <a:cubicBezTo>
                      <a:pt x="96208" y="99495"/>
                      <a:pt x="91684" y="114164"/>
                      <a:pt x="86922" y="129451"/>
                    </a:cubicBezTo>
                    <a:cubicBezTo>
                      <a:pt x="74301" y="147692"/>
                      <a:pt x="68776" y="169171"/>
                      <a:pt x="59490" y="188935"/>
                    </a:cubicBezTo>
                    <a:cubicBezTo>
                      <a:pt x="47726" y="213795"/>
                      <a:pt x="36106" y="238655"/>
                      <a:pt x="19342" y="260611"/>
                    </a:cubicBezTo>
                    <a:cubicBezTo>
                      <a:pt x="3435" y="255229"/>
                      <a:pt x="18008" y="247942"/>
                      <a:pt x="18389" y="241275"/>
                    </a:cubicBezTo>
                    <a:cubicBezTo>
                      <a:pt x="1387" y="239751"/>
                      <a:pt x="-8281" y="236369"/>
                      <a:pt x="9436" y="219558"/>
                    </a:cubicBezTo>
                    <a:cubicBezTo>
                      <a:pt x="16151" y="213128"/>
                      <a:pt x="22009" y="204413"/>
                      <a:pt x="26866" y="196507"/>
                    </a:cubicBezTo>
                    <a:cubicBezTo>
                      <a:pt x="29724" y="191888"/>
                      <a:pt x="27295" y="184411"/>
                      <a:pt x="36582" y="184792"/>
                    </a:cubicBezTo>
                    <a:cubicBezTo>
                      <a:pt x="32725" y="176029"/>
                      <a:pt x="28867" y="167218"/>
                      <a:pt x="25009" y="158455"/>
                    </a:cubicBezTo>
                    <a:close/>
                  </a:path>
                </a:pathLst>
              </a:custGeom>
              <a:solidFill>
                <a:srgbClr val="FF8C96"/>
              </a:solidFill>
              <a:ln w="4763" cap="flat">
                <a:noFill/>
                <a:prstDash val="solid"/>
                <a:miter/>
              </a:ln>
            </p:spPr>
            <p:txBody>
              <a:bodyPr rtlCol="0" anchor="ctr"/>
              <a:lstStyle/>
              <a:p>
                <a:endParaRPr lang="en-US"/>
              </a:p>
            </p:txBody>
          </p:sp>
          <p:sp>
            <p:nvSpPr>
              <p:cNvPr id="1116" name="Freeform: Shape 1115">
                <a:extLst>
                  <a:ext uri="{FF2B5EF4-FFF2-40B4-BE49-F238E27FC236}">
                    <a16:creationId xmlns:a16="http://schemas.microsoft.com/office/drawing/2014/main" id="{48FAB011-E2FC-9A70-E405-2AF239ED01D5}"/>
                  </a:ext>
                </a:extLst>
              </p:cNvPr>
              <p:cNvSpPr/>
              <p:nvPr/>
            </p:nvSpPr>
            <p:spPr>
              <a:xfrm>
                <a:off x="6296974" y="6254805"/>
                <a:ext cx="120658" cy="137304"/>
              </a:xfrm>
              <a:custGeom>
                <a:avLst/>
                <a:gdLst>
                  <a:gd name="connsiteX0" fmla="*/ 12195 w 120658"/>
                  <a:gd name="connsiteY0" fmla="*/ 105513 h 137304"/>
                  <a:gd name="connsiteX1" fmla="*/ 2241 w 120658"/>
                  <a:gd name="connsiteY1" fmla="*/ 82415 h 137304"/>
                  <a:gd name="connsiteX2" fmla="*/ 20101 w 120658"/>
                  <a:gd name="connsiteY2" fmla="*/ 75509 h 137304"/>
                  <a:gd name="connsiteX3" fmla="*/ 5670 w 120658"/>
                  <a:gd name="connsiteY3" fmla="*/ 72271 h 137304"/>
                  <a:gd name="connsiteX4" fmla="*/ 21481 w 120658"/>
                  <a:gd name="connsiteY4" fmla="*/ 65984 h 137304"/>
                  <a:gd name="connsiteX5" fmla="*/ 5146 w 120658"/>
                  <a:gd name="connsiteY5" fmla="*/ 31885 h 137304"/>
                  <a:gd name="connsiteX6" fmla="*/ 8861 w 120658"/>
                  <a:gd name="connsiteY6" fmla="*/ 11978 h 137304"/>
                  <a:gd name="connsiteX7" fmla="*/ 30530 w 120658"/>
                  <a:gd name="connsiteY7" fmla="*/ 24932 h 137304"/>
                  <a:gd name="connsiteX8" fmla="*/ 35055 w 120658"/>
                  <a:gd name="connsiteY8" fmla="*/ 21503 h 137304"/>
                  <a:gd name="connsiteX9" fmla="*/ 46771 w 120658"/>
                  <a:gd name="connsiteY9" fmla="*/ 10168 h 137304"/>
                  <a:gd name="connsiteX10" fmla="*/ 47533 w 120658"/>
                  <a:gd name="connsiteY10" fmla="*/ 1786 h 137304"/>
                  <a:gd name="connsiteX11" fmla="*/ 47580 w 120658"/>
                  <a:gd name="connsiteY11" fmla="*/ 1738 h 137304"/>
                  <a:gd name="connsiteX12" fmla="*/ 68535 w 120658"/>
                  <a:gd name="connsiteY12" fmla="*/ 10216 h 137304"/>
                  <a:gd name="connsiteX13" fmla="*/ 102206 w 120658"/>
                  <a:gd name="connsiteY13" fmla="*/ 27599 h 137304"/>
                  <a:gd name="connsiteX14" fmla="*/ 119399 w 120658"/>
                  <a:gd name="connsiteY14" fmla="*/ 37791 h 137304"/>
                  <a:gd name="connsiteX15" fmla="*/ 111160 w 120658"/>
                  <a:gd name="connsiteY15" fmla="*/ 49745 h 137304"/>
                  <a:gd name="connsiteX16" fmla="*/ 99206 w 120658"/>
                  <a:gd name="connsiteY16" fmla="*/ 63556 h 137304"/>
                  <a:gd name="connsiteX17" fmla="*/ 115779 w 120658"/>
                  <a:gd name="connsiteY17" fmla="*/ 78510 h 137304"/>
                  <a:gd name="connsiteX18" fmla="*/ 114541 w 120658"/>
                  <a:gd name="connsiteY18" fmla="*/ 83939 h 137304"/>
                  <a:gd name="connsiteX19" fmla="*/ 113969 w 120658"/>
                  <a:gd name="connsiteY19" fmla="*/ 108847 h 137304"/>
                  <a:gd name="connsiteX20" fmla="*/ 117161 w 120658"/>
                  <a:gd name="connsiteY20" fmla="*/ 127992 h 137304"/>
                  <a:gd name="connsiteX21" fmla="*/ 96682 w 120658"/>
                  <a:gd name="connsiteY21" fmla="*/ 136708 h 137304"/>
                  <a:gd name="connsiteX22" fmla="*/ 81108 w 120658"/>
                  <a:gd name="connsiteY22" fmla="*/ 135470 h 137304"/>
                  <a:gd name="connsiteX23" fmla="*/ 94300 w 120658"/>
                  <a:gd name="connsiteY23" fmla="*/ 120087 h 137304"/>
                  <a:gd name="connsiteX24" fmla="*/ 74631 w 120658"/>
                  <a:gd name="connsiteY24" fmla="*/ 124944 h 137304"/>
                  <a:gd name="connsiteX25" fmla="*/ 60772 w 120658"/>
                  <a:gd name="connsiteY25" fmla="*/ 117896 h 137304"/>
                  <a:gd name="connsiteX26" fmla="*/ 51342 w 120658"/>
                  <a:gd name="connsiteY26" fmla="*/ 113419 h 137304"/>
                  <a:gd name="connsiteX27" fmla="*/ 32483 w 120658"/>
                  <a:gd name="connsiteY27" fmla="*/ 113324 h 137304"/>
                  <a:gd name="connsiteX28" fmla="*/ 42627 w 120658"/>
                  <a:gd name="connsiteY28" fmla="*/ 104227 h 137304"/>
                  <a:gd name="connsiteX29" fmla="*/ 28435 w 120658"/>
                  <a:gd name="connsiteY29" fmla="*/ 102180 h 137304"/>
                  <a:gd name="connsiteX30" fmla="*/ 12195 w 120658"/>
                  <a:gd name="connsiteY30" fmla="*/ 105513 h 1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658" h="137304">
                    <a:moveTo>
                      <a:pt x="12195" y="105513"/>
                    </a:moveTo>
                    <a:cubicBezTo>
                      <a:pt x="15338" y="95845"/>
                      <a:pt x="7718" y="90274"/>
                      <a:pt x="2241" y="82415"/>
                    </a:cubicBezTo>
                    <a:cubicBezTo>
                      <a:pt x="8718" y="79939"/>
                      <a:pt x="14290" y="77796"/>
                      <a:pt x="20101" y="75509"/>
                    </a:cubicBezTo>
                    <a:cubicBezTo>
                      <a:pt x="16338" y="67509"/>
                      <a:pt x="9861" y="77034"/>
                      <a:pt x="5670" y="72271"/>
                    </a:cubicBezTo>
                    <a:cubicBezTo>
                      <a:pt x="8385" y="64222"/>
                      <a:pt x="16767" y="69366"/>
                      <a:pt x="21481" y="65984"/>
                    </a:cubicBezTo>
                    <a:cubicBezTo>
                      <a:pt x="11861" y="56698"/>
                      <a:pt x="25387" y="37600"/>
                      <a:pt x="5146" y="31885"/>
                    </a:cubicBezTo>
                    <a:cubicBezTo>
                      <a:pt x="-2807" y="29694"/>
                      <a:pt x="-1521" y="24456"/>
                      <a:pt x="8861" y="11978"/>
                    </a:cubicBezTo>
                    <a:cubicBezTo>
                      <a:pt x="8147" y="30980"/>
                      <a:pt x="16147" y="34076"/>
                      <a:pt x="30530" y="24932"/>
                    </a:cubicBezTo>
                    <a:cubicBezTo>
                      <a:pt x="32197" y="23884"/>
                      <a:pt x="34578" y="21170"/>
                      <a:pt x="35055" y="21503"/>
                    </a:cubicBezTo>
                    <a:cubicBezTo>
                      <a:pt x="57677" y="37124"/>
                      <a:pt x="45056" y="15978"/>
                      <a:pt x="46771" y="10168"/>
                    </a:cubicBezTo>
                    <a:cubicBezTo>
                      <a:pt x="47533" y="7549"/>
                      <a:pt x="47294" y="4596"/>
                      <a:pt x="47533" y="1786"/>
                    </a:cubicBezTo>
                    <a:lnTo>
                      <a:pt x="47580" y="1738"/>
                    </a:lnTo>
                    <a:cubicBezTo>
                      <a:pt x="57582" y="-2881"/>
                      <a:pt x="63820" y="2310"/>
                      <a:pt x="68535" y="10216"/>
                    </a:cubicBezTo>
                    <a:cubicBezTo>
                      <a:pt x="76203" y="23122"/>
                      <a:pt x="84728" y="32885"/>
                      <a:pt x="102206" y="27599"/>
                    </a:cubicBezTo>
                    <a:cubicBezTo>
                      <a:pt x="110112" y="25170"/>
                      <a:pt x="115875" y="32361"/>
                      <a:pt x="119399" y="37791"/>
                    </a:cubicBezTo>
                    <a:cubicBezTo>
                      <a:pt x="124114" y="45125"/>
                      <a:pt x="114303" y="45934"/>
                      <a:pt x="111160" y="49745"/>
                    </a:cubicBezTo>
                    <a:cubicBezTo>
                      <a:pt x="107588" y="54031"/>
                      <a:pt x="102539" y="57031"/>
                      <a:pt x="99206" y="63556"/>
                    </a:cubicBezTo>
                    <a:cubicBezTo>
                      <a:pt x="105064" y="67937"/>
                      <a:pt x="116303" y="67556"/>
                      <a:pt x="115779" y="78510"/>
                    </a:cubicBezTo>
                    <a:cubicBezTo>
                      <a:pt x="115732" y="80415"/>
                      <a:pt x="115303" y="82225"/>
                      <a:pt x="114541" y="83939"/>
                    </a:cubicBezTo>
                    <a:cubicBezTo>
                      <a:pt x="106683" y="92036"/>
                      <a:pt x="112207" y="100513"/>
                      <a:pt x="113969" y="108847"/>
                    </a:cubicBezTo>
                    <a:cubicBezTo>
                      <a:pt x="116446" y="114991"/>
                      <a:pt x="119065" y="121135"/>
                      <a:pt x="117161" y="127992"/>
                    </a:cubicBezTo>
                    <a:cubicBezTo>
                      <a:pt x="115303" y="141565"/>
                      <a:pt x="103349" y="135898"/>
                      <a:pt x="96682" y="136708"/>
                    </a:cubicBezTo>
                    <a:cubicBezTo>
                      <a:pt x="92777" y="137184"/>
                      <a:pt x="85966" y="138232"/>
                      <a:pt x="81108" y="135470"/>
                    </a:cubicBezTo>
                    <a:cubicBezTo>
                      <a:pt x="81918" y="127135"/>
                      <a:pt x="93396" y="128516"/>
                      <a:pt x="94300" y="120087"/>
                    </a:cubicBezTo>
                    <a:cubicBezTo>
                      <a:pt x="86394" y="116515"/>
                      <a:pt x="81775" y="125278"/>
                      <a:pt x="74631" y="124944"/>
                    </a:cubicBezTo>
                    <a:cubicBezTo>
                      <a:pt x="68535" y="124706"/>
                      <a:pt x="57105" y="138613"/>
                      <a:pt x="60772" y="117896"/>
                    </a:cubicBezTo>
                    <a:cubicBezTo>
                      <a:pt x="61630" y="113086"/>
                      <a:pt x="55819" y="107085"/>
                      <a:pt x="51342" y="113419"/>
                    </a:cubicBezTo>
                    <a:cubicBezTo>
                      <a:pt x="43294" y="124849"/>
                      <a:pt x="38532" y="113943"/>
                      <a:pt x="32483" y="113324"/>
                    </a:cubicBezTo>
                    <a:cubicBezTo>
                      <a:pt x="31102" y="103275"/>
                      <a:pt x="45104" y="111990"/>
                      <a:pt x="42627" y="104227"/>
                    </a:cubicBezTo>
                    <a:cubicBezTo>
                      <a:pt x="40389" y="97227"/>
                      <a:pt x="33531" y="98656"/>
                      <a:pt x="28435" y="102180"/>
                    </a:cubicBezTo>
                    <a:cubicBezTo>
                      <a:pt x="23339" y="105704"/>
                      <a:pt x="18005" y="106371"/>
                      <a:pt x="12195" y="105513"/>
                    </a:cubicBezTo>
                    <a:close/>
                  </a:path>
                </a:pathLst>
              </a:custGeom>
              <a:solidFill>
                <a:srgbClr val="FF98A1"/>
              </a:solidFill>
              <a:ln w="4763" cap="flat">
                <a:noFill/>
                <a:prstDash val="solid"/>
                <a:miter/>
              </a:ln>
            </p:spPr>
            <p:txBody>
              <a:bodyPr rtlCol="0" anchor="ctr"/>
              <a:lstStyle/>
              <a:p>
                <a:endParaRPr lang="en-US"/>
              </a:p>
            </p:txBody>
          </p:sp>
          <p:sp>
            <p:nvSpPr>
              <p:cNvPr id="1117" name="Freeform: Shape 1116">
                <a:extLst>
                  <a:ext uri="{FF2B5EF4-FFF2-40B4-BE49-F238E27FC236}">
                    <a16:creationId xmlns:a16="http://schemas.microsoft.com/office/drawing/2014/main" id="{DD8F155D-631D-9631-441B-3B269358F088}"/>
                  </a:ext>
                </a:extLst>
              </p:cNvPr>
              <p:cNvSpPr/>
              <p:nvPr/>
            </p:nvSpPr>
            <p:spPr>
              <a:xfrm>
                <a:off x="6490906" y="6307987"/>
                <a:ext cx="98134" cy="89998"/>
              </a:xfrm>
              <a:custGeom>
                <a:avLst/>
                <a:gdLst>
                  <a:gd name="connsiteX0" fmla="*/ 0 w 98134"/>
                  <a:gd name="connsiteY0" fmla="*/ 77811 h 89998"/>
                  <a:gd name="connsiteX1" fmla="*/ 762 w 98134"/>
                  <a:gd name="connsiteY1" fmla="*/ 69333 h 89998"/>
                  <a:gd name="connsiteX2" fmla="*/ 23574 w 98134"/>
                  <a:gd name="connsiteY2" fmla="*/ 54332 h 89998"/>
                  <a:gd name="connsiteX3" fmla="*/ 45482 w 98134"/>
                  <a:gd name="connsiteY3" fmla="*/ 40997 h 89998"/>
                  <a:gd name="connsiteX4" fmla="*/ 29289 w 98134"/>
                  <a:gd name="connsiteY4" fmla="*/ 23423 h 89998"/>
                  <a:gd name="connsiteX5" fmla="*/ 41053 w 98134"/>
                  <a:gd name="connsiteY5" fmla="*/ 5087 h 89998"/>
                  <a:gd name="connsiteX6" fmla="*/ 54292 w 98134"/>
                  <a:gd name="connsiteY6" fmla="*/ 1563 h 89998"/>
                  <a:gd name="connsiteX7" fmla="*/ 78248 w 98134"/>
                  <a:gd name="connsiteY7" fmla="*/ 4897 h 89998"/>
                  <a:gd name="connsiteX8" fmla="*/ 92726 w 98134"/>
                  <a:gd name="connsiteY8" fmla="*/ 9802 h 89998"/>
                  <a:gd name="connsiteX9" fmla="*/ 94631 w 98134"/>
                  <a:gd name="connsiteY9" fmla="*/ 46235 h 89998"/>
                  <a:gd name="connsiteX10" fmla="*/ 85820 w 98134"/>
                  <a:gd name="connsiteY10" fmla="*/ 72096 h 89998"/>
                  <a:gd name="connsiteX11" fmla="*/ 58578 w 98134"/>
                  <a:gd name="connsiteY11" fmla="*/ 85288 h 89998"/>
                  <a:gd name="connsiteX12" fmla="*/ 46101 w 98134"/>
                  <a:gd name="connsiteY12" fmla="*/ 84240 h 89998"/>
                  <a:gd name="connsiteX13" fmla="*/ 0 w 98134"/>
                  <a:gd name="connsiteY13" fmla="*/ 77811 h 8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134" h="89998">
                    <a:moveTo>
                      <a:pt x="0" y="77811"/>
                    </a:moveTo>
                    <a:cubicBezTo>
                      <a:pt x="238" y="75001"/>
                      <a:pt x="524" y="72144"/>
                      <a:pt x="762" y="69333"/>
                    </a:cubicBezTo>
                    <a:cubicBezTo>
                      <a:pt x="9573" y="66190"/>
                      <a:pt x="19002" y="63904"/>
                      <a:pt x="23574" y="54332"/>
                    </a:cubicBezTo>
                    <a:cubicBezTo>
                      <a:pt x="33528" y="53760"/>
                      <a:pt x="24003" y="25423"/>
                      <a:pt x="45482" y="40997"/>
                    </a:cubicBezTo>
                    <a:cubicBezTo>
                      <a:pt x="42672" y="31043"/>
                      <a:pt x="48816" y="15565"/>
                      <a:pt x="29289" y="23423"/>
                    </a:cubicBezTo>
                    <a:cubicBezTo>
                      <a:pt x="26955" y="12231"/>
                      <a:pt x="41529" y="13803"/>
                      <a:pt x="41053" y="5087"/>
                    </a:cubicBezTo>
                    <a:cubicBezTo>
                      <a:pt x="44577" y="515"/>
                      <a:pt x="48673" y="-1723"/>
                      <a:pt x="54292" y="1563"/>
                    </a:cubicBezTo>
                    <a:cubicBezTo>
                      <a:pt x="62246" y="5564"/>
                      <a:pt x="78010" y="3373"/>
                      <a:pt x="78248" y="4897"/>
                    </a:cubicBezTo>
                    <a:cubicBezTo>
                      <a:pt x="80343" y="18422"/>
                      <a:pt x="95059" y="-532"/>
                      <a:pt x="92726" y="9802"/>
                    </a:cubicBezTo>
                    <a:cubicBezTo>
                      <a:pt x="89868" y="22566"/>
                      <a:pt x="104584" y="32901"/>
                      <a:pt x="94631" y="46235"/>
                    </a:cubicBezTo>
                    <a:cubicBezTo>
                      <a:pt x="89487" y="53141"/>
                      <a:pt x="89725" y="63857"/>
                      <a:pt x="85820" y="72096"/>
                    </a:cubicBezTo>
                    <a:cubicBezTo>
                      <a:pt x="80581" y="83192"/>
                      <a:pt x="74676" y="95480"/>
                      <a:pt x="58578" y="85288"/>
                    </a:cubicBezTo>
                    <a:cubicBezTo>
                      <a:pt x="54626" y="82764"/>
                      <a:pt x="51816" y="79859"/>
                      <a:pt x="46101" y="84240"/>
                    </a:cubicBezTo>
                    <a:cubicBezTo>
                      <a:pt x="29146" y="97194"/>
                      <a:pt x="14668" y="85288"/>
                      <a:pt x="0" y="77811"/>
                    </a:cubicBezTo>
                    <a:close/>
                  </a:path>
                </a:pathLst>
              </a:custGeom>
              <a:solidFill>
                <a:srgbClr val="FF9DA6"/>
              </a:solidFill>
              <a:ln w="4763" cap="flat">
                <a:noFill/>
                <a:prstDash val="solid"/>
                <a:miter/>
              </a:ln>
            </p:spPr>
            <p:txBody>
              <a:bodyPr rtlCol="0" anchor="ctr"/>
              <a:lstStyle/>
              <a:p>
                <a:endParaRPr lang="en-US"/>
              </a:p>
            </p:txBody>
          </p:sp>
          <p:sp>
            <p:nvSpPr>
              <p:cNvPr id="1118" name="Freeform: Shape 1117">
                <a:extLst>
                  <a:ext uri="{FF2B5EF4-FFF2-40B4-BE49-F238E27FC236}">
                    <a16:creationId xmlns:a16="http://schemas.microsoft.com/office/drawing/2014/main" id="{05BCD15C-E4DA-3938-98E5-6AE59E7861C6}"/>
                  </a:ext>
                </a:extLst>
              </p:cNvPr>
              <p:cNvSpPr/>
              <p:nvPr/>
            </p:nvSpPr>
            <p:spPr>
              <a:xfrm>
                <a:off x="6544575" y="6201537"/>
                <a:ext cx="81521" cy="96678"/>
              </a:xfrm>
              <a:custGeom>
                <a:avLst/>
                <a:gdLst>
                  <a:gd name="connsiteX0" fmla="*/ 10148 w 81521"/>
                  <a:gd name="connsiteY0" fmla="*/ 48958 h 96678"/>
                  <a:gd name="connsiteX1" fmla="*/ 8196 w 81521"/>
                  <a:gd name="connsiteY1" fmla="*/ 32766 h 96678"/>
                  <a:gd name="connsiteX2" fmla="*/ 337 w 81521"/>
                  <a:gd name="connsiteY2" fmla="*/ 18049 h 96678"/>
                  <a:gd name="connsiteX3" fmla="*/ 337 w 81521"/>
                  <a:gd name="connsiteY3" fmla="*/ 18049 h 96678"/>
                  <a:gd name="connsiteX4" fmla="*/ 19292 w 81521"/>
                  <a:gd name="connsiteY4" fmla="*/ 30099 h 96678"/>
                  <a:gd name="connsiteX5" fmla="*/ 36247 w 81521"/>
                  <a:gd name="connsiteY5" fmla="*/ 0 h 96678"/>
                  <a:gd name="connsiteX6" fmla="*/ 57059 w 81521"/>
                  <a:gd name="connsiteY6" fmla="*/ 6191 h 96678"/>
                  <a:gd name="connsiteX7" fmla="*/ 80585 w 81521"/>
                  <a:gd name="connsiteY7" fmla="*/ 31099 h 96678"/>
                  <a:gd name="connsiteX8" fmla="*/ 69584 w 81521"/>
                  <a:gd name="connsiteY8" fmla="*/ 45768 h 96678"/>
                  <a:gd name="connsiteX9" fmla="*/ 65917 w 81521"/>
                  <a:gd name="connsiteY9" fmla="*/ 49244 h 96678"/>
                  <a:gd name="connsiteX10" fmla="*/ 53296 w 81521"/>
                  <a:gd name="connsiteY10" fmla="*/ 80915 h 96678"/>
                  <a:gd name="connsiteX11" fmla="*/ 67251 w 81521"/>
                  <a:gd name="connsiteY11" fmla="*/ 87677 h 96678"/>
                  <a:gd name="connsiteX12" fmla="*/ 40628 w 81521"/>
                  <a:gd name="connsiteY12" fmla="*/ 79391 h 96678"/>
                  <a:gd name="connsiteX13" fmla="*/ 35389 w 81521"/>
                  <a:gd name="connsiteY13" fmla="*/ 77248 h 96678"/>
                  <a:gd name="connsiteX14" fmla="*/ 24102 w 81521"/>
                  <a:gd name="connsiteY14" fmla="*/ 84011 h 96678"/>
                  <a:gd name="connsiteX15" fmla="*/ 18340 w 81521"/>
                  <a:gd name="connsiteY15" fmla="*/ 96678 h 96678"/>
                  <a:gd name="connsiteX16" fmla="*/ 10148 w 81521"/>
                  <a:gd name="connsiteY16" fmla="*/ 48958 h 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21" h="96678">
                    <a:moveTo>
                      <a:pt x="10148" y="48958"/>
                    </a:moveTo>
                    <a:cubicBezTo>
                      <a:pt x="18482" y="42481"/>
                      <a:pt x="15339" y="36100"/>
                      <a:pt x="8196" y="32766"/>
                    </a:cubicBezTo>
                    <a:cubicBezTo>
                      <a:pt x="957" y="29384"/>
                      <a:pt x="-853" y="25003"/>
                      <a:pt x="337" y="18049"/>
                    </a:cubicBezTo>
                    <a:lnTo>
                      <a:pt x="337" y="18049"/>
                    </a:lnTo>
                    <a:cubicBezTo>
                      <a:pt x="11958" y="4810"/>
                      <a:pt x="12815" y="19002"/>
                      <a:pt x="19292" y="30099"/>
                    </a:cubicBezTo>
                    <a:cubicBezTo>
                      <a:pt x="18482" y="12573"/>
                      <a:pt x="31246" y="9287"/>
                      <a:pt x="36247" y="0"/>
                    </a:cubicBezTo>
                    <a:cubicBezTo>
                      <a:pt x="43200" y="2048"/>
                      <a:pt x="50153" y="4143"/>
                      <a:pt x="57059" y="6191"/>
                    </a:cubicBezTo>
                    <a:cubicBezTo>
                      <a:pt x="65631" y="13764"/>
                      <a:pt x="78680" y="16240"/>
                      <a:pt x="80585" y="31099"/>
                    </a:cubicBezTo>
                    <a:cubicBezTo>
                      <a:pt x="82157" y="43339"/>
                      <a:pt x="83443" y="43100"/>
                      <a:pt x="69584" y="45768"/>
                    </a:cubicBezTo>
                    <a:cubicBezTo>
                      <a:pt x="68155" y="46053"/>
                      <a:pt x="67203" y="48101"/>
                      <a:pt x="65917" y="49244"/>
                    </a:cubicBezTo>
                    <a:cubicBezTo>
                      <a:pt x="56392" y="57721"/>
                      <a:pt x="67108" y="74200"/>
                      <a:pt x="53296" y="80915"/>
                    </a:cubicBezTo>
                    <a:cubicBezTo>
                      <a:pt x="56868" y="82677"/>
                      <a:pt x="60440" y="84391"/>
                      <a:pt x="67251" y="87677"/>
                    </a:cubicBezTo>
                    <a:cubicBezTo>
                      <a:pt x="53868" y="90773"/>
                      <a:pt x="42771" y="98107"/>
                      <a:pt x="40628" y="79391"/>
                    </a:cubicBezTo>
                    <a:cubicBezTo>
                      <a:pt x="40056" y="74486"/>
                      <a:pt x="37580" y="75199"/>
                      <a:pt x="35389" y="77248"/>
                    </a:cubicBezTo>
                    <a:cubicBezTo>
                      <a:pt x="32056" y="80343"/>
                      <a:pt x="24531" y="75914"/>
                      <a:pt x="24102" y="84011"/>
                    </a:cubicBezTo>
                    <a:cubicBezTo>
                      <a:pt x="23864" y="88821"/>
                      <a:pt x="24055" y="94202"/>
                      <a:pt x="18340" y="96678"/>
                    </a:cubicBezTo>
                    <a:cubicBezTo>
                      <a:pt x="13196" y="81200"/>
                      <a:pt x="12958" y="64865"/>
                      <a:pt x="10148" y="48958"/>
                    </a:cubicBezTo>
                    <a:close/>
                  </a:path>
                </a:pathLst>
              </a:custGeom>
              <a:solidFill>
                <a:srgbClr val="FF8C96"/>
              </a:solidFill>
              <a:ln w="4763" cap="flat">
                <a:noFill/>
                <a:prstDash val="solid"/>
                <a:miter/>
              </a:ln>
            </p:spPr>
            <p:txBody>
              <a:bodyPr rtlCol="0" anchor="ctr"/>
              <a:lstStyle/>
              <a:p>
                <a:endParaRPr lang="en-US"/>
              </a:p>
            </p:txBody>
          </p:sp>
          <p:sp>
            <p:nvSpPr>
              <p:cNvPr id="1119" name="Freeform: Shape 1118">
                <a:extLst>
                  <a:ext uri="{FF2B5EF4-FFF2-40B4-BE49-F238E27FC236}">
                    <a16:creationId xmlns:a16="http://schemas.microsoft.com/office/drawing/2014/main" id="{08D5AC67-EE6F-E494-CFF2-C2DF8DA06600}"/>
                  </a:ext>
                </a:extLst>
              </p:cNvPr>
              <p:cNvSpPr/>
              <p:nvPr/>
            </p:nvSpPr>
            <p:spPr>
              <a:xfrm>
                <a:off x="6405687" y="6323914"/>
                <a:ext cx="73837" cy="70932"/>
              </a:xfrm>
              <a:custGeom>
                <a:avLst/>
                <a:gdLst>
                  <a:gd name="connsiteX0" fmla="*/ 8448 w 73837"/>
                  <a:gd name="connsiteY0" fmla="*/ 58883 h 70932"/>
                  <a:gd name="connsiteX1" fmla="*/ 1257 w 73837"/>
                  <a:gd name="connsiteY1" fmla="*/ 41167 h 70932"/>
                  <a:gd name="connsiteX2" fmla="*/ 3590 w 73837"/>
                  <a:gd name="connsiteY2" fmla="*/ 15688 h 70932"/>
                  <a:gd name="connsiteX3" fmla="*/ 4542 w 73837"/>
                  <a:gd name="connsiteY3" fmla="*/ 12021 h 70932"/>
                  <a:gd name="connsiteX4" fmla="*/ 18306 w 73837"/>
                  <a:gd name="connsiteY4" fmla="*/ 114 h 70932"/>
                  <a:gd name="connsiteX5" fmla="*/ 41119 w 73837"/>
                  <a:gd name="connsiteY5" fmla="*/ 924 h 70932"/>
                  <a:gd name="connsiteX6" fmla="*/ 72646 w 73837"/>
                  <a:gd name="connsiteY6" fmla="*/ 55835 h 70932"/>
                  <a:gd name="connsiteX7" fmla="*/ 8448 w 73837"/>
                  <a:gd name="connsiteY7" fmla="*/ 58883 h 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37" h="70932">
                    <a:moveTo>
                      <a:pt x="8448" y="58883"/>
                    </a:moveTo>
                    <a:cubicBezTo>
                      <a:pt x="6067" y="52978"/>
                      <a:pt x="3638" y="47073"/>
                      <a:pt x="1257" y="41167"/>
                    </a:cubicBezTo>
                    <a:cubicBezTo>
                      <a:pt x="-77" y="32452"/>
                      <a:pt x="-1506" y="23736"/>
                      <a:pt x="3590" y="15688"/>
                    </a:cubicBezTo>
                    <a:cubicBezTo>
                      <a:pt x="4019" y="14497"/>
                      <a:pt x="4352" y="13259"/>
                      <a:pt x="4542" y="12021"/>
                    </a:cubicBezTo>
                    <a:cubicBezTo>
                      <a:pt x="6876" y="5448"/>
                      <a:pt x="11639" y="1686"/>
                      <a:pt x="18306" y="114"/>
                    </a:cubicBezTo>
                    <a:cubicBezTo>
                      <a:pt x="25926" y="305"/>
                      <a:pt x="33784" y="-648"/>
                      <a:pt x="41119" y="924"/>
                    </a:cubicBezTo>
                    <a:cubicBezTo>
                      <a:pt x="69932" y="7163"/>
                      <a:pt x="77028" y="20022"/>
                      <a:pt x="72646" y="55835"/>
                    </a:cubicBezTo>
                    <a:cubicBezTo>
                      <a:pt x="52167" y="76934"/>
                      <a:pt x="30593" y="73981"/>
                      <a:pt x="8448" y="58883"/>
                    </a:cubicBezTo>
                    <a:close/>
                  </a:path>
                </a:pathLst>
              </a:custGeom>
              <a:solidFill>
                <a:srgbClr val="FF4652"/>
              </a:solidFill>
              <a:ln w="4763" cap="flat">
                <a:noFill/>
                <a:prstDash val="solid"/>
                <a:miter/>
              </a:ln>
            </p:spPr>
            <p:txBody>
              <a:bodyPr rtlCol="0" anchor="ctr"/>
              <a:lstStyle/>
              <a:p>
                <a:endParaRPr lang="en-US"/>
              </a:p>
            </p:txBody>
          </p:sp>
          <p:sp>
            <p:nvSpPr>
              <p:cNvPr id="1120" name="Freeform: Shape 1119">
                <a:extLst>
                  <a:ext uri="{FF2B5EF4-FFF2-40B4-BE49-F238E27FC236}">
                    <a16:creationId xmlns:a16="http://schemas.microsoft.com/office/drawing/2014/main" id="{869313B3-C4BE-B07C-CEDC-3C30A0E67A27}"/>
                  </a:ext>
                </a:extLst>
              </p:cNvPr>
              <p:cNvSpPr/>
              <p:nvPr/>
            </p:nvSpPr>
            <p:spPr>
              <a:xfrm>
                <a:off x="6499184" y="6244301"/>
                <a:ext cx="66102" cy="68773"/>
              </a:xfrm>
              <a:custGeom>
                <a:avLst/>
                <a:gdLst>
                  <a:gd name="connsiteX0" fmla="*/ 55539 w 66102"/>
                  <a:gd name="connsiteY0" fmla="*/ 6194 h 68773"/>
                  <a:gd name="connsiteX1" fmla="*/ 63731 w 66102"/>
                  <a:gd name="connsiteY1" fmla="*/ 53915 h 68773"/>
                  <a:gd name="connsiteX2" fmla="*/ 45967 w 66102"/>
                  <a:gd name="connsiteY2" fmla="*/ 65249 h 68773"/>
                  <a:gd name="connsiteX3" fmla="*/ 32775 w 66102"/>
                  <a:gd name="connsiteY3" fmla="*/ 68774 h 68773"/>
                  <a:gd name="connsiteX4" fmla="*/ 1390 w 66102"/>
                  <a:gd name="connsiteY4" fmla="*/ 45532 h 68773"/>
                  <a:gd name="connsiteX5" fmla="*/ 14344 w 66102"/>
                  <a:gd name="connsiteY5" fmla="*/ 8099 h 68773"/>
                  <a:gd name="connsiteX6" fmla="*/ 55539 w 66102"/>
                  <a:gd name="connsiteY6" fmla="*/ 6194 h 6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02" h="68773">
                    <a:moveTo>
                      <a:pt x="55539" y="6194"/>
                    </a:moveTo>
                    <a:cubicBezTo>
                      <a:pt x="69685" y="20149"/>
                      <a:pt x="66446" y="37056"/>
                      <a:pt x="63731" y="53915"/>
                    </a:cubicBezTo>
                    <a:cubicBezTo>
                      <a:pt x="57826" y="57677"/>
                      <a:pt x="51921" y="61440"/>
                      <a:pt x="45967" y="65249"/>
                    </a:cubicBezTo>
                    <a:cubicBezTo>
                      <a:pt x="41586" y="66440"/>
                      <a:pt x="37156" y="67583"/>
                      <a:pt x="32775" y="68774"/>
                    </a:cubicBezTo>
                    <a:cubicBezTo>
                      <a:pt x="17583" y="67440"/>
                      <a:pt x="5676" y="61916"/>
                      <a:pt x="1390" y="45532"/>
                    </a:cubicBezTo>
                    <a:cubicBezTo>
                      <a:pt x="-2706" y="30007"/>
                      <a:pt x="2438" y="16863"/>
                      <a:pt x="14344" y="8099"/>
                    </a:cubicBezTo>
                    <a:cubicBezTo>
                      <a:pt x="26679" y="-1044"/>
                      <a:pt x="41347" y="-3473"/>
                      <a:pt x="55539" y="6194"/>
                    </a:cubicBezTo>
                    <a:close/>
                  </a:path>
                </a:pathLst>
              </a:custGeom>
              <a:solidFill>
                <a:srgbClr val="FF4954"/>
              </a:solidFill>
              <a:ln w="4763" cap="flat">
                <a:no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497BADCA-3EDE-E038-4BA4-A4CF48502CE0}"/>
                  </a:ext>
                </a:extLst>
              </p:cNvPr>
              <p:cNvSpPr/>
              <p:nvPr/>
            </p:nvSpPr>
            <p:spPr>
              <a:xfrm>
                <a:off x="6601634" y="6170891"/>
                <a:ext cx="65198" cy="43696"/>
              </a:xfrm>
              <a:custGeom>
                <a:avLst/>
                <a:gdLst>
                  <a:gd name="connsiteX0" fmla="*/ 0 w 65198"/>
                  <a:gd name="connsiteY0" fmla="*/ 36836 h 43696"/>
                  <a:gd name="connsiteX1" fmla="*/ 11144 w 65198"/>
                  <a:gd name="connsiteY1" fmla="*/ 27693 h 43696"/>
                  <a:gd name="connsiteX2" fmla="*/ 31623 w 65198"/>
                  <a:gd name="connsiteY2" fmla="*/ 15310 h 43696"/>
                  <a:gd name="connsiteX3" fmla="*/ 65198 w 65198"/>
                  <a:gd name="connsiteY3" fmla="*/ 4118 h 43696"/>
                  <a:gd name="connsiteX4" fmla="*/ 51816 w 65198"/>
                  <a:gd name="connsiteY4" fmla="*/ 7404 h 43696"/>
                  <a:gd name="connsiteX5" fmla="*/ 61722 w 65198"/>
                  <a:gd name="connsiteY5" fmla="*/ 14405 h 43696"/>
                  <a:gd name="connsiteX6" fmla="*/ 63912 w 65198"/>
                  <a:gd name="connsiteY6" fmla="*/ 19120 h 43696"/>
                  <a:gd name="connsiteX7" fmla="*/ 55388 w 65198"/>
                  <a:gd name="connsiteY7" fmla="*/ 23597 h 43696"/>
                  <a:gd name="connsiteX8" fmla="*/ 41053 w 65198"/>
                  <a:gd name="connsiteY8" fmla="*/ 20597 h 43696"/>
                  <a:gd name="connsiteX9" fmla="*/ 47101 w 65198"/>
                  <a:gd name="connsiteY9" fmla="*/ 36932 h 43696"/>
                  <a:gd name="connsiteX10" fmla="*/ 20478 w 65198"/>
                  <a:gd name="connsiteY10" fmla="*/ 38456 h 43696"/>
                  <a:gd name="connsiteX11" fmla="*/ 0 w 65198"/>
                  <a:gd name="connsiteY11" fmla="*/ 36836 h 4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198" h="43696">
                    <a:moveTo>
                      <a:pt x="0" y="36836"/>
                    </a:moveTo>
                    <a:cubicBezTo>
                      <a:pt x="1000" y="30502"/>
                      <a:pt x="619" y="23406"/>
                      <a:pt x="11144" y="27693"/>
                    </a:cubicBezTo>
                    <a:cubicBezTo>
                      <a:pt x="22622" y="32312"/>
                      <a:pt x="30480" y="32836"/>
                      <a:pt x="31623" y="15310"/>
                    </a:cubicBezTo>
                    <a:cubicBezTo>
                      <a:pt x="32575" y="-263"/>
                      <a:pt x="46911" y="-3883"/>
                      <a:pt x="65198" y="4118"/>
                    </a:cubicBezTo>
                    <a:cubicBezTo>
                      <a:pt x="62246" y="11881"/>
                      <a:pt x="53530" y="-549"/>
                      <a:pt x="51816" y="7404"/>
                    </a:cubicBezTo>
                    <a:cubicBezTo>
                      <a:pt x="50101" y="15120"/>
                      <a:pt x="57340" y="13262"/>
                      <a:pt x="61722" y="14405"/>
                    </a:cubicBezTo>
                    <a:cubicBezTo>
                      <a:pt x="62865" y="14691"/>
                      <a:pt x="64389" y="17977"/>
                      <a:pt x="63912" y="19120"/>
                    </a:cubicBezTo>
                    <a:cubicBezTo>
                      <a:pt x="62436" y="22596"/>
                      <a:pt x="59388" y="24263"/>
                      <a:pt x="55388" y="23597"/>
                    </a:cubicBezTo>
                    <a:cubicBezTo>
                      <a:pt x="50435" y="22835"/>
                      <a:pt x="45815" y="14262"/>
                      <a:pt x="41053" y="20597"/>
                    </a:cubicBezTo>
                    <a:cubicBezTo>
                      <a:pt x="36100" y="27216"/>
                      <a:pt x="43910" y="31836"/>
                      <a:pt x="47101" y="36932"/>
                    </a:cubicBezTo>
                    <a:cubicBezTo>
                      <a:pt x="38481" y="40837"/>
                      <a:pt x="30670" y="49124"/>
                      <a:pt x="20478" y="38456"/>
                    </a:cubicBezTo>
                    <a:cubicBezTo>
                      <a:pt x="15192" y="32931"/>
                      <a:pt x="6810" y="38741"/>
                      <a:pt x="0" y="36836"/>
                    </a:cubicBezTo>
                    <a:close/>
                  </a:path>
                </a:pathLst>
              </a:custGeom>
              <a:solidFill>
                <a:srgbClr val="FF8C96"/>
              </a:solidFill>
              <a:ln w="4763" cap="flat">
                <a:no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C0C91123-C288-1422-4F67-2F8C143BF0C4}"/>
                  </a:ext>
                </a:extLst>
              </p:cNvPr>
              <p:cNvSpPr/>
              <p:nvPr/>
            </p:nvSpPr>
            <p:spPr>
              <a:xfrm>
                <a:off x="5837050" y="6683400"/>
                <a:ext cx="190707" cy="302382"/>
              </a:xfrm>
              <a:custGeom>
                <a:avLst/>
                <a:gdLst>
                  <a:gd name="connsiteX0" fmla="*/ 54495 w 190707"/>
                  <a:gd name="connsiteY0" fmla="*/ 254658 h 302382"/>
                  <a:gd name="connsiteX1" fmla="*/ 38540 w 190707"/>
                  <a:gd name="connsiteY1" fmla="*/ 286043 h 302382"/>
                  <a:gd name="connsiteX2" fmla="*/ 19157 w 190707"/>
                  <a:gd name="connsiteY2" fmla="*/ 300806 h 302382"/>
                  <a:gd name="connsiteX3" fmla="*/ 1536 w 190707"/>
                  <a:gd name="connsiteY3" fmla="*/ 298330 h 302382"/>
                  <a:gd name="connsiteX4" fmla="*/ 6537 w 190707"/>
                  <a:gd name="connsiteY4" fmla="*/ 283994 h 302382"/>
                  <a:gd name="connsiteX5" fmla="*/ 21300 w 190707"/>
                  <a:gd name="connsiteY5" fmla="*/ 242942 h 302382"/>
                  <a:gd name="connsiteX6" fmla="*/ 53019 w 190707"/>
                  <a:gd name="connsiteY6" fmla="*/ 181887 h 302382"/>
                  <a:gd name="connsiteX7" fmla="*/ 53019 w 190707"/>
                  <a:gd name="connsiteY7" fmla="*/ 178791 h 302382"/>
                  <a:gd name="connsiteX8" fmla="*/ 95024 w 190707"/>
                  <a:gd name="connsiteY8" fmla="*/ 96543 h 302382"/>
                  <a:gd name="connsiteX9" fmla="*/ 121170 w 190707"/>
                  <a:gd name="connsiteY9" fmla="*/ 46108 h 302382"/>
                  <a:gd name="connsiteX10" fmla="*/ 126075 w 190707"/>
                  <a:gd name="connsiteY10" fmla="*/ 41964 h 302382"/>
                  <a:gd name="connsiteX11" fmla="*/ 132600 w 190707"/>
                  <a:gd name="connsiteY11" fmla="*/ 48155 h 302382"/>
                  <a:gd name="connsiteX12" fmla="*/ 110169 w 190707"/>
                  <a:gd name="connsiteY12" fmla="*/ 102400 h 302382"/>
                  <a:gd name="connsiteX13" fmla="*/ 45541 w 190707"/>
                  <a:gd name="connsiteY13" fmla="*/ 229845 h 302382"/>
                  <a:gd name="connsiteX14" fmla="*/ 91452 w 190707"/>
                  <a:gd name="connsiteY14" fmla="*/ 160074 h 302382"/>
                  <a:gd name="connsiteX15" fmla="*/ 157460 w 190707"/>
                  <a:gd name="connsiteY15" fmla="*/ 24677 h 302382"/>
                  <a:gd name="connsiteX16" fmla="*/ 173891 w 190707"/>
                  <a:gd name="connsiteY16" fmla="*/ 2817 h 302382"/>
                  <a:gd name="connsiteX17" fmla="*/ 190703 w 190707"/>
                  <a:gd name="connsiteY17" fmla="*/ 6341 h 302382"/>
                  <a:gd name="connsiteX18" fmla="*/ 167033 w 190707"/>
                  <a:gd name="connsiteY18" fmla="*/ 57204 h 302382"/>
                  <a:gd name="connsiteX19" fmla="*/ 130600 w 190707"/>
                  <a:gd name="connsiteY19" fmla="*/ 126451 h 302382"/>
                  <a:gd name="connsiteX20" fmla="*/ 96881 w 190707"/>
                  <a:gd name="connsiteY20" fmla="*/ 190269 h 302382"/>
                  <a:gd name="connsiteX21" fmla="*/ 79498 w 190707"/>
                  <a:gd name="connsiteY21" fmla="*/ 214081 h 302382"/>
                  <a:gd name="connsiteX22" fmla="*/ 54495 w 190707"/>
                  <a:gd name="connsiteY22" fmla="*/ 254658 h 30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707" h="302382">
                    <a:moveTo>
                      <a:pt x="54495" y="254658"/>
                    </a:moveTo>
                    <a:cubicBezTo>
                      <a:pt x="49113" y="265088"/>
                      <a:pt x="43446" y="275422"/>
                      <a:pt x="38540" y="286043"/>
                    </a:cubicBezTo>
                    <a:cubicBezTo>
                      <a:pt x="34588" y="294615"/>
                      <a:pt x="27396" y="298473"/>
                      <a:pt x="19157" y="300806"/>
                    </a:cubicBezTo>
                    <a:cubicBezTo>
                      <a:pt x="13109" y="302521"/>
                      <a:pt x="5822" y="304092"/>
                      <a:pt x="1536" y="298330"/>
                    </a:cubicBezTo>
                    <a:cubicBezTo>
                      <a:pt x="-2845" y="292520"/>
                      <a:pt x="3203" y="288329"/>
                      <a:pt x="6537" y="283994"/>
                    </a:cubicBezTo>
                    <a:cubicBezTo>
                      <a:pt x="15776" y="271945"/>
                      <a:pt x="17205" y="256944"/>
                      <a:pt x="21300" y="242942"/>
                    </a:cubicBezTo>
                    <a:cubicBezTo>
                      <a:pt x="31873" y="222606"/>
                      <a:pt x="42446" y="202270"/>
                      <a:pt x="53019" y="181887"/>
                    </a:cubicBezTo>
                    <a:cubicBezTo>
                      <a:pt x="53019" y="180839"/>
                      <a:pt x="53019" y="179839"/>
                      <a:pt x="53019" y="178791"/>
                    </a:cubicBezTo>
                    <a:cubicBezTo>
                      <a:pt x="63925" y="149788"/>
                      <a:pt x="78212" y="122546"/>
                      <a:pt x="95024" y="96543"/>
                    </a:cubicBezTo>
                    <a:cubicBezTo>
                      <a:pt x="105311" y="80588"/>
                      <a:pt x="112264" y="62824"/>
                      <a:pt x="121170" y="46108"/>
                    </a:cubicBezTo>
                    <a:cubicBezTo>
                      <a:pt x="122408" y="44250"/>
                      <a:pt x="124075" y="42917"/>
                      <a:pt x="126075" y="41964"/>
                    </a:cubicBezTo>
                    <a:cubicBezTo>
                      <a:pt x="129790" y="42393"/>
                      <a:pt x="131600" y="44870"/>
                      <a:pt x="132600" y="48155"/>
                    </a:cubicBezTo>
                    <a:cubicBezTo>
                      <a:pt x="132600" y="69301"/>
                      <a:pt x="119455" y="85255"/>
                      <a:pt x="110169" y="102400"/>
                    </a:cubicBezTo>
                    <a:cubicBezTo>
                      <a:pt x="87404" y="144358"/>
                      <a:pt x="74211" y="190936"/>
                      <a:pt x="45541" y="229845"/>
                    </a:cubicBezTo>
                    <a:cubicBezTo>
                      <a:pt x="64210" y="208557"/>
                      <a:pt x="79498" y="185506"/>
                      <a:pt x="91452" y="160074"/>
                    </a:cubicBezTo>
                    <a:cubicBezTo>
                      <a:pt x="112835" y="114640"/>
                      <a:pt x="138696" y="71396"/>
                      <a:pt x="157460" y="24677"/>
                    </a:cubicBezTo>
                    <a:cubicBezTo>
                      <a:pt x="160937" y="15961"/>
                      <a:pt x="166652" y="8817"/>
                      <a:pt x="173891" y="2817"/>
                    </a:cubicBezTo>
                    <a:cubicBezTo>
                      <a:pt x="180654" y="-1374"/>
                      <a:pt x="186512" y="-1422"/>
                      <a:pt x="190703" y="6341"/>
                    </a:cubicBezTo>
                    <a:cubicBezTo>
                      <a:pt x="191036" y="27106"/>
                      <a:pt x="174986" y="40250"/>
                      <a:pt x="167033" y="57204"/>
                    </a:cubicBezTo>
                    <a:cubicBezTo>
                      <a:pt x="156032" y="80827"/>
                      <a:pt x="143411" y="103734"/>
                      <a:pt x="130600" y="126451"/>
                    </a:cubicBezTo>
                    <a:cubicBezTo>
                      <a:pt x="118931" y="147502"/>
                      <a:pt x="106597" y="168218"/>
                      <a:pt x="96881" y="190269"/>
                    </a:cubicBezTo>
                    <a:cubicBezTo>
                      <a:pt x="92785" y="199651"/>
                      <a:pt x="86404" y="206938"/>
                      <a:pt x="79498" y="214081"/>
                    </a:cubicBezTo>
                    <a:cubicBezTo>
                      <a:pt x="67782" y="225511"/>
                      <a:pt x="61924" y="240561"/>
                      <a:pt x="54495" y="254658"/>
                    </a:cubicBezTo>
                    <a:close/>
                  </a:path>
                </a:pathLst>
              </a:custGeom>
              <a:solidFill>
                <a:srgbClr val="FF8500"/>
              </a:solidFill>
              <a:ln w="4763" cap="flat">
                <a:no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5D6C61CA-9132-CA0B-086E-EAB278D611EE}"/>
                  </a:ext>
                </a:extLst>
              </p:cNvPr>
              <p:cNvSpPr/>
              <p:nvPr/>
            </p:nvSpPr>
            <p:spPr>
              <a:xfrm>
                <a:off x="5831324" y="6741690"/>
                <a:ext cx="71170" cy="126292"/>
              </a:xfrm>
              <a:custGeom>
                <a:avLst/>
                <a:gdLst>
                  <a:gd name="connsiteX0" fmla="*/ 58745 w 71170"/>
                  <a:gd name="connsiteY0" fmla="*/ 123644 h 126292"/>
                  <a:gd name="connsiteX1" fmla="*/ 41218 w 71170"/>
                  <a:gd name="connsiteY1" fmla="*/ 119929 h 126292"/>
                  <a:gd name="connsiteX2" fmla="*/ 44553 w 71170"/>
                  <a:gd name="connsiteY2" fmla="*/ 93354 h 126292"/>
                  <a:gd name="connsiteX3" fmla="*/ 52029 w 71170"/>
                  <a:gd name="connsiteY3" fmla="*/ 79305 h 126292"/>
                  <a:gd name="connsiteX4" fmla="*/ 38313 w 71170"/>
                  <a:gd name="connsiteY4" fmla="*/ 81258 h 126292"/>
                  <a:gd name="connsiteX5" fmla="*/ 9072 w 71170"/>
                  <a:gd name="connsiteY5" fmla="*/ 76304 h 126292"/>
                  <a:gd name="connsiteX6" fmla="*/ 5881 w 71170"/>
                  <a:gd name="connsiteY6" fmla="*/ 62827 h 126292"/>
                  <a:gd name="connsiteX7" fmla="*/ 11977 w 71170"/>
                  <a:gd name="connsiteY7" fmla="*/ 35014 h 126292"/>
                  <a:gd name="connsiteX8" fmla="*/ 2642 w 71170"/>
                  <a:gd name="connsiteY8" fmla="*/ 32585 h 126292"/>
                  <a:gd name="connsiteX9" fmla="*/ 118 w 71170"/>
                  <a:gd name="connsiteY9" fmla="*/ 23441 h 126292"/>
                  <a:gd name="connsiteX10" fmla="*/ 13549 w 71170"/>
                  <a:gd name="connsiteY10" fmla="*/ 2057 h 126292"/>
                  <a:gd name="connsiteX11" fmla="*/ 31074 w 71170"/>
                  <a:gd name="connsiteY11" fmla="*/ 4343 h 126292"/>
                  <a:gd name="connsiteX12" fmla="*/ 70984 w 71170"/>
                  <a:gd name="connsiteY12" fmla="*/ 70590 h 126292"/>
                  <a:gd name="connsiteX13" fmla="*/ 58697 w 71170"/>
                  <a:gd name="connsiteY13" fmla="*/ 123596 h 126292"/>
                  <a:gd name="connsiteX14" fmla="*/ 58745 w 71170"/>
                  <a:gd name="connsiteY14" fmla="*/ 123644 h 12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170" h="126292">
                    <a:moveTo>
                      <a:pt x="58745" y="123644"/>
                    </a:moveTo>
                    <a:cubicBezTo>
                      <a:pt x="52315" y="125025"/>
                      <a:pt x="44171" y="130502"/>
                      <a:pt x="41218" y="119929"/>
                    </a:cubicBezTo>
                    <a:cubicBezTo>
                      <a:pt x="38742" y="110976"/>
                      <a:pt x="36075" y="99641"/>
                      <a:pt x="44553" y="93354"/>
                    </a:cubicBezTo>
                    <a:cubicBezTo>
                      <a:pt x="50363" y="89068"/>
                      <a:pt x="55983" y="86163"/>
                      <a:pt x="52029" y="79305"/>
                    </a:cubicBezTo>
                    <a:cubicBezTo>
                      <a:pt x="47505" y="71494"/>
                      <a:pt x="42743" y="78448"/>
                      <a:pt x="38313" y="81258"/>
                    </a:cubicBezTo>
                    <a:cubicBezTo>
                      <a:pt x="27360" y="88258"/>
                      <a:pt x="18978" y="77352"/>
                      <a:pt x="9072" y="76304"/>
                    </a:cubicBezTo>
                    <a:cubicBezTo>
                      <a:pt x="7548" y="76161"/>
                      <a:pt x="6929" y="67542"/>
                      <a:pt x="5881" y="62827"/>
                    </a:cubicBezTo>
                    <a:lnTo>
                      <a:pt x="11977" y="35014"/>
                    </a:lnTo>
                    <a:cubicBezTo>
                      <a:pt x="9215" y="32870"/>
                      <a:pt x="4738" y="37347"/>
                      <a:pt x="2642" y="32585"/>
                    </a:cubicBezTo>
                    <a:cubicBezTo>
                      <a:pt x="404" y="29918"/>
                      <a:pt x="-310" y="26822"/>
                      <a:pt x="118" y="23441"/>
                    </a:cubicBezTo>
                    <a:cubicBezTo>
                      <a:pt x="2452" y="14963"/>
                      <a:pt x="6643" y="7677"/>
                      <a:pt x="13549" y="2057"/>
                    </a:cubicBezTo>
                    <a:cubicBezTo>
                      <a:pt x="19930" y="-800"/>
                      <a:pt x="28598" y="-1229"/>
                      <a:pt x="31074" y="4343"/>
                    </a:cubicBezTo>
                    <a:cubicBezTo>
                      <a:pt x="41695" y="28108"/>
                      <a:pt x="68460" y="41919"/>
                      <a:pt x="70984" y="70590"/>
                    </a:cubicBezTo>
                    <a:cubicBezTo>
                      <a:pt x="72699" y="89783"/>
                      <a:pt x="62126" y="105785"/>
                      <a:pt x="58697" y="123596"/>
                    </a:cubicBezTo>
                    <a:lnTo>
                      <a:pt x="58745" y="123644"/>
                    </a:lnTo>
                    <a:close/>
                  </a:path>
                </a:pathLst>
              </a:custGeom>
              <a:solidFill>
                <a:srgbClr val="FFBD59"/>
              </a:solidFill>
              <a:ln w="4763" cap="flat">
                <a:noFill/>
                <a:prstDash val="solid"/>
                <a:miter/>
              </a:ln>
            </p:spPr>
            <p:txBody>
              <a:bodyPr rtlCol="0" anchor="ctr"/>
              <a:lstStyle/>
              <a:p>
                <a:endParaRPr lang="en-US"/>
              </a:p>
            </p:txBody>
          </p:sp>
          <p:sp>
            <p:nvSpPr>
              <p:cNvPr id="1124" name="Freeform: Shape 1123">
                <a:extLst>
                  <a:ext uri="{FF2B5EF4-FFF2-40B4-BE49-F238E27FC236}">
                    <a16:creationId xmlns:a16="http://schemas.microsoft.com/office/drawing/2014/main" id="{E99C5640-4327-293F-2AC5-B068BA2412A6}"/>
                  </a:ext>
                </a:extLst>
              </p:cNvPr>
              <p:cNvSpPr/>
              <p:nvPr/>
            </p:nvSpPr>
            <p:spPr>
              <a:xfrm>
                <a:off x="5760045" y="6790826"/>
                <a:ext cx="51109" cy="52797"/>
              </a:xfrm>
              <a:custGeom>
                <a:avLst/>
                <a:gdLst>
                  <a:gd name="connsiteX0" fmla="*/ 20106 w 51109"/>
                  <a:gd name="connsiteY0" fmla="*/ 8309 h 52797"/>
                  <a:gd name="connsiteX1" fmla="*/ 51109 w 51109"/>
                  <a:gd name="connsiteY1" fmla="*/ 546 h 52797"/>
                  <a:gd name="connsiteX2" fmla="*/ 31917 w 51109"/>
                  <a:gd name="connsiteY2" fmla="*/ 42694 h 52797"/>
                  <a:gd name="connsiteX3" fmla="*/ 4294 w 51109"/>
                  <a:gd name="connsiteY3" fmla="*/ 52648 h 52797"/>
                  <a:gd name="connsiteX4" fmla="*/ 103 w 51109"/>
                  <a:gd name="connsiteY4" fmla="*/ 40837 h 52797"/>
                  <a:gd name="connsiteX5" fmla="*/ 20106 w 51109"/>
                  <a:gd name="connsiteY5" fmla="*/ 8309 h 5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09" h="52797">
                    <a:moveTo>
                      <a:pt x="20106" y="8309"/>
                    </a:moveTo>
                    <a:cubicBezTo>
                      <a:pt x="31869" y="11452"/>
                      <a:pt x="39250" y="-2930"/>
                      <a:pt x="51109" y="546"/>
                    </a:cubicBezTo>
                    <a:cubicBezTo>
                      <a:pt x="50585" y="17215"/>
                      <a:pt x="39584" y="29264"/>
                      <a:pt x="31917" y="42694"/>
                    </a:cubicBezTo>
                    <a:cubicBezTo>
                      <a:pt x="25916" y="53172"/>
                      <a:pt x="13581" y="50266"/>
                      <a:pt x="4294" y="52648"/>
                    </a:cubicBezTo>
                    <a:cubicBezTo>
                      <a:pt x="-1040" y="54029"/>
                      <a:pt x="103" y="45504"/>
                      <a:pt x="103" y="40837"/>
                    </a:cubicBezTo>
                    <a:cubicBezTo>
                      <a:pt x="-516" y="25502"/>
                      <a:pt x="3865" y="13262"/>
                      <a:pt x="20106" y="8309"/>
                    </a:cubicBezTo>
                    <a:close/>
                  </a:path>
                </a:pathLst>
              </a:custGeom>
              <a:solidFill>
                <a:srgbClr val="FFBF5F"/>
              </a:solidFill>
              <a:ln w="4763" cap="flat">
                <a:no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84EE5A20-895D-FB51-9488-4A3C6CA07A4F}"/>
                  </a:ext>
                </a:extLst>
              </p:cNvPr>
              <p:cNvSpPr/>
              <p:nvPr/>
            </p:nvSpPr>
            <p:spPr>
              <a:xfrm>
                <a:off x="5743813" y="6746942"/>
                <a:ext cx="58309" cy="94184"/>
              </a:xfrm>
              <a:custGeom>
                <a:avLst/>
                <a:gdLst>
                  <a:gd name="connsiteX0" fmla="*/ 36338 w 58309"/>
                  <a:gd name="connsiteY0" fmla="*/ 52194 h 94184"/>
                  <a:gd name="connsiteX1" fmla="*/ 16335 w 58309"/>
                  <a:gd name="connsiteY1" fmla="*/ 84674 h 94184"/>
                  <a:gd name="connsiteX2" fmla="*/ 0 w 58309"/>
                  <a:gd name="connsiteY2" fmla="*/ 93722 h 94184"/>
                  <a:gd name="connsiteX3" fmla="*/ 20050 w 58309"/>
                  <a:gd name="connsiteY3" fmla="*/ 46764 h 94184"/>
                  <a:gd name="connsiteX4" fmla="*/ 29623 w 58309"/>
                  <a:gd name="connsiteY4" fmla="*/ 15093 h 94184"/>
                  <a:gd name="connsiteX5" fmla="*/ 52006 w 58309"/>
                  <a:gd name="connsiteY5" fmla="*/ 1759 h 94184"/>
                  <a:gd name="connsiteX6" fmla="*/ 52673 w 58309"/>
                  <a:gd name="connsiteY6" fmla="*/ 27667 h 94184"/>
                  <a:gd name="connsiteX7" fmla="*/ 46291 w 58309"/>
                  <a:gd name="connsiteY7" fmla="*/ 35906 h 94184"/>
                  <a:gd name="connsiteX8" fmla="*/ 36338 w 58309"/>
                  <a:gd name="connsiteY8" fmla="*/ 52194 h 9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09" h="94184">
                    <a:moveTo>
                      <a:pt x="36338" y="52194"/>
                    </a:moveTo>
                    <a:cubicBezTo>
                      <a:pt x="26432" y="61052"/>
                      <a:pt x="21669" y="73053"/>
                      <a:pt x="16335" y="84674"/>
                    </a:cubicBezTo>
                    <a:cubicBezTo>
                      <a:pt x="10525" y="86388"/>
                      <a:pt x="9953" y="96437"/>
                      <a:pt x="0" y="93722"/>
                    </a:cubicBezTo>
                    <a:cubicBezTo>
                      <a:pt x="4953" y="77197"/>
                      <a:pt x="9763" y="60909"/>
                      <a:pt x="20050" y="46764"/>
                    </a:cubicBezTo>
                    <a:cubicBezTo>
                      <a:pt x="24812" y="36668"/>
                      <a:pt x="23241" y="24666"/>
                      <a:pt x="29623" y="15093"/>
                    </a:cubicBezTo>
                    <a:cubicBezTo>
                      <a:pt x="35100" y="6902"/>
                      <a:pt x="41005" y="-4385"/>
                      <a:pt x="52006" y="1759"/>
                    </a:cubicBezTo>
                    <a:cubicBezTo>
                      <a:pt x="62532" y="7712"/>
                      <a:pt x="57816" y="18761"/>
                      <a:pt x="52673" y="27667"/>
                    </a:cubicBezTo>
                    <a:cubicBezTo>
                      <a:pt x="50911" y="30715"/>
                      <a:pt x="49196" y="33763"/>
                      <a:pt x="46291" y="35906"/>
                    </a:cubicBezTo>
                    <a:cubicBezTo>
                      <a:pt x="40624" y="39906"/>
                      <a:pt x="38100" y="45812"/>
                      <a:pt x="36338" y="52194"/>
                    </a:cubicBezTo>
                    <a:close/>
                  </a:path>
                </a:pathLst>
              </a:custGeom>
              <a:solidFill>
                <a:srgbClr val="FF9605"/>
              </a:solidFill>
              <a:ln w="4763" cap="flat">
                <a:noFill/>
                <a:prstDash val="solid"/>
                <a:miter/>
              </a:ln>
            </p:spPr>
            <p:txBody>
              <a:bodyPr rtlCol="0" anchor="ctr"/>
              <a:lstStyle/>
              <a:p>
                <a:endParaRPr lang="en-US"/>
              </a:p>
            </p:txBody>
          </p:sp>
          <p:sp>
            <p:nvSpPr>
              <p:cNvPr id="1126" name="Freeform: Shape 1125">
                <a:extLst>
                  <a:ext uri="{FF2B5EF4-FFF2-40B4-BE49-F238E27FC236}">
                    <a16:creationId xmlns:a16="http://schemas.microsoft.com/office/drawing/2014/main" id="{41365E23-A044-C348-F651-5E0AA0C12872}"/>
                  </a:ext>
                </a:extLst>
              </p:cNvPr>
              <p:cNvSpPr/>
              <p:nvPr/>
            </p:nvSpPr>
            <p:spPr>
              <a:xfrm>
                <a:off x="5763281" y="6737689"/>
                <a:ext cx="71399" cy="56016"/>
              </a:xfrm>
              <a:custGeom>
                <a:avLst/>
                <a:gdLst>
                  <a:gd name="connsiteX0" fmla="*/ 26823 w 71399"/>
                  <a:gd name="connsiteY0" fmla="*/ 45158 h 56016"/>
                  <a:gd name="connsiteX1" fmla="*/ 28633 w 71399"/>
                  <a:gd name="connsiteY1" fmla="*/ 37014 h 56016"/>
                  <a:gd name="connsiteX2" fmla="*/ 30919 w 71399"/>
                  <a:gd name="connsiteY2" fmla="*/ 14725 h 56016"/>
                  <a:gd name="connsiteX3" fmla="*/ 11726 w 71399"/>
                  <a:gd name="connsiteY3" fmla="*/ 31776 h 56016"/>
                  <a:gd name="connsiteX4" fmla="*/ 582 w 71399"/>
                  <a:gd name="connsiteY4" fmla="*/ 56017 h 56016"/>
                  <a:gd name="connsiteX5" fmla="*/ 8535 w 71399"/>
                  <a:gd name="connsiteY5" fmla="*/ 8820 h 56016"/>
                  <a:gd name="connsiteX6" fmla="*/ 8488 w 71399"/>
                  <a:gd name="connsiteY6" fmla="*/ 9201 h 56016"/>
                  <a:gd name="connsiteX7" fmla="*/ 42015 w 71399"/>
                  <a:gd name="connsiteY7" fmla="*/ 10058 h 56016"/>
                  <a:gd name="connsiteX8" fmla="*/ 50779 w 71399"/>
                  <a:gd name="connsiteY8" fmla="*/ 24394 h 56016"/>
                  <a:gd name="connsiteX9" fmla="*/ 59922 w 71399"/>
                  <a:gd name="connsiteY9" fmla="*/ 29966 h 56016"/>
                  <a:gd name="connsiteX10" fmla="*/ 71400 w 71399"/>
                  <a:gd name="connsiteY10" fmla="*/ 27918 h 56016"/>
                  <a:gd name="connsiteX11" fmla="*/ 70685 w 71399"/>
                  <a:gd name="connsiteY11" fmla="*/ 36586 h 56016"/>
                  <a:gd name="connsiteX12" fmla="*/ 26823 w 71399"/>
                  <a:gd name="connsiteY12" fmla="*/ 45158 h 5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399" h="56016">
                    <a:moveTo>
                      <a:pt x="26823" y="45158"/>
                    </a:moveTo>
                    <a:cubicBezTo>
                      <a:pt x="27395" y="42444"/>
                      <a:pt x="27680" y="39634"/>
                      <a:pt x="28633" y="37014"/>
                    </a:cubicBezTo>
                    <a:cubicBezTo>
                      <a:pt x="31395" y="29442"/>
                      <a:pt x="38872" y="18107"/>
                      <a:pt x="30919" y="14725"/>
                    </a:cubicBezTo>
                    <a:cubicBezTo>
                      <a:pt x="19917" y="10011"/>
                      <a:pt x="16060" y="23584"/>
                      <a:pt x="11726" y="31776"/>
                    </a:cubicBezTo>
                    <a:cubicBezTo>
                      <a:pt x="7582" y="39634"/>
                      <a:pt x="4249" y="47921"/>
                      <a:pt x="582" y="56017"/>
                    </a:cubicBezTo>
                    <a:cubicBezTo>
                      <a:pt x="-2228" y="39348"/>
                      <a:pt x="5916" y="24584"/>
                      <a:pt x="8535" y="8820"/>
                    </a:cubicBezTo>
                    <a:cubicBezTo>
                      <a:pt x="8535" y="8820"/>
                      <a:pt x="8488" y="9201"/>
                      <a:pt x="8488" y="9201"/>
                    </a:cubicBezTo>
                    <a:cubicBezTo>
                      <a:pt x="19727" y="-3276"/>
                      <a:pt x="33062" y="-3134"/>
                      <a:pt x="42015" y="10058"/>
                    </a:cubicBezTo>
                    <a:cubicBezTo>
                      <a:pt x="45111" y="14678"/>
                      <a:pt x="47778" y="19679"/>
                      <a:pt x="50779" y="24394"/>
                    </a:cubicBezTo>
                    <a:cubicBezTo>
                      <a:pt x="52398" y="28585"/>
                      <a:pt x="52493" y="34871"/>
                      <a:pt x="59922" y="29966"/>
                    </a:cubicBezTo>
                    <a:cubicBezTo>
                      <a:pt x="63304" y="27728"/>
                      <a:pt x="67066" y="25489"/>
                      <a:pt x="71400" y="27918"/>
                    </a:cubicBezTo>
                    <a:cubicBezTo>
                      <a:pt x="71162" y="30775"/>
                      <a:pt x="70924" y="33681"/>
                      <a:pt x="70685" y="36586"/>
                    </a:cubicBezTo>
                    <a:cubicBezTo>
                      <a:pt x="58208" y="50349"/>
                      <a:pt x="41730" y="43682"/>
                      <a:pt x="26823" y="45158"/>
                    </a:cubicBezTo>
                    <a:close/>
                  </a:path>
                </a:pathLst>
              </a:custGeom>
              <a:solidFill>
                <a:srgbClr val="FFB64A"/>
              </a:solidFill>
              <a:ln w="4763" cap="flat">
                <a:noFill/>
                <a:prstDash val="solid"/>
                <a:miter/>
              </a:ln>
            </p:spPr>
            <p:txBody>
              <a:bodyPr rtlCol="0" anchor="ctr"/>
              <a:lstStyle/>
              <a:p>
                <a:endParaRPr lang="en-US"/>
              </a:p>
            </p:txBody>
          </p:sp>
          <p:sp>
            <p:nvSpPr>
              <p:cNvPr id="1127" name="Freeform: Shape 1126">
                <a:extLst>
                  <a:ext uri="{FF2B5EF4-FFF2-40B4-BE49-F238E27FC236}">
                    <a16:creationId xmlns:a16="http://schemas.microsoft.com/office/drawing/2014/main" id="{CB7B8E3A-CE04-320D-BDB4-7D7465C0014C}"/>
                  </a:ext>
                </a:extLst>
              </p:cNvPr>
              <p:cNvSpPr/>
              <p:nvPr/>
            </p:nvSpPr>
            <p:spPr>
              <a:xfrm>
                <a:off x="5715967" y="7286665"/>
                <a:ext cx="52628" cy="72301"/>
              </a:xfrm>
              <a:custGeom>
                <a:avLst/>
                <a:gdLst>
                  <a:gd name="connsiteX0" fmla="*/ 41228 w 52628"/>
                  <a:gd name="connsiteY0" fmla="*/ 37012 h 72301"/>
                  <a:gd name="connsiteX1" fmla="*/ 1700 w 52628"/>
                  <a:gd name="connsiteY1" fmla="*/ 72301 h 72301"/>
                  <a:gd name="connsiteX2" fmla="*/ 3652 w 52628"/>
                  <a:gd name="connsiteY2" fmla="*/ 57348 h 72301"/>
                  <a:gd name="connsiteX3" fmla="*/ 16844 w 52628"/>
                  <a:gd name="connsiteY3" fmla="*/ 46346 h 72301"/>
                  <a:gd name="connsiteX4" fmla="*/ 8748 w 52628"/>
                  <a:gd name="connsiteY4" fmla="*/ 38155 h 72301"/>
                  <a:gd name="connsiteX5" fmla="*/ 6891 w 52628"/>
                  <a:gd name="connsiteY5" fmla="*/ 21581 h 72301"/>
                  <a:gd name="connsiteX6" fmla="*/ 14272 w 52628"/>
                  <a:gd name="connsiteY6" fmla="*/ 4579 h 72301"/>
                  <a:gd name="connsiteX7" fmla="*/ 24703 w 52628"/>
                  <a:gd name="connsiteY7" fmla="*/ 25867 h 72301"/>
                  <a:gd name="connsiteX8" fmla="*/ 29941 w 52628"/>
                  <a:gd name="connsiteY8" fmla="*/ 9389 h 72301"/>
                  <a:gd name="connsiteX9" fmla="*/ 36609 w 52628"/>
                  <a:gd name="connsiteY9" fmla="*/ 55 h 72301"/>
                  <a:gd name="connsiteX10" fmla="*/ 51229 w 52628"/>
                  <a:gd name="connsiteY10" fmla="*/ 16819 h 72301"/>
                  <a:gd name="connsiteX11" fmla="*/ 45181 w 52628"/>
                  <a:gd name="connsiteY11" fmla="*/ 21962 h 72301"/>
                  <a:gd name="connsiteX12" fmla="*/ 41228 w 52628"/>
                  <a:gd name="connsiteY12" fmla="*/ 37012 h 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28" h="72301">
                    <a:moveTo>
                      <a:pt x="41228" y="37012"/>
                    </a:moveTo>
                    <a:cubicBezTo>
                      <a:pt x="37990" y="52871"/>
                      <a:pt x="32322" y="57967"/>
                      <a:pt x="1700" y="72301"/>
                    </a:cubicBezTo>
                    <a:cubicBezTo>
                      <a:pt x="-2396" y="66634"/>
                      <a:pt x="1985" y="62253"/>
                      <a:pt x="3652" y="57348"/>
                    </a:cubicBezTo>
                    <a:cubicBezTo>
                      <a:pt x="5938" y="50537"/>
                      <a:pt x="11843" y="49585"/>
                      <a:pt x="16844" y="46346"/>
                    </a:cubicBezTo>
                    <a:cubicBezTo>
                      <a:pt x="21845" y="43108"/>
                      <a:pt x="9081" y="45346"/>
                      <a:pt x="8748" y="38155"/>
                    </a:cubicBezTo>
                    <a:cubicBezTo>
                      <a:pt x="8510" y="33249"/>
                      <a:pt x="15940" y="27534"/>
                      <a:pt x="6891" y="21581"/>
                    </a:cubicBezTo>
                    <a:cubicBezTo>
                      <a:pt x="2985" y="19057"/>
                      <a:pt x="9034" y="9389"/>
                      <a:pt x="14272" y="4579"/>
                    </a:cubicBezTo>
                    <a:cubicBezTo>
                      <a:pt x="26988" y="6388"/>
                      <a:pt x="18559" y="19009"/>
                      <a:pt x="24703" y="25867"/>
                    </a:cubicBezTo>
                    <a:cubicBezTo>
                      <a:pt x="31608" y="21438"/>
                      <a:pt x="30703" y="15057"/>
                      <a:pt x="29941" y="9389"/>
                    </a:cubicBezTo>
                    <a:cubicBezTo>
                      <a:pt x="29227" y="3674"/>
                      <a:pt x="28989" y="626"/>
                      <a:pt x="36609" y="55"/>
                    </a:cubicBezTo>
                    <a:cubicBezTo>
                      <a:pt x="49706" y="-898"/>
                      <a:pt x="47420" y="10866"/>
                      <a:pt x="51229" y="16819"/>
                    </a:cubicBezTo>
                    <a:cubicBezTo>
                      <a:pt x="55468" y="23439"/>
                      <a:pt x="49086" y="21390"/>
                      <a:pt x="45181" y="21962"/>
                    </a:cubicBezTo>
                    <a:cubicBezTo>
                      <a:pt x="32989" y="23724"/>
                      <a:pt x="40085" y="31296"/>
                      <a:pt x="41228" y="37012"/>
                    </a:cubicBezTo>
                    <a:close/>
                  </a:path>
                </a:pathLst>
              </a:custGeom>
              <a:solidFill>
                <a:srgbClr val="4E4E4D"/>
              </a:solidFill>
              <a:ln w="4763" cap="flat">
                <a:noFill/>
                <a:prstDash val="solid"/>
                <a:miter/>
              </a:ln>
            </p:spPr>
            <p:txBody>
              <a:bodyPr rtlCol="0" anchor="ctr"/>
              <a:lstStyle/>
              <a:p>
                <a:endParaRPr lang="en-US"/>
              </a:p>
            </p:txBody>
          </p:sp>
          <p:sp>
            <p:nvSpPr>
              <p:cNvPr id="1128" name="Freeform: Shape 1127">
                <a:extLst>
                  <a:ext uri="{FF2B5EF4-FFF2-40B4-BE49-F238E27FC236}">
                    <a16:creationId xmlns:a16="http://schemas.microsoft.com/office/drawing/2014/main" id="{B2C8A57C-E60D-DB35-E471-CC325CE39D3F}"/>
                  </a:ext>
                </a:extLst>
              </p:cNvPr>
              <p:cNvSpPr/>
              <p:nvPr/>
            </p:nvSpPr>
            <p:spPr>
              <a:xfrm>
                <a:off x="5771769" y="6571535"/>
                <a:ext cx="190594" cy="293751"/>
              </a:xfrm>
              <a:custGeom>
                <a:avLst/>
                <a:gdLst>
                  <a:gd name="connsiteX0" fmla="*/ 41720 w 190594"/>
                  <a:gd name="connsiteY0" fmla="*/ 192262 h 293751"/>
                  <a:gd name="connsiteX1" fmla="*/ 31766 w 190594"/>
                  <a:gd name="connsiteY1" fmla="*/ 185928 h 293751"/>
                  <a:gd name="connsiteX2" fmla="*/ 0 w 190594"/>
                  <a:gd name="connsiteY2" fmla="*/ 175356 h 293751"/>
                  <a:gd name="connsiteX3" fmla="*/ 7763 w 190594"/>
                  <a:gd name="connsiteY3" fmla="*/ 151114 h 293751"/>
                  <a:gd name="connsiteX4" fmla="*/ 18431 w 190594"/>
                  <a:gd name="connsiteY4" fmla="*/ 130826 h 293751"/>
                  <a:gd name="connsiteX5" fmla="*/ 73866 w 190594"/>
                  <a:gd name="connsiteY5" fmla="*/ 27099 h 293751"/>
                  <a:gd name="connsiteX6" fmla="*/ 89964 w 190594"/>
                  <a:gd name="connsiteY6" fmla="*/ 0 h 293751"/>
                  <a:gd name="connsiteX7" fmla="*/ 101536 w 190594"/>
                  <a:gd name="connsiteY7" fmla="*/ 9335 h 293751"/>
                  <a:gd name="connsiteX8" fmla="*/ 95917 w 190594"/>
                  <a:gd name="connsiteY8" fmla="*/ 26384 h 293751"/>
                  <a:gd name="connsiteX9" fmla="*/ 88296 w 190594"/>
                  <a:gd name="connsiteY9" fmla="*/ 51197 h 293751"/>
                  <a:gd name="connsiteX10" fmla="*/ 58626 w 190594"/>
                  <a:gd name="connsiteY10" fmla="*/ 117634 h 293751"/>
                  <a:gd name="connsiteX11" fmla="*/ 84201 w 190594"/>
                  <a:gd name="connsiteY11" fmla="*/ 85916 h 293751"/>
                  <a:gd name="connsiteX12" fmla="*/ 99631 w 190594"/>
                  <a:gd name="connsiteY12" fmla="*/ 53197 h 293751"/>
                  <a:gd name="connsiteX13" fmla="*/ 116205 w 190594"/>
                  <a:gd name="connsiteY13" fmla="*/ 40196 h 293751"/>
                  <a:gd name="connsiteX14" fmla="*/ 123301 w 190594"/>
                  <a:gd name="connsiteY14" fmla="*/ 95393 h 293751"/>
                  <a:gd name="connsiteX15" fmla="*/ 144780 w 190594"/>
                  <a:gd name="connsiteY15" fmla="*/ 90250 h 293751"/>
                  <a:gd name="connsiteX16" fmla="*/ 168926 w 190594"/>
                  <a:gd name="connsiteY16" fmla="*/ 99965 h 293751"/>
                  <a:gd name="connsiteX17" fmla="*/ 165782 w 190594"/>
                  <a:gd name="connsiteY17" fmla="*/ 125254 h 293751"/>
                  <a:gd name="connsiteX18" fmla="*/ 160211 w 190594"/>
                  <a:gd name="connsiteY18" fmla="*/ 155448 h 293751"/>
                  <a:gd name="connsiteX19" fmla="*/ 164496 w 190594"/>
                  <a:gd name="connsiteY19" fmla="*/ 154781 h 293751"/>
                  <a:gd name="connsiteX20" fmla="*/ 190595 w 190594"/>
                  <a:gd name="connsiteY20" fmla="*/ 159020 h 293751"/>
                  <a:gd name="connsiteX21" fmla="*/ 118253 w 190594"/>
                  <a:gd name="connsiteY21" fmla="*/ 293751 h 293751"/>
                  <a:gd name="connsiteX22" fmla="*/ 116586 w 190594"/>
                  <a:gd name="connsiteY22" fmla="*/ 281750 h 293751"/>
                  <a:gd name="connsiteX23" fmla="*/ 117681 w 190594"/>
                  <a:gd name="connsiteY23" fmla="*/ 214836 h 293751"/>
                  <a:gd name="connsiteX24" fmla="*/ 105632 w 190594"/>
                  <a:gd name="connsiteY24" fmla="*/ 203883 h 293751"/>
                  <a:gd name="connsiteX25" fmla="*/ 92297 w 190594"/>
                  <a:gd name="connsiteY25" fmla="*/ 185452 h 293751"/>
                  <a:gd name="connsiteX26" fmla="*/ 73819 w 190594"/>
                  <a:gd name="connsiteY26" fmla="*/ 173927 h 293751"/>
                  <a:gd name="connsiteX27" fmla="*/ 88439 w 190594"/>
                  <a:gd name="connsiteY27" fmla="*/ 130016 h 293751"/>
                  <a:gd name="connsiteX28" fmla="*/ 57959 w 190594"/>
                  <a:gd name="connsiteY28" fmla="*/ 171593 h 293751"/>
                  <a:gd name="connsiteX29" fmla="*/ 41720 w 190594"/>
                  <a:gd name="connsiteY29" fmla="*/ 192262 h 29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594" h="293751">
                    <a:moveTo>
                      <a:pt x="41720" y="192262"/>
                    </a:moveTo>
                    <a:cubicBezTo>
                      <a:pt x="37433" y="191595"/>
                      <a:pt x="32718" y="190215"/>
                      <a:pt x="31766" y="185928"/>
                    </a:cubicBezTo>
                    <a:cubicBezTo>
                      <a:pt x="26955" y="164259"/>
                      <a:pt x="13382" y="170402"/>
                      <a:pt x="0" y="175356"/>
                    </a:cubicBezTo>
                    <a:cubicBezTo>
                      <a:pt x="2571" y="167259"/>
                      <a:pt x="5191" y="159211"/>
                      <a:pt x="7763" y="151114"/>
                    </a:cubicBezTo>
                    <a:cubicBezTo>
                      <a:pt x="13621" y="145542"/>
                      <a:pt x="16621" y="138494"/>
                      <a:pt x="18431" y="130826"/>
                    </a:cubicBezTo>
                    <a:cubicBezTo>
                      <a:pt x="40576" y="98203"/>
                      <a:pt x="54387" y="61150"/>
                      <a:pt x="73866" y="27099"/>
                    </a:cubicBezTo>
                    <a:cubicBezTo>
                      <a:pt x="79105" y="18002"/>
                      <a:pt x="84582" y="9049"/>
                      <a:pt x="89964" y="0"/>
                    </a:cubicBezTo>
                    <a:cubicBezTo>
                      <a:pt x="94916" y="1810"/>
                      <a:pt x="90773" y="14811"/>
                      <a:pt x="101536" y="9335"/>
                    </a:cubicBezTo>
                    <a:cubicBezTo>
                      <a:pt x="99679" y="15050"/>
                      <a:pt x="97774" y="20717"/>
                      <a:pt x="95917" y="26384"/>
                    </a:cubicBezTo>
                    <a:cubicBezTo>
                      <a:pt x="101060" y="36957"/>
                      <a:pt x="92964" y="43958"/>
                      <a:pt x="88296" y="51197"/>
                    </a:cubicBezTo>
                    <a:cubicBezTo>
                      <a:pt x="75676" y="70866"/>
                      <a:pt x="67770" y="92345"/>
                      <a:pt x="58626" y="117634"/>
                    </a:cubicBezTo>
                    <a:cubicBezTo>
                      <a:pt x="73152" y="108442"/>
                      <a:pt x="79438" y="97631"/>
                      <a:pt x="84201" y="85916"/>
                    </a:cubicBezTo>
                    <a:cubicBezTo>
                      <a:pt x="88773" y="74724"/>
                      <a:pt x="94297" y="64008"/>
                      <a:pt x="99631" y="53197"/>
                    </a:cubicBezTo>
                    <a:cubicBezTo>
                      <a:pt x="102965" y="46482"/>
                      <a:pt x="105680" y="38052"/>
                      <a:pt x="116205" y="40196"/>
                    </a:cubicBezTo>
                    <a:cubicBezTo>
                      <a:pt x="118539" y="58103"/>
                      <a:pt x="111823" y="76724"/>
                      <a:pt x="123301" y="95393"/>
                    </a:cubicBezTo>
                    <a:cubicBezTo>
                      <a:pt x="129301" y="97203"/>
                      <a:pt x="136350" y="89678"/>
                      <a:pt x="144780" y="90250"/>
                    </a:cubicBezTo>
                    <a:cubicBezTo>
                      <a:pt x="153971" y="90869"/>
                      <a:pt x="163735" y="90202"/>
                      <a:pt x="168926" y="99965"/>
                    </a:cubicBezTo>
                    <a:cubicBezTo>
                      <a:pt x="173641" y="108966"/>
                      <a:pt x="173974" y="119872"/>
                      <a:pt x="165782" y="125254"/>
                    </a:cubicBezTo>
                    <a:cubicBezTo>
                      <a:pt x="152209" y="134160"/>
                      <a:pt x="168164" y="146495"/>
                      <a:pt x="160211" y="155448"/>
                    </a:cubicBezTo>
                    <a:cubicBezTo>
                      <a:pt x="159496" y="156306"/>
                      <a:pt x="162973" y="154924"/>
                      <a:pt x="164496" y="154781"/>
                    </a:cubicBezTo>
                    <a:cubicBezTo>
                      <a:pt x="173545" y="154114"/>
                      <a:pt x="182785" y="151829"/>
                      <a:pt x="190595" y="159020"/>
                    </a:cubicBezTo>
                    <a:cubicBezTo>
                      <a:pt x="169830" y="205740"/>
                      <a:pt x="142494" y="248888"/>
                      <a:pt x="118253" y="293751"/>
                    </a:cubicBezTo>
                    <a:cubicBezTo>
                      <a:pt x="117110" y="289798"/>
                      <a:pt x="113776" y="286084"/>
                      <a:pt x="116586" y="281750"/>
                    </a:cubicBezTo>
                    <a:cubicBezTo>
                      <a:pt x="130778" y="259699"/>
                      <a:pt x="123825" y="237030"/>
                      <a:pt x="117681" y="214836"/>
                    </a:cubicBezTo>
                    <a:cubicBezTo>
                      <a:pt x="116443" y="210264"/>
                      <a:pt x="110394" y="205074"/>
                      <a:pt x="105632" y="203883"/>
                    </a:cubicBezTo>
                    <a:cubicBezTo>
                      <a:pt x="95107" y="201263"/>
                      <a:pt x="88678" y="200168"/>
                      <a:pt x="92297" y="185452"/>
                    </a:cubicBezTo>
                    <a:cubicBezTo>
                      <a:pt x="95012" y="174450"/>
                      <a:pt x="81962" y="174974"/>
                      <a:pt x="73819" y="173927"/>
                    </a:cubicBezTo>
                    <a:cubicBezTo>
                      <a:pt x="68580" y="156448"/>
                      <a:pt x="87868" y="147542"/>
                      <a:pt x="88439" y="130016"/>
                    </a:cubicBezTo>
                    <a:cubicBezTo>
                      <a:pt x="70295" y="139160"/>
                      <a:pt x="66151" y="157019"/>
                      <a:pt x="57959" y="171593"/>
                    </a:cubicBezTo>
                    <a:cubicBezTo>
                      <a:pt x="53578" y="179404"/>
                      <a:pt x="52482" y="189548"/>
                      <a:pt x="41720" y="192262"/>
                    </a:cubicBezTo>
                    <a:close/>
                  </a:path>
                </a:pathLst>
              </a:custGeom>
              <a:solidFill>
                <a:srgbClr val="FFBA4D"/>
              </a:solidFill>
              <a:ln w="4763" cap="flat">
                <a:noFill/>
                <a:prstDash val="solid"/>
                <a:miter/>
              </a:ln>
            </p:spPr>
            <p:txBody>
              <a:bodyPr rtlCol="0" anchor="ctr"/>
              <a:lstStyle/>
              <a:p>
                <a:endParaRPr lang="en-US"/>
              </a:p>
            </p:txBody>
          </p:sp>
          <p:sp>
            <p:nvSpPr>
              <p:cNvPr id="1129" name="Freeform: Shape 1128">
                <a:extLst>
                  <a:ext uri="{FF2B5EF4-FFF2-40B4-BE49-F238E27FC236}">
                    <a16:creationId xmlns:a16="http://schemas.microsoft.com/office/drawing/2014/main" id="{8702D7F4-53B6-69C2-AEF2-1B9D22B0300D}"/>
                  </a:ext>
                </a:extLst>
              </p:cNvPr>
              <p:cNvSpPr/>
              <p:nvPr/>
            </p:nvSpPr>
            <p:spPr>
              <a:xfrm>
                <a:off x="6064110" y="6986776"/>
                <a:ext cx="106947" cy="131303"/>
              </a:xfrm>
              <a:custGeom>
                <a:avLst/>
                <a:gdLst>
                  <a:gd name="connsiteX0" fmla="*/ 89183 w 106947"/>
                  <a:gd name="connsiteY0" fmla="*/ 39293 h 131303"/>
                  <a:gd name="connsiteX1" fmla="*/ 78563 w 106947"/>
                  <a:gd name="connsiteY1" fmla="*/ 61485 h 131303"/>
                  <a:gd name="connsiteX2" fmla="*/ 89230 w 106947"/>
                  <a:gd name="connsiteY2" fmla="*/ 80155 h 131303"/>
                  <a:gd name="connsiteX3" fmla="*/ 97136 w 106947"/>
                  <a:gd name="connsiteY3" fmla="*/ 117826 h 131303"/>
                  <a:gd name="connsiteX4" fmla="*/ 91278 w 106947"/>
                  <a:gd name="connsiteY4" fmla="*/ 131304 h 131303"/>
                  <a:gd name="connsiteX5" fmla="*/ 71847 w 106947"/>
                  <a:gd name="connsiteY5" fmla="*/ 123208 h 131303"/>
                  <a:gd name="connsiteX6" fmla="*/ 52321 w 106947"/>
                  <a:gd name="connsiteY6" fmla="*/ 110349 h 131303"/>
                  <a:gd name="connsiteX7" fmla="*/ 40510 w 106947"/>
                  <a:gd name="connsiteY7" fmla="*/ 85584 h 131303"/>
                  <a:gd name="connsiteX8" fmla="*/ 25079 w 106947"/>
                  <a:gd name="connsiteY8" fmla="*/ 79488 h 131303"/>
                  <a:gd name="connsiteX9" fmla="*/ 4077 w 106947"/>
                  <a:gd name="connsiteY9" fmla="*/ 79392 h 131303"/>
                  <a:gd name="connsiteX10" fmla="*/ 743 w 106947"/>
                  <a:gd name="connsiteY10" fmla="*/ 65676 h 131303"/>
                  <a:gd name="connsiteX11" fmla="*/ 1124 w 106947"/>
                  <a:gd name="connsiteY11" fmla="*/ 62771 h 131303"/>
                  <a:gd name="connsiteX12" fmla="*/ 7744 w 106947"/>
                  <a:gd name="connsiteY12" fmla="*/ 37911 h 131303"/>
                  <a:gd name="connsiteX13" fmla="*/ 30890 w 106947"/>
                  <a:gd name="connsiteY13" fmla="*/ 3335 h 131303"/>
                  <a:gd name="connsiteX14" fmla="*/ 67037 w 106947"/>
                  <a:gd name="connsiteY14" fmla="*/ 20338 h 131303"/>
                  <a:gd name="connsiteX15" fmla="*/ 66466 w 106947"/>
                  <a:gd name="connsiteY15" fmla="*/ 6384 h 131303"/>
                  <a:gd name="connsiteX16" fmla="*/ 94421 w 106947"/>
                  <a:gd name="connsiteY16" fmla="*/ 7288 h 131303"/>
                  <a:gd name="connsiteX17" fmla="*/ 89183 w 106947"/>
                  <a:gd name="connsiteY17" fmla="*/ 39293 h 13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947" h="131303">
                    <a:moveTo>
                      <a:pt x="89183" y="39293"/>
                    </a:moveTo>
                    <a:cubicBezTo>
                      <a:pt x="89850" y="48579"/>
                      <a:pt x="71895" y="48532"/>
                      <a:pt x="78563" y="61485"/>
                    </a:cubicBezTo>
                    <a:cubicBezTo>
                      <a:pt x="81801" y="67772"/>
                      <a:pt x="77562" y="75249"/>
                      <a:pt x="89230" y="80155"/>
                    </a:cubicBezTo>
                    <a:cubicBezTo>
                      <a:pt x="111423" y="89441"/>
                      <a:pt x="111233" y="95728"/>
                      <a:pt x="97136" y="117826"/>
                    </a:cubicBezTo>
                    <a:cubicBezTo>
                      <a:pt x="94612" y="121827"/>
                      <a:pt x="93279" y="126589"/>
                      <a:pt x="91278" y="131304"/>
                    </a:cubicBezTo>
                    <a:cubicBezTo>
                      <a:pt x="84610" y="128018"/>
                      <a:pt x="78372" y="125351"/>
                      <a:pt x="71847" y="123208"/>
                    </a:cubicBezTo>
                    <a:cubicBezTo>
                      <a:pt x="64894" y="120874"/>
                      <a:pt x="42605" y="137971"/>
                      <a:pt x="52321" y="110349"/>
                    </a:cubicBezTo>
                    <a:cubicBezTo>
                      <a:pt x="31509" y="109873"/>
                      <a:pt x="42605" y="94966"/>
                      <a:pt x="40510" y="85584"/>
                    </a:cubicBezTo>
                    <a:cubicBezTo>
                      <a:pt x="38891" y="78297"/>
                      <a:pt x="36319" y="65105"/>
                      <a:pt x="25079" y="79488"/>
                    </a:cubicBezTo>
                    <a:cubicBezTo>
                      <a:pt x="18078" y="88489"/>
                      <a:pt x="11030" y="79107"/>
                      <a:pt x="4077" y="79392"/>
                    </a:cubicBezTo>
                    <a:cubicBezTo>
                      <a:pt x="-3400" y="79679"/>
                      <a:pt x="1933" y="70487"/>
                      <a:pt x="743" y="65676"/>
                    </a:cubicBezTo>
                    <a:cubicBezTo>
                      <a:pt x="886" y="64724"/>
                      <a:pt x="1029" y="63772"/>
                      <a:pt x="1124" y="62771"/>
                    </a:cubicBezTo>
                    <a:cubicBezTo>
                      <a:pt x="6125" y="55247"/>
                      <a:pt x="6982" y="46579"/>
                      <a:pt x="7744" y="37911"/>
                    </a:cubicBezTo>
                    <a:cubicBezTo>
                      <a:pt x="13316" y="24957"/>
                      <a:pt x="15126" y="9479"/>
                      <a:pt x="30890" y="3335"/>
                    </a:cubicBezTo>
                    <a:cubicBezTo>
                      <a:pt x="39605" y="15337"/>
                      <a:pt x="51464" y="21004"/>
                      <a:pt x="67037" y="20338"/>
                    </a:cubicBezTo>
                    <a:cubicBezTo>
                      <a:pt x="69847" y="16194"/>
                      <a:pt x="61369" y="11194"/>
                      <a:pt x="66466" y="6384"/>
                    </a:cubicBezTo>
                    <a:cubicBezTo>
                      <a:pt x="75800" y="5431"/>
                      <a:pt x="85611" y="-8047"/>
                      <a:pt x="94421" y="7288"/>
                    </a:cubicBezTo>
                    <a:cubicBezTo>
                      <a:pt x="90850" y="17623"/>
                      <a:pt x="89087" y="28339"/>
                      <a:pt x="89183" y="39293"/>
                    </a:cubicBezTo>
                    <a:close/>
                  </a:path>
                </a:pathLst>
              </a:custGeom>
              <a:solidFill>
                <a:srgbClr val="FFBC55"/>
              </a:solidFill>
              <a:ln w="4763" cap="flat">
                <a:no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345E58E1-6868-0599-BA7C-7877422B5A4B}"/>
                  </a:ext>
                </a:extLst>
              </p:cNvPr>
              <p:cNvSpPr/>
              <p:nvPr/>
            </p:nvSpPr>
            <p:spPr>
              <a:xfrm>
                <a:off x="6147621" y="6885749"/>
                <a:ext cx="74616" cy="140431"/>
              </a:xfrm>
              <a:custGeom>
                <a:avLst/>
                <a:gdLst>
                  <a:gd name="connsiteX0" fmla="*/ 5672 w 74616"/>
                  <a:gd name="connsiteY0" fmla="*/ 140319 h 140431"/>
                  <a:gd name="connsiteX1" fmla="*/ 8196 w 74616"/>
                  <a:gd name="connsiteY1" fmla="*/ 111078 h 140431"/>
                  <a:gd name="connsiteX2" fmla="*/ 290 w 74616"/>
                  <a:gd name="connsiteY2" fmla="*/ 66691 h 140431"/>
                  <a:gd name="connsiteX3" fmla="*/ 9529 w 74616"/>
                  <a:gd name="connsiteY3" fmla="*/ 51451 h 140431"/>
                  <a:gd name="connsiteX4" fmla="*/ 41962 w 74616"/>
                  <a:gd name="connsiteY4" fmla="*/ 6683 h 140431"/>
                  <a:gd name="connsiteX5" fmla="*/ 61202 w 74616"/>
                  <a:gd name="connsiteY5" fmla="*/ 4636 h 140431"/>
                  <a:gd name="connsiteX6" fmla="*/ 53725 w 74616"/>
                  <a:gd name="connsiteY6" fmla="*/ 31306 h 140431"/>
                  <a:gd name="connsiteX7" fmla="*/ 67441 w 74616"/>
                  <a:gd name="connsiteY7" fmla="*/ 22209 h 140431"/>
                  <a:gd name="connsiteX8" fmla="*/ 74346 w 74616"/>
                  <a:gd name="connsiteY8" fmla="*/ 44593 h 140431"/>
                  <a:gd name="connsiteX9" fmla="*/ 25626 w 74616"/>
                  <a:gd name="connsiteY9" fmla="*/ 130651 h 140431"/>
                  <a:gd name="connsiteX10" fmla="*/ 5672 w 74616"/>
                  <a:gd name="connsiteY10" fmla="*/ 140319 h 14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616" h="140431">
                    <a:moveTo>
                      <a:pt x="5672" y="140319"/>
                    </a:moveTo>
                    <a:cubicBezTo>
                      <a:pt x="-3234" y="129746"/>
                      <a:pt x="-1091" y="120079"/>
                      <a:pt x="8196" y="111078"/>
                    </a:cubicBezTo>
                    <a:cubicBezTo>
                      <a:pt x="14291" y="94742"/>
                      <a:pt x="1528" y="81740"/>
                      <a:pt x="290" y="66691"/>
                    </a:cubicBezTo>
                    <a:cubicBezTo>
                      <a:pt x="2004" y="60738"/>
                      <a:pt x="3814" y="54880"/>
                      <a:pt x="9529" y="51451"/>
                    </a:cubicBezTo>
                    <a:cubicBezTo>
                      <a:pt x="19006" y="35544"/>
                      <a:pt x="26388" y="18161"/>
                      <a:pt x="41962" y="6683"/>
                    </a:cubicBezTo>
                    <a:cubicBezTo>
                      <a:pt x="47915" y="2302"/>
                      <a:pt x="53725" y="-4747"/>
                      <a:pt x="61202" y="4636"/>
                    </a:cubicBezTo>
                    <a:cubicBezTo>
                      <a:pt x="67632" y="16018"/>
                      <a:pt x="57249" y="22685"/>
                      <a:pt x="53725" y="31306"/>
                    </a:cubicBezTo>
                    <a:cubicBezTo>
                      <a:pt x="57392" y="26924"/>
                      <a:pt x="59107" y="19589"/>
                      <a:pt x="67441" y="22209"/>
                    </a:cubicBezTo>
                    <a:cubicBezTo>
                      <a:pt x="74109" y="28305"/>
                      <a:pt x="75252" y="36163"/>
                      <a:pt x="74346" y="44593"/>
                    </a:cubicBezTo>
                    <a:cubicBezTo>
                      <a:pt x="61679" y="75311"/>
                      <a:pt x="44962" y="103695"/>
                      <a:pt x="25626" y="130651"/>
                    </a:cubicBezTo>
                    <a:cubicBezTo>
                      <a:pt x="20721" y="137509"/>
                      <a:pt x="14244" y="141129"/>
                      <a:pt x="5672" y="140319"/>
                    </a:cubicBezTo>
                    <a:close/>
                  </a:path>
                </a:pathLst>
              </a:custGeom>
              <a:solidFill>
                <a:srgbClr val="FF8900"/>
              </a:solidFill>
              <a:ln w="4763" cap="flat">
                <a:noFill/>
                <a:prstDash val="solid"/>
                <a:miter/>
              </a:ln>
            </p:spPr>
            <p:txBody>
              <a:bodyPr rtlCol="0" anchor="ctr"/>
              <a:lstStyle/>
              <a:p>
                <a:endParaRPr lang="en-US"/>
              </a:p>
            </p:txBody>
          </p:sp>
          <p:sp>
            <p:nvSpPr>
              <p:cNvPr id="1131" name="Freeform: Shape 1130">
                <a:extLst>
                  <a:ext uri="{FF2B5EF4-FFF2-40B4-BE49-F238E27FC236}">
                    <a16:creationId xmlns:a16="http://schemas.microsoft.com/office/drawing/2014/main" id="{3391A008-A24F-19E9-9521-5BBF4C728163}"/>
                  </a:ext>
                </a:extLst>
              </p:cNvPr>
              <p:cNvSpPr/>
              <p:nvPr/>
            </p:nvSpPr>
            <p:spPr>
              <a:xfrm>
                <a:off x="6028580" y="6859629"/>
                <a:ext cx="125549" cy="218171"/>
              </a:xfrm>
              <a:custGeom>
                <a:avLst/>
                <a:gdLst>
                  <a:gd name="connsiteX0" fmla="*/ 67610 w 125549"/>
                  <a:gd name="connsiteY0" fmla="*/ 131245 h 218171"/>
                  <a:gd name="connsiteX1" fmla="*/ 47131 w 125549"/>
                  <a:gd name="connsiteY1" fmla="*/ 167963 h 218171"/>
                  <a:gd name="connsiteX2" fmla="*/ 36225 w 125549"/>
                  <a:gd name="connsiteY2" fmla="*/ 192919 h 218171"/>
                  <a:gd name="connsiteX3" fmla="*/ 36273 w 125549"/>
                  <a:gd name="connsiteY3" fmla="*/ 192823 h 218171"/>
                  <a:gd name="connsiteX4" fmla="*/ 19747 w 125549"/>
                  <a:gd name="connsiteY4" fmla="*/ 208683 h 218171"/>
                  <a:gd name="connsiteX5" fmla="*/ 2411 w 125549"/>
                  <a:gd name="connsiteY5" fmla="*/ 216541 h 218171"/>
                  <a:gd name="connsiteX6" fmla="*/ 3650 w 125549"/>
                  <a:gd name="connsiteY6" fmla="*/ 198729 h 218171"/>
                  <a:gd name="connsiteX7" fmla="*/ 29033 w 125549"/>
                  <a:gd name="connsiteY7" fmla="*/ 138293 h 218171"/>
                  <a:gd name="connsiteX8" fmla="*/ 65419 w 125549"/>
                  <a:gd name="connsiteY8" fmla="*/ 62664 h 218171"/>
                  <a:gd name="connsiteX9" fmla="*/ 76135 w 125549"/>
                  <a:gd name="connsiteY9" fmla="*/ 60045 h 218171"/>
                  <a:gd name="connsiteX10" fmla="*/ 103996 w 125549"/>
                  <a:gd name="connsiteY10" fmla="*/ 15849 h 218171"/>
                  <a:gd name="connsiteX11" fmla="*/ 124474 w 125549"/>
                  <a:gd name="connsiteY11" fmla="*/ 1038 h 218171"/>
                  <a:gd name="connsiteX12" fmla="*/ 120378 w 125549"/>
                  <a:gd name="connsiteY12" fmla="*/ 29136 h 218171"/>
                  <a:gd name="connsiteX13" fmla="*/ 110234 w 125549"/>
                  <a:gd name="connsiteY13" fmla="*/ 45853 h 218171"/>
                  <a:gd name="connsiteX14" fmla="*/ 98852 w 125549"/>
                  <a:gd name="connsiteY14" fmla="*/ 70284 h 218171"/>
                  <a:gd name="connsiteX15" fmla="*/ 67610 w 125549"/>
                  <a:gd name="connsiteY15" fmla="*/ 131245 h 21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549" h="218171">
                    <a:moveTo>
                      <a:pt x="67610" y="131245"/>
                    </a:moveTo>
                    <a:cubicBezTo>
                      <a:pt x="56847" y="141246"/>
                      <a:pt x="52322" y="154819"/>
                      <a:pt x="47131" y="167963"/>
                    </a:cubicBezTo>
                    <a:cubicBezTo>
                      <a:pt x="42130" y="175678"/>
                      <a:pt x="41606" y="185347"/>
                      <a:pt x="36225" y="192919"/>
                    </a:cubicBezTo>
                    <a:cubicBezTo>
                      <a:pt x="36225" y="192919"/>
                      <a:pt x="36273" y="192823"/>
                      <a:pt x="36273" y="192823"/>
                    </a:cubicBezTo>
                    <a:cubicBezTo>
                      <a:pt x="28033" y="195300"/>
                      <a:pt x="26652" y="204873"/>
                      <a:pt x="19747" y="208683"/>
                    </a:cubicBezTo>
                    <a:cubicBezTo>
                      <a:pt x="13984" y="211873"/>
                      <a:pt x="9841" y="222113"/>
                      <a:pt x="2411" y="216541"/>
                    </a:cubicBezTo>
                    <a:cubicBezTo>
                      <a:pt x="-2447" y="212922"/>
                      <a:pt x="1125" y="204730"/>
                      <a:pt x="3650" y="198729"/>
                    </a:cubicBezTo>
                    <a:cubicBezTo>
                      <a:pt x="12127" y="178631"/>
                      <a:pt x="19937" y="158200"/>
                      <a:pt x="29033" y="138293"/>
                    </a:cubicBezTo>
                    <a:cubicBezTo>
                      <a:pt x="40654" y="112861"/>
                      <a:pt x="53227" y="87858"/>
                      <a:pt x="65419" y="62664"/>
                    </a:cubicBezTo>
                    <a:cubicBezTo>
                      <a:pt x="70896" y="69618"/>
                      <a:pt x="73325" y="63284"/>
                      <a:pt x="76135" y="60045"/>
                    </a:cubicBezTo>
                    <a:cubicBezTo>
                      <a:pt x="87803" y="46806"/>
                      <a:pt x="94471" y="30422"/>
                      <a:pt x="103996" y="15849"/>
                    </a:cubicBezTo>
                    <a:cubicBezTo>
                      <a:pt x="108663" y="8800"/>
                      <a:pt x="110758" y="-3677"/>
                      <a:pt x="124474" y="1038"/>
                    </a:cubicBezTo>
                    <a:cubicBezTo>
                      <a:pt x="127998" y="11134"/>
                      <a:pt x="121855" y="19802"/>
                      <a:pt x="120378" y="29136"/>
                    </a:cubicBezTo>
                    <a:cubicBezTo>
                      <a:pt x="117140" y="34804"/>
                      <a:pt x="115664" y="41519"/>
                      <a:pt x="110234" y="45853"/>
                    </a:cubicBezTo>
                    <a:cubicBezTo>
                      <a:pt x="105615" y="53568"/>
                      <a:pt x="99233" y="60522"/>
                      <a:pt x="98852" y="70284"/>
                    </a:cubicBezTo>
                    <a:cubicBezTo>
                      <a:pt x="94756" y="93859"/>
                      <a:pt x="82469" y="113195"/>
                      <a:pt x="67610" y="131245"/>
                    </a:cubicBezTo>
                    <a:close/>
                  </a:path>
                </a:pathLst>
              </a:custGeom>
              <a:solidFill>
                <a:srgbClr val="FF8700"/>
              </a:solidFill>
              <a:ln w="4763" cap="flat">
                <a:noFill/>
                <a:prstDash val="solid"/>
                <a:miter/>
              </a:ln>
            </p:spPr>
            <p:txBody>
              <a:bodyPr rtlCol="0" anchor="ctr"/>
              <a:lstStyle/>
              <a:p>
                <a:endParaRPr lang="en-US"/>
              </a:p>
            </p:txBody>
          </p:sp>
          <p:sp>
            <p:nvSpPr>
              <p:cNvPr id="1132" name="Freeform: Shape 1131">
                <a:extLst>
                  <a:ext uri="{FF2B5EF4-FFF2-40B4-BE49-F238E27FC236}">
                    <a16:creationId xmlns:a16="http://schemas.microsoft.com/office/drawing/2014/main" id="{2A781229-4C6F-1443-D447-DB31A9464935}"/>
                  </a:ext>
                </a:extLst>
              </p:cNvPr>
              <p:cNvSpPr/>
              <p:nvPr/>
            </p:nvSpPr>
            <p:spPr>
              <a:xfrm>
                <a:off x="6093871" y="6695992"/>
                <a:ext cx="140274" cy="236851"/>
              </a:xfrm>
              <a:custGeom>
                <a:avLst/>
                <a:gdLst>
                  <a:gd name="connsiteX0" fmla="*/ 57564 w 140274"/>
                  <a:gd name="connsiteY0" fmla="*/ 163388 h 236851"/>
                  <a:gd name="connsiteX1" fmla="*/ 28179 w 140274"/>
                  <a:gd name="connsiteY1" fmla="*/ 208822 h 236851"/>
                  <a:gd name="connsiteX2" fmla="*/ 8653 w 140274"/>
                  <a:gd name="connsiteY2" fmla="*/ 233206 h 236851"/>
                  <a:gd name="connsiteX3" fmla="*/ 128 w 140274"/>
                  <a:gd name="connsiteY3" fmla="*/ 226301 h 236851"/>
                  <a:gd name="connsiteX4" fmla="*/ 11415 w 140274"/>
                  <a:gd name="connsiteY4" fmla="*/ 197631 h 236851"/>
                  <a:gd name="connsiteX5" fmla="*/ 12273 w 140274"/>
                  <a:gd name="connsiteY5" fmla="*/ 194202 h 236851"/>
                  <a:gd name="connsiteX6" fmla="*/ 39086 w 140274"/>
                  <a:gd name="connsiteY6" fmla="*/ 137814 h 236851"/>
                  <a:gd name="connsiteX7" fmla="*/ 53278 w 140274"/>
                  <a:gd name="connsiteY7" fmla="*/ 120478 h 236851"/>
                  <a:gd name="connsiteX8" fmla="*/ 94902 w 140274"/>
                  <a:gd name="connsiteY8" fmla="*/ 40135 h 236851"/>
                  <a:gd name="connsiteX9" fmla="*/ 104236 w 140274"/>
                  <a:gd name="connsiteY9" fmla="*/ 26371 h 236851"/>
                  <a:gd name="connsiteX10" fmla="*/ 116429 w 140274"/>
                  <a:gd name="connsiteY10" fmla="*/ 10512 h 236851"/>
                  <a:gd name="connsiteX11" fmla="*/ 134383 w 140274"/>
                  <a:gd name="connsiteY11" fmla="*/ 606 h 236851"/>
                  <a:gd name="connsiteX12" fmla="*/ 139384 w 140274"/>
                  <a:gd name="connsiteY12" fmla="*/ 4273 h 236851"/>
                  <a:gd name="connsiteX13" fmla="*/ 128906 w 140274"/>
                  <a:gd name="connsiteY13" fmla="*/ 34182 h 236851"/>
                  <a:gd name="connsiteX14" fmla="*/ 113761 w 140274"/>
                  <a:gd name="connsiteY14" fmla="*/ 65995 h 236851"/>
                  <a:gd name="connsiteX15" fmla="*/ 113857 w 140274"/>
                  <a:gd name="connsiteY15" fmla="*/ 65995 h 236851"/>
                  <a:gd name="connsiteX16" fmla="*/ 67185 w 140274"/>
                  <a:gd name="connsiteY16" fmla="*/ 150006 h 236851"/>
                  <a:gd name="connsiteX17" fmla="*/ 57564 w 140274"/>
                  <a:gd name="connsiteY17" fmla="*/ 163388 h 23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0274" h="236851">
                    <a:moveTo>
                      <a:pt x="57564" y="163388"/>
                    </a:moveTo>
                    <a:cubicBezTo>
                      <a:pt x="43086" y="175485"/>
                      <a:pt x="37276" y="193249"/>
                      <a:pt x="28179" y="208822"/>
                    </a:cubicBezTo>
                    <a:cubicBezTo>
                      <a:pt x="22750" y="218014"/>
                      <a:pt x="16845" y="226587"/>
                      <a:pt x="8653" y="233206"/>
                    </a:cubicBezTo>
                    <a:cubicBezTo>
                      <a:pt x="-3253" y="242684"/>
                      <a:pt x="843" y="231254"/>
                      <a:pt x="128" y="226301"/>
                    </a:cubicBezTo>
                    <a:cubicBezTo>
                      <a:pt x="1938" y="215966"/>
                      <a:pt x="11987" y="208918"/>
                      <a:pt x="11415" y="197631"/>
                    </a:cubicBezTo>
                    <a:cubicBezTo>
                      <a:pt x="11940" y="196535"/>
                      <a:pt x="12178" y="195392"/>
                      <a:pt x="12273" y="194202"/>
                    </a:cubicBezTo>
                    <a:cubicBezTo>
                      <a:pt x="19369" y="174533"/>
                      <a:pt x="30465" y="156769"/>
                      <a:pt x="39086" y="137814"/>
                    </a:cubicBezTo>
                    <a:cubicBezTo>
                      <a:pt x="42229" y="130956"/>
                      <a:pt x="45420" y="123669"/>
                      <a:pt x="53278" y="120478"/>
                    </a:cubicBezTo>
                    <a:cubicBezTo>
                      <a:pt x="67137" y="93665"/>
                      <a:pt x="80853" y="66852"/>
                      <a:pt x="94902" y="40135"/>
                    </a:cubicBezTo>
                    <a:cubicBezTo>
                      <a:pt x="97474" y="35229"/>
                      <a:pt x="101094" y="30943"/>
                      <a:pt x="104236" y="26371"/>
                    </a:cubicBezTo>
                    <a:cubicBezTo>
                      <a:pt x="110619" y="22847"/>
                      <a:pt x="113428" y="16751"/>
                      <a:pt x="116429" y="10512"/>
                    </a:cubicBezTo>
                    <a:cubicBezTo>
                      <a:pt x="119858" y="3368"/>
                      <a:pt x="125239" y="-1823"/>
                      <a:pt x="134383" y="606"/>
                    </a:cubicBezTo>
                    <a:cubicBezTo>
                      <a:pt x="136383" y="1416"/>
                      <a:pt x="138003" y="2654"/>
                      <a:pt x="139384" y="4273"/>
                    </a:cubicBezTo>
                    <a:cubicBezTo>
                      <a:pt x="143432" y="16846"/>
                      <a:pt x="132574" y="24275"/>
                      <a:pt x="128906" y="34182"/>
                    </a:cubicBezTo>
                    <a:cubicBezTo>
                      <a:pt x="124858" y="45183"/>
                      <a:pt x="118238" y="55137"/>
                      <a:pt x="113761" y="65995"/>
                    </a:cubicBezTo>
                    <a:lnTo>
                      <a:pt x="113857" y="65995"/>
                    </a:lnTo>
                    <a:cubicBezTo>
                      <a:pt x="98426" y="94046"/>
                      <a:pt x="81901" y="121526"/>
                      <a:pt x="67185" y="150006"/>
                    </a:cubicBezTo>
                    <a:cubicBezTo>
                      <a:pt x="64613" y="154959"/>
                      <a:pt x="62803" y="160388"/>
                      <a:pt x="57564" y="163388"/>
                    </a:cubicBezTo>
                    <a:close/>
                  </a:path>
                </a:pathLst>
              </a:custGeom>
              <a:solidFill>
                <a:srgbClr val="FF6E00"/>
              </a:solidFill>
              <a:ln w="4763" cap="flat">
                <a:noFill/>
                <a:prstDash val="solid"/>
                <a:miter/>
              </a:ln>
            </p:spPr>
            <p:txBody>
              <a:bodyPr rtlCol="0" anchor="ctr"/>
              <a:lstStyle/>
              <a:p>
                <a:endParaRPr lang="en-US"/>
              </a:p>
            </p:txBody>
          </p:sp>
          <p:sp>
            <p:nvSpPr>
              <p:cNvPr id="1133" name="Freeform: Shape 1132">
                <a:extLst>
                  <a:ext uri="{FF2B5EF4-FFF2-40B4-BE49-F238E27FC236}">
                    <a16:creationId xmlns:a16="http://schemas.microsoft.com/office/drawing/2014/main" id="{82A8EBFE-1DCF-9415-2B9A-ABFD3D5E6CA5}"/>
                  </a:ext>
                </a:extLst>
              </p:cNvPr>
              <p:cNvSpPr/>
              <p:nvPr/>
            </p:nvSpPr>
            <p:spPr>
              <a:xfrm>
                <a:off x="5916548" y="6807707"/>
                <a:ext cx="116062" cy="106060"/>
              </a:xfrm>
              <a:custGeom>
                <a:avLst/>
                <a:gdLst>
                  <a:gd name="connsiteX0" fmla="*/ 0 w 116062"/>
                  <a:gd name="connsiteY0" fmla="*/ 89774 h 106060"/>
                  <a:gd name="connsiteX1" fmla="*/ 47054 w 116062"/>
                  <a:gd name="connsiteY1" fmla="*/ 0 h 106060"/>
                  <a:gd name="connsiteX2" fmla="*/ 51150 w 116062"/>
                  <a:gd name="connsiteY2" fmla="*/ 4715 h 106060"/>
                  <a:gd name="connsiteX3" fmla="*/ 74629 w 116062"/>
                  <a:gd name="connsiteY3" fmla="*/ 16288 h 106060"/>
                  <a:gd name="connsiteX4" fmla="*/ 84392 w 116062"/>
                  <a:gd name="connsiteY4" fmla="*/ 45434 h 106060"/>
                  <a:gd name="connsiteX5" fmla="*/ 114300 w 116062"/>
                  <a:gd name="connsiteY5" fmla="*/ 38195 h 106060"/>
                  <a:gd name="connsiteX6" fmla="*/ 116062 w 116062"/>
                  <a:gd name="connsiteY6" fmla="*/ 40672 h 106060"/>
                  <a:gd name="connsiteX7" fmla="*/ 114015 w 116062"/>
                  <a:gd name="connsiteY7" fmla="*/ 61675 h 106060"/>
                  <a:gd name="connsiteX8" fmla="*/ 109252 w 116062"/>
                  <a:gd name="connsiteY8" fmla="*/ 72295 h 106060"/>
                  <a:gd name="connsiteX9" fmla="*/ 65104 w 116062"/>
                  <a:gd name="connsiteY9" fmla="*/ 100775 h 106060"/>
                  <a:gd name="connsiteX10" fmla="*/ 55483 w 116062"/>
                  <a:gd name="connsiteY10" fmla="*/ 84011 h 106060"/>
                  <a:gd name="connsiteX11" fmla="*/ 52959 w 116062"/>
                  <a:gd name="connsiteY11" fmla="*/ 99536 h 106060"/>
                  <a:gd name="connsiteX12" fmla="*/ 11335 w 116062"/>
                  <a:gd name="connsiteY12" fmla="*/ 106061 h 106060"/>
                  <a:gd name="connsiteX13" fmla="*/ 0 w 116062"/>
                  <a:gd name="connsiteY13" fmla="*/ 89774 h 10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062" h="106060">
                    <a:moveTo>
                      <a:pt x="0" y="89774"/>
                    </a:moveTo>
                    <a:cubicBezTo>
                      <a:pt x="14288" y="59150"/>
                      <a:pt x="28766" y="28575"/>
                      <a:pt x="47054" y="0"/>
                    </a:cubicBezTo>
                    <a:cubicBezTo>
                      <a:pt x="50388" y="0"/>
                      <a:pt x="46911" y="7716"/>
                      <a:pt x="51150" y="4715"/>
                    </a:cubicBezTo>
                    <a:cubicBezTo>
                      <a:pt x="66675" y="-6286"/>
                      <a:pt x="71390" y="5572"/>
                      <a:pt x="74629" y="16288"/>
                    </a:cubicBezTo>
                    <a:cubicBezTo>
                      <a:pt x="77438" y="25575"/>
                      <a:pt x="78105" y="35576"/>
                      <a:pt x="84392" y="45434"/>
                    </a:cubicBezTo>
                    <a:cubicBezTo>
                      <a:pt x="91393" y="27956"/>
                      <a:pt x="102347" y="30528"/>
                      <a:pt x="114300" y="38195"/>
                    </a:cubicBezTo>
                    <a:cubicBezTo>
                      <a:pt x="114871" y="39053"/>
                      <a:pt x="115444" y="39863"/>
                      <a:pt x="116062" y="40672"/>
                    </a:cubicBezTo>
                    <a:cubicBezTo>
                      <a:pt x="115396" y="47673"/>
                      <a:pt x="114777" y="54674"/>
                      <a:pt x="114015" y="61675"/>
                    </a:cubicBezTo>
                    <a:cubicBezTo>
                      <a:pt x="113586" y="65866"/>
                      <a:pt x="112681" y="73057"/>
                      <a:pt x="109252" y="72295"/>
                    </a:cubicBezTo>
                    <a:cubicBezTo>
                      <a:pt x="84154" y="66723"/>
                      <a:pt x="87059" y="97536"/>
                      <a:pt x="65104" y="100775"/>
                    </a:cubicBezTo>
                    <a:cubicBezTo>
                      <a:pt x="60150" y="99727"/>
                      <a:pt x="67628" y="84011"/>
                      <a:pt x="55483" y="84011"/>
                    </a:cubicBezTo>
                    <a:cubicBezTo>
                      <a:pt x="49625" y="88297"/>
                      <a:pt x="57960" y="94726"/>
                      <a:pt x="52959" y="99536"/>
                    </a:cubicBezTo>
                    <a:cubicBezTo>
                      <a:pt x="38291" y="93822"/>
                      <a:pt x="22527" y="83106"/>
                      <a:pt x="11335" y="106061"/>
                    </a:cubicBezTo>
                    <a:cubicBezTo>
                      <a:pt x="6239" y="100585"/>
                      <a:pt x="22050" y="81392"/>
                      <a:pt x="0" y="89774"/>
                    </a:cubicBezTo>
                    <a:close/>
                  </a:path>
                </a:pathLst>
              </a:custGeom>
              <a:solidFill>
                <a:srgbClr val="FFB849"/>
              </a:solidFill>
              <a:ln w="4763" cap="flat">
                <a:noFill/>
                <a:prstDash val="solid"/>
                <a:miter/>
              </a:ln>
            </p:spPr>
            <p:txBody>
              <a:bodyPr rtlCol="0" anchor="ctr"/>
              <a:lstStyle/>
              <a:p>
                <a:endParaRPr lang="en-US"/>
              </a:p>
            </p:txBody>
          </p:sp>
          <p:sp>
            <p:nvSpPr>
              <p:cNvPr id="1134" name="Freeform: Shape 1133">
                <a:extLst>
                  <a:ext uri="{FF2B5EF4-FFF2-40B4-BE49-F238E27FC236}">
                    <a16:creationId xmlns:a16="http://schemas.microsoft.com/office/drawing/2014/main" id="{BA943104-28B4-768D-6B09-1EBC29C0FFA4}"/>
                  </a:ext>
                </a:extLst>
              </p:cNvPr>
              <p:cNvSpPr/>
              <p:nvPr/>
            </p:nvSpPr>
            <p:spPr>
              <a:xfrm>
                <a:off x="6046232" y="6800614"/>
                <a:ext cx="100917" cy="89580"/>
              </a:xfrm>
              <a:custGeom>
                <a:avLst/>
                <a:gdLst>
                  <a:gd name="connsiteX0" fmla="*/ 100917 w 100917"/>
                  <a:gd name="connsiteY0" fmla="*/ 15857 h 89580"/>
                  <a:gd name="connsiteX1" fmla="*/ 59912 w 100917"/>
                  <a:gd name="connsiteY1" fmla="*/ 89580 h 89580"/>
                  <a:gd name="connsiteX2" fmla="*/ 50959 w 100917"/>
                  <a:gd name="connsiteY2" fmla="*/ 69816 h 89580"/>
                  <a:gd name="connsiteX3" fmla="*/ 29241 w 100917"/>
                  <a:gd name="connsiteY3" fmla="*/ 41955 h 89580"/>
                  <a:gd name="connsiteX4" fmla="*/ 666 w 100917"/>
                  <a:gd name="connsiteY4" fmla="*/ 31954 h 89580"/>
                  <a:gd name="connsiteX5" fmla="*/ 0 w 100917"/>
                  <a:gd name="connsiteY5" fmla="*/ 29097 h 89580"/>
                  <a:gd name="connsiteX6" fmla="*/ 15716 w 100917"/>
                  <a:gd name="connsiteY6" fmla="*/ 9428 h 89580"/>
                  <a:gd name="connsiteX7" fmla="*/ 37719 w 100917"/>
                  <a:gd name="connsiteY7" fmla="*/ 7713 h 89580"/>
                  <a:gd name="connsiteX8" fmla="*/ 62960 w 100917"/>
                  <a:gd name="connsiteY8" fmla="*/ 9285 h 89580"/>
                  <a:gd name="connsiteX9" fmla="*/ 100393 w 100917"/>
                  <a:gd name="connsiteY9" fmla="*/ 15238 h 89580"/>
                  <a:gd name="connsiteX10" fmla="*/ 100917 w 100917"/>
                  <a:gd name="connsiteY10" fmla="*/ 15857 h 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17" h="89580">
                    <a:moveTo>
                      <a:pt x="100917" y="15857"/>
                    </a:moveTo>
                    <a:cubicBezTo>
                      <a:pt x="88249" y="41003"/>
                      <a:pt x="78867" y="67958"/>
                      <a:pt x="59912" y="89580"/>
                    </a:cubicBezTo>
                    <a:cubicBezTo>
                      <a:pt x="61817" y="80770"/>
                      <a:pt x="57340" y="72816"/>
                      <a:pt x="50959" y="69816"/>
                    </a:cubicBezTo>
                    <a:cubicBezTo>
                      <a:pt x="38290" y="63910"/>
                      <a:pt x="33623" y="53957"/>
                      <a:pt x="29241" y="41955"/>
                    </a:cubicBezTo>
                    <a:cubicBezTo>
                      <a:pt x="24241" y="28525"/>
                      <a:pt x="9667" y="37050"/>
                      <a:pt x="666" y="31954"/>
                    </a:cubicBezTo>
                    <a:cubicBezTo>
                      <a:pt x="428" y="31001"/>
                      <a:pt x="190" y="30049"/>
                      <a:pt x="0" y="29097"/>
                    </a:cubicBezTo>
                    <a:cubicBezTo>
                      <a:pt x="2429" y="20286"/>
                      <a:pt x="10096" y="15666"/>
                      <a:pt x="15716" y="9428"/>
                    </a:cubicBezTo>
                    <a:cubicBezTo>
                      <a:pt x="22336" y="1998"/>
                      <a:pt x="29241" y="379"/>
                      <a:pt x="37719" y="7713"/>
                    </a:cubicBezTo>
                    <a:cubicBezTo>
                      <a:pt x="45291" y="14333"/>
                      <a:pt x="56054" y="16762"/>
                      <a:pt x="62960" y="9285"/>
                    </a:cubicBezTo>
                    <a:cubicBezTo>
                      <a:pt x="79581" y="-8670"/>
                      <a:pt x="89630" y="2808"/>
                      <a:pt x="100393" y="15238"/>
                    </a:cubicBezTo>
                    <a:lnTo>
                      <a:pt x="100917" y="15857"/>
                    </a:lnTo>
                    <a:close/>
                  </a:path>
                </a:pathLst>
              </a:custGeom>
              <a:solidFill>
                <a:srgbClr val="FFB848"/>
              </a:solidFill>
              <a:ln w="4763" cap="flat">
                <a:noFill/>
                <a:prstDash val="solid"/>
                <a:miter/>
              </a:ln>
            </p:spPr>
            <p:txBody>
              <a:bodyPr rtlCol="0" anchor="ctr"/>
              <a:lstStyle/>
              <a:p>
                <a:endParaRPr lang="en-US"/>
              </a:p>
            </p:txBody>
          </p:sp>
          <p:sp>
            <p:nvSpPr>
              <p:cNvPr id="1135" name="Freeform: Shape 1134">
                <a:extLst>
                  <a:ext uri="{FF2B5EF4-FFF2-40B4-BE49-F238E27FC236}">
                    <a16:creationId xmlns:a16="http://schemas.microsoft.com/office/drawing/2014/main" id="{897206E7-70EC-CD57-8479-5B441CEFDD16}"/>
                  </a:ext>
                </a:extLst>
              </p:cNvPr>
              <p:cNvSpPr/>
              <p:nvPr/>
            </p:nvSpPr>
            <p:spPr>
              <a:xfrm>
                <a:off x="6031691" y="6832427"/>
                <a:ext cx="27922" cy="18476"/>
              </a:xfrm>
              <a:custGeom>
                <a:avLst/>
                <a:gdLst>
                  <a:gd name="connsiteX0" fmla="*/ 15207 w 27922"/>
                  <a:gd name="connsiteY0" fmla="*/ 141 h 18476"/>
                  <a:gd name="connsiteX1" fmla="*/ 27923 w 27922"/>
                  <a:gd name="connsiteY1" fmla="*/ 18476 h 18476"/>
                  <a:gd name="connsiteX2" fmla="*/ 919 w 27922"/>
                  <a:gd name="connsiteY2" fmla="*/ 15952 h 18476"/>
                  <a:gd name="connsiteX3" fmla="*/ 15207 w 27922"/>
                  <a:gd name="connsiteY3" fmla="*/ 141 h 18476"/>
                </a:gdLst>
                <a:ahLst/>
                <a:cxnLst>
                  <a:cxn ang="0">
                    <a:pos x="connsiteX0" y="connsiteY0"/>
                  </a:cxn>
                  <a:cxn ang="0">
                    <a:pos x="connsiteX1" y="connsiteY1"/>
                  </a:cxn>
                  <a:cxn ang="0">
                    <a:pos x="connsiteX2" y="connsiteY2"/>
                  </a:cxn>
                  <a:cxn ang="0">
                    <a:pos x="connsiteX3" y="connsiteY3"/>
                  </a:cxn>
                </a:cxnLst>
                <a:rect l="l" t="t" r="r" b="b"/>
                <a:pathLst>
                  <a:path w="27922" h="18476">
                    <a:moveTo>
                      <a:pt x="15207" y="141"/>
                    </a:moveTo>
                    <a:cubicBezTo>
                      <a:pt x="14445" y="6855"/>
                      <a:pt x="18493" y="11428"/>
                      <a:pt x="27923" y="18476"/>
                    </a:cubicBezTo>
                    <a:cubicBezTo>
                      <a:pt x="15112" y="17286"/>
                      <a:pt x="8016" y="16619"/>
                      <a:pt x="919" y="15952"/>
                    </a:cubicBezTo>
                    <a:cubicBezTo>
                      <a:pt x="-2414" y="3379"/>
                      <a:pt x="3539" y="-860"/>
                      <a:pt x="15207" y="141"/>
                    </a:cubicBezTo>
                    <a:close/>
                  </a:path>
                </a:pathLst>
              </a:custGeom>
              <a:solidFill>
                <a:srgbClr val="FFB848"/>
              </a:solidFill>
              <a:ln w="4763" cap="flat">
                <a:no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56771F94-0A4D-FF4E-E6B0-28DEC7F093B3}"/>
                  </a:ext>
                </a:extLst>
              </p:cNvPr>
              <p:cNvSpPr/>
              <p:nvPr/>
            </p:nvSpPr>
            <p:spPr>
              <a:xfrm>
                <a:off x="5962411" y="6575345"/>
                <a:ext cx="231988" cy="292560"/>
              </a:xfrm>
              <a:custGeom>
                <a:avLst/>
                <a:gdLst>
                  <a:gd name="connsiteX0" fmla="*/ 84487 w 231988"/>
                  <a:gd name="connsiteY0" fmla="*/ 257223 h 292560"/>
                  <a:gd name="connsiteX1" fmla="*/ 70199 w 231988"/>
                  <a:gd name="connsiteY1" fmla="*/ 273034 h 292560"/>
                  <a:gd name="connsiteX2" fmla="*/ 42482 w 231988"/>
                  <a:gd name="connsiteY2" fmla="*/ 292560 h 292560"/>
                  <a:gd name="connsiteX3" fmla="*/ 24861 w 231988"/>
                  <a:gd name="connsiteY3" fmla="*/ 256222 h 292560"/>
                  <a:gd name="connsiteX4" fmla="*/ 17240 w 231988"/>
                  <a:gd name="connsiteY4" fmla="*/ 237934 h 292560"/>
                  <a:gd name="connsiteX5" fmla="*/ 0 w 231988"/>
                  <a:gd name="connsiteY5" fmla="*/ 245078 h 292560"/>
                  <a:gd name="connsiteX6" fmla="*/ 1191 w 231988"/>
                  <a:gd name="connsiteY6" fmla="*/ 232362 h 292560"/>
                  <a:gd name="connsiteX7" fmla="*/ 63770 w 231988"/>
                  <a:gd name="connsiteY7" fmla="*/ 114109 h 292560"/>
                  <a:gd name="connsiteX8" fmla="*/ 86011 w 231988"/>
                  <a:gd name="connsiteY8" fmla="*/ 67580 h 292560"/>
                  <a:gd name="connsiteX9" fmla="*/ 107347 w 231988"/>
                  <a:gd name="connsiteY9" fmla="*/ 19955 h 292560"/>
                  <a:gd name="connsiteX10" fmla="*/ 112014 w 231988"/>
                  <a:gd name="connsiteY10" fmla="*/ 15954 h 292560"/>
                  <a:gd name="connsiteX11" fmla="*/ 127302 w 231988"/>
                  <a:gd name="connsiteY11" fmla="*/ 0 h 292560"/>
                  <a:gd name="connsiteX12" fmla="*/ 156353 w 231988"/>
                  <a:gd name="connsiteY12" fmla="*/ 37005 h 292560"/>
                  <a:gd name="connsiteX13" fmla="*/ 144637 w 231988"/>
                  <a:gd name="connsiteY13" fmla="*/ 40148 h 292560"/>
                  <a:gd name="connsiteX14" fmla="*/ 125063 w 231988"/>
                  <a:gd name="connsiteY14" fmla="*/ 55245 h 292560"/>
                  <a:gd name="connsiteX15" fmla="*/ 113300 w 231988"/>
                  <a:gd name="connsiteY15" fmla="*/ 70818 h 292560"/>
                  <a:gd name="connsiteX16" fmla="*/ 198834 w 231988"/>
                  <a:gd name="connsiteY16" fmla="*/ 53673 h 292560"/>
                  <a:gd name="connsiteX17" fmla="*/ 189548 w 231988"/>
                  <a:gd name="connsiteY17" fmla="*/ 101727 h 292560"/>
                  <a:gd name="connsiteX18" fmla="*/ 226362 w 231988"/>
                  <a:gd name="connsiteY18" fmla="*/ 126492 h 292560"/>
                  <a:gd name="connsiteX19" fmla="*/ 231696 w 231988"/>
                  <a:gd name="connsiteY19" fmla="*/ 136588 h 292560"/>
                  <a:gd name="connsiteX20" fmla="*/ 221409 w 231988"/>
                  <a:gd name="connsiteY20" fmla="*/ 141303 h 292560"/>
                  <a:gd name="connsiteX21" fmla="*/ 199311 w 231988"/>
                  <a:gd name="connsiteY21" fmla="*/ 134493 h 292560"/>
                  <a:gd name="connsiteX22" fmla="*/ 166593 w 231988"/>
                  <a:gd name="connsiteY22" fmla="*/ 144828 h 292560"/>
                  <a:gd name="connsiteX23" fmla="*/ 170831 w 231988"/>
                  <a:gd name="connsiteY23" fmla="*/ 163163 h 292560"/>
                  <a:gd name="connsiteX24" fmla="*/ 151543 w 231988"/>
                  <a:gd name="connsiteY24" fmla="*/ 188071 h 292560"/>
                  <a:gd name="connsiteX25" fmla="*/ 143113 w 231988"/>
                  <a:gd name="connsiteY25" fmla="*/ 193024 h 292560"/>
                  <a:gd name="connsiteX26" fmla="*/ 144875 w 231988"/>
                  <a:gd name="connsiteY26" fmla="*/ 206645 h 292560"/>
                  <a:gd name="connsiteX27" fmla="*/ 160354 w 231988"/>
                  <a:gd name="connsiteY27" fmla="*/ 212836 h 292560"/>
                  <a:gd name="connsiteX28" fmla="*/ 184214 w 231988"/>
                  <a:gd name="connsiteY28" fmla="*/ 240506 h 292560"/>
                  <a:gd name="connsiteX29" fmla="*/ 174356 w 231988"/>
                  <a:gd name="connsiteY29" fmla="*/ 238173 h 292560"/>
                  <a:gd name="connsiteX30" fmla="*/ 152829 w 231988"/>
                  <a:gd name="connsiteY30" fmla="*/ 237411 h 292560"/>
                  <a:gd name="connsiteX31" fmla="*/ 126445 w 231988"/>
                  <a:gd name="connsiteY31" fmla="*/ 241649 h 292560"/>
                  <a:gd name="connsiteX32" fmla="*/ 84487 w 231988"/>
                  <a:gd name="connsiteY32" fmla="*/ 257223 h 29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1988" h="292560">
                    <a:moveTo>
                      <a:pt x="84487" y="257223"/>
                    </a:moveTo>
                    <a:cubicBezTo>
                      <a:pt x="77343" y="260366"/>
                      <a:pt x="71295" y="264462"/>
                      <a:pt x="70199" y="273034"/>
                    </a:cubicBezTo>
                    <a:cubicBezTo>
                      <a:pt x="55959" y="269891"/>
                      <a:pt x="40672" y="264747"/>
                      <a:pt x="42482" y="292560"/>
                    </a:cubicBezTo>
                    <a:cubicBezTo>
                      <a:pt x="31575" y="279606"/>
                      <a:pt x="25194" y="269129"/>
                      <a:pt x="24861" y="256222"/>
                    </a:cubicBezTo>
                    <a:cubicBezTo>
                      <a:pt x="24718" y="248745"/>
                      <a:pt x="24527" y="242554"/>
                      <a:pt x="17240" y="237934"/>
                    </a:cubicBezTo>
                    <a:cubicBezTo>
                      <a:pt x="7573" y="231743"/>
                      <a:pt x="7954" y="246412"/>
                      <a:pt x="0" y="245078"/>
                    </a:cubicBezTo>
                    <a:cubicBezTo>
                      <a:pt x="381" y="240744"/>
                      <a:pt x="810" y="236553"/>
                      <a:pt x="1191" y="232362"/>
                    </a:cubicBezTo>
                    <a:cubicBezTo>
                      <a:pt x="22050" y="192977"/>
                      <a:pt x="42910" y="153543"/>
                      <a:pt x="63770" y="114109"/>
                    </a:cubicBezTo>
                    <a:cubicBezTo>
                      <a:pt x="65484" y="95869"/>
                      <a:pt x="78915" y="83248"/>
                      <a:pt x="86011" y="67580"/>
                    </a:cubicBezTo>
                    <a:cubicBezTo>
                      <a:pt x="94726" y="52435"/>
                      <a:pt x="100775" y="36052"/>
                      <a:pt x="107347" y="19955"/>
                    </a:cubicBezTo>
                    <a:cubicBezTo>
                      <a:pt x="108490" y="18097"/>
                      <a:pt x="110062" y="16812"/>
                      <a:pt x="112014" y="15954"/>
                    </a:cubicBezTo>
                    <a:cubicBezTo>
                      <a:pt x="122920" y="15002"/>
                      <a:pt x="122920" y="15002"/>
                      <a:pt x="127302" y="0"/>
                    </a:cubicBezTo>
                    <a:cubicBezTo>
                      <a:pt x="126111" y="21288"/>
                      <a:pt x="149686" y="22193"/>
                      <a:pt x="156353" y="37005"/>
                    </a:cubicBezTo>
                    <a:cubicBezTo>
                      <a:pt x="153162" y="40767"/>
                      <a:pt x="148923" y="40814"/>
                      <a:pt x="144637" y="40148"/>
                    </a:cubicBezTo>
                    <a:cubicBezTo>
                      <a:pt x="132684" y="38338"/>
                      <a:pt x="124016" y="42053"/>
                      <a:pt x="125063" y="55245"/>
                    </a:cubicBezTo>
                    <a:cubicBezTo>
                      <a:pt x="125825" y="65294"/>
                      <a:pt x="116348" y="63293"/>
                      <a:pt x="113300" y="70818"/>
                    </a:cubicBezTo>
                    <a:cubicBezTo>
                      <a:pt x="139685" y="47149"/>
                      <a:pt x="170593" y="60817"/>
                      <a:pt x="198834" y="53673"/>
                    </a:cubicBezTo>
                    <a:cubicBezTo>
                      <a:pt x="171688" y="67008"/>
                      <a:pt x="173070" y="78771"/>
                      <a:pt x="189548" y="101727"/>
                    </a:cubicBezTo>
                    <a:cubicBezTo>
                      <a:pt x="200359" y="116777"/>
                      <a:pt x="207693" y="126730"/>
                      <a:pt x="226362" y="126492"/>
                    </a:cubicBezTo>
                    <a:cubicBezTo>
                      <a:pt x="230315" y="126444"/>
                      <a:pt x="232886" y="131921"/>
                      <a:pt x="231696" y="136588"/>
                    </a:cubicBezTo>
                    <a:cubicBezTo>
                      <a:pt x="230362" y="141970"/>
                      <a:pt x="225553" y="142256"/>
                      <a:pt x="221409" y="141303"/>
                    </a:cubicBezTo>
                    <a:cubicBezTo>
                      <a:pt x="213884" y="139541"/>
                      <a:pt x="205693" y="138350"/>
                      <a:pt x="199311" y="134493"/>
                    </a:cubicBezTo>
                    <a:cubicBezTo>
                      <a:pt x="184261" y="125301"/>
                      <a:pt x="177785" y="142161"/>
                      <a:pt x="166593" y="144828"/>
                    </a:cubicBezTo>
                    <a:cubicBezTo>
                      <a:pt x="161497" y="146018"/>
                      <a:pt x="168783" y="156924"/>
                      <a:pt x="170831" y="163163"/>
                    </a:cubicBezTo>
                    <a:cubicBezTo>
                      <a:pt x="176022" y="179118"/>
                      <a:pt x="169783" y="187737"/>
                      <a:pt x="151543" y="188071"/>
                    </a:cubicBezTo>
                    <a:cubicBezTo>
                      <a:pt x="147400" y="188119"/>
                      <a:pt x="144685" y="189643"/>
                      <a:pt x="143113" y="193024"/>
                    </a:cubicBezTo>
                    <a:cubicBezTo>
                      <a:pt x="140875" y="197834"/>
                      <a:pt x="140494" y="202739"/>
                      <a:pt x="144875" y="206645"/>
                    </a:cubicBezTo>
                    <a:cubicBezTo>
                      <a:pt x="149210" y="210502"/>
                      <a:pt x="154448" y="213122"/>
                      <a:pt x="160354" y="212836"/>
                    </a:cubicBezTo>
                    <a:cubicBezTo>
                      <a:pt x="180499" y="211741"/>
                      <a:pt x="186214" y="222695"/>
                      <a:pt x="184214" y="240506"/>
                    </a:cubicBezTo>
                    <a:cubicBezTo>
                      <a:pt x="180833" y="239792"/>
                      <a:pt x="175784" y="240220"/>
                      <a:pt x="174356" y="238173"/>
                    </a:cubicBezTo>
                    <a:cubicBezTo>
                      <a:pt x="167117" y="227838"/>
                      <a:pt x="161068" y="226362"/>
                      <a:pt x="152829" y="237411"/>
                    </a:cubicBezTo>
                    <a:cubicBezTo>
                      <a:pt x="145923" y="246697"/>
                      <a:pt x="134731" y="247888"/>
                      <a:pt x="126445" y="241649"/>
                    </a:cubicBezTo>
                    <a:cubicBezTo>
                      <a:pt x="103156" y="224075"/>
                      <a:pt x="96774" y="247745"/>
                      <a:pt x="84487" y="257223"/>
                    </a:cubicBezTo>
                    <a:close/>
                  </a:path>
                </a:pathLst>
              </a:custGeom>
              <a:solidFill>
                <a:srgbClr val="FFBD58"/>
              </a:solidFill>
              <a:ln w="4763" cap="flat">
                <a:no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36D9B56B-A279-9B7A-DFEB-C93FD7F53647}"/>
                  </a:ext>
                </a:extLst>
              </p:cNvPr>
              <p:cNvSpPr/>
              <p:nvPr/>
            </p:nvSpPr>
            <p:spPr>
              <a:xfrm>
                <a:off x="6198107" y="6642425"/>
                <a:ext cx="62695" cy="119562"/>
              </a:xfrm>
              <a:custGeom>
                <a:avLst/>
                <a:gdLst>
                  <a:gd name="connsiteX0" fmla="*/ 9573 w 62695"/>
                  <a:gd name="connsiteY0" fmla="*/ 119562 h 119562"/>
                  <a:gd name="connsiteX1" fmla="*/ 29861 w 62695"/>
                  <a:gd name="connsiteY1" fmla="*/ 70366 h 119562"/>
                  <a:gd name="connsiteX2" fmla="*/ 32385 w 62695"/>
                  <a:gd name="connsiteY2" fmla="*/ 57364 h 119562"/>
                  <a:gd name="connsiteX3" fmla="*/ 34671 w 62695"/>
                  <a:gd name="connsiteY3" fmla="*/ 52649 h 119562"/>
                  <a:gd name="connsiteX4" fmla="*/ 32433 w 62695"/>
                  <a:gd name="connsiteY4" fmla="*/ 57412 h 119562"/>
                  <a:gd name="connsiteX5" fmla="*/ 14954 w 62695"/>
                  <a:gd name="connsiteY5" fmla="*/ 68365 h 119562"/>
                  <a:gd name="connsiteX6" fmla="*/ 0 w 62695"/>
                  <a:gd name="connsiteY6" fmla="*/ 79938 h 119562"/>
                  <a:gd name="connsiteX7" fmla="*/ 30385 w 62695"/>
                  <a:gd name="connsiteY7" fmla="*/ 22788 h 119562"/>
                  <a:gd name="connsiteX8" fmla="*/ 41529 w 62695"/>
                  <a:gd name="connsiteY8" fmla="*/ 7120 h 119562"/>
                  <a:gd name="connsiteX9" fmla="*/ 60103 w 62695"/>
                  <a:gd name="connsiteY9" fmla="*/ 2357 h 119562"/>
                  <a:gd name="connsiteX10" fmla="*/ 59722 w 62695"/>
                  <a:gd name="connsiteY10" fmla="*/ 20312 h 119562"/>
                  <a:gd name="connsiteX11" fmla="*/ 49292 w 62695"/>
                  <a:gd name="connsiteY11" fmla="*/ 54507 h 119562"/>
                  <a:gd name="connsiteX12" fmla="*/ 9573 w 62695"/>
                  <a:gd name="connsiteY12" fmla="*/ 119562 h 11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95" h="119562">
                    <a:moveTo>
                      <a:pt x="9573" y="119562"/>
                    </a:moveTo>
                    <a:cubicBezTo>
                      <a:pt x="10383" y="100751"/>
                      <a:pt x="22908" y="86701"/>
                      <a:pt x="29861" y="70366"/>
                    </a:cubicBezTo>
                    <a:cubicBezTo>
                      <a:pt x="31766" y="65794"/>
                      <a:pt x="34623" y="62412"/>
                      <a:pt x="32385" y="57364"/>
                    </a:cubicBezTo>
                    <a:cubicBezTo>
                      <a:pt x="33385" y="55935"/>
                      <a:pt x="34100" y="54364"/>
                      <a:pt x="34671" y="52649"/>
                    </a:cubicBezTo>
                    <a:cubicBezTo>
                      <a:pt x="33910" y="54268"/>
                      <a:pt x="33290" y="55888"/>
                      <a:pt x="32433" y="57412"/>
                    </a:cubicBezTo>
                    <a:cubicBezTo>
                      <a:pt x="22956" y="55221"/>
                      <a:pt x="17812" y="60460"/>
                      <a:pt x="14954" y="68365"/>
                    </a:cubicBezTo>
                    <a:cubicBezTo>
                      <a:pt x="12383" y="75700"/>
                      <a:pt x="8716" y="80843"/>
                      <a:pt x="0" y="79938"/>
                    </a:cubicBezTo>
                    <a:cubicBezTo>
                      <a:pt x="7906" y="59698"/>
                      <a:pt x="18050" y="40695"/>
                      <a:pt x="30385" y="22788"/>
                    </a:cubicBezTo>
                    <a:cubicBezTo>
                      <a:pt x="29909" y="14597"/>
                      <a:pt x="33385" y="9215"/>
                      <a:pt x="41529" y="7120"/>
                    </a:cubicBezTo>
                    <a:cubicBezTo>
                      <a:pt x="47768" y="5215"/>
                      <a:pt x="52960" y="-4358"/>
                      <a:pt x="60103" y="2357"/>
                    </a:cubicBezTo>
                    <a:cubicBezTo>
                      <a:pt x="65104" y="7072"/>
                      <a:pt x="61675" y="14263"/>
                      <a:pt x="59722" y="20312"/>
                    </a:cubicBezTo>
                    <a:cubicBezTo>
                      <a:pt x="56150" y="31694"/>
                      <a:pt x="52769" y="43124"/>
                      <a:pt x="49292" y="54507"/>
                    </a:cubicBezTo>
                    <a:cubicBezTo>
                      <a:pt x="31290" y="73318"/>
                      <a:pt x="28337" y="101274"/>
                      <a:pt x="9573" y="119562"/>
                    </a:cubicBezTo>
                    <a:close/>
                  </a:path>
                </a:pathLst>
              </a:custGeom>
              <a:solidFill>
                <a:srgbClr val="FF8600"/>
              </a:solidFill>
              <a:ln w="4763" cap="flat">
                <a:noFill/>
                <a:prstDash val="solid"/>
                <a:miter/>
              </a:ln>
            </p:spPr>
            <p:txBody>
              <a:bodyPr rtlCol="0" anchor="ctr"/>
              <a:lstStyle/>
              <a:p>
                <a:endParaRPr lang="en-US"/>
              </a:p>
            </p:txBody>
          </p:sp>
          <p:sp>
            <p:nvSpPr>
              <p:cNvPr id="1138" name="Freeform: Shape 1137">
                <a:extLst>
                  <a:ext uri="{FF2B5EF4-FFF2-40B4-BE49-F238E27FC236}">
                    <a16:creationId xmlns:a16="http://schemas.microsoft.com/office/drawing/2014/main" id="{75156EE1-7347-7CC4-3F19-2F80E4E19E4A}"/>
                  </a:ext>
                </a:extLst>
              </p:cNvPr>
              <p:cNvSpPr/>
              <p:nvPr/>
            </p:nvSpPr>
            <p:spPr>
              <a:xfrm>
                <a:off x="6188226" y="6614454"/>
                <a:ext cx="51410" cy="50759"/>
              </a:xfrm>
              <a:custGeom>
                <a:avLst/>
                <a:gdLst>
                  <a:gd name="connsiteX0" fmla="*/ 51411 w 51410"/>
                  <a:gd name="connsiteY0" fmla="*/ 35091 h 50759"/>
                  <a:gd name="connsiteX1" fmla="*/ 40266 w 51410"/>
                  <a:gd name="connsiteY1" fmla="*/ 50760 h 50759"/>
                  <a:gd name="connsiteX2" fmla="*/ 12120 w 51410"/>
                  <a:gd name="connsiteY2" fmla="*/ 44283 h 50759"/>
                  <a:gd name="connsiteX3" fmla="*/ 309 w 51410"/>
                  <a:gd name="connsiteY3" fmla="*/ 30947 h 50759"/>
                  <a:gd name="connsiteX4" fmla="*/ 13215 w 51410"/>
                  <a:gd name="connsiteY4" fmla="*/ 5944 h 50759"/>
                  <a:gd name="connsiteX5" fmla="*/ 40028 w 51410"/>
                  <a:gd name="connsiteY5" fmla="*/ 4992 h 50759"/>
                  <a:gd name="connsiteX6" fmla="*/ 44076 w 51410"/>
                  <a:gd name="connsiteY6" fmla="*/ 18613 h 50759"/>
                  <a:gd name="connsiteX7" fmla="*/ 51411 w 51410"/>
                  <a:gd name="connsiteY7" fmla="*/ 35091 h 5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10" h="50759">
                    <a:moveTo>
                      <a:pt x="51411" y="35091"/>
                    </a:moveTo>
                    <a:cubicBezTo>
                      <a:pt x="47696" y="40329"/>
                      <a:pt x="43981" y="45569"/>
                      <a:pt x="40266" y="50760"/>
                    </a:cubicBezTo>
                    <a:cubicBezTo>
                      <a:pt x="30884" y="48521"/>
                      <a:pt x="21597" y="45711"/>
                      <a:pt x="12120" y="44283"/>
                    </a:cubicBezTo>
                    <a:cubicBezTo>
                      <a:pt x="3881" y="42997"/>
                      <a:pt x="-1358" y="40235"/>
                      <a:pt x="309" y="30947"/>
                    </a:cubicBezTo>
                    <a:cubicBezTo>
                      <a:pt x="2119" y="21279"/>
                      <a:pt x="-1930" y="7897"/>
                      <a:pt x="13215" y="5944"/>
                    </a:cubicBezTo>
                    <a:cubicBezTo>
                      <a:pt x="21978" y="4849"/>
                      <a:pt x="30741" y="-6247"/>
                      <a:pt x="40028" y="4992"/>
                    </a:cubicBezTo>
                    <a:cubicBezTo>
                      <a:pt x="43362" y="8992"/>
                      <a:pt x="45219" y="13564"/>
                      <a:pt x="44076" y="18613"/>
                    </a:cubicBezTo>
                    <a:cubicBezTo>
                      <a:pt x="42362" y="26137"/>
                      <a:pt x="48220" y="29947"/>
                      <a:pt x="51411" y="35091"/>
                    </a:cubicBezTo>
                    <a:close/>
                  </a:path>
                </a:pathLst>
              </a:custGeom>
              <a:solidFill>
                <a:srgbClr val="FFBC55"/>
              </a:solidFill>
              <a:ln w="4763" cap="flat">
                <a:noFill/>
                <a:prstDash val="solid"/>
                <a:miter/>
              </a:ln>
            </p:spPr>
            <p:txBody>
              <a:bodyPr rtlCol="0" anchor="ctr"/>
              <a:lstStyle/>
              <a:p>
                <a:endParaRPr lang="en-US"/>
              </a:p>
            </p:txBody>
          </p:sp>
          <p:sp>
            <p:nvSpPr>
              <p:cNvPr id="1139" name="Freeform: Shape 1138">
                <a:extLst>
                  <a:ext uri="{FF2B5EF4-FFF2-40B4-BE49-F238E27FC236}">
                    <a16:creationId xmlns:a16="http://schemas.microsoft.com/office/drawing/2014/main" id="{3D3D001B-8EE0-7D08-0BAD-1362154FD5BF}"/>
                  </a:ext>
                </a:extLst>
              </p:cNvPr>
              <p:cNvSpPr/>
              <p:nvPr/>
            </p:nvSpPr>
            <p:spPr>
              <a:xfrm>
                <a:off x="5881706" y="6525926"/>
                <a:ext cx="177104" cy="206014"/>
              </a:xfrm>
              <a:custGeom>
                <a:avLst/>
                <a:gdLst>
                  <a:gd name="connsiteX0" fmla="*/ 80657 w 177104"/>
                  <a:gd name="connsiteY0" fmla="*/ 204629 h 206014"/>
                  <a:gd name="connsiteX1" fmla="*/ 35652 w 177104"/>
                  <a:gd name="connsiteY1" fmla="*/ 205771 h 206014"/>
                  <a:gd name="connsiteX2" fmla="*/ 50082 w 177104"/>
                  <a:gd name="connsiteY2" fmla="*/ 195627 h 206014"/>
                  <a:gd name="connsiteX3" fmla="*/ 37176 w 177104"/>
                  <a:gd name="connsiteY3" fmla="*/ 189007 h 206014"/>
                  <a:gd name="connsiteX4" fmla="*/ 46082 w 177104"/>
                  <a:gd name="connsiteY4" fmla="*/ 176054 h 206014"/>
                  <a:gd name="connsiteX5" fmla="*/ 54225 w 177104"/>
                  <a:gd name="connsiteY5" fmla="*/ 146716 h 206014"/>
                  <a:gd name="connsiteX6" fmla="*/ 23269 w 177104"/>
                  <a:gd name="connsiteY6" fmla="*/ 144050 h 206014"/>
                  <a:gd name="connsiteX7" fmla="*/ 4029 w 177104"/>
                  <a:gd name="connsiteY7" fmla="*/ 150003 h 206014"/>
                  <a:gd name="connsiteX8" fmla="*/ 5743 w 177104"/>
                  <a:gd name="connsiteY8" fmla="*/ 86042 h 206014"/>
                  <a:gd name="connsiteX9" fmla="*/ 4124 w 177104"/>
                  <a:gd name="connsiteY9" fmla="*/ 80232 h 206014"/>
                  <a:gd name="connsiteX10" fmla="*/ 39176 w 177104"/>
                  <a:gd name="connsiteY10" fmla="*/ 4604 h 206014"/>
                  <a:gd name="connsiteX11" fmla="*/ 47749 w 177104"/>
                  <a:gd name="connsiteY11" fmla="*/ 175 h 206014"/>
                  <a:gd name="connsiteX12" fmla="*/ 79991 w 177104"/>
                  <a:gd name="connsiteY12" fmla="*/ 24749 h 206014"/>
                  <a:gd name="connsiteX13" fmla="*/ 85039 w 177104"/>
                  <a:gd name="connsiteY13" fmla="*/ 26368 h 206014"/>
                  <a:gd name="connsiteX14" fmla="*/ 128616 w 177104"/>
                  <a:gd name="connsiteY14" fmla="*/ 21748 h 206014"/>
                  <a:gd name="connsiteX15" fmla="*/ 130663 w 177104"/>
                  <a:gd name="connsiteY15" fmla="*/ 33702 h 206014"/>
                  <a:gd name="connsiteX16" fmla="*/ 131807 w 177104"/>
                  <a:gd name="connsiteY16" fmla="*/ 60563 h 206014"/>
                  <a:gd name="connsiteX17" fmla="*/ 150809 w 177104"/>
                  <a:gd name="connsiteY17" fmla="*/ 51800 h 206014"/>
                  <a:gd name="connsiteX18" fmla="*/ 159096 w 177104"/>
                  <a:gd name="connsiteY18" fmla="*/ 40846 h 206014"/>
                  <a:gd name="connsiteX19" fmla="*/ 168525 w 177104"/>
                  <a:gd name="connsiteY19" fmla="*/ 29607 h 206014"/>
                  <a:gd name="connsiteX20" fmla="*/ 176955 w 177104"/>
                  <a:gd name="connsiteY20" fmla="*/ 42323 h 206014"/>
                  <a:gd name="connsiteX21" fmla="*/ 168335 w 177104"/>
                  <a:gd name="connsiteY21" fmla="*/ 65706 h 206014"/>
                  <a:gd name="connsiteX22" fmla="*/ 108613 w 177104"/>
                  <a:gd name="connsiteY22" fmla="*/ 168386 h 206014"/>
                  <a:gd name="connsiteX23" fmla="*/ 82134 w 177104"/>
                  <a:gd name="connsiteY23" fmla="*/ 200818 h 206014"/>
                  <a:gd name="connsiteX24" fmla="*/ 80657 w 177104"/>
                  <a:gd name="connsiteY24" fmla="*/ 204629 h 2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7104" h="206014">
                    <a:moveTo>
                      <a:pt x="80657" y="204629"/>
                    </a:moveTo>
                    <a:cubicBezTo>
                      <a:pt x="65798" y="202723"/>
                      <a:pt x="51225" y="207057"/>
                      <a:pt x="35652" y="205771"/>
                    </a:cubicBezTo>
                    <a:cubicBezTo>
                      <a:pt x="40557" y="202295"/>
                      <a:pt x="45463" y="198866"/>
                      <a:pt x="50082" y="195627"/>
                    </a:cubicBezTo>
                    <a:cubicBezTo>
                      <a:pt x="49034" y="184626"/>
                      <a:pt x="38938" y="195104"/>
                      <a:pt x="37176" y="189007"/>
                    </a:cubicBezTo>
                    <a:cubicBezTo>
                      <a:pt x="35128" y="181816"/>
                      <a:pt x="42891" y="180245"/>
                      <a:pt x="46082" y="176054"/>
                    </a:cubicBezTo>
                    <a:cubicBezTo>
                      <a:pt x="52844" y="167243"/>
                      <a:pt x="63703" y="158146"/>
                      <a:pt x="54225" y="146716"/>
                    </a:cubicBezTo>
                    <a:cubicBezTo>
                      <a:pt x="46367" y="137239"/>
                      <a:pt x="34366" y="139001"/>
                      <a:pt x="23269" y="144050"/>
                    </a:cubicBezTo>
                    <a:cubicBezTo>
                      <a:pt x="17602" y="146669"/>
                      <a:pt x="11268" y="147812"/>
                      <a:pt x="4029" y="150003"/>
                    </a:cubicBezTo>
                    <a:cubicBezTo>
                      <a:pt x="7363" y="127952"/>
                      <a:pt x="-7830" y="106807"/>
                      <a:pt x="5743" y="86042"/>
                    </a:cubicBezTo>
                    <a:cubicBezTo>
                      <a:pt x="4648" y="84232"/>
                      <a:pt x="3172" y="81994"/>
                      <a:pt x="4124" y="80232"/>
                    </a:cubicBezTo>
                    <a:cubicBezTo>
                      <a:pt x="17507" y="55800"/>
                      <a:pt x="26746" y="29464"/>
                      <a:pt x="39176" y="4604"/>
                    </a:cubicBezTo>
                    <a:cubicBezTo>
                      <a:pt x="40748" y="1460"/>
                      <a:pt x="43701" y="-635"/>
                      <a:pt x="47749" y="175"/>
                    </a:cubicBezTo>
                    <a:cubicBezTo>
                      <a:pt x="61702" y="4175"/>
                      <a:pt x="76847" y="6794"/>
                      <a:pt x="79991" y="24749"/>
                    </a:cubicBezTo>
                    <a:cubicBezTo>
                      <a:pt x="80991" y="30512"/>
                      <a:pt x="81514" y="27082"/>
                      <a:pt x="85039" y="26368"/>
                    </a:cubicBezTo>
                    <a:cubicBezTo>
                      <a:pt x="99326" y="23463"/>
                      <a:pt x="114090" y="21463"/>
                      <a:pt x="128616" y="21748"/>
                    </a:cubicBezTo>
                    <a:cubicBezTo>
                      <a:pt x="138951" y="21987"/>
                      <a:pt x="132331" y="29178"/>
                      <a:pt x="130663" y="33702"/>
                    </a:cubicBezTo>
                    <a:cubicBezTo>
                      <a:pt x="134854" y="42275"/>
                      <a:pt x="125711" y="51514"/>
                      <a:pt x="131807" y="60563"/>
                    </a:cubicBezTo>
                    <a:cubicBezTo>
                      <a:pt x="139617" y="61277"/>
                      <a:pt x="136522" y="39370"/>
                      <a:pt x="150809" y="51800"/>
                    </a:cubicBezTo>
                    <a:cubicBezTo>
                      <a:pt x="155048" y="55467"/>
                      <a:pt x="156476" y="44846"/>
                      <a:pt x="159096" y="40846"/>
                    </a:cubicBezTo>
                    <a:cubicBezTo>
                      <a:pt x="161858" y="36655"/>
                      <a:pt x="159857" y="28321"/>
                      <a:pt x="168525" y="29607"/>
                    </a:cubicBezTo>
                    <a:cubicBezTo>
                      <a:pt x="175383" y="30559"/>
                      <a:pt x="177003" y="36131"/>
                      <a:pt x="176955" y="42323"/>
                    </a:cubicBezTo>
                    <a:cubicBezTo>
                      <a:pt x="178003" y="51562"/>
                      <a:pt x="173383" y="58991"/>
                      <a:pt x="168335" y="65706"/>
                    </a:cubicBezTo>
                    <a:cubicBezTo>
                      <a:pt x="144237" y="97520"/>
                      <a:pt x="128187" y="133953"/>
                      <a:pt x="108613" y="168386"/>
                    </a:cubicBezTo>
                    <a:cubicBezTo>
                      <a:pt x="101612" y="180673"/>
                      <a:pt x="95374" y="193627"/>
                      <a:pt x="82134" y="200818"/>
                    </a:cubicBezTo>
                    <a:cubicBezTo>
                      <a:pt x="81658" y="202057"/>
                      <a:pt x="81134" y="203343"/>
                      <a:pt x="80657" y="204629"/>
                    </a:cubicBezTo>
                    <a:close/>
                  </a:path>
                </a:pathLst>
              </a:custGeom>
              <a:solidFill>
                <a:srgbClr val="FFBB53"/>
              </a:solidFill>
              <a:ln w="4763" cap="flat">
                <a:noFill/>
                <a:prstDash val="solid"/>
                <a:miter/>
              </a:ln>
            </p:spPr>
            <p:txBody>
              <a:bodyPr rtlCol="0" anchor="ctr"/>
              <a:lstStyle/>
              <a:p>
                <a:endParaRPr lang="en-US"/>
              </a:p>
            </p:txBody>
          </p:sp>
          <p:sp>
            <p:nvSpPr>
              <p:cNvPr id="1140" name="Freeform: Shape 1139">
                <a:extLst>
                  <a:ext uri="{FF2B5EF4-FFF2-40B4-BE49-F238E27FC236}">
                    <a16:creationId xmlns:a16="http://schemas.microsoft.com/office/drawing/2014/main" id="{1140E827-2D09-78F0-6E24-BCBD025D4772}"/>
                  </a:ext>
                </a:extLst>
              </p:cNvPr>
              <p:cNvSpPr/>
              <p:nvPr/>
            </p:nvSpPr>
            <p:spPr>
              <a:xfrm>
                <a:off x="5821817" y="6496506"/>
                <a:ext cx="118655" cy="199891"/>
              </a:xfrm>
              <a:custGeom>
                <a:avLst/>
                <a:gdLst>
                  <a:gd name="connsiteX0" fmla="*/ 107638 w 118655"/>
                  <a:gd name="connsiteY0" fmla="*/ 29595 h 199891"/>
                  <a:gd name="connsiteX1" fmla="*/ 65633 w 118655"/>
                  <a:gd name="connsiteY1" fmla="*/ 115462 h 199891"/>
                  <a:gd name="connsiteX2" fmla="*/ 40534 w 118655"/>
                  <a:gd name="connsiteY2" fmla="*/ 160706 h 199891"/>
                  <a:gd name="connsiteX3" fmla="*/ 15007 w 118655"/>
                  <a:gd name="connsiteY3" fmla="*/ 196235 h 199891"/>
                  <a:gd name="connsiteX4" fmla="*/ 1530 w 118655"/>
                  <a:gd name="connsiteY4" fmla="*/ 197663 h 199891"/>
                  <a:gd name="connsiteX5" fmla="*/ 3863 w 118655"/>
                  <a:gd name="connsiteY5" fmla="*/ 186424 h 199891"/>
                  <a:gd name="connsiteX6" fmla="*/ 45869 w 118655"/>
                  <a:gd name="connsiteY6" fmla="*/ 101413 h 199891"/>
                  <a:gd name="connsiteX7" fmla="*/ 86445 w 118655"/>
                  <a:gd name="connsiteY7" fmla="*/ 26165 h 199891"/>
                  <a:gd name="connsiteX8" fmla="*/ 87016 w 118655"/>
                  <a:gd name="connsiteY8" fmla="*/ 24166 h 199891"/>
                  <a:gd name="connsiteX9" fmla="*/ 114115 w 118655"/>
                  <a:gd name="connsiteY9" fmla="*/ 925 h 199891"/>
                  <a:gd name="connsiteX10" fmla="*/ 107638 w 118655"/>
                  <a:gd name="connsiteY10" fmla="*/ 29595 h 19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55" h="199891">
                    <a:moveTo>
                      <a:pt x="107638" y="29595"/>
                    </a:moveTo>
                    <a:cubicBezTo>
                      <a:pt x="90683" y="56789"/>
                      <a:pt x="85540" y="89698"/>
                      <a:pt x="65633" y="115462"/>
                    </a:cubicBezTo>
                    <a:cubicBezTo>
                      <a:pt x="51012" y="127035"/>
                      <a:pt x="47916" y="145180"/>
                      <a:pt x="40534" y="160706"/>
                    </a:cubicBezTo>
                    <a:cubicBezTo>
                      <a:pt x="34057" y="174327"/>
                      <a:pt x="26914" y="186947"/>
                      <a:pt x="15007" y="196235"/>
                    </a:cubicBezTo>
                    <a:cubicBezTo>
                      <a:pt x="11388" y="199092"/>
                      <a:pt x="5911" y="202045"/>
                      <a:pt x="1530" y="197663"/>
                    </a:cubicBezTo>
                    <a:cubicBezTo>
                      <a:pt x="-2471" y="193663"/>
                      <a:pt x="2482" y="190091"/>
                      <a:pt x="3863" y="186424"/>
                    </a:cubicBezTo>
                    <a:cubicBezTo>
                      <a:pt x="14913" y="156610"/>
                      <a:pt x="30295" y="128988"/>
                      <a:pt x="45869" y="101413"/>
                    </a:cubicBezTo>
                    <a:cubicBezTo>
                      <a:pt x="68157" y="81077"/>
                      <a:pt x="71729" y="50645"/>
                      <a:pt x="86445" y="26165"/>
                    </a:cubicBezTo>
                    <a:cubicBezTo>
                      <a:pt x="86826" y="25594"/>
                      <a:pt x="86778" y="24832"/>
                      <a:pt x="87016" y="24166"/>
                    </a:cubicBezTo>
                    <a:cubicBezTo>
                      <a:pt x="91731" y="10687"/>
                      <a:pt x="104781" y="-3838"/>
                      <a:pt x="114115" y="925"/>
                    </a:cubicBezTo>
                    <a:cubicBezTo>
                      <a:pt x="127164" y="7592"/>
                      <a:pt x="107971" y="18974"/>
                      <a:pt x="107638" y="29595"/>
                    </a:cubicBezTo>
                    <a:close/>
                  </a:path>
                </a:pathLst>
              </a:custGeom>
              <a:solidFill>
                <a:srgbClr val="FF9200"/>
              </a:solidFill>
              <a:ln w="4763" cap="flat">
                <a:noFill/>
                <a:prstDash val="solid"/>
                <a:miter/>
              </a:ln>
            </p:spPr>
            <p:txBody>
              <a:bodyPr rtlCol="0" anchor="ctr"/>
              <a:lstStyle/>
              <a:p>
                <a:endParaRPr lang="en-US"/>
              </a:p>
            </p:txBody>
          </p:sp>
          <p:sp>
            <p:nvSpPr>
              <p:cNvPr id="1141" name="Freeform: Shape 1140">
                <a:extLst>
                  <a:ext uri="{FF2B5EF4-FFF2-40B4-BE49-F238E27FC236}">
                    <a16:creationId xmlns:a16="http://schemas.microsoft.com/office/drawing/2014/main" id="{5488A99B-DF86-7A83-B459-50CEF3C13F7C}"/>
                  </a:ext>
                </a:extLst>
              </p:cNvPr>
              <p:cNvSpPr/>
              <p:nvPr/>
            </p:nvSpPr>
            <p:spPr>
              <a:xfrm>
                <a:off x="5963840" y="6555120"/>
                <a:ext cx="121794" cy="175959"/>
              </a:xfrm>
              <a:custGeom>
                <a:avLst/>
                <a:gdLst>
                  <a:gd name="connsiteX0" fmla="*/ 0 w 121794"/>
                  <a:gd name="connsiteY0" fmla="*/ 171625 h 175959"/>
                  <a:gd name="connsiteX1" fmla="*/ 94822 w 121794"/>
                  <a:gd name="connsiteY1" fmla="*/ 13130 h 175959"/>
                  <a:gd name="connsiteX2" fmla="*/ 118491 w 121794"/>
                  <a:gd name="connsiteY2" fmla="*/ 2223 h 175959"/>
                  <a:gd name="connsiteX3" fmla="*/ 110585 w 121794"/>
                  <a:gd name="connsiteY3" fmla="*/ 36180 h 175959"/>
                  <a:gd name="connsiteX4" fmla="*/ 109394 w 121794"/>
                  <a:gd name="connsiteY4" fmla="*/ 40133 h 175959"/>
                  <a:gd name="connsiteX5" fmla="*/ 87916 w 121794"/>
                  <a:gd name="connsiteY5" fmla="*/ 89853 h 175959"/>
                  <a:gd name="connsiteX6" fmla="*/ 62341 w 121794"/>
                  <a:gd name="connsiteY6" fmla="*/ 134335 h 175959"/>
                  <a:gd name="connsiteX7" fmla="*/ 49435 w 121794"/>
                  <a:gd name="connsiteY7" fmla="*/ 133049 h 175959"/>
                  <a:gd name="connsiteX8" fmla="*/ 25051 w 121794"/>
                  <a:gd name="connsiteY8" fmla="*/ 153766 h 175959"/>
                  <a:gd name="connsiteX9" fmla="*/ 2857 w 121794"/>
                  <a:gd name="connsiteY9" fmla="*/ 175959 h 175959"/>
                  <a:gd name="connsiteX10" fmla="*/ 0 w 121794"/>
                  <a:gd name="connsiteY10" fmla="*/ 171625 h 17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794" h="175959">
                    <a:moveTo>
                      <a:pt x="0" y="171625"/>
                    </a:moveTo>
                    <a:cubicBezTo>
                      <a:pt x="33814" y="120095"/>
                      <a:pt x="57769" y="62707"/>
                      <a:pt x="94822" y="13130"/>
                    </a:cubicBezTo>
                    <a:cubicBezTo>
                      <a:pt x="104489" y="12177"/>
                      <a:pt x="111443" y="-6254"/>
                      <a:pt x="118491" y="2223"/>
                    </a:cubicBezTo>
                    <a:cubicBezTo>
                      <a:pt x="126159" y="11367"/>
                      <a:pt x="119206" y="25988"/>
                      <a:pt x="110585" y="36180"/>
                    </a:cubicBezTo>
                    <a:cubicBezTo>
                      <a:pt x="110109" y="37466"/>
                      <a:pt x="109728" y="38800"/>
                      <a:pt x="109394" y="40133"/>
                    </a:cubicBezTo>
                    <a:cubicBezTo>
                      <a:pt x="89964" y="51420"/>
                      <a:pt x="84058" y="68517"/>
                      <a:pt x="87916" y="89853"/>
                    </a:cubicBezTo>
                    <a:cubicBezTo>
                      <a:pt x="81106" y="105665"/>
                      <a:pt x="73057" y="120762"/>
                      <a:pt x="62341" y="134335"/>
                    </a:cubicBezTo>
                    <a:cubicBezTo>
                      <a:pt x="58293" y="131335"/>
                      <a:pt x="54007" y="130715"/>
                      <a:pt x="49435" y="133049"/>
                    </a:cubicBezTo>
                    <a:cubicBezTo>
                      <a:pt x="32385" y="129335"/>
                      <a:pt x="31956" y="145622"/>
                      <a:pt x="25051" y="153766"/>
                    </a:cubicBezTo>
                    <a:cubicBezTo>
                      <a:pt x="18240" y="161815"/>
                      <a:pt x="17097" y="175292"/>
                      <a:pt x="2857" y="175959"/>
                    </a:cubicBezTo>
                    <a:cubicBezTo>
                      <a:pt x="1905" y="174483"/>
                      <a:pt x="952" y="173054"/>
                      <a:pt x="0" y="171625"/>
                    </a:cubicBezTo>
                    <a:close/>
                  </a:path>
                </a:pathLst>
              </a:custGeom>
              <a:solidFill>
                <a:srgbClr val="FF8400"/>
              </a:solidFill>
              <a:ln w="4763" cap="flat">
                <a:noFill/>
                <a:prstDash val="solid"/>
                <a:miter/>
              </a:ln>
            </p:spPr>
            <p:txBody>
              <a:bodyPr rtlCol="0" anchor="ctr"/>
              <a:lstStyle/>
              <a:p>
                <a:endParaRPr lang="en-US"/>
              </a:p>
            </p:txBody>
          </p:sp>
          <p:sp>
            <p:nvSpPr>
              <p:cNvPr id="1142" name="Freeform: Shape 1141">
                <a:extLst>
                  <a:ext uri="{FF2B5EF4-FFF2-40B4-BE49-F238E27FC236}">
                    <a16:creationId xmlns:a16="http://schemas.microsoft.com/office/drawing/2014/main" id="{AF98450A-B773-C976-3751-7C642D5540EB}"/>
                  </a:ext>
                </a:extLst>
              </p:cNvPr>
              <p:cNvSpPr/>
              <p:nvPr/>
            </p:nvSpPr>
            <p:spPr>
              <a:xfrm>
                <a:off x="6310360" y="5941171"/>
                <a:ext cx="230497" cy="151190"/>
              </a:xfrm>
              <a:custGeom>
                <a:avLst/>
                <a:gdLst>
                  <a:gd name="connsiteX0" fmla="*/ 213074 w 230497"/>
                  <a:gd name="connsiteY0" fmla="*/ 147638 h 151190"/>
                  <a:gd name="connsiteX1" fmla="*/ 130921 w 230497"/>
                  <a:gd name="connsiteY1" fmla="*/ 110300 h 151190"/>
                  <a:gd name="connsiteX2" fmla="*/ 0 w 230497"/>
                  <a:gd name="connsiteY2" fmla="*/ 38243 h 151190"/>
                  <a:gd name="connsiteX3" fmla="*/ 23860 w 230497"/>
                  <a:gd name="connsiteY3" fmla="*/ 0 h 151190"/>
                  <a:gd name="connsiteX4" fmla="*/ 22813 w 230497"/>
                  <a:gd name="connsiteY4" fmla="*/ 23622 h 151190"/>
                  <a:gd name="connsiteX5" fmla="*/ 32290 w 230497"/>
                  <a:gd name="connsiteY5" fmla="*/ 30480 h 151190"/>
                  <a:gd name="connsiteX6" fmla="*/ 96869 w 230497"/>
                  <a:gd name="connsiteY6" fmla="*/ 44291 h 151190"/>
                  <a:gd name="connsiteX7" fmla="*/ 112490 w 230497"/>
                  <a:gd name="connsiteY7" fmla="*/ 51149 h 151190"/>
                  <a:gd name="connsiteX8" fmla="*/ 155210 w 230497"/>
                  <a:gd name="connsiteY8" fmla="*/ 66104 h 151190"/>
                  <a:gd name="connsiteX9" fmla="*/ 173403 w 230497"/>
                  <a:gd name="connsiteY9" fmla="*/ 80534 h 151190"/>
                  <a:gd name="connsiteX10" fmla="*/ 208645 w 230497"/>
                  <a:gd name="connsiteY10" fmla="*/ 96202 h 151190"/>
                  <a:gd name="connsiteX11" fmla="*/ 224218 w 230497"/>
                  <a:gd name="connsiteY11" fmla="*/ 128683 h 151190"/>
                  <a:gd name="connsiteX12" fmla="*/ 224837 w 230497"/>
                  <a:gd name="connsiteY12" fmla="*/ 149209 h 151190"/>
                  <a:gd name="connsiteX13" fmla="*/ 213074 w 230497"/>
                  <a:gd name="connsiteY13" fmla="*/ 147638 h 15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7" h="151190">
                    <a:moveTo>
                      <a:pt x="213074" y="147638"/>
                    </a:moveTo>
                    <a:cubicBezTo>
                      <a:pt x="187547" y="131159"/>
                      <a:pt x="158115" y="123206"/>
                      <a:pt x="130921" y="110300"/>
                    </a:cubicBezTo>
                    <a:cubicBezTo>
                      <a:pt x="85820" y="88821"/>
                      <a:pt x="39814" y="69247"/>
                      <a:pt x="0" y="38243"/>
                    </a:cubicBezTo>
                    <a:cubicBezTo>
                      <a:pt x="8477" y="27146"/>
                      <a:pt x="19193" y="17669"/>
                      <a:pt x="23860" y="0"/>
                    </a:cubicBezTo>
                    <a:cubicBezTo>
                      <a:pt x="28956" y="11192"/>
                      <a:pt x="21670" y="16907"/>
                      <a:pt x="22813" y="23622"/>
                    </a:cubicBezTo>
                    <a:cubicBezTo>
                      <a:pt x="23813" y="29670"/>
                      <a:pt x="26146" y="33909"/>
                      <a:pt x="32290" y="30480"/>
                    </a:cubicBezTo>
                    <a:cubicBezTo>
                      <a:pt x="58007" y="16097"/>
                      <a:pt x="79772" y="23098"/>
                      <a:pt x="96869" y="44291"/>
                    </a:cubicBezTo>
                    <a:cubicBezTo>
                      <a:pt x="102060" y="50673"/>
                      <a:pt x="107395" y="51483"/>
                      <a:pt x="112490" y="51149"/>
                    </a:cubicBezTo>
                    <a:cubicBezTo>
                      <a:pt x="129207" y="49959"/>
                      <a:pt x="145828" y="47101"/>
                      <a:pt x="155210" y="66104"/>
                    </a:cubicBezTo>
                    <a:cubicBezTo>
                      <a:pt x="172212" y="56150"/>
                      <a:pt x="168735" y="75343"/>
                      <a:pt x="173403" y="80534"/>
                    </a:cubicBezTo>
                    <a:cubicBezTo>
                      <a:pt x="183404" y="91678"/>
                      <a:pt x="198739" y="87296"/>
                      <a:pt x="208645" y="96202"/>
                    </a:cubicBezTo>
                    <a:cubicBezTo>
                      <a:pt x="206930" y="110204"/>
                      <a:pt x="203835" y="124063"/>
                      <a:pt x="224218" y="128683"/>
                    </a:cubicBezTo>
                    <a:cubicBezTo>
                      <a:pt x="227933" y="129540"/>
                      <a:pt x="235934" y="141827"/>
                      <a:pt x="224837" y="149209"/>
                    </a:cubicBezTo>
                    <a:cubicBezTo>
                      <a:pt x="220456" y="152400"/>
                      <a:pt x="216551" y="151638"/>
                      <a:pt x="213074" y="147638"/>
                    </a:cubicBezTo>
                    <a:close/>
                  </a:path>
                </a:pathLst>
              </a:custGeom>
              <a:solidFill>
                <a:srgbClr val="FF8F99"/>
              </a:solidFill>
              <a:ln w="4763" cap="flat">
                <a:no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F02998F2-43DF-F307-C947-DC479CDF8DA0}"/>
                  </a:ext>
                </a:extLst>
              </p:cNvPr>
              <p:cNvSpPr/>
              <p:nvPr/>
            </p:nvSpPr>
            <p:spPr>
              <a:xfrm>
                <a:off x="6517521" y="6088808"/>
                <a:ext cx="111719" cy="71632"/>
              </a:xfrm>
              <a:custGeom>
                <a:avLst/>
                <a:gdLst>
                  <a:gd name="connsiteX0" fmla="*/ 5913 w 111719"/>
                  <a:gd name="connsiteY0" fmla="*/ 0 h 71632"/>
                  <a:gd name="connsiteX1" fmla="*/ 17677 w 111719"/>
                  <a:gd name="connsiteY1" fmla="*/ 1571 h 71632"/>
                  <a:gd name="connsiteX2" fmla="*/ 51538 w 111719"/>
                  <a:gd name="connsiteY2" fmla="*/ 9097 h 71632"/>
                  <a:gd name="connsiteX3" fmla="*/ 72255 w 111719"/>
                  <a:gd name="connsiteY3" fmla="*/ 15287 h 71632"/>
                  <a:gd name="connsiteX4" fmla="*/ 88971 w 111719"/>
                  <a:gd name="connsiteY4" fmla="*/ 22717 h 71632"/>
                  <a:gd name="connsiteX5" fmla="*/ 111688 w 111719"/>
                  <a:gd name="connsiteY5" fmla="*/ 48530 h 71632"/>
                  <a:gd name="connsiteX6" fmla="*/ 83875 w 111719"/>
                  <a:gd name="connsiteY6" fmla="*/ 71199 h 71632"/>
                  <a:gd name="connsiteX7" fmla="*/ 75493 w 111719"/>
                  <a:gd name="connsiteY7" fmla="*/ 71485 h 71632"/>
                  <a:gd name="connsiteX8" fmla="*/ 9104 w 111719"/>
                  <a:gd name="connsiteY8" fmla="*/ 51625 h 71632"/>
                  <a:gd name="connsiteX9" fmla="*/ 3056 w 111719"/>
                  <a:gd name="connsiteY9" fmla="*/ 24193 h 71632"/>
                  <a:gd name="connsiteX10" fmla="*/ 627 w 111719"/>
                  <a:gd name="connsiteY10" fmla="*/ 2096 h 71632"/>
                  <a:gd name="connsiteX11" fmla="*/ 5913 w 111719"/>
                  <a:gd name="connsiteY11" fmla="*/ 0 h 7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719" h="71632">
                    <a:moveTo>
                      <a:pt x="5913" y="0"/>
                    </a:moveTo>
                    <a:cubicBezTo>
                      <a:pt x="9818" y="524"/>
                      <a:pt x="13772" y="1048"/>
                      <a:pt x="17677" y="1571"/>
                    </a:cubicBezTo>
                    <a:cubicBezTo>
                      <a:pt x="27535" y="10525"/>
                      <a:pt x="40346" y="6048"/>
                      <a:pt x="51538" y="9097"/>
                    </a:cubicBezTo>
                    <a:cubicBezTo>
                      <a:pt x="59348" y="8001"/>
                      <a:pt x="66778" y="8430"/>
                      <a:pt x="72255" y="15287"/>
                    </a:cubicBezTo>
                    <a:cubicBezTo>
                      <a:pt x="76017" y="21670"/>
                      <a:pt x="83352" y="20955"/>
                      <a:pt x="88971" y="22717"/>
                    </a:cubicBezTo>
                    <a:cubicBezTo>
                      <a:pt x="102354" y="26813"/>
                      <a:pt x="112355" y="34004"/>
                      <a:pt x="111688" y="48530"/>
                    </a:cubicBezTo>
                    <a:cubicBezTo>
                      <a:pt x="110927" y="65056"/>
                      <a:pt x="98115" y="69723"/>
                      <a:pt x="83875" y="71199"/>
                    </a:cubicBezTo>
                    <a:cubicBezTo>
                      <a:pt x="81113" y="71485"/>
                      <a:pt x="78303" y="71390"/>
                      <a:pt x="75493" y="71485"/>
                    </a:cubicBezTo>
                    <a:cubicBezTo>
                      <a:pt x="51109" y="72437"/>
                      <a:pt x="27964" y="69104"/>
                      <a:pt x="9104" y="51625"/>
                    </a:cubicBezTo>
                    <a:cubicBezTo>
                      <a:pt x="-1897" y="44434"/>
                      <a:pt x="-1611" y="35100"/>
                      <a:pt x="3056" y="24193"/>
                    </a:cubicBezTo>
                    <a:cubicBezTo>
                      <a:pt x="6246" y="16764"/>
                      <a:pt x="13105" y="8096"/>
                      <a:pt x="627" y="2096"/>
                    </a:cubicBezTo>
                    <a:cubicBezTo>
                      <a:pt x="2389" y="1381"/>
                      <a:pt x="4151" y="714"/>
                      <a:pt x="5913" y="0"/>
                    </a:cubicBezTo>
                    <a:close/>
                  </a:path>
                </a:pathLst>
              </a:custGeom>
              <a:solidFill>
                <a:srgbClr val="FF4652"/>
              </a:solidFill>
              <a:ln w="4763" cap="flat">
                <a:noFill/>
                <a:prstDash val="solid"/>
                <a:miter/>
              </a:ln>
            </p:spPr>
            <p:txBody>
              <a:bodyPr rtlCol="0" anchor="ctr"/>
              <a:lstStyle/>
              <a:p>
                <a:endParaRPr lang="en-US"/>
              </a:p>
            </p:txBody>
          </p:sp>
          <p:sp>
            <p:nvSpPr>
              <p:cNvPr id="1144" name="Freeform: Shape 1143">
                <a:extLst>
                  <a:ext uri="{FF2B5EF4-FFF2-40B4-BE49-F238E27FC236}">
                    <a16:creationId xmlns:a16="http://schemas.microsoft.com/office/drawing/2014/main" id="{CD1CF23E-6643-1338-5D3C-B13D3C35E1FA}"/>
                  </a:ext>
                </a:extLst>
              </p:cNvPr>
              <p:cNvSpPr/>
              <p:nvPr/>
            </p:nvSpPr>
            <p:spPr>
              <a:xfrm>
                <a:off x="6560767" y="6043762"/>
                <a:ext cx="62822" cy="60487"/>
              </a:xfrm>
              <a:custGeom>
                <a:avLst/>
                <a:gdLst>
                  <a:gd name="connsiteX0" fmla="*/ 29009 w 62822"/>
                  <a:gd name="connsiteY0" fmla="*/ 60334 h 60487"/>
                  <a:gd name="connsiteX1" fmla="*/ 8291 w 62822"/>
                  <a:gd name="connsiteY1" fmla="*/ 54143 h 60487"/>
                  <a:gd name="connsiteX2" fmla="*/ 8244 w 62822"/>
                  <a:gd name="connsiteY2" fmla="*/ 37902 h 60487"/>
                  <a:gd name="connsiteX3" fmla="*/ 958 w 62822"/>
                  <a:gd name="connsiteY3" fmla="*/ 21996 h 60487"/>
                  <a:gd name="connsiteX4" fmla="*/ 24532 w 62822"/>
                  <a:gd name="connsiteY4" fmla="*/ 19186 h 60487"/>
                  <a:gd name="connsiteX5" fmla="*/ 12721 w 62822"/>
                  <a:gd name="connsiteY5" fmla="*/ 15709 h 60487"/>
                  <a:gd name="connsiteX6" fmla="*/ 5768 w 62822"/>
                  <a:gd name="connsiteY6" fmla="*/ 9708 h 60487"/>
                  <a:gd name="connsiteX7" fmla="*/ 11149 w 62822"/>
                  <a:gd name="connsiteY7" fmla="*/ 1327 h 60487"/>
                  <a:gd name="connsiteX8" fmla="*/ 51488 w 62822"/>
                  <a:gd name="connsiteY8" fmla="*/ 565 h 60487"/>
                  <a:gd name="connsiteX9" fmla="*/ 61775 w 62822"/>
                  <a:gd name="connsiteY9" fmla="*/ 15138 h 60487"/>
                  <a:gd name="connsiteX10" fmla="*/ 50964 w 62822"/>
                  <a:gd name="connsiteY10" fmla="*/ 26901 h 60487"/>
                  <a:gd name="connsiteX11" fmla="*/ 35247 w 62822"/>
                  <a:gd name="connsiteY11" fmla="*/ 32568 h 60487"/>
                  <a:gd name="connsiteX12" fmla="*/ 61060 w 62822"/>
                  <a:gd name="connsiteY12" fmla="*/ 39188 h 60487"/>
                  <a:gd name="connsiteX13" fmla="*/ 50392 w 62822"/>
                  <a:gd name="connsiteY13" fmla="*/ 47999 h 60487"/>
                  <a:gd name="connsiteX14" fmla="*/ 62822 w 62822"/>
                  <a:gd name="connsiteY14" fmla="*/ 50475 h 60487"/>
                  <a:gd name="connsiteX15" fmla="*/ 29009 w 62822"/>
                  <a:gd name="connsiteY15" fmla="*/ 60334 h 6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822" h="60487">
                    <a:moveTo>
                      <a:pt x="29009" y="60334"/>
                    </a:moveTo>
                    <a:cubicBezTo>
                      <a:pt x="22007" y="58571"/>
                      <a:pt x="13768" y="60810"/>
                      <a:pt x="8291" y="54143"/>
                    </a:cubicBezTo>
                    <a:cubicBezTo>
                      <a:pt x="7720" y="49046"/>
                      <a:pt x="-10044" y="46570"/>
                      <a:pt x="8244" y="37902"/>
                    </a:cubicBezTo>
                    <a:cubicBezTo>
                      <a:pt x="21151" y="31806"/>
                      <a:pt x="-1186" y="30378"/>
                      <a:pt x="958" y="21996"/>
                    </a:cubicBezTo>
                    <a:cubicBezTo>
                      <a:pt x="7768" y="15614"/>
                      <a:pt x="17055" y="23853"/>
                      <a:pt x="24532" y="19186"/>
                    </a:cubicBezTo>
                    <a:cubicBezTo>
                      <a:pt x="21388" y="15138"/>
                      <a:pt x="16673" y="16662"/>
                      <a:pt x="12721" y="15709"/>
                    </a:cubicBezTo>
                    <a:cubicBezTo>
                      <a:pt x="9244" y="14900"/>
                      <a:pt x="5006" y="14185"/>
                      <a:pt x="5768" y="9708"/>
                    </a:cubicBezTo>
                    <a:cubicBezTo>
                      <a:pt x="6339" y="6565"/>
                      <a:pt x="9054" y="1469"/>
                      <a:pt x="11149" y="1327"/>
                    </a:cubicBezTo>
                    <a:cubicBezTo>
                      <a:pt x="24532" y="279"/>
                      <a:pt x="38152" y="-626"/>
                      <a:pt x="51488" y="565"/>
                    </a:cubicBezTo>
                    <a:cubicBezTo>
                      <a:pt x="57869" y="1136"/>
                      <a:pt x="61679" y="8327"/>
                      <a:pt x="61775" y="15138"/>
                    </a:cubicBezTo>
                    <a:cubicBezTo>
                      <a:pt x="61870" y="21757"/>
                      <a:pt x="55964" y="24472"/>
                      <a:pt x="50964" y="26901"/>
                    </a:cubicBezTo>
                    <a:cubicBezTo>
                      <a:pt x="46011" y="29283"/>
                      <a:pt x="40581" y="30663"/>
                      <a:pt x="35247" y="32568"/>
                    </a:cubicBezTo>
                    <a:cubicBezTo>
                      <a:pt x="40724" y="48666"/>
                      <a:pt x="54059" y="29806"/>
                      <a:pt x="61060" y="39188"/>
                    </a:cubicBezTo>
                    <a:cubicBezTo>
                      <a:pt x="59679" y="44142"/>
                      <a:pt x="48440" y="40236"/>
                      <a:pt x="50392" y="47999"/>
                    </a:cubicBezTo>
                    <a:cubicBezTo>
                      <a:pt x="52345" y="56095"/>
                      <a:pt x="58584" y="43903"/>
                      <a:pt x="62822" y="50475"/>
                    </a:cubicBezTo>
                    <a:cubicBezTo>
                      <a:pt x="55345" y="65811"/>
                      <a:pt x="40629" y="58429"/>
                      <a:pt x="29009" y="60334"/>
                    </a:cubicBezTo>
                    <a:close/>
                  </a:path>
                </a:pathLst>
              </a:custGeom>
              <a:solidFill>
                <a:srgbClr val="FF8F99"/>
              </a:solidFill>
              <a:ln w="4763" cap="flat">
                <a:noFill/>
                <a:prstDash val="solid"/>
                <a:miter/>
              </a:ln>
            </p:spPr>
            <p:txBody>
              <a:bodyPr rtlCol="0" anchor="ctr"/>
              <a:lstStyle/>
              <a:p>
                <a:endParaRPr lang="en-US"/>
              </a:p>
            </p:txBody>
          </p:sp>
          <p:sp>
            <p:nvSpPr>
              <p:cNvPr id="1145" name="Freeform: Shape 1144">
                <a:extLst>
                  <a:ext uri="{FF2B5EF4-FFF2-40B4-BE49-F238E27FC236}">
                    <a16:creationId xmlns:a16="http://schemas.microsoft.com/office/drawing/2014/main" id="{FB85B0BA-2DD6-D492-6545-B5072F4B3CF2}"/>
                  </a:ext>
                </a:extLst>
              </p:cNvPr>
              <p:cNvSpPr/>
              <p:nvPr/>
            </p:nvSpPr>
            <p:spPr>
              <a:xfrm>
                <a:off x="6493382" y="6129242"/>
                <a:ext cx="99631" cy="55377"/>
              </a:xfrm>
              <a:custGeom>
                <a:avLst/>
                <a:gdLst>
                  <a:gd name="connsiteX0" fmla="*/ 33195 w 99631"/>
                  <a:gd name="connsiteY0" fmla="*/ 11192 h 55377"/>
                  <a:gd name="connsiteX1" fmla="*/ 99632 w 99631"/>
                  <a:gd name="connsiteY1" fmla="*/ 31052 h 55377"/>
                  <a:gd name="connsiteX2" fmla="*/ 77058 w 99631"/>
                  <a:gd name="connsiteY2" fmla="*/ 45625 h 55377"/>
                  <a:gd name="connsiteX3" fmla="*/ 62770 w 99631"/>
                  <a:gd name="connsiteY3" fmla="*/ 51531 h 55377"/>
                  <a:gd name="connsiteX4" fmla="*/ 50959 w 99631"/>
                  <a:gd name="connsiteY4" fmla="*/ 45720 h 55377"/>
                  <a:gd name="connsiteX5" fmla="*/ 34576 w 99631"/>
                  <a:gd name="connsiteY5" fmla="*/ 41339 h 55377"/>
                  <a:gd name="connsiteX6" fmla="*/ 16907 w 99631"/>
                  <a:gd name="connsiteY6" fmla="*/ 42910 h 55377"/>
                  <a:gd name="connsiteX7" fmla="*/ 14812 w 99631"/>
                  <a:gd name="connsiteY7" fmla="*/ 14335 h 55377"/>
                  <a:gd name="connsiteX8" fmla="*/ 0 w 99631"/>
                  <a:gd name="connsiteY8" fmla="*/ 0 h 55377"/>
                  <a:gd name="connsiteX9" fmla="*/ 33195 w 99631"/>
                  <a:gd name="connsiteY9" fmla="*/ 11192 h 5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 h="55377">
                    <a:moveTo>
                      <a:pt x="33195" y="11192"/>
                    </a:moveTo>
                    <a:cubicBezTo>
                      <a:pt x="55341" y="17812"/>
                      <a:pt x="77486" y="24432"/>
                      <a:pt x="99632" y="31052"/>
                    </a:cubicBezTo>
                    <a:cubicBezTo>
                      <a:pt x="92107" y="35909"/>
                      <a:pt x="84582" y="40767"/>
                      <a:pt x="77058" y="45625"/>
                    </a:cubicBezTo>
                    <a:cubicBezTo>
                      <a:pt x="71200" y="44958"/>
                      <a:pt x="67342" y="46339"/>
                      <a:pt x="62770" y="51531"/>
                    </a:cubicBezTo>
                    <a:cubicBezTo>
                      <a:pt x="56769" y="58293"/>
                      <a:pt x="52531" y="56007"/>
                      <a:pt x="50959" y="45720"/>
                    </a:cubicBezTo>
                    <a:cubicBezTo>
                      <a:pt x="50245" y="41196"/>
                      <a:pt x="38195" y="34671"/>
                      <a:pt x="34576" y="41339"/>
                    </a:cubicBezTo>
                    <a:cubicBezTo>
                      <a:pt x="27956" y="53626"/>
                      <a:pt x="23051" y="44577"/>
                      <a:pt x="16907" y="42910"/>
                    </a:cubicBezTo>
                    <a:cubicBezTo>
                      <a:pt x="26623" y="32433"/>
                      <a:pt x="36529" y="22765"/>
                      <a:pt x="14812" y="14335"/>
                    </a:cubicBezTo>
                    <a:cubicBezTo>
                      <a:pt x="9097" y="12145"/>
                      <a:pt x="2048" y="7715"/>
                      <a:pt x="0" y="0"/>
                    </a:cubicBezTo>
                    <a:cubicBezTo>
                      <a:pt x="11573" y="2191"/>
                      <a:pt x="20860" y="11239"/>
                      <a:pt x="33195" y="11192"/>
                    </a:cubicBezTo>
                    <a:close/>
                  </a:path>
                </a:pathLst>
              </a:custGeom>
              <a:solidFill>
                <a:srgbClr val="FF8C96"/>
              </a:solidFill>
              <a:ln w="4763" cap="flat">
                <a:noFill/>
                <a:prstDash val="solid"/>
                <a:miter/>
              </a:ln>
            </p:spPr>
            <p:txBody>
              <a:bodyPr rtlCol="0" anchor="ctr"/>
              <a:lstStyle/>
              <a:p>
                <a:endParaRPr lang="en-US"/>
              </a:p>
            </p:txBody>
          </p:sp>
          <p:sp>
            <p:nvSpPr>
              <p:cNvPr id="1146" name="Freeform: Shape 1145">
                <a:extLst>
                  <a:ext uri="{FF2B5EF4-FFF2-40B4-BE49-F238E27FC236}">
                    <a16:creationId xmlns:a16="http://schemas.microsoft.com/office/drawing/2014/main" id="{29C81263-A457-FD61-D7F6-DE44BFC7B933}"/>
                  </a:ext>
                </a:extLst>
              </p:cNvPr>
              <p:cNvSpPr/>
              <p:nvPr/>
            </p:nvSpPr>
            <p:spPr>
              <a:xfrm>
                <a:off x="6323600" y="5919114"/>
                <a:ext cx="57006" cy="41297"/>
              </a:xfrm>
              <a:custGeom>
                <a:avLst/>
                <a:gdLst>
                  <a:gd name="connsiteX0" fmla="*/ 0 w 57006"/>
                  <a:gd name="connsiteY0" fmla="*/ 6388 h 41297"/>
                  <a:gd name="connsiteX1" fmla="*/ 57007 w 57006"/>
                  <a:gd name="connsiteY1" fmla="*/ 41298 h 41297"/>
                  <a:gd name="connsiteX2" fmla="*/ 0 w 57006"/>
                  <a:gd name="connsiteY2" fmla="*/ 6388 h 41297"/>
                </a:gdLst>
                <a:ahLst/>
                <a:cxnLst>
                  <a:cxn ang="0">
                    <a:pos x="connsiteX0" y="connsiteY0"/>
                  </a:cxn>
                  <a:cxn ang="0">
                    <a:pos x="connsiteX1" y="connsiteY1"/>
                  </a:cxn>
                  <a:cxn ang="0">
                    <a:pos x="connsiteX2" y="connsiteY2"/>
                  </a:cxn>
                </a:cxnLst>
                <a:rect l="l" t="t" r="r" b="b"/>
                <a:pathLst>
                  <a:path w="57006" h="41297">
                    <a:moveTo>
                      <a:pt x="0" y="6388"/>
                    </a:moveTo>
                    <a:cubicBezTo>
                      <a:pt x="35433" y="-9947"/>
                      <a:pt x="50530" y="6246"/>
                      <a:pt x="57007" y="41298"/>
                    </a:cubicBezTo>
                    <a:cubicBezTo>
                      <a:pt x="38862" y="27629"/>
                      <a:pt x="18049" y="22391"/>
                      <a:pt x="0" y="6388"/>
                    </a:cubicBezTo>
                    <a:close/>
                  </a:path>
                </a:pathLst>
              </a:custGeom>
              <a:solidFill>
                <a:srgbClr val="FF8F99"/>
              </a:solidFill>
              <a:ln w="4763" cap="flat">
                <a:noFill/>
                <a:prstDash val="solid"/>
                <a:miter/>
              </a:ln>
            </p:spPr>
            <p:txBody>
              <a:bodyPr rtlCol="0" anchor="ctr"/>
              <a:lstStyle/>
              <a:p>
                <a:endParaRPr lang="en-US"/>
              </a:p>
            </p:txBody>
          </p:sp>
          <p:sp>
            <p:nvSpPr>
              <p:cNvPr id="1147" name="Freeform: Shape 1146">
                <a:extLst>
                  <a:ext uri="{FF2B5EF4-FFF2-40B4-BE49-F238E27FC236}">
                    <a16:creationId xmlns:a16="http://schemas.microsoft.com/office/drawing/2014/main" id="{E800D0C3-1DCD-0244-160D-93325C6DCE6C}"/>
                  </a:ext>
                </a:extLst>
              </p:cNvPr>
              <p:cNvSpPr/>
              <p:nvPr/>
            </p:nvSpPr>
            <p:spPr>
              <a:xfrm>
                <a:off x="6519842" y="6031271"/>
                <a:ext cx="26070" cy="26962"/>
              </a:xfrm>
              <a:custGeom>
                <a:avLst/>
                <a:gdLst>
                  <a:gd name="connsiteX0" fmla="*/ 26070 w 26070"/>
                  <a:gd name="connsiteY0" fmla="*/ 25534 h 26962"/>
                  <a:gd name="connsiteX1" fmla="*/ 591 w 26070"/>
                  <a:gd name="connsiteY1" fmla="*/ 7627 h 26962"/>
                  <a:gd name="connsiteX2" fmla="*/ 5211 w 26070"/>
                  <a:gd name="connsiteY2" fmla="*/ 530 h 26962"/>
                  <a:gd name="connsiteX3" fmla="*/ 11640 w 26070"/>
                  <a:gd name="connsiteY3" fmla="*/ 5721 h 26962"/>
                  <a:gd name="connsiteX4" fmla="*/ 26070 w 26070"/>
                  <a:gd name="connsiteY4" fmla="*/ 25534 h 2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0" h="26962">
                    <a:moveTo>
                      <a:pt x="26070" y="25534"/>
                    </a:moveTo>
                    <a:cubicBezTo>
                      <a:pt x="7116" y="31344"/>
                      <a:pt x="5068" y="18247"/>
                      <a:pt x="591" y="7627"/>
                    </a:cubicBezTo>
                    <a:cubicBezTo>
                      <a:pt x="-1599" y="2388"/>
                      <a:pt x="2829" y="1483"/>
                      <a:pt x="5211" y="530"/>
                    </a:cubicBezTo>
                    <a:cubicBezTo>
                      <a:pt x="9402" y="-1232"/>
                      <a:pt x="12402" y="1626"/>
                      <a:pt x="11640" y="5721"/>
                    </a:cubicBezTo>
                    <a:cubicBezTo>
                      <a:pt x="9497" y="16913"/>
                      <a:pt x="16117" y="21866"/>
                      <a:pt x="26070" y="25534"/>
                    </a:cubicBezTo>
                    <a:close/>
                  </a:path>
                </a:pathLst>
              </a:custGeom>
              <a:solidFill>
                <a:srgbClr val="FF8F99"/>
              </a:solidFill>
              <a:ln w="4763" cap="flat">
                <a:noFill/>
                <a:prstDash val="solid"/>
                <a:miter/>
              </a:ln>
            </p:spPr>
            <p:txBody>
              <a:bodyPr rtlCol="0" anchor="ctr"/>
              <a:lstStyle/>
              <a:p>
                <a:endParaRPr lang="en-US"/>
              </a:p>
            </p:txBody>
          </p:sp>
          <p:sp>
            <p:nvSpPr>
              <p:cNvPr id="1148" name="Freeform: Shape 1147">
                <a:extLst>
                  <a:ext uri="{FF2B5EF4-FFF2-40B4-BE49-F238E27FC236}">
                    <a16:creationId xmlns:a16="http://schemas.microsoft.com/office/drawing/2014/main" id="{05BA7BBD-959B-8EA5-6CD6-3A006E1BA75E}"/>
                  </a:ext>
                </a:extLst>
              </p:cNvPr>
              <p:cNvSpPr/>
              <p:nvPr/>
            </p:nvSpPr>
            <p:spPr>
              <a:xfrm>
                <a:off x="6570255" y="6174867"/>
                <a:ext cx="11376" cy="26669"/>
              </a:xfrm>
              <a:custGeom>
                <a:avLst/>
                <a:gdLst>
                  <a:gd name="connsiteX0" fmla="*/ 10567 w 11376"/>
                  <a:gd name="connsiteY0" fmla="*/ 26670 h 26669"/>
                  <a:gd name="connsiteX1" fmla="*/ 185 w 11376"/>
                  <a:gd name="connsiteY1" fmla="*/ 0 h 26669"/>
                  <a:gd name="connsiteX2" fmla="*/ 11377 w 11376"/>
                  <a:gd name="connsiteY2" fmla="*/ 18145 h 26669"/>
                  <a:gd name="connsiteX3" fmla="*/ 10567 w 11376"/>
                  <a:gd name="connsiteY3" fmla="*/ 26670 h 26669"/>
                </a:gdLst>
                <a:ahLst/>
                <a:cxnLst>
                  <a:cxn ang="0">
                    <a:pos x="connsiteX0" y="connsiteY0"/>
                  </a:cxn>
                  <a:cxn ang="0">
                    <a:pos x="connsiteX1" y="connsiteY1"/>
                  </a:cxn>
                  <a:cxn ang="0">
                    <a:pos x="connsiteX2" y="connsiteY2"/>
                  </a:cxn>
                  <a:cxn ang="0">
                    <a:pos x="connsiteX3" y="connsiteY3"/>
                  </a:cxn>
                </a:cxnLst>
                <a:rect l="l" t="t" r="r" b="b"/>
                <a:pathLst>
                  <a:path w="11376" h="26669">
                    <a:moveTo>
                      <a:pt x="10567" y="26670"/>
                    </a:moveTo>
                    <a:cubicBezTo>
                      <a:pt x="1233" y="20050"/>
                      <a:pt x="-673" y="10573"/>
                      <a:pt x="185" y="0"/>
                    </a:cubicBezTo>
                    <a:cubicBezTo>
                      <a:pt x="8852" y="3000"/>
                      <a:pt x="5614" y="13335"/>
                      <a:pt x="11377" y="18145"/>
                    </a:cubicBezTo>
                    <a:cubicBezTo>
                      <a:pt x="11091" y="21002"/>
                      <a:pt x="10805" y="23813"/>
                      <a:pt x="10567" y="26670"/>
                    </a:cubicBezTo>
                    <a:close/>
                  </a:path>
                </a:pathLst>
              </a:custGeom>
              <a:solidFill>
                <a:srgbClr val="FF8C96"/>
              </a:solidFill>
              <a:ln w="4763" cap="flat">
                <a:noFill/>
                <a:prstDash val="solid"/>
                <a:miter/>
              </a:ln>
            </p:spPr>
            <p:txBody>
              <a:bodyPr rtlCol="0" anchor="ctr"/>
              <a:lstStyle/>
              <a:p>
                <a:endParaRPr lang="en-US"/>
              </a:p>
            </p:txBody>
          </p:sp>
          <p:sp>
            <p:nvSpPr>
              <p:cNvPr id="1149" name="Freeform: Shape 1148">
                <a:extLst>
                  <a:ext uri="{FF2B5EF4-FFF2-40B4-BE49-F238E27FC236}">
                    <a16:creationId xmlns:a16="http://schemas.microsoft.com/office/drawing/2014/main" id="{AEC3BD0C-7D0F-5AAA-84FA-9F5BAC5E6F92}"/>
                  </a:ext>
                </a:extLst>
              </p:cNvPr>
              <p:cNvSpPr/>
              <p:nvPr/>
            </p:nvSpPr>
            <p:spPr>
              <a:xfrm>
                <a:off x="6191286" y="5941113"/>
                <a:ext cx="11155" cy="8303"/>
              </a:xfrm>
              <a:custGeom>
                <a:avLst/>
                <a:gdLst>
                  <a:gd name="connsiteX0" fmla="*/ 11155 w 11155"/>
                  <a:gd name="connsiteY0" fmla="*/ 2486 h 8303"/>
                  <a:gd name="connsiteX1" fmla="*/ 631 w 11155"/>
                  <a:gd name="connsiteY1" fmla="*/ 7487 h 8303"/>
                  <a:gd name="connsiteX2" fmla="*/ 297 w 11155"/>
                  <a:gd name="connsiteY2" fmla="*/ 2677 h 8303"/>
                  <a:gd name="connsiteX3" fmla="*/ 11155 w 11155"/>
                  <a:gd name="connsiteY3" fmla="*/ 2534 h 8303"/>
                  <a:gd name="connsiteX4" fmla="*/ 11155 w 11155"/>
                  <a:gd name="connsiteY4" fmla="*/ 2486 h 8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5" h="8303">
                    <a:moveTo>
                      <a:pt x="11155" y="2486"/>
                    </a:moveTo>
                    <a:cubicBezTo>
                      <a:pt x="10918" y="10821"/>
                      <a:pt x="5012" y="7868"/>
                      <a:pt x="631" y="7487"/>
                    </a:cubicBezTo>
                    <a:cubicBezTo>
                      <a:pt x="345" y="7440"/>
                      <a:pt x="-417" y="3772"/>
                      <a:pt x="297" y="2677"/>
                    </a:cubicBezTo>
                    <a:cubicBezTo>
                      <a:pt x="3631" y="-2324"/>
                      <a:pt x="7488" y="915"/>
                      <a:pt x="11155" y="2534"/>
                    </a:cubicBezTo>
                    <a:cubicBezTo>
                      <a:pt x="11155" y="2534"/>
                      <a:pt x="11155" y="2486"/>
                      <a:pt x="11155" y="2486"/>
                    </a:cubicBezTo>
                    <a:close/>
                  </a:path>
                </a:pathLst>
              </a:custGeom>
              <a:solidFill>
                <a:srgbClr val="FF909A"/>
              </a:solidFill>
              <a:ln w="4763" cap="flat">
                <a:noFill/>
                <a:prstDash val="solid"/>
                <a:miter/>
              </a:ln>
            </p:spPr>
            <p:txBody>
              <a:bodyPr rtlCol="0" anchor="ctr"/>
              <a:lstStyle/>
              <a:p>
                <a:endParaRPr lang="en-US"/>
              </a:p>
            </p:txBody>
          </p:sp>
          <p:sp>
            <p:nvSpPr>
              <p:cNvPr id="1150" name="Freeform: Shape 1149">
                <a:extLst>
                  <a:ext uri="{FF2B5EF4-FFF2-40B4-BE49-F238E27FC236}">
                    <a16:creationId xmlns:a16="http://schemas.microsoft.com/office/drawing/2014/main" id="{00755BBB-0DD4-0389-7D25-97A82DFE1DFA}"/>
                  </a:ext>
                </a:extLst>
              </p:cNvPr>
              <p:cNvSpPr/>
              <p:nvPr/>
            </p:nvSpPr>
            <p:spPr>
              <a:xfrm>
                <a:off x="6581952" y="6185629"/>
                <a:ext cx="9823" cy="8014"/>
              </a:xfrm>
              <a:custGeom>
                <a:avLst/>
                <a:gdLst>
                  <a:gd name="connsiteX0" fmla="*/ 6394 w 9823"/>
                  <a:gd name="connsiteY0" fmla="*/ 0 h 8014"/>
                  <a:gd name="connsiteX1" fmla="*/ 9823 w 9823"/>
                  <a:gd name="connsiteY1" fmla="*/ 2763 h 8014"/>
                  <a:gd name="connsiteX2" fmla="*/ 3632 w 9823"/>
                  <a:gd name="connsiteY2" fmla="*/ 7097 h 8014"/>
                  <a:gd name="connsiteX3" fmla="*/ 155 w 9823"/>
                  <a:gd name="connsiteY3" fmla="*/ 5429 h 8014"/>
                  <a:gd name="connsiteX4" fmla="*/ 6394 w 9823"/>
                  <a:gd name="connsiteY4" fmla="*/ 0 h 8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3" h="8014">
                    <a:moveTo>
                      <a:pt x="6394" y="0"/>
                    </a:moveTo>
                    <a:cubicBezTo>
                      <a:pt x="7157" y="619"/>
                      <a:pt x="8490" y="1667"/>
                      <a:pt x="9823" y="2763"/>
                    </a:cubicBezTo>
                    <a:cubicBezTo>
                      <a:pt x="7776" y="4239"/>
                      <a:pt x="5871" y="5906"/>
                      <a:pt x="3632" y="7097"/>
                    </a:cubicBezTo>
                    <a:cubicBezTo>
                      <a:pt x="3299" y="7239"/>
                      <a:pt x="-845" y="9906"/>
                      <a:pt x="155" y="5429"/>
                    </a:cubicBezTo>
                    <a:cubicBezTo>
                      <a:pt x="774" y="2715"/>
                      <a:pt x="2156" y="334"/>
                      <a:pt x="6394" y="0"/>
                    </a:cubicBezTo>
                    <a:close/>
                  </a:path>
                </a:pathLst>
              </a:custGeom>
              <a:solidFill>
                <a:srgbClr val="FF8C96"/>
              </a:solidFill>
              <a:ln w="4763" cap="flat">
                <a:noFill/>
                <a:prstDash val="solid"/>
                <a:miter/>
              </a:ln>
            </p:spPr>
            <p:txBody>
              <a:bodyPr rtlCol="0" anchor="ctr"/>
              <a:lstStyle/>
              <a:p>
                <a:endParaRPr lang="en-US"/>
              </a:p>
            </p:txBody>
          </p:sp>
          <p:sp>
            <p:nvSpPr>
              <p:cNvPr id="1151" name="Freeform: Shape 1150">
                <a:extLst>
                  <a:ext uri="{FF2B5EF4-FFF2-40B4-BE49-F238E27FC236}">
                    <a16:creationId xmlns:a16="http://schemas.microsoft.com/office/drawing/2014/main" id="{6764AFF1-6B67-0614-630B-774B39482296}"/>
                  </a:ext>
                </a:extLst>
              </p:cNvPr>
              <p:cNvSpPr/>
              <p:nvPr/>
            </p:nvSpPr>
            <p:spPr>
              <a:xfrm>
                <a:off x="6381035" y="6203345"/>
                <a:ext cx="82255" cy="95804"/>
              </a:xfrm>
              <a:custGeom>
                <a:avLst/>
                <a:gdLst>
                  <a:gd name="connsiteX0" fmla="*/ 5763 w 82255"/>
                  <a:gd name="connsiteY0" fmla="*/ 14384 h 95804"/>
                  <a:gd name="connsiteX1" fmla="*/ 66485 w 82255"/>
                  <a:gd name="connsiteY1" fmla="*/ 19194 h 95804"/>
                  <a:gd name="connsiteX2" fmla="*/ 62579 w 82255"/>
                  <a:gd name="connsiteY2" fmla="*/ 92489 h 95804"/>
                  <a:gd name="connsiteX3" fmla="*/ 39291 w 82255"/>
                  <a:gd name="connsiteY3" fmla="*/ 90774 h 95804"/>
                  <a:gd name="connsiteX4" fmla="*/ 5096 w 82255"/>
                  <a:gd name="connsiteY4" fmla="*/ 54246 h 95804"/>
                  <a:gd name="connsiteX5" fmla="*/ 5763 w 82255"/>
                  <a:gd name="connsiteY5" fmla="*/ 14384 h 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55" h="95804">
                    <a:moveTo>
                      <a:pt x="5763" y="14384"/>
                    </a:moveTo>
                    <a:cubicBezTo>
                      <a:pt x="35100" y="-5666"/>
                      <a:pt x="52197" y="-5380"/>
                      <a:pt x="66485" y="19194"/>
                    </a:cubicBezTo>
                    <a:cubicBezTo>
                      <a:pt x="85249" y="51531"/>
                      <a:pt x="91059" y="79011"/>
                      <a:pt x="62579" y="92489"/>
                    </a:cubicBezTo>
                    <a:cubicBezTo>
                      <a:pt x="54388" y="97632"/>
                      <a:pt x="47006" y="96584"/>
                      <a:pt x="39291" y="90774"/>
                    </a:cubicBezTo>
                    <a:cubicBezTo>
                      <a:pt x="25718" y="80535"/>
                      <a:pt x="14002" y="69010"/>
                      <a:pt x="5096" y="54246"/>
                    </a:cubicBezTo>
                    <a:cubicBezTo>
                      <a:pt x="-3381" y="40196"/>
                      <a:pt x="48" y="27576"/>
                      <a:pt x="5763" y="14384"/>
                    </a:cubicBezTo>
                    <a:close/>
                  </a:path>
                </a:pathLst>
              </a:custGeom>
              <a:solidFill>
                <a:srgbClr val="FF4751"/>
              </a:solidFill>
              <a:ln w="4763" cap="flat">
                <a:noFill/>
                <a:prstDash val="solid"/>
                <a:miter/>
              </a:ln>
            </p:spPr>
            <p:txBody>
              <a:bodyPr rtlCol="0" anchor="ctr"/>
              <a:lstStyle/>
              <a:p>
                <a:endParaRPr lang="en-US"/>
              </a:p>
            </p:txBody>
          </p:sp>
          <p:sp>
            <p:nvSpPr>
              <p:cNvPr id="1152" name="Freeform: Shape 1151">
                <a:extLst>
                  <a:ext uri="{FF2B5EF4-FFF2-40B4-BE49-F238E27FC236}">
                    <a16:creationId xmlns:a16="http://schemas.microsoft.com/office/drawing/2014/main" id="{878281E0-1CBC-8C3F-858F-236A27D5C974}"/>
                  </a:ext>
                </a:extLst>
              </p:cNvPr>
              <p:cNvSpPr/>
              <p:nvPr/>
            </p:nvSpPr>
            <p:spPr>
              <a:xfrm>
                <a:off x="6344554" y="6217729"/>
                <a:ext cx="99060" cy="118204"/>
              </a:xfrm>
              <a:custGeom>
                <a:avLst/>
                <a:gdLst>
                  <a:gd name="connsiteX0" fmla="*/ 42244 w 99060"/>
                  <a:gd name="connsiteY0" fmla="*/ 0 h 118204"/>
                  <a:gd name="connsiteX1" fmla="*/ 99060 w 99060"/>
                  <a:gd name="connsiteY1" fmla="*/ 78105 h 118204"/>
                  <a:gd name="connsiteX2" fmla="*/ 84773 w 99060"/>
                  <a:gd name="connsiteY2" fmla="*/ 91964 h 118204"/>
                  <a:gd name="connsiteX3" fmla="*/ 79439 w 99060"/>
                  <a:gd name="connsiteY3" fmla="*/ 106299 h 118204"/>
                  <a:gd name="connsiteX4" fmla="*/ 65675 w 99060"/>
                  <a:gd name="connsiteY4" fmla="*/ 118205 h 118204"/>
                  <a:gd name="connsiteX5" fmla="*/ 56769 w 99060"/>
                  <a:gd name="connsiteY5" fmla="*/ 110442 h 118204"/>
                  <a:gd name="connsiteX6" fmla="*/ 48959 w 99060"/>
                  <a:gd name="connsiteY6" fmla="*/ 108299 h 118204"/>
                  <a:gd name="connsiteX7" fmla="*/ 44387 w 99060"/>
                  <a:gd name="connsiteY7" fmla="*/ 93964 h 118204"/>
                  <a:gd name="connsiteX8" fmla="*/ 69628 w 99060"/>
                  <a:gd name="connsiteY8" fmla="*/ 78152 h 118204"/>
                  <a:gd name="connsiteX9" fmla="*/ 47673 w 99060"/>
                  <a:gd name="connsiteY9" fmla="*/ 76342 h 118204"/>
                  <a:gd name="connsiteX10" fmla="*/ 38434 w 99060"/>
                  <a:gd name="connsiteY10" fmla="*/ 74580 h 118204"/>
                  <a:gd name="connsiteX11" fmla="*/ 20955 w 99060"/>
                  <a:gd name="connsiteY11" fmla="*/ 67866 h 118204"/>
                  <a:gd name="connsiteX12" fmla="*/ 16383 w 99060"/>
                  <a:gd name="connsiteY12" fmla="*/ 60627 h 118204"/>
                  <a:gd name="connsiteX13" fmla="*/ 0 w 99060"/>
                  <a:gd name="connsiteY13" fmla="*/ 38862 h 118204"/>
                  <a:gd name="connsiteX14" fmla="*/ 1048 w 99060"/>
                  <a:gd name="connsiteY14" fmla="*/ 37147 h 118204"/>
                  <a:gd name="connsiteX15" fmla="*/ 42244 w 99060"/>
                  <a:gd name="connsiteY15" fmla="*/ 0 h 11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60" h="118204">
                    <a:moveTo>
                      <a:pt x="42244" y="0"/>
                    </a:moveTo>
                    <a:cubicBezTo>
                      <a:pt x="37434" y="39052"/>
                      <a:pt x="62913" y="74104"/>
                      <a:pt x="99060" y="78105"/>
                    </a:cubicBezTo>
                    <a:cubicBezTo>
                      <a:pt x="98203" y="86773"/>
                      <a:pt x="88964" y="86820"/>
                      <a:pt x="84773" y="91964"/>
                    </a:cubicBezTo>
                    <a:cubicBezTo>
                      <a:pt x="81439" y="96059"/>
                      <a:pt x="72010" y="98107"/>
                      <a:pt x="79439" y="106299"/>
                    </a:cubicBezTo>
                    <a:cubicBezTo>
                      <a:pt x="74867" y="110251"/>
                      <a:pt x="70247" y="114252"/>
                      <a:pt x="65675" y="118205"/>
                    </a:cubicBezTo>
                    <a:cubicBezTo>
                      <a:pt x="61960" y="116348"/>
                      <a:pt x="66485" y="104394"/>
                      <a:pt x="56769" y="110442"/>
                    </a:cubicBezTo>
                    <a:cubicBezTo>
                      <a:pt x="52245" y="113252"/>
                      <a:pt x="49388" y="115395"/>
                      <a:pt x="48959" y="108299"/>
                    </a:cubicBezTo>
                    <a:cubicBezTo>
                      <a:pt x="48578" y="102727"/>
                      <a:pt x="40863" y="94106"/>
                      <a:pt x="44387" y="93964"/>
                    </a:cubicBezTo>
                    <a:cubicBezTo>
                      <a:pt x="56960" y="93487"/>
                      <a:pt x="55579" y="74152"/>
                      <a:pt x="69628" y="78152"/>
                    </a:cubicBezTo>
                    <a:cubicBezTo>
                      <a:pt x="62151" y="76438"/>
                      <a:pt x="56055" y="60674"/>
                      <a:pt x="47673" y="76342"/>
                    </a:cubicBezTo>
                    <a:cubicBezTo>
                      <a:pt x="47197" y="77248"/>
                      <a:pt x="39196" y="76295"/>
                      <a:pt x="38434" y="74580"/>
                    </a:cubicBezTo>
                    <a:cubicBezTo>
                      <a:pt x="34719" y="65865"/>
                      <a:pt x="32385" y="57388"/>
                      <a:pt x="20955" y="67866"/>
                    </a:cubicBezTo>
                    <a:cubicBezTo>
                      <a:pt x="19145" y="69532"/>
                      <a:pt x="15002" y="64341"/>
                      <a:pt x="16383" y="60627"/>
                    </a:cubicBezTo>
                    <a:cubicBezTo>
                      <a:pt x="22193" y="44672"/>
                      <a:pt x="12431" y="40814"/>
                      <a:pt x="0" y="38862"/>
                    </a:cubicBezTo>
                    <a:cubicBezTo>
                      <a:pt x="334" y="38242"/>
                      <a:pt x="714" y="37147"/>
                      <a:pt x="1048" y="37147"/>
                    </a:cubicBezTo>
                    <a:cubicBezTo>
                      <a:pt x="27432" y="38766"/>
                      <a:pt x="29528" y="13478"/>
                      <a:pt x="42244" y="0"/>
                    </a:cubicBezTo>
                    <a:close/>
                  </a:path>
                </a:pathLst>
              </a:custGeom>
              <a:solidFill>
                <a:srgbClr val="FF909A"/>
              </a:solidFill>
              <a:ln w="4763" cap="flat">
                <a:noFill/>
                <a:prstDash val="solid"/>
                <a:miter/>
              </a:ln>
            </p:spPr>
            <p:txBody>
              <a:bodyPr rtlCol="0" anchor="ctr"/>
              <a:lstStyle/>
              <a:p>
                <a:endParaRPr lang="en-US"/>
              </a:p>
            </p:txBody>
          </p:sp>
          <p:sp>
            <p:nvSpPr>
              <p:cNvPr id="1153" name="Freeform: Shape 1152">
                <a:extLst>
                  <a:ext uri="{FF2B5EF4-FFF2-40B4-BE49-F238E27FC236}">
                    <a16:creationId xmlns:a16="http://schemas.microsoft.com/office/drawing/2014/main" id="{4DC8A36B-B053-55B5-8842-B2E23F7020D9}"/>
                  </a:ext>
                </a:extLst>
              </p:cNvPr>
              <p:cNvSpPr/>
              <p:nvPr/>
            </p:nvSpPr>
            <p:spPr>
              <a:xfrm>
                <a:off x="6508860" y="6201898"/>
                <a:ext cx="36763" cy="30928"/>
              </a:xfrm>
              <a:custGeom>
                <a:avLst/>
                <a:gdLst>
                  <a:gd name="connsiteX0" fmla="*/ 36052 w 36763"/>
                  <a:gd name="connsiteY0" fmla="*/ 17688 h 30928"/>
                  <a:gd name="connsiteX1" fmla="*/ 0 w 36763"/>
                  <a:gd name="connsiteY1" fmla="*/ 17688 h 30928"/>
                  <a:gd name="connsiteX2" fmla="*/ 27384 w 36763"/>
                  <a:gd name="connsiteY2" fmla="*/ 448 h 30928"/>
                  <a:gd name="connsiteX3" fmla="*/ 36005 w 36763"/>
                  <a:gd name="connsiteY3" fmla="*/ 17688 h 30928"/>
                  <a:gd name="connsiteX4" fmla="*/ 36052 w 36763"/>
                  <a:gd name="connsiteY4" fmla="*/ 17688 h 30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3" h="30928">
                    <a:moveTo>
                      <a:pt x="36052" y="17688"/>
                    </a:moveTo>
                    <a:cubicBezTo>
                      <a:pt x="25908" y="44692"/>
                      <a:pt x="14145" y="22880"/>
                      <a:pt x="0" y="17688"/>
                    </a:cubicBezTo>
                    <a:cubicBezTo>
                      <a:pt x="12525" y="14783"/>
                      <a:pt x="10430" y="-3029"/>
                      <a:pt x="27384" y="448"/>
                    </a:cubicBezTo>
                    <a:cubicBezTo>
                      <a:pt x="40339" y="3115"/>
                      <a:pt x="36148" y="10497"/>
                      <a:pt x="36005" y="17688"/>
                    </a:cubicBezTo>
                    <a:lnTo>
                      <a:pt x="36052" y="17688"/>
                    </a:lnTo>
                    <a:close/>
                  </a:path>
                </a:pathLst>
              </a:custGeom>
              <a:solidFill>
                <a:srgbClr val="FF8C96"/>
              </a:solidFill>
              <a:ln w="4763" cap="flat">
                <a:noFill/>
                <a:prstDash val="solid"/>
                <a:miter/>
              </a:ln>
            </p:spPr>
            <p:txBody>
              <a:bodyPr rtlCol="0" anchor="ctr"/>
              <a:lstStyle/>
              <a:p>
                <a:endParaRPr lang="en-US"/>
              </a:p>
            </p:txBody>
          </p:sp>
          <p:sp>
            <p:nvSpPr>
              <p:cNvPr id="1154" name="Freeform: Shape 1153">
                <a:extLst>
                  <a:ext uri="{FF2B5EF4-FFF2-40B4-BE49-F238E27FC236}">
                    <a16:creationId xmlns:a16="http://schemas.microsoft.com/office/drawing/2014/main" id="{DE352B9D-DC94-639C-7C7D-A8C77624093C}"/>
                  </a:ext>
                </a:extLst>
              </p:cNvPr>
              <p:cNvSpPr/>
              <p:nvPr/>
            </p:nvSpPr>
            <p:spPr>
              <a:xfrm>
                <a:off x="6491459" y="6362319"/>
                <a:ext cx="23021" cy="21377"/>
              </a:xfrm>
              <a:custGeom>
                <a:avLst/>
                <a:gdLst>
                  <a:gd name="connsiteX0" fmla="*/ 23022 w 23021"/>
                  <a:gd name="connsiteY0" fmla="*/ 0 h 21377"/>
                  <a:gd name="connsiteX1" fmla="*/ 21640 w 23021"/>
                  <a:gd name="connsiteY1" fmla="*/ 8191 h 21377"/>
                  <a:gd name="connsiteX2" fmla="*/ 209 w 23021"/>
                  <a:gd name="connsiteY2" fmla="*/ 15001 h 21377"/>
                  <a:gd name="connsiteX3" fmla="*/ 23022 w 23021"/>
                  <a:gd name="connsiteY3" fmla="*/ 0 h 21377"/>
                </a:gdLst>
                <a:ahLst/>
                <a:cxnLst>
                  <a:cxn ang="0">
                    <a:pos x="connsiteX0" y="connsiteY0"/>
                  </a:cxn>
                  <a:cxn ang="0">
                    <a:pos x="connsiteX1" y="connsiteY1"/>
                  </a:cxn>
                  <a:cxn ang="0">
                    <a:pos x="connsiteX2" y="connsiteY2"/>
                  </a:cxn>
                  <a:cxn ang="0">
                    <a:pos x="connsiteX3" y="connsiteY3"/>
                  </a:cxn>
                </a:cxnLst>
                <a:rect l="l" t="t" r="r" b="b"/>
                <a:pathLst>
                  <a:path w="23021" h="21377">
                    <a:moveTo>
                      <a:pt x="23022" y="0"/>
                    </a:moveTo>
                    <a:cubicBezTo>
                      <a:pt x="22546" y="2714"/>
                      <a:pt x="22260" y="5476"/>
                      <a:pt x="21640" y="8191"/>
                    </a:cubicBezTo>
                    <a:cubicBezTo>
                      <a:pt x="18498" y="22860"/>
                      <a:pt x="11449" y="25527"/>
                      <a:pt x="209" y="15001"/>
                    </a:cubicBezTo>
                    <a:cubicBezTo>
                      <a:pt x="-1981" y="-4858"/>
                      <a:pt x="13544" y="2191"/>
                      <a:pt x="23022" y="0"/>
                    </a:cubicBezTo>
                    <a:close/>
                  </a:path>
                </a:pathLst>
              </a:custGeom>
              <a:solidFill>
                <a:srgbClr val="FF929C"/>
              </a:solidFill>
              <a:ln w="4763" cap="flat">
                <a:noFill/>
                <a:prstDash val="solid"/>
                <a:miter/>
              </a:ln>
            </p:spPr>
            <p:txBody>
              <a:bodyPr rtlCol="0" anchor="ctr"/>
              <a:lstStyle/>
              <a:p>
                <a:endParaRPr lang="en-US"/>
              </a:p>
            </p:txBody>
          </p:sp>
          <p:sp>
            <p:nvSpPr>
              <p:cNvPr id="1155" name="Freeform: Shape 1154">
                <a:extLst>
                  <a:ext uri="{FF2B5EF4-FFF2-40B4-BE49-F238E27FC236}">
                    <a16:creationId xmlns:a16="http://schemas.microsoft.com/office/drawing/2014/main" id="{EE841C06-F873-E451-63FF-72141A495D12}"/>
                  </a:ext>
                </a:extLst>
              </p:cNvPr>
              <p:cNvSpPr/>
              <p:nvPr/>
            </p:nvSpPr>
            <p:spPr>
              <a:xfrm>
                <a:off x="6444757" y="6132514"/>
                <a:ext cx="24112" cy="20357"/>
              </a:xfrm>
              <a:custGeom>
                <a:avLst/>
                <a:gdLst>
                  <a:gd name="connsiteX0" fmla="*/ 0 w 24112"/>
                  <a:gd name="connsiteY0" fmla="*/ 252 h 20357"/>
                  <a:gd name="connsiteX1" fmla="*/ 23669 w 24112"/>
                  <a:gd name="connsiteY1" fmla="*/ 14015 h 20357"/>
                  <a:gd name="connsiteX2" fmla="*/ 12192 w 24112"/>
                  <a:gd name="connsiteY2" fmla="*/ 15682 h 20357"/>
                  <a:gd name="connsiteX3" fmla="*/ 0 w 24112"/>
                  <a:gd name="connsiteY3" fmla="*/ 252 h 20357"/>
                </a:gdLst>
                <a:ahLst/>
                <a:cxnLst>
                  <a:cxn ang="0">
                    <a:pos x="connsiteX0" y="connsiteY0"/>
                  </a:cxn>
                  <a:cxn ang="0">
                    <a:pos x="connsiteX1" y="connsiteY1"/>
                  </a:cxn>
                  <a:cxn ang="0">
                    <a:pos x="connsiteX2" y="connsiteY2"/>
                  </a:cxn>
                  <a:cxn ang="0">
                    <a:pos x="connsiteX3" y="connsiteY3"/>
                  </a:cxn>
                </a:cxnLst>
                <a:rect l="l" t="t" r="r" b="b"/>
                <a:pathLst>
                  <a:path w="24112" h="20357">
                    <a:moveTo>
                      <a:pt x="0" y="252"/>
                    </a:moveTo>
                    <a:cubicBezTo>
                      <a:pt x="14144" y="-1367"/>
                      <a:pt x="20669" y="5014"/>
                      <a:pt x="23669" y="14015"/>
                    </a:cubicBezTo>
                    <a:cubicBezTo>
                      <a:pt x="26146" y="21397"/>
                      <a:pt x="17669" y="22826"/>
                      <a:pt x="12192" y="15682"/>
                    </a:cubicBezTo>
                    <a:cubicBezTo>
                      <a:pt x="8430" y="10777"/>
                      <a:pt x="4525" y="5967"/>
                      <a:pt x="0" y="252"/>
                    </a:cubicBezTo>
                    <a:close/>
                  </a:path>
                </a:pathLst>
              </a:custGeom>
              <a:solidFill>
                <a:srgbClr val="FF909A"/>
              </a:solidFill>
              <a:ln w="4763" cap="flat">
                <a:noFill/>
                <a:prstDash val="solid"/>
                <a:miter/>
              </a:ln>
            </p:spPr>
            <p:txBody>
              <a:bodyPr rtlCol="0" anchor="ctr"/>
              <a:lstStyle/>
              <a:p>
                <a:endParaRPr lang="en-US"/>
              </a:p>
            </p:txBody>
          </p:sp>
          <p:sp>
            <p:nvSpPr>
              <p:cNvPr id="1156" name="Freeform: Shape 1155">
                <a:extLst>
                  <a:ext uri="{FF2B5EF4-FFF2-40B4-BE49-F238E27FC236}">
                    <a16:creationId xmlns:a16="http://schemas.microsoft.com/office/drawing/2014/main" id="{2C94D844-02EB-9CFC-0A95-B4002EC89888}"/>
                  </a:ext>
                </a:extLst>
              </p:cNvPr>
              <p:cNvSpPr/>
              <p:nvPr/>
            </p:nvSpPr>
            <p:spPr>
              <a:xfrm>
                <a:off x="6376176" y="6203295"/>
                <a:ext cx="10240" cy="6444"/>
              </a:xfrm>
              <a:custGeom>
                <a:avLst/>
                <a:gdLst>
                  <a:gd name="connsiteX0" fmla="*/ 10241 w 10240"/>
                  <a:gd name="connsiteY0" fmla="*/ 3290 h 6444"/>
                  <a:gd name="connsiteX1" fmla="*/ 3097 w 10240"/>
                  <a:gd name="connsiteY1" fmla="*/ 6338 h 6444"/>
                  <a:gd name="connsiteX2" fmla="*/ 716 w 10240"/>
                  <a:gd name="connsiteY2" fmla="*/ 3004 h 6444"/>
                  <a:gd name="connsiteX3" fmla="*/ 7907 w 10240"/>
                  <a:gd name="connsiteY3" fmla="*/ 4 h 6444"/>
                  <a:gd name="connsiteX4" fmla="*/ 10241 w 10240"/>
                  <a:gd name="connsiteY4" fmla="*/ 3290 h 6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0" h="6444">
                    <a:moveTo>
                      <a:pt x="10241" y="3290"/>
                    </a:moveTo>
                    <a:cubicBezTo>
                      <a:pt x="7764" y="4385"/>
                      <a:pt x="5526" y="5814"/>
                      <a:pt x="3097" y="6338"/>
                    </a:cubicBezTo>
                    <a:cubicBezTo>
                      <a:pt x="478" y="6957"/>
                      <a:pt x="-951" y="4766"/>
                      <a:pt x="716" y="3004"/>
                    </a:cubicBezTo>
                    <a:cubicBezTo>
                      <a:pt x="2383" y="1290"/>
                      <a:pt x="5383" y="765"/>
                      <a:pt x="7907" y="4"/>
                    </a:cubicBezTo>
                    <a:cubicBezTo>
                      <a:pt x="8193" y="-92"/>
                      <a:pt x="9050" y="1623"/>
                      <a:pt x="10241" y="3290"/>
                    </a:cubicBezTo>
                    <a:close/>
                  </a:path>
                </a:pathLst>
              </a:custGeom>
              <a:solidFill>
                <a:srgbClr val="FF909A"/>
              </a:solidFill>
              <a:ln w="4763" cap="flat">
                <a:noFill/>
                <a:prstDash val="solid"/>
                <a:miter/>
              </a:ln>
            </p:spPr>
            <p:txBody>
              <a:bodyPr rtlCol="0" anchor="ctr"/>
              <a:lstStyle/>
              <a:p>
                <a:endParaRPr lang="en-US"/>
              </a:p>
            </p:txBody>
          </p:sp>
          <p:sp>
            <p:nvSpPr>
              <p:cNvPr id="1157" name="Freeform: Shape 1156">
                <a:extLst>
                  <a:ext uri="{FF2B5EF4-FFF2-40B4-BE49-F238E27FC236}">
                    <a16:creationId xmlns:a16="http://schemas.microsoft.com/office/drawing/2014/main" id="{15963058-B05B-2A4B-3511-404A97E8D28B}"/>
                  </a:ext>
                </a:extLst>
              </p:cNvPr>
              <p:cNvSpPr/>
              <p:nvPr/>
            </p:nvSpPr>
            <p:spPr>
              <a:xfrm>
                <a:off x="6288690" y="6193301"/>
                <a:ext cx="20528" cy="22665"/>
              </a:xfrm>
              <a:custGeom>
                <a:avLst/>
                <a:gdLst>
                  <a:gd name="connsiteX0" fmla="*/ 0 w 20528"/>
                  <a:gd name="connsiteY0" fmla="*/ 22666 h 22665"/>
                  <a:gd name="connsiteX1" fmla="*/ 12145 w 20528"/>
                  <a:gd name="connsiteY1" fmla="*/ 187 h 22665"/>
                  <a:gd name="connsiteX2" fmla="*/ 20431 w 20528"/>
                  <a:gd name="connsiteY2" fmla="*/ 7187 h 22665"/>
                  <a:gd name="connsiteX3" fmla="*/ 0 w 20528"/>
                  <a:gd name="connsiteY3" fmla="*/ 22666 h 22665"/>
                </a:gdLst>
                <a:ahLst/>
                <a:cxnLst>
                  <a:cxn ang="0">
                    <a:pos x="connsiteX0" y="connsiteY0"/>
                  </a:cxn>
                  <a:cxn ang="0">
                    <a:pos x="connsiteX1" y="connsiteY1"/>
                  </a:cxn>
                  <a:cxn ang="0">
                    <a:pos x="connsiteX2" y="connsiteY2"/>
                  </a:cxn>
                  <a:cxn ang="0">
                    <a:pos x="connsiteX3" y="connsiteY3"/>
                  </a:cxn>
                </a:cxnLst>
                <a:rect l="l" t="t" r="r" b="b"/>
                <a:pathLst>
                  <a:path w="20528" h="22665">
                    <a:moveTo>
                      <a:pt x="0" y="22666"/>
                    </a:moveTo>
                    <a:cubicBezTo>
                      <a:pt x="3715" y="10617"/>
                      <a:pt x="3429" y="2520"/>
                      <a:pt x="12145" y="187"/>
                    </a:cubicBezTo>
                    <a:cubicBezTo>
                      <a:pt x="16288" y="-909"/>
                      <a:pt x="21289" y="2997"/>
                      <a:pt x="20431" y="7187"/>
                    </a:cubicBezTo>
                    <a:cubicBezTo>
                      <a:pt x="18669" y="15951"/>
                      <a:pt x="9811" y="15569"/>
                      <a:pt x="0" y="22666"/>
                    </a:cubicBezTo>
                    <a:close/>
                  </a:path>
                </a:pathLst>
              </a:custGeom>
              <a:solidFill>
                <a:srgbClr val="FF909A"/>
              </a:solidFill>
              <a:ln w="4763" cap="flat">
                <a:noFill/>
                <a:prstDash val="solid"/>
                <a:miter/>
              </a:ln>
            </p:spPr>
            <p:txBody>
              <a:bodyPr rtlCol="0" anchor="ctr"/>
              <a:lstStyle/>
              <a:p>
                <a:endParaRPr lang="en-US"/>
              </a:p>
            </p:txBody>
          </p:sp>
          <p:sp>
            <p:nvSpPr>
              <p:cNvPr id="1158" name="Freeform: Shape 1157">
                <a:extLst>
                  <a:ext uri="{FF2B5EF4-FFF2-40B4-BE49-F238E27FC236}">
                    <a16:creationId xmlns:a16="http://schemas.microsoft.com/office/drawing/2014/main" id="{C3D9397E-3CD7-E1E1-DB54-5B15968B37B8}"/>
                  </a:ext>
                </a:extLst>
              </p:cNvPr>
              <p:cNvSpPr/>
              <p:nvPr/>
            </p:nvSpPr>
            <p:spPr>
              <a:xfrm>
                <a:off x="6095827" y="6921621"/>
                <a:ext cx="62120" cy="93137"/>
              </a:xfrm>
              <a:custGeom>
                <a:avLst/>
                <a:gdLst>
                  <a:gd name="connsiteX0" fmla="*/ 363 w 62120"/>
                  <a:gd name="connsiteY0" fmla="*/ 69252 h 93137"/>
                  <a:gd name="connsiteX1" fmla="*/ 31604 w 62120"/>
                  <a:gd name="connsiteY1" fmla="*/ 8292 h 93137"/>
                  <a:gd name="connsiteX2" fmla="*/ 53512 w 62120"/>
                  <a:gd name="connsiteY2" fmla="*/ 1482 h 93137"/>
                  <a:gd name="connsiteX3" fmla="*/ 58846 w 62120"/>
                  <a:gd name="connsiteY3" fmla="*/ 196 h 93137"/>
                  <a:gd name="connsiteX4" fmla="*/ 61322 w 62120"/>
                  <a:gd name="connsiteY4" fmla="*/ 15579 h 93137"/>
                  <a:gd name="connsiteX5" fmla="*/ 55369 w 62120"/>
                  <a:gd name="connsiteY5" fmla="*/ 31866 h 93137"/>
                  <a:gd name="connsiteX6" fmla="*/ 34796 w 62120"/>
                  <a:gd name="connsiteY6" fmla="*/ 72395 h 93137"/>
                  <a:gd name="connsiteX7" fmla="*/ 43797 w 62120"/>
                  <a:gd name="connsiteY7" fmla="*/ 90779 h 93137"/>
                  <a:gd name="connsiteX8" fmla="*/ 22413 w 62120"/>
                  <a:gd name="connsiteY8" fmla="*/ 88873 h 93137"/>
                  <a:gd name="connsiteX9" fmla="*/ 363 w 62120"/>
                  <a:gd name="connsiteY9" fmla="*/ 69252 h 9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20" h="93137">
                    <a:moveTo>
                      <a:pt x="363" y="69252"/>
                    </a:moveTo>
                    <a:cubicBezTo>
                      <a:pt x="7840" y="47392"/>
                      <a:pt x="19889" y="27913"/>
                      <a:pt x="31604" y="8292"/>
                    </a:cubicBezTo>
                    <a:cubicBezTo>
                      <a:pt x="38320" y="4434"/>
                      <a:pt x="52512" y="24294"/>
                      <a:pt x="53512" y="1482"/>
                    </a:cubicBezTo>
                    <a:cubicBezTo>
                      <a:pt x="53559" y="910"/>
                      <a:pt x="57751" y="-519"/>
                      <a:pt x="58846" y="196"/>
                    </a:cubicBezTo>
                    <a:cubicBezTo>
                      <a:pt x="64894" y="4244"/>
                      <a:pt x="60561" y="10388"/>
                      <a:pt x="61322" y="15579"/>
                    </a:cubicBezTo>
                    <a:cubicBezTo>
                      <a:pt x="59370" y="21008"/>
                      <a:pt x="57370" y="26437"/>
                      <a:pt x="55369" y="31866"/>
                    </a:cubicBezTo>
                    <a:cubicBezTo>
                      <a:pt x="50750" y="46487"/>
                      <a:pt x="48130" y="62156"/>
                      <a:pt x="34796" y="72395"/>
                    </a:cubicBezTo>
                    <a:cubicBezTo>
                      <a:pt x="34224" y="80587"/>
                      <a:pt x="50274" y="82634"/>
                      <a:pt x="43797" y="90779"/>
                    </a:cubicBezTo>
                    <a:cubicBezTo>
                      <a:pt x="38891" y="96922"/>
                      <a:pt x="29795" y="89159"/>
                      <a:pt x="22413" y="88873"/>
                    </a:cubicBezTo>
                    <a:cubicBezTo>
                      <a:pt x="9745" y="88302"/>
                      <a:pt x="-2257" y="86968"/>
                      <a:pt x="363" y="69252"/>
                    </a:cubicBezTo>
                    <a:close/>
                  </a:path>
                </a:pathLst>
              </a:custGeom>
              <a:solidFill>
                <a:srgbClr val="FFBF61"/>
              </a:solidFill>
              <a:ln w="4763" cap="flat">
                <a:noFill/>
                <a:prstDash val="solid"/>
                <a:miter/>
              </a:ln>
            </p:spPr>
            <p:txBody>
              <a:bodyPr rtlCol="0" anchor="ctr"/>
              <a:lstStyle/>
              <a:p>
                <a:endParaRPr lang="en-US"/>
              </a:p>
            </p:txBody>
          </p:sp>
          <p:sp>
            <p:nvSpPr>
              <p:cNvPr id="1159" name="Freeform: Shape 1158">
                <a:extLst>
                  <a:ext uri="{FF2B5EF4-FFF2-40B4-BE49-F238E27FC236}">
                    <a16:creationId xmlns:a16="http://schemas.microsoft.com/office/drawing/2014/main" id="{B4E97FE0-40B1-339E-970F-9E4C1E5F34F6}"/>
                  </a:ext>
                </a:extLst>
              </p:cNvPr>
              <p:cNvSpPr/>
              <p:nvPr/>
            </p:nvSpPr>
            <p:spPr>
              <a:xfrm>
                <a:off x="6144482" y="6761987"/>
                <a:ext cx="63245" cy="126920"/>
              </a:xfrm>
              <a:custGeom>
                <a:avLst/>
                <a:gdLst>
                  <a:gd name="connsiteX0" fmla="*/ 6953 w 63245"/>
                  <a:gd name="connsiteY0" fmla="*/ 97393 h 126920"/>
                  <a:gd name="connsiteX1" fmla="*/ 49625 w 63245"/>
                  <a:gd name="connsiteY1" fmla="*/ 20860 h 126920"/>
                  <a:gd name="connsiteX2" fmla="*/ 63246 w 63245"/>
                  <a:gd name="connsiteY2" fmla="*/ 0 h 126920"/>
                  <a:gd name="connsiteX3" fmla="*/ 23955 w 63245"/>
                  <a:gd name="connsiteY3" fmla="*/ 81296 h 126920"/>
                  <a:gd name="connsiteX4" fmla="*/ 14907 w 63245"/>
                  <a:gd name="connsiteY4" fmla="*/ 102251 h 126920"/>
                  <a:gd name="connsiteX5" fmla="*/ 0 w 63245"/>
                  <a:gd name="connsiteY5" fmla="*/ 126921 h 126920"/>
                  <a:gd name="connsiteX6" fmla="*/ 6953 w 63245"/>
                  <a:gd name="connsiteY6" fmla="*/ 97393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45" h="126920">
                    <a:moveTo>
                      <a:pt x="6953" y="97393"/>
                    </a:moveTo>
                    <a:cubicBezTo>
                      <a:pt x="17430" y="69771"/>
                      <a:pt x="29384" y="42815"/>
                      <a:pt x="49625" y="20860"/>
                    </a:cubicBezTo>
                    <a:cubicBezTo>
                      <a:pt x="55530" y="14431"/>
                      <a:pt x="48768" y="238"/>
                      <a:pt x="63246" y="0"/>
                    </a:cubicBezTo>
                    <a:cubicBezTo>
                      <a:pt x="54816" y="29385"/>
                      <a:pt x="38338" y="54816"/>
                      <a:pt x="23955" y="81296"/>
                    </a:cubicBezTo>
                    <a:cubicBezTo>
                      <a:pt x="20288" y="88011"/>
                      <a:pt x="14621" y="93822"/>
                      <a:pt x="14907" y="102251"/>
                    </a:cubicBezTo>
                    <a:cubicBezTo>
                      <a:pt x="8858" y="109776"/>
                      <a:pt x="16621" y="125730"/>
                      <a:pt x="0" y="126921"/>
                    </a:cubicBezTo>
                    <a:cubicBezTo>
                      <a:pt x="2334" y="117063"/>
                      <a:pt x="4619" y="107252"/>
                      <a:pt x="6953" y="97393"/>
                    </a:cubicBezTo>
                    <a:close/>
                  </a:path>
                </a:pathLst>
              </a:custGeom>
              <a:solidFill>
                <a:srgbClr val="FF8900"/>
              </a:solidFill>
              <a:ln w="4763" cap="flat">
                <a:noFill/>
                <a:prstDash val="solid"/>
                <a:miter/>
              </a:ln>
            </p:spPr>
            <p:txBody>
              <a:bodyPr rtlCol="0" anchor="ctr"/>
              <a:lstStyle/>
              <a:p>
                <a:endParaRPr lang="en-US"/>
              </a:p>
            </p:txBody>
          </p:sp>
          <p:sp>
            <p:nvSpPr>
              <p:cNvPr id="1160" name="Freeform: Shape 1159">
                <a:extLst>
                  <a:ext uri="{FF2B5EF4-FFF2-40B4-BE49-F238E27FC236}">
                    <a16:creationId xmlns:a16="http://schemas.microsoft.com/office/drawing/2014/main" id="{20AA4D8C-705B-C5D1-9A6A-5466DB76C86A}"/>
                  </a:ext>
                </a:extLst>
              </p:cNvPr>
              <p:cNvSpPr/>
              <p:nvPr/>
            </p:nvSpPr>
            <p:spPr>
              <a:xfrm>
                <a:off x="6138814" y="6860943"/>
                <a:ext cx="46254" cy="47378"/>
              </a:xfrm>
              <a:custGeom>
                <a:avLst/>
                <a:gdLst>
                  <a:gd name="connsiteX0" fmla="*/ 5668 w 46254"/>
                  <a:gd name="connsiteY0" fmla="*/ 27965 h 47378"/>
                  <a:gd name="connsiteX1" fmla="*/ 20574 w 46254"/>
                  <a:gd name="connsiteY1" fmla="*/ 3295 h 47378"/>
                  <a:gd name="connsiteX2" fmla="*/ 32004 w 46254"/>
                  <a:gd name="connsiteY2" fmla="*/ 4105 h 47378"/>
                  <a:gd name="connsiteX3" fmla="*/ 44672 w 46254"/>
                  <a:gd name="connsiteY3" fmla="*/ 2152 h 47378"/>
                  <a:gd name="connsiteX4" fmla="*/ 43482 w 46254"/>
                  <a:gd name="connsiteY4" fmla="*/ 18487 h 47378"/>
                  <a:gd name="connsiteX5" fmla="*/ 33671 w 46254"/>
                  <a:gd name="connsiteY5" fmla="*/ 32918 h 47378"/>
                  <a:gd name="connsiteX6" fmla="*/ 14097 w 46254"/>
                  <a:gd name="connsiteY6" fmla="*/ 39443 h 47378"/>
                  <a:gd name="connsiteX7" fmla="*/ 0 w 46254"/>
                  <a:gd name="connsiteY7" fmla="*/ 44538 h 47378"/>
                  <a:gd name="connsiteX8" fmla="*/ 5668 w 46254"/>
                  <a:gd name="connsiteY8" fmla="*/ 27965 h 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54" h="47378">
                    <a:moveTo>
                      <a:pt x="5668" y="27965"/>
                    </a:moveTo>
                    <a:cubicBezTo>
                      <a:pt x="10668" y="19726"/>
                      <a:pt x="15621" y="11487"/>
                      <a:pt x="20574" y="3295"/>
                    </a:cubicBezTo>
                    <a:cubicBezTo>
                      <a:pt x="27051" y="11534"/>
                      <a:pt x="27480" y="11772"/>
                      <a:pt x="32004" y="4105"/>
                    </a:cubicBezTo>
                    <a:cubicBezTo>
                      <a:pt x="35814" y="-2277"/>
                      <a:pt x="42291" y="200"/>
                      <a:pt x="44672" y="2152"/>
                    </a:cubicBezTo>
                    <a:cubicBezTo>
                      <a:pt x="50768" y="7057"/>
                      <a:pt x="36814" y="12248"/>
                      <a:pt x="43482" y="18487"/>
                    </a:cubicBezTo>
                    <a:cubicBezTo>
                      <a:pt x="34433" y="19392"/>
                      <a:pt x="36576" y="27869"/>
                      <a:pt x="33671" y="32918"/>
                    </a:cubicBezTo>
                    <a:cubicBezTo>
                      <a:pt x="29099" y="40776"/>
                      <a:pt x="27051" y="54778"/>
                      <a:pt x="14097" y="39443"/>
                    </a:cubicBezTo>
                    <a:cubicBezTo>
                      <a:pt x="6477" y="30394"/>
                      <a:pt x="9382" y="55540"/>
                      <a:pt x="0" y="44538"/>
                    </a:cubicBezTo>
                    <a:cubicBezTo>
                      <a:pt x="1905" y="39014"/>
                      <a:pt x="3810" y="33489"/>
                      <a:pt x="5668" y="27965"/>
                    </a:cubicBezTo>
                    <a:close/>
                  </a:path>
                </a:pathLst>
              </a:custGeom>
              <a:solidFill>
                <a:srgbClr val="FFB541"/>
              </a:solidFill>
              <a:ln w="4763" cap="flat">
                <a:noFill/>
                <a:prstDash val="solid"/>
                <a:miter/>
              </a:ln>
            </p:spPr>
            <p:txBody>
              <a:bodyPr rtlCol="0" anchor="ctr"/>
              <a:lstStyle/>
              <a:p>
                <a:endParaRPr lang="en-US"/>
              </a:p>
            </p:txBody>
          </p:sp>
          <p:sp>
            <p:nvSpPr>
              <p:cNvPr id="1161" name="Freeform: Shape 1160">
                <a:extLst>
                  <a:ext uri="{FF2B5EF4-FFF2-40B4-BE49-F238E27FC236}">
                    <a16:creationId xmlns:a16="http://schemas.microsoft.com/office/drawing/2014/main" id="{3BECD2FD-C98F-6F97-DF2C-91CDC3492C43}"/>
                  </a:ext>
                </a:extLst>
              </p:cNvPr>
              <p:cNvSpPr/>
              <p:nvPr/>
            </p:nvSpPr>
            <p:spPr>
              <a:xfrm>
                <a:off x="6193917" y="6890385"/>
                <a:ext cx="22668" cy="38480"/>
              </a:xfrm>
              <a:custGeom>
                <a:avLst/>
                <a:gdLst>
                  <a:gd name="connsiteX0" fmla="*/ 21098 w 22668"/>
                  <a:gd name="connsiteY0" fmla="*/ 17573 h 38480"/>
                  <a:gd name="connsiteX1" fmla="*/ 0 w 22668"/>
                  <a:gd name="connsiteY1" fmla="*/ 38481 h 38480"/>
                  <a:gd name="connsiteX2" fmla="*/ 14906 w 22668"/>
                  <a:gd name="connsiteY2" fmla="*/ 0 h 38480"/>
                  <a:gd name="connsiteX3" fmla="*/ 22669 w 22668"/>
                  <a:gd name="connsiteY3" fmla="*/ 5096 h 38480"/>
                  <a:gd name="connsiteX4" fmla="*/ 21098 w 22668"/>
                  <a:gd name="connsiteY4" fmla="*/ 17573 h 3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 h="38480">
                    <a:moveTo>
                      <a:pt x="21098" y="17573"/>
                    </a:moveTo>
                    <a:cubicBezTo>
                      <a:pt x="10144" y="20383"/>
                      <a:pt x="13287" y="37290"/>
                      <a:pt x="0" y="38481"/>
                    </a:cubicBezTo>
                    <a:cubicBezTo>
                      <a:pt x="809" y="23765"/>
                      <a:pt x="14097" y="14240"/>
                      <a:pt x="14906" y="0"/>
                    </a:cubicBezTo>
                    <a:cubicBezTo>
                      <a:pt x="17478" y="1714"/>
                      <a:pt x="20098" y="3381"/>
                      <a:pt x="22669" y="5096"/>
                    </a:cubicBezTo>
                    <a:cubicBezTo>
                      <a:pt x="22145" y="9239"/>
                      <a:pt x="21621" y="13430"/>
                      <a:pt x="21098" y="17573"/>
                    </a:cubicBezTo>
                    <a:close/>
                  </a:path>
                </a:pathLst>
              </a:custGeom>
              <a:solidFill>
                <a:srgbClr val="FFAE36"/>
              </a:solidFill>
              <a:ln w="4763" cap="flat">
                <a:noFill/>
                <a:prstDash val="solid"/>
                <a:miter/>
              </a:ln>
            </p:spPr>
            <p:txBody>
              <a:bodyPr rtlCol="0" anchor="ctr"/>
              <a:lstStyle/>
              <a:p>
                <a:endParaRPr lang="en-US"/>
              </a:p>
            </p:txBody>
          </p:sp>
          <p:sp>
            <p:nvSpPr>
              <p:cNvPr id="1162" name="Freeform: Shape 1161">
                <a:extLst>
                  <a:ext uri="{FF2B5EF4-FFF2-40B4-BE49-F238E27FC236}">
                    <a16:creationId xmlns:a16="http://schemas.microsoft.com/office/drawing/2014/main" id="{67FD20F3-4238-4E65-F322-3117EC2E9994}"/>
                  </a:ext>
                </a:extLst>
              </p:cNvPr>
              <p:cNvSpPr/>
              <p:nvPr/>
            </p:nvSpPr>
            <p:spPr>
              <a:xfrm>
                <a:off x="6401222" y="6338013"/>
                <a:ext cx="8055" cy="27067"/>
              </a:xfrm>
              <a:custGeom>
                <a:avLst/>
                <a:gdLst>
                  <a:gd name="connsiteX0" fmla="*/ 8055 w 8055"/>
                  <a:gd name="connsiteY0" fmla="*/ 1588 h 27067"/>
                  <a:gd name="connsiteX1" fmla="*/ 5722 w 8055"/>
                  <a:gd name="connsiteY1" fmla="*/ 27067 h 27067"/>
                  <a:gd name="connsiteX2" fmla="*/ 388 w 8055"/>
                  <a:gd name="connsiteY2" fmla="*/ 5065 h 27067"/>
                  <a:gd name="connsiteX3" fmla="*/ 8055 w 8055"/>
                  <a:gd name="connsiteY3" fmla="*/ 1588 h 27067"/>
                </a:gdLst>
                <a:ahLst/>
                <a:cxnLst>
                  <a:cxn ang="0">
                    <a:pos x="connsiteX0" y="connsiteY0"/>
                  </a:cxn>
                  <a:cxn ang="0">
                    <a:pos x="connsiteX1" y="connsiteY1"/>
                  </a:cxn>
                  <a:cxn ang="0">
                    <a:pos x="connsiteX2" y="connsiteY2"/>
                  </a:cxn>
                  <a:cxn ang="0">
                    <a:pos x="connsiteX3" y="connsiteY3"/>
                  </a:cxn>
                </a:cxnLst>
                <a:rect l="l" t="t" r="r" b="b"/>
                <a:pathLst>
                  <a:path w="8055" h="27067">
                    <a:moveTo>
                      <a:pt x="8055" y="1588"/>
                    </a:moveTo>
                    <a:cubicBezTo>
                      <a:pt x="7245" y="10065"/>
                      <a:pt x="6483" y="18542"/>
                      <a:pt x="5722" y="27067"/>
                    </a:cubicBezTo>
                    <a:cubicBezTo>
                      <a:pt x="54" y="20733"/>
                      <a:pt x="2388" y="12351"/>
                      <a:pt x="388" y="5065"/>
                    </a:cubicBezTo>
                    <a:cubicBezTo>
                      <a:pt x="-1517" y="-1841"/>
                      <a:pt x="4007" y="-269"/>
                      <a:pt x="8055" y="1588"/>
                    </a:cubicBezTo>
                    <a:close/>
                  </a:path>
                </a:pathLst>
              </a:custGeom>
              <a:solidFill>
                <a:srgbClr val="FF909A"/>
              </a:solidFill>
              <a:ln w="4763" cap="flat">
                <a:noFill/>
                <a:prstDash val="solid"/>
                <a:miter/>
              </a:ln>
            </p:spPr>
            <p:txBody>
              <a:bodyPr rtlCol="0" anchor="ctr"/>
              <a:lstStyle/>
              <a:p>
                <a:endParaRPr lang="en-US"/>
              </a:p>
            </p:txBody>
          </p:sp>
          <p:sp>
            <p:nvSpPr>
              <p:cNvPr id="1163" name="Freeform: Shape 1162">
                <a:extLst>
                  <a:ext uri="{FF2B5EF4-FFF2-40B4-BE49-F238E27FC236}">
                    <a16:creationId xmlns:a16="http://schemas.microsoft.com/office/drawing/2014/main" id="{56B80FDF-E108-9AAB-15E5-2AFBF2A4A5F7}"/>
                  </a:ext>
                </a:extLst>
              </p:cNvPr>
              <p:cNvSpPr/>
              <p:nvPr/>
            </p:nvSpPr>
            <p:spPr>
              <a:xfrm>
                <a:off x="5881306" y="6676638"/>
                <a:ext cx="132341" cy="249369"/>
              </a:xfrm>
              <a:custGeom>
                <a:avLst/>
                <a:gdLst>
                  <a:gd name="connsiteX0" fmla="*/ 85391 w 132341"/>
                  <a:gd name="connsiteY0" fmla="*/ 54393 h 249369"/>
                  <a:gd name="connsiteX1" fmla="*/ 120395 w 132341"/>
                  <a:gd name="connsiteY1" fmla="*/ 4862 h 249369"/>
                  <a:gd name="connsiteX2" fmla="*/ 129016 w 132341"/>
                  <a:gd name="connsiteY2" fmla="*/ 434 h 249369"/>
                  <a:gd name="connsiteX3" fmla="*/ 131969 w 132341"/>
                  <a:gd name="connsiteY3" fmla="*/ 11530 h 249369"/>
                  <a:gd name="connsiteX4" fmla="*/ 98631 w 132341"/>
                  <a:gd name="connsiteY4" fmla="*/ 76872 h 249369"/>
                  <a:gd name="connsiteX5" fmla="*/ 38767 w 132341"/>
                  <a:gd name="connsiteY5" fmla="*/ 197458 h 249369"/>
                  <a:gd name="connsiteX6" fmla="*/ 285 w 132341"/>
                  <a:gd name="connsiteY6" fmla="*/ 249370 h 249369"/>
                  <a:gd name="connsiteX7" fmla="*/ 24479 w 132341"/>
                  <a:gd name="connsiteY7" fmla="*/ 185790 h 249369"/>
                  <a:gd name="connsiteX8" fmla="*/ 85391 w 132341"/>
                  <a:gd name="connsiteY8" fmla="*/ 54393 h 2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341" h="249369">
                    <a:moveTo>
                      <a:pt x="85391" y="54393"/>
                    </a:moveTo>
                    <a:cubicBezTo>
                      <a:pt x="101203" y="40820"/>
                      <a:pt x="105442" y="19103"/>
                      <a:pt x="120395" y="4862"/>
                    </a:cubicBezTo>
                    <a:cubicBezTo>
                      <a:pt x="122872" y="2481"/>
                      <a:pt x="125063" y="-1281"/>
                      <a:pt x="129016" y="434"/>
                    </a:cubicBezTo>
                    <a:cubicBezTo>
                      <a:pt x="134064" y="2624"/>
                      <a:pt x="131826" y="7577"/>
                      <a:pt x="131969" y="11530"/>
                    </a:cubicBezTo>
                    <a:cubicBezTo>
                      <a:pt x="116014" y="30818"/>
                      <a:pt x="110394" y="55345"/>
                      <a:pt x="98631" y="76872"/>
                    </a:cubicBezTo>
                    <a:cubicBezTo>
                      <a:pt x="77152" y="116210"/>
                      <a:pt x="58197" y="157025"/>
                      <a:pt x="38767" y="197458"/>
                    </a:cubicBezTo>
                    <a:cubicBezTo>
                      <a:pt x="29956" y="215794"/>
                      <a:pt x="12001" y="226366"/>
                      <a:pt x="285" y="249370"/>
                    </a:cubicBezTo>
                    <a:cubicBezTo>
                      <a:pt x="-2524" y="219604"/>
                      <a:pt x="16145" y="204602"/>
                      <a:pt x="24479" y="185790"/>
                    </a:cubicBezTo>
                    <a:cubicBezTo>
                      <a:pt x="43958" y="141642"/>
                      <a:pt x="65007" y="98160"/>
                      <a:pt x="85391" y="54393"/>
                    </a:cubicBezTo>
                    <a:close/>
                  </a:path>
                </a:pathLst>
              </a:custGeom>
              <a:solidFill>
                <a:srgbClr val="FF6D00"/>
              </a:solidFill>
              <a:ln w="4763" cap="flat">
                <a:noFill/>
                <a:prstDash val="solid"/>
                <a:miter/>
              </a:ln>
            </p:spPr>
            <p:txBody>
              <a:bodyPr rtlCol="0" anchor="ctr"/>
              <a:lstStyle/>
              <a:p>
                <a:endParaRPr lang="en-US"/>
              </a:p>
            </p:txBody>
          </p:sp>
          <p:sp>
            <p:nvSpPr>
              <p:cNvPr id="1164" name="Freeform: Shape 1163">
                <a:extLst>
                  <a:ext uri="{FF2B5EF4-FFF2-40B4-BE49-F238E27FC236}">
                    <a16:creationId xmlns:a16="http://schemas.microsoft.com/office/drawing/2014/main" id="{FB9C8C19-A13D-EE29-7F4D-DFB6582D3CF8}"/>
                  </a:ext>
                </a:extLst>
              </p:cNvPr>
              <p:cNvSpPr/>
              <p:nvPr/>
            </p:nvSpPr>
            <p:spPr>
              <a:xfrm>
                <a:off x="5808478" y="6692478"/>
                <a:ext cx="61612" cy="87144"/>
              </a:xfrm>
              <a:custGeom>
                <a:avLst/>
                <a:gdLst>
                  <a:gd name="connsiteX0" fmla="*/ 5010 w 61612"/>
                  <a:gd name="connsiteY0" fmla="*/ 71319 h 87144"/>
                  <a:gd name="connsiteX1" fmla="*/ 30442 w 61612"/>
                  <a:gd name="connsiteY1" fmla="*/ 22742 h 87144"/>
                  <a:gd name="connsiteX2" fmla="*/ 38442 w 61612"/>
                  <a:gd name="connsiteY2" fmla="*/ 10645 h 87144"/>
                  <a:gd name="connsiteX3" fmla="*/ 57540 w 61612"/>
                  <a:gd name="connsiteY3" fmla="*/ 1834 h 87144"/>
                  <a:gd name="connsiteX4" fmla="*/ 53778 w 61612"/>
                  <a:gd name="connsiteY4" fmla="*/ 21551 h 87144"/>
                  <a:gd name="connsiteX5" fmla="*/ 37109 w 61612"/>
                  <a:gd name="connsiteY5" fmla="*/ 52936 h 87144"/>
                  <a:gd name="connsiteX6" fmla="*/ 26251 w 61612"/>
                  <a:gd name="connsiteY6" fmla="*/ 73129 h 87144"/>
                  <a:gd name="connsiteX7" fmla="*/ 14392 w 61612"/>
                  <a:gd name="connsiteY7" fmla="*/ 81225 h 87144"/>
                  <a:gd name="connsiteX8" fmla="*/ 2247 w 61612"/>
                  <a:gd name="connsiteY8" fmla="*/ 85845 h 87144"/>
                  <a:gd name="connsiteX9" fmla="*/ 5010 w 61612"/>
                  <a:gd name="connsiteY9" fmla="*/ 71319 h 8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12" h="87144">
                    <a:moveTo>
                      <a:pt x="5010" y="71319"/>
                    </a:moveTo>
                    <a:cubicBezTo>
                      <a:pt x="13439" y="55126"/>
                      <a:pt x="21869" y="38887"/>
                      <a:pt x="30442" y="22742"/>
                    </a:cubicBezTo>
                    <a:cubicBezTo>
                      <a:pt x="32728" y="18455"/>
                      <a:pt x="34823" y="13455"/>
                      <a:pt x="38442" y="10645"/>
                    </a:cubicBezTo>
                    <a:cubicBezTo>
                      <a:pt x="44015" y="6264"/>
                      <a:pt x="49063" y="-4214"/>
                      <a:pt x="57540" y="1834"/>
                    </a:cubicBezTo>
                    <a:cubicBezTo>
                      <a:pt x="67351" y="8835"/>
                      <a:pt x="56731" y="15360"/>
                      <a:pt x="53778" y="21551"/>
                    </a:cubicBezTo>
                    <a:cubicBezTo>
                      <a:pt x="48586" y="32219"/>
                      <a:pt x="42681" y="42506"/>
                      <a:pt x="37109" y="52936"/>
                    </a:cubicBezTo>
                    <a:cubicBezTo>
                      <a:pt x="33490" y="59699"/>
                      <a:pt x="29870" y="66414"/>
                      <a:pt x="26251" y="73129"/>
                    </a:cubicBezTo>
                    <a:cubicBezTo>
                      <a:pt x="22298" y="75844"/>
                      <a:pt x="18392" y="78606"/>
                      <a:pt x="14392" y="81225"/>
                    </a:cubicBezTo>
                    <a:cubicBezTo>
                      <a:pt x="10629" y="83701"/>
                      <a:pt x="6867" y="89798"/>
                      <a:pt x="2247" y="85845"/>
                    </a:cubicBezTo>
                    <a:cubicBezTo>
                      <a:pt x="-3420" y="80939"/>
                      <a:pt x="3200" y="76082"/>
                      <a:pt x="5010" y="71319"/>
                    </a:cubicBezTo>
                    <a:close/>
                  </a:path>
                </a:pathLst>
              </a:custGeom>
              <a:solidFill>
                <a:srgbClr val="FF9400"/>
              </a:solidFill>
              <a:ln w="4763" cap="flat">
                <a:noFill/>
                <a:prstDash val="solid"/>
                <a:miter/>
              </a:ln>
            </p:spPr>
            <p:txBody>
              <a:bodyPr rtlCol="0" anchor="ctr"/>
              <a:lstStyle/>
              <a:p>
                <a:endParaRPr lang="en-US"/>
              </a:p>
            </p:txBody>
          </p:sp>
          <p:sp>
            <p:nvSpPr>
              <p:cNvPr id="1165" name="Freeform: Shape 1164">
                <a:extLst>
                  <a:ext uri="{FF2B5EF4-FFF2-40B4-BE49-F238E27FC236}">
                    <a16:creationId xmlns:a16="http://schemas.microsoft.com/office/drawing/2014/main" id="{5633AB8E-0D18-A8DB-7A71-21A4AE9B884C}"/>
                  </a:ext>
                </a:extLst>
              </p:cNvPr>
              <p:cNvSpPr/>
              <p:nvPr/>
            </p:nvSpPr>
            <p:spPr>
              <a:xfrm>
                <a:off x="6130623" y="6953488"/>
                <a:ext cx="30612" cy="43338"/>
              </a:xfrm>
              <a:custGeom>
                <a:avLst/>
                <a:gdLst>
                  <a:gd name="connsiteX0" fmla="*/ 0 w 30612"/>
                  <a:gd name="connsiteY0" fmla="*/ 40529 h 43338"/>
                  <a:gd name="connsiteX1" fmla="*/ 20574 w 30612"/>
                  <a:gd name="connsiteY1" fmla="*/ 0 h 43338"/>
                  <a:gd name="connsiteX2" fmla="*/ 25194 w 30612"/>
                  <a:gd name="connsiteY2" fmla="*/ 43339 h 43338"/>
                  <a:gd name="connsiteX3" fmla="*/ 17907 w 30612"/>
                  <a:gd name="connsiteY3" fmla="*/ 39338 h 43338"/>
                  <a:gd name="connsiteX4" fmla="*/ 0 w 30612"/>
                  <a:gd name="connsiteY4" fmla="*/ 40529 h 43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2" h="43338">
                    <a:moveTo>
                      <a:pt x="0" y="40529"/>
                    </a:moveTo>
                    <a:cubicBezTo>
                      <a:pt x="4667" y="25908"/>
                      <a:pt x="11763" y="12525"/>
                      <a:pt x="20574" y="0"/>
                    </a:cubicBezTo>
                    <a:cubicBezTo>
                      <a:pt x="26146" y="14001"/>
                      <a:pt x="37290" y="27432"/>
                      <a:pt x="25194" y="43339"/>
                    </a:cubicBezTo>
                    <a:cubicBezTo>
                      <a:pt x="25098" y="37719"/>
                      <a:pt x="23050" y="35528"/>
                      <a:pt x="17907" y="39338"/>
                    </a:cubicBezTo>
                    <a:cubicBezTo>
                      <a:pt x="12144" y="43529"/>
                      <a:pt x="6096" y="41767"/>
                      <a:pt x="0" y="40529"/>
                    </a:cubicBezTo>
                    <a:close/>
                  </a:path>
                </a:pathLst>
              </a:custGeom>
              <a:solidFill>
                <a:srgbClr val="FF9200"/>
              </a:solidFill>
              <a:ln w="4763" cap="flat">
                <a:noFill/>
                <a:prstDash val="solid"/>
                <a:miter/>
              </a:ln>
            </p:spPr>
            <p:txBody>
              <a:bodyPr rtlCol="0" anchor="ctr"/>
              <a:lstStyle/>
              <a:p>
                <a:endParaRPr lang="en-US"/>
              </a:p>
            </p:txBody>
          </p:sp>
          <p:sp>
            <p:nvSpPr>
              <p:cNvPr id="1166" name="Freeform: Shape 1165">
                <a:extLst>
                  <a:ext uri="{FF2B5EF4-FFF2-40B4-BE49-F238E27FC236}">
                    <a16:creationId xmlns:a16="http://schemas.microsoft.com/office/drawing/2014/main" id="{208B456D-CD8C-6293-78EB-278BAA95C7BE}"/>
                  </a:ext>
                </a:extLst>
              </p:cNvPr>
              <p:cNvSpPr/>
              <p:nvPr/>
            </p:nvSpPr>
            <p:spPr>
              <a:xfrm>
                <a:off x="6064805" y="7027592"/>
                <a:ext cx="11132" cy="24955"/>
              </a:xfrm>
              <a:custGeom>
                <a:avLst/>
                <a:gdLst>
                  <a:gd name="connsiteX0" fmla="*/ 0 w 11132"/>
                  <a:gd name="connsiteY0" fmla="*/ 24955 h 24955"/>
                  <a:gd name="connsiteX1" fmla="*/ 10906 w 11132"/>
                  <a:gd name="connsiteY1" fmla="*/ 0 h 24955"/>
                  <a:gd name="connsiteX2" fmla="*/ 0 w 11132"/>
                  <a:gd name="connsiteY2" fmla="*/ 24955 h 24955"/>
                </a:gdLst>
                <a:ahLst/>
                <a:cxnLst>
                  <a:cxn ang="0">
                    <a:pos x="connsiteX0" y="connsiteY0"/>
                  </a:cxn>
                  <a:cxn ang="0">
                    <a:pos x="connsiteX1" y="connsiteY1"/>
                  </a:cxn>
                  <a:cxn ang="0">
                    <a:pos x="connsiteX2" y="connsiteY2"/>
                  </a:cxn>
                </a:cxnLst>
                <a:rect l="l" t="t" r="r" b="b"/>
                <a:pathLst>
                  <a:path w="11132" h="24955">
                    <a:moveTo>
                      <a:pt x="0" y="24955"/>
                    </a:moveTo>
                    <a:cubicBezTo>
                      <a:pt x="905" y="15430"/>
                      <a:pt x="2334" y="6144"/>
                      <a:pt x="10906" y="0"/>
                    </a:cubicBezTo>
                    <a:cubicBezTo>
                      <a:pt x="11621" y="10192"/>
                      <a:pt x="11287" y="19955"/>
                      <a:pt x="0" y="24955"/>
                    </a:cubicBezTo>
                    <a:close/>
                  </a:path>
                </a:pathLst>
              </a:custGeom>
              <a:solidFill>
                <a:srgbClr val="FFB848"/>
              </a:solidFill>
              <a:ln w="4763" cap="flat">
                <a:noFill/>
                <a:prstDash val="solid"/>
                <a:miter/>
              </a:ln>
            </p:spPr>
            <p:txBody>
              <a:bodyPr rtlCol="0" anchor="ctr"/>
              <a:lstStyle/>
              <a:p>
                <a:endParaRPr lang="en-US"/>
              </a:p>
            </p:txBody>
          </p:sp>
          <p:sp>
            <p:nvSpPr>
              <p:cNvPr id="1167" name="Freeform: Shape 1166">
                <a:extLst>
                  <a:ext uri="{FF2B5EF4-FFF2-40B4-BE49-F238E27FC236}">
                    <a16:creationId xmlns:a16="http://schemas.microsoft.com/office/drawing/2014/main" id="{80347726-F7AB-ED3E-6C2D-648500A5B1A7}"/>
                  </a:ext>
                </a:extLst>
              </p:cNvPr>
              <p:cNvSpPr/>
              <p:nvPr/>
            </p:nvSpPr>
            <p:spPr>
              <a:xfrm>
                <a:off x="6041688" y="6589855"/>
                <a:ext cx="31546" cy="55117"/>
              </a:xfrm>
              <a:custGeom>
                <a:avLst/>
                <a:gdLst>
                  <a:gd name="connsiteX0" fmla="*/ 10116 w 31546"/>
                  <a:gd name="connsiteY0" fmla="*/ 55118 h 55117"/>
                  <a:gd name="connsiteX1" fmla="*/ 1305 w 31546"/>
                  <a:gd name="connsiteY1" fmla="*/ 33591 h 55117"/>
                  <a:gd name="connsiteX2" fmla="*/ 25928 w 31546"/>
                  <a:gd name="connsiteY2" fmla="*/ 15 h 55117"/>
                  <a:gd name="connsiteX3" fmla="*/ 31547 w 31546"/>
                  <a:gd name="connsiteY3" fmla="*/ 5397 h 55117"/>
                  <a:gd name="connsiteX4" fmla="*/ 10116 w 31546"/>
                  <a:gd name="connsiteY4" fmla="*/ 55118 h 5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46" h="55117">
                    <a:moveTo>
                      <a:pt x="10116" y="55118"/>
                    </a:moveTo>
                    <a:cubicBezTo>
                      <a:pt x="4163" y="48878"/>
                      <a:pt x="-2981" y="38354"/>
                      <a:pt x="1305" y="33591"/>
                    </a:cubicBezTo>
                    <a:cubicBezTo>
                      <a:pt x="10830" y="23066"/>
                      <a:pt x="14211" y="8397"/>
                      <a:pt x="25928" y="15"/>
                    </a:cubicBezTo>
                    <a:cubicBezTo>
                      <a:pt x="26308" y="-270"/>
                      <a:pt x="29595" y="3539"/>
                      <a:pt x="31547" y="5397"/>
                    </a:cubicBezTo>
                    <a:cubicBezTo>
                      <a:pt x="29070" y="23971"/>
                      <a:pt x="20212" y="39830"/>
                      <a:pt x="10116" y="55118"/>
                    </a:cubicBezTo>
                    <a:close/>
                  </a:path>
                </a:pathLst>
              </a:custGeom>
              <a:solidFill>
                <a:srgbClr val="FF8C00"/>
              </a:solidFill>
              <a:ln w="4763" cap="flat">
                <a:noFill/>
                <a:prstDash val="solid"/>
                <a:miter/>
              </a:ln>
            </p:spPr>
            <p:txBody>
              <a:bodyPr rtlCol="0" anchor="ctr"/>
              <a:lstStyle/>
              <a:p>
                <a:endParaRPr lang="en-US"/>
              </a:p>
            </p:txBody>
          </p:sp>
          <p:sp>
            <p:nvSpPr>
              <p:cNvPr id="1168" name="Freeform: Shape 1167">
                <a:extLst>
                  <a:ext uri="{FF2B5EF4-FFF2-40B4-BE49-F238E27FC236}">
                    <a16:creationId xmlns:a16="http://schemas.microsoft.com/office/drawing/2014/main" id="{B309B9D2-6C51-2B5A-D77F-2B7FA2D286E6}"/>
                  </a:ext>
                </a:extLst>
              </p:cNvPr>
              <p:cNvSpPr/>
              <p:nvPr/>
            </p:nvSpPr>
            <p:spPr>
              <a:xfrm>
                <a:off x="6229279" y="6680644"/>
                <a:ext cx="10493" cy="19193"/>
              </a:xfrm>
              <a:custGeom>
                <a:avLst/>
                <a:gdLst>
                  <a:gd name="connsiteX0" fmla="*/ 1261 w 10493"/>
                  <a:gd name="connsiteY0" fmla="*/ 19193 h 19193"/>
                  <a:gd name="connsiteX1" fmla="*/ 8976 w 10493"/>
                  <a:gd name="connsiteY1" fmla="*/ 0 h 19193"/>
                  <a:gd name="connsiteX2" fmla="*/ 1213 w 10493"/>
                  <a:gd name="connsiteY2" fmla="*/ 19145 h 19193"/>
                  <a:gd name="connsiteX3" fmla="*/ 1261 w 10493"/>
                  <a:gd name="connsiteY3" fmla="*/ 19193 h 19193"/>
                </a:gdLst>
                <a:ahLst/>
                <a:cxnLst>
                  <a:cxn ang="0">
                    <a:pos x="connsiteX0" y="connsiteY0"/>
                  </a:cxn>
                  <a:cxn ang="0">
                    <a:pos x="connsiteX1" y="connsiteY1"/>
                  </a:cxn>
                  <a:cxn ang="0">
                    <a:pos x="connsiteX2" y="connsiteY2"/>
                  </a:cxn>
                  <a:cxn ang="0">
                    <a:pos x="connsiteX3" y="connsiteY3"/>
                  </a:cxn>
                </a:cxnLst>
                <a:rect l="l" t="t" r="r" b="b"/>
                <a:pathLst>
                  <a:path w="10493" h="19193">
                    <a:moveTo>
                      <a:pt x="1261" y="19193"/>
                    </a:moveTo>
                    <a:cubicBezTo>
                      <a:pt x="-2359" y="10525"/>
                      <a:pt x="2309" y="5619"/>
                      <a:pt x="8976" y="0"/>
                    </a:cubicBezTo>
                    <a:cubicBezTo>
                      <a:pt x="12739" y="10382"/>
                      <a:pt x="9262" y="15859"/>
                      <a:pt x="1213" y="19145"/>
                    </a:cubicBezTo>
                    <a:lnTo>
                      <a:pt x="1261" y="19193"/>
                    </a:lnTo>
                    <a:close/>
                  </a:path>
                </a:pathLst>
              </a:custGeom>
              <a:solidFill>
                <a:srgbClr val="FF6E00"/>
              </a:solidFill>
              <a:ln w="4763" cap="flat">
                <a:noFill/>
                <a:prstDash val="solid"/>
                <a:miter/>
              </a:ln>
            </p:spPr>
            <p:txBody>
              <a:bodyPr rtlCol="0" anchor="ctr"/>
              <a:lstStyle/>
              <a:p>
                <a:endParaRPr lang="en-US"/>
              </a:p>
            </p:txBody>
          </p:sp>
          <p:sp>
            <p:nvSpPr>
              <p:cNvPr id="1169" name="Freeform: Shape 1168">
                <a:extLst>
                  <a:ext uri="{FF2B5EF4-FFF2-40B4-BE49-F238E27FC236}">
                    <a16:creationId xmlns:a16="http://schemas.microsoft.com/office/drawing/2014/main" id="{9262051A-A5EC-0D43-67B9-A2FC6238C651}"/>
                  </a:ext>
                </a:extLst>
              </p:cNvPr>
              <p:cNvSpPr/>
              <p:nvPr/>
            </p:nvSpPr>
            <p:spPr>
              <a:xfrm>
                <a:off x="5943431" y="6702075"/>
                <a:ext cx="10671" cy="11787"/>
              </a:xfrm>
              <a:custGeom>
                <a:avLst/>
                <a:gdLst>
                  <a:gd name="connsiteX0" fmla="*/ 3979 w 10671"/>
                  <a:gd name="connsiteY0" fmla="*/ 0 h 11787"/>
                  <a:gd name="connsiteX1" fmla="*/ 10646 w 10671"/>
                  <a:gd name="connsiteY1" fmla="*/ 6858 h 11787"/>
                  <a:gd name="connsiteX2" fmla="*/ 5121 w 10671"/>
                  <a:gd name="connsiteY2" fmla="*/ 11620 h 11787"/>
                  <a:gd name="connsiteX3" fmla="*/ 359 w 10671"/>
                  <a:gd name="connsiteY3" fmla="*/ 5572 h 11787"/>
                  <a:gd name="connsiteX4" fmla="*/ 3979 w 10671"/>
                  <a:gd name="connsiteY4" fmla="*/ 0 h 11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11787">
                    <a:moveTo>
                      <a:pt x="3979" y="0"/>
                    </a:moveTo>
                    <a:cubicBezTo>
                      <a:pt x="7169" y="1476"/>
                      <a:pt x="11027" y="2429"/>
                      <a:pt x="10646" y="6858"/>
                    </a:cubicBezTo>
                    <a:cubicBezTo>
                      <a:pt x="10360" y="9906"/>
                      <a:pt x="7836" y="12478"/>
                      <a:pt x="5121" y="11620"/>
                    </a:cubicBezTo>
                    <a:cubicBezTo>
                      <a:pt x="3073" y="11001"/>
                      <a:pt x="1168" y="7954"/>
                      <a:pt x="359" y="5572"/>
                    </a:cubicBezTo>
                    <a:cubicBezTo>
                      <a:pt x="-546" y="3000"/>
                      <a:pt x="121" y="95"/>
                      <a:pt x="3979" y="0"/>
                    </a:cubicBezTo>
                    <a:close/>
                  </a:path>
                </a:pathLst>
              </a:custGeom>
              <a:solidFill>
                <a:srgbClr val="FFBA4D"/>
              </a:solidFill>
              <a:ln w="4763" cap="flat">
                <a:noFill/>
                <a:prstDash val="solid"/>
                <a:miter/>
              </a:ln>
            </p:spPr>
            <p:txBody>
              <a:bodyPr rtlCol="0" anchor="ctr"/>
              <a:lstStyle/>
              <a:p>
                <a:endParaRPr lang="en-US"/>
              </a:p>
            </p:txBody>
          </p:sp>
        </p:grpSp>
        <p:grpSp>
          <p:nvGrpSpPr>
            <p:cNvPr id="1170" name="Graphic 4">
              <a:extLst>
                <a:ext uri="{FF2B5EF4-FFF2-40B4-BE49-F238E27FC236}">
                  <a16:creationId xmlns:a16="http://schemas.microsoft.com/office/drawing/2014/main" id="{D501E191-E1D0-C755-7F25-6085D0CE7BA1}"/>
                </a:ext>
              </a:extLst>
            </p:cNvPr>
            <p:cNvGrpSpPr/>
            <p:nvPr/>
          </p:nvGrpSpPr>
          <p:grpSpPr>
            <a:xfrm>
              <a:off x="6880038" y="5836487"/>
              <a:ext cx="525077" cy="659746"/>
              <a:chOff x="6880038" y="5836487"/>
              <a:chExt cx="525077" cy="659746"/>
            </a:xfrm>
          </p:grpSpPr>
          <p:sp>
            <p:nvSpPr>
              <p:cNvPr id="1171" name="Freeform: Shape 1170">
                <a:extLst>
                  <a:ext uri="{FF2B5EF4-FFF2-40B4-BE49-F238E27FC236}">
                    <a16:creationId xmlns:a16="http://schemas.microsoft.com/office/drawing/2014/main" id="{1EC69ADD-23AC-3FF1-8A59-D26D79D39D1E}"/>
                  </a:ext>
                </a:extLst>
              </p:cNvPr>
              <p:cNvSpPr/>
              <p:nvPr/>
            </p:nvSpPr>
            <p:spPr>
              <a:xfrm>
                <a:off x="7040513" y="5836487"/>
                <a:ext cx="349599" cy="262045"/>
              </a:xfrm>
              <a:custGeom>
                <a:avLst/>
                <a:gdLst>
                  <a:gd name="connsiteX0" fmla="*/ 115190 w 349599"/>
                  <a:gd name="connsiteY0" fmla="*/ 15054 h 262045"/>
                  <a:gd name="connsiteX1" fmla="*/ 124477 w 349599"/>
                  <a:gd name="connsiteY1" fmla="*/ 10863 h 262045"/>
                  <a:gd name="connsiteX2" fmla="*/ 212393 w 349599"/>
                  <a:gd name="connsiteY2" fmla="*/ 4290 h 262045"/>
                  <a:gd name="connsiteX3" fmla="*/ 222060 w 349599"/>
                  <a:gd name="connsiteY3" fmla="*/ 6909 h 262045"/>
                  <a:gd name="connsiteX4" fmla="*/ 253207 w 349599"/>
                  <a:gd name="connsiteY4" fmla="*/ 19006 h 262045"/>
                  <a:gd name="connsiteX5" fmla="*/ 270448 w 349599"/>
                  <a:gd name="connsiteY5" fmla="*/ 31675 h 262045"/>
                  <a:gd name="connsiteX6" fmla="*/ 296975 w 349599"/>
                  <a:gd name="connsiteY6" fmla="*/ 67298 h 262045"/>
                  <a:gd name="connsiteX7" fmla="*/ 318263 w 349599"/>
                  <a:gd name="connsiteY7" fmla="*/ 93254 h 262045"/>
                  <a:gd name="connsiteX8" fmla="*/ 304499 w 349599"/>
                  <a:gd name="connsiteY8" fmla="*/ 124781 h 262045"/>
                  <a:gd name="connsiteX9" fmla="*/ 300118 w 349599"/>
                  <a:gd name="connsiteY9" fmla="*/ 130687 h 262045"/>
                  <a:gd name="connsiteX10" fmla="*/ 331550 w 349599"/>
                  <a:gd name="connsiteY10" fmla="*/ 127544 h 262045"/>
                  <a:gd name="connsiteX11" fmla="*/ 348791 w 349599"/>
                  <a:gd name="connsiteY11" fmla="*/ 140498 h 262045"/>
                  <a:gd name="connsiteX12" fmla="*/ 316358 w 349599"/>
                  <a:gd name="connsiteY12" fmla="*/ 180169 h 262045"/>
                  <a:gd name="connsiteX13" fmla="*/ 265494 w 349599"/>
                  <a:gd name="connsiteY13" fmla="*/ 134211 h 262045"/>
                  <a:gd name="connsiteX14" fmla="*/ 208297 w 349599"/>
                  <a:gd name="connsiteY14" fmla="*/ 99636 h 262045"/>
                  <a:gd name="connsiteX15" fmla="*/ 168959 w 349599"/>
                  <a:gd name="connsiteY15" fmla="*/ 78966 h 262045"/>
                  <a:gd name="connsiteX16" fmla="*/ 142146 w 349599"/>
                  <a:gd name="connsiteY16" fmla="*/ 87110 h 262045"/>
                  <a:gd name="connsiteX17" fmla="*/ 123096 w 349599"/>
                  <a:gd name="connsiteY17" fmla="*/ 110446 h 262045"/>
                  <a:gd name="connsiteX18" fmla="*/ 131573 w 349599"/>
                  <a:gd name="connsiteY18" fmla="*/ 147498 h 262045"/>
                  <a:gd name="connsiteX19" fmla="*/ 130573 w 349599"/>
                  <a:gd name="connsiteY19" fmla="*/ 159500 h 262045"/>
                  <a:gd name="connsiteX20" fmla="*/ 114856 w 349599"/>
                  <a:gd name="connsiteY20" fmla="*/ 180312 h 262045"/>
                  <a:gd name="connsiteX21" fmla="*/ 104998 w 349599"/>
                  <a:gd name="connsiteY21" fmla="*/ 156500 h 262045"/>
                  <a:gd name="connsiteX22" fmla="*/ 82900 w 349599"/>
                  <a:gd name="connsiteY22" fmla="*/ 176359 h 262045"/>
                  <a:gd name="connsiteX23" fmla="*/ 102284 w 349599"/>
                  <a:gd name="connsiteY23" fmla="*/ 171597 h 262045"/>
                  <a:gd name="connsiteX24" fmla="*/ 107237 w 349599"/>
                  <a:gd name="connsiteY24" fmla="*/ 240177 h 262045"/>
                  <a:gd name="connsiteX25" fmla="*/ 105189 w 349599"/>
                  <a:gd name="connsiteY25" fmla="*/ 245558 h 262045"/>
                  <a:gd name="connsiteX26" fmla="*/ 97950 w 349599"/>
                  <a:gd name="connsiteY26" fmla="*/ 261227 h 262045"/>
                  <a:gd name="connsiteX27" fmla="*/ 75661 w 349599"/>
                  <a:gd name="connsiteY27" fmla="*/ 253369 h 262045"/>
                  <a:gd name="connsiteX28" fmla="*/ 9320 w 349599"/>
                  <a:gd name="connsiteY28" fmla="*/ 204411 h 262045"/>
                  <a:gd name="connsiteX29" fmla="*/ 366 w 349599"/>
                  <a:gd name="connsiteY29" fmla="*/ 187361 h 262045"/>
                  <a:gd name="connsiteX30" fmla="*/ 16940 w 349599"/>
                  <a:gd name="connsiteY30" fmla="*/ 175217 h 262045"/>
                  <a:gd name="connsiteX31" fmla="*/ 22369 w 349599"/>
                  <a:gd name="connsiteY31" fmla="*/ 173168 h 262045"/>
                  <a:gd name="connsiteX32" fmla="*/ 72708 w 349599"/>
                  <a:gd name="connsiteY32" fmla="*/ 144308 h 262045"/>
                  <a:gd name="connsiteX33" fmla="*/ 76519 w 349599"/>
                  <a:gd name="connsiteY33" fmla="*/ 140593 h 262045"/>
                  <a:gd name="connsiteX34" fmla="*/ 80995 w 349599"/>
                  <a:gd name="connsiteY34" fmla="*/ 78728 h 262045"/>
                  <a:gd name="connsiteX35" fmla="*/ 80376 w 349599"/>
                  <a:gd name="connsiteY35" fmla="*/ 55868 h 262045"/>
                  <a:gd name="connsiteX36" fmla="*/ 115190 w 349599"/>
                  <a:gd name="connsiteY36" fmla="*/ 15054 h 2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9599" h="262045">
                    <a:moveTo>
                      <a:pt x="115190" y="15054"/>
                    </a:moveTo>
                    <a:cubicBezTo>
                      <a:pt x="118286" y="13625"/>
                      <a:pt x="121382" y="12243"/>
                      <a:pt x="124477" y="10863"/>
                    </a:cubicBezTo>
                    <a:cubicBezTo>
                      <a:pt x="152766" y="-4711"/>
                      <a:pt x="182580" y="-282"/>
                      <a:pt x="212393" y="4290"/>
                    </a:cubicBezTo>
                    <a:cubicBezTo>
                      <a:pt x="215774" y="4623"/>
                      <a:pt x="219060" y="5338"/>
                      <a:pt x="222060" y="6909"/>
                    </a:cubicBezTo>
                    <a:cubicBezTo>
                      <a:pt x="231205" y="14101"/>
                      <a:pt x="243158" y="14101"/>
                      <a:pt x="253207" y="19006"/>
                    </a:cubicBezTo>
                    <a:cubicBezTo>
                      <a:pt x="259780" y="22150"/>
                      <a:pt x="267019" y="24293"/>
                      <a:pt x="270448" y="31675"/>
                    </a:cubicBezTo>
                    <a:cubicBezTo>
                      <a:pt x="277258" y="45295"/>
                      <a:pt x="283544" y="63155"/>
                      <a:pt x="296975" y="67298"/>
                    </a:cubicBezTo>
                    <a:cubicBezTo>
                      <a:pt x="312548" y="72204"/>
                      <a:pt x="315739" y="80728"/>
                      <a:pt x="318263" y="93254"/>
                    </a:cubicBezTo>
                    <a:cubicBezTo>
                      <a:pt x="321025" y="107113"/>
                      <a:pt x="316787" y="117637"/>
                      <a:pt x="304499" y="124781"/>
                    </a:cubicBezTo>
                    <a:cubicBezTo>
                      <a:pt x="302737" y="125782"/>
                      <a:pt x="300975" y="126829"/>
                      <a:pt x="300118" y="130687"/>
                    </a:cubicBezTo>
                    <a:cubicBezTo>
                      <a:pt x="311024" y="133020"/>
                      <a:pt x="321454" y="129973"/>
                      <a:pt x="331550" y="127544"/>
                    </a:cubicBezTo>
                    <a:cubicBezTo>
                      <a:pt x="343599" y="124591"/>
                      <a:pt x="347410" y="128925"/>
                      <a:pt x="348791" y="140498"/>
                    </a:cubicBezTo>
                    <a:cubicBezTo>
                      <a:pt x="352220" y="168882"/>
                      <a:pt x="345362" y="177788"/>
                      <a:pt x="316358" y="180169"/>
                    </a:cubicBezTo>
                    <a:cubicBezTo>
                      <a:pt x="293498" y="171263"/>
                      <a:pt x="286688" y="144355"/>
                      <a:pt x="265494" y="134211"/>
                    </a:cubicBezTo>
                    <a:cubicBezTo>
                      <a:pt x="245207" y="124543"/>
                      <a:pt x="229966" y="106779"/>
                      <a:pt x="208297" y="99636"/>
                    </a:cubicBezTo>
                    <a:cubicBezTo>
                      <a:pt x="195057" y="93158"/>
                      <a:pt x="184722" y="82109"/>
                      <a:pt x="168959" y="78966"/>
                    </a:cubicBezTo>
                    <a:cubicBezTo>
                      <a:pt x="157053" y="76585"/>
                      <a:pt x="146861" y="77966"/>
                      <a:pt x="142146" y="87110"/>
                    </a:cubicBezTo>
                    <a:cubicBezTo>
                      <a:pt x="137145" y="96683"/>
                      <a:pt x="121334" y="96397"/>
                      <a:pt x="123096" y="110446"/>
                    </a:cubicBezTo>
                    <a:cubicBezTo>
                      <a:pt x="120572" y="124020"/>
                      <a:pt x="129525" y="134973"/>
                      <a:pt x="131573" y="147498"/>
                    </a:cubicBezTo>
                    <a:cubicBezTo>
                      <a:pt x="130287" y="151452"/>
                      <a:pt x="130192" y="155261"/>
                      <a:pt x="130573" y="159500"/>
                    </a:cubicBezTo>
                    <a:cubicBezTo>
                      <a:pt x="131621" y="170882"/>
                      <a:pt x="128858" y="181360"/>
                      <a:pt x="114856" y="180312"/>
                    </a:cubicBezTo>
                    <a:cubicBezTo>
                      <a:pt x="98235" y="179122"/>
                      <a:pt x="105760" y="166168"/>
                      <a:pt x="104998" y="156500"/>
                    </a:cubicBezTo>
                    <a:cubicBezTo>
                      <a:pt x="97092" y="159929"/>
                      <a:pt x="89901" y="164167"/>
                      <a:pt x="82900" y="176359"/>
                    </a:cubicBezTo>
                    <a:cubicBezTo>
                      <a:pt x="91568" y="166739"/>
                      <a:pt x="102855" y="161119"/>
                      <a:pt x="102284" y="171597"/>
                    </a:cubicBezTo>
                    <a:cubicBezTo>
                      <a:pt x="100903" y="194980"/>
                      <a:pt x="112714" y="216936"/>
                      <a:pt x="107237" y="240177"/>
                    </a:cubicBezTo>
                    <a:cubicBezTo>
                      <a:pt x="106617" y="241986"/>
                      <a:pt x="105903" y="243748"/>
                      <a:pt x="105189" y="245558"/>
                    </a:cubicBezTo>
                    <a:cubicBezTo>
                      <a:pt x="102760" y="250797"/>
                      <a:pt x="102998" y="257227"/>
                      <a:pt x="97950" y="261227"/>
                    </a:cubicBezTo>
                    <a:cubicBezTo>
                      <a:pt x="88520" y="264370"/>
                      <a:pt x="82329" y="257750"/>
                      <a:pt x="75661" y="253369"/>
                    </a:cubicBezTo>
                    <a:cubicBezTo>
                      <a:pt x="52658" y="238272"/>
                      <a:pt x="32561" y="219222"/>
                      <a:pt x="9320" y="204411"/>
                    </a:cubicBezTo>
                    <a:cubicBezTo>
                      <a:pt x="3462" y="200696"/>
                      <a:pt x="-1396" y="195552"/>
                      <a:pt x="366" y="187361"/>
                    </a:cubicBezTo>
                    <a:cubicBezTo>
                      <a:pt x="4034" y="180788"/>
                      <a:pt x="10367" y="177836"/>
                      <a:pt x="16940" y="175217"/>
                    </a:cubicBezTo>
                    <a:cubicBezTo>
                      <a:pt x="18702" y="174407"/>
                      <a:pt x="20512" y="173788"/>
                      <a:pt x="22369" y="173168"/>
                    </a:cubicBezTo>
                    <a:cubicBezTo>
                      <a:pt x="41085" y="166977"/>
                      <a:pt x="56563" y="155024"/>
                      <a:pt x="72708" y="144308"/>
                    </a:cubicBezTo>
                    <a:cubicBezTo>
                      <a:pt x="73994" y="143070"/>
                      <a:pt x="75233" y="141831"/>
                      <a:pt x="76519" y="140593"/>
                    </a:cubicBezTo>
                    <a:cubicBezTo>
                      <a:pt x="101379" y="118257"/>
                      <a:pt x="101379" y="118257"/>
                      <a:pt x="80995" y="78728"/>
                    </a:cubicBezTo>
                    <a:cubicBezTo>
                      <a:pt x="78328" y="71155"/>
                      <a:pt x="77090" y="63583"/>
                      <a:pt x="80376" y="55868"/>
                    </a:cubicBezTo>
                    <a:cubicBezTo>
                      <a:pt x="85044" y="36294"/>
                      <a:pt x="95378" y="21626"/>
                      <a:pt x="115190" y="15054"/>
                    </a:cubicBezTo>
                    <a:close/>
                  </a:path>
                </a:pathLst>
              </a:custGeom>
              <a:solidFill>
                <a:srgbClr val="FF8F99"/>
              </a:solidFill>
              <a:ln w="4763" cap="flat">
                <a:noFill/>
                <a:prstDash val="solid"/>
                <a:miter/>
              </a:ln>
            </p:spPr>
            <p:txBody>
              <a:bodyPr rtlCol="0" anchor="ctr"/>
              <a:lstStyle/>
              <a:p>
                <a:endParaRPr lang="en-US"/>
              </a:p>
            </p:txBody>
          </p:sp>
          <p:sp>
            <p:nvSpPr>
              <p:cNvPr id="1172" name="Freeform: Shape 1171">
                <a:extLst>
                  <a:ext uri="{FF2B5EF4-FFF2-40B4-BE49-F238E27FC236}">
                    <a16:creationId xmlns:a16="http://schemas.microsoft.com/office/drawing/2014/main" id="{8F4CA1B2-A014-C402-7D32-5D4C06C8C204}"/>
                  </a:ext>
                </a:extLst>
              </p:cNvPr>
              <p:cNvSpPr/>
              <p:nvPr/>
            </p:nvSpPr>
            <p:spPr>
              <a:xfrm>
                <a:off x="6988154" y="6004074"/>
                <a:ext cx="346677" cy="232839"/>
              </a:xfrm>
              <a:custGeom>
                <a:avLst/>
                <a:gdLst>
                  <a:gd name="connsiteX0" fmla="*/ 54583 w 346677"/>
                  <a:gd name="connsiteY0" fmla="*/ 19202 h 232839"/>
                  <a:gd name="connsiteX1" fmla="*/ 89112 w 346677"/>
                  <a:gd name="connsiteY1" fmla="*/ 49206 h 232839"/>
                  <a:gd name="connsiteX2" fmla="*/ 150547 w 346677"/>
                  <a:gd name="connsiteY2" fmla="*/ 92593 h 232839"/>
                  <a:gd name="connsiteX3" fmla="*/ 242892 w 346677"/>
                  <a:gd name="connsiteY3" fmla="*/ 143933 h 232839"/>
                  <a:gd name="connsiteX4" fmla="*/ 272896 w 346677"/>
                  <a:gd name="connsiteY4" fmla="*/ 156791 h 232839"/>
                  <a:gd name="connsiteX5" fmla="*/ 316616 w 346677"/>
                  <a:gd name="connsiteY5" fmla="*/ 177698 h 232839"/>
                  <a:gd name="connsiteX6" fmla="*/ 344953 w 346677"/>
                  <a:gd name="connsiteY6" fmla="*/ 222371 h 232839"/>
                  <a:gd name="connsiteX7" fmla="*/ 300757 w 346677"/>
                  <a:gd name="connsiteY7" fmla="*/ 229705 h 232839"/>
                  <a:gd name="connsiteX8" fmla="*/ 178075 w 346677"/>
                  <a:gd name="connsiteY8" fmla="*/ 181889 h 232839"/>
                  <a:gd name="connsiteX9" fmla="*/ 41391 w 346677"/>
                  <a:gd name="connsiteY9" fmla="*/ 85782 h 232839"/>
                  <a:gd name="connsiteX10" fmla="*/ 12435 w 346677"/>
                  <a:gd name="connsiteY10" fmla="*/ 53587 h 232839"/>
                  <a:gd name="connsiteX11" fmla="*/ 6625 w 346677"/>
                  <a:gd name="connsiteY11" fmla="*/ 5820 h 232839"/>
                  <a:gd name="connsiteX12" fmla="*/ 42439 w 346677"/>
                  <a:gd name="connsiteY12" fmla="*/ 7058 h 232839"/>
                  <a:gd name="connsiteX13" fmla="*/ 45535 w 346677"/>
                  <a:gd name="connsiteY13" fmla="*/ 12392 h 232839"/>
                  <a:gd name="connsiteX14" fmla="*/ 49106 w 346677"/>
                  <a:gd name="connsiteY14" fmla="*/ 15393 h 232839"/>
                  <a:gd name="connsiteX15" fmla="*/ 54583 w 346677"/>
                  <a:gd name="connsiteY15" fmla="*/ 19202 h 23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6677" h="232839">
                    <a:moveTo>
                      <a:pt x="54583" y="19202"/>
                    </a:moveTo>
                    <a:cubicBezTo>
                      <a:pt x="58441" y="37681"/>
                      <a:pt x="77919" y="38681"/>
                      <a:pt x="89112" y="49206"/>
                    </a:cubicBezTo>
                    <a:cubicBezTo>
                      <a:pt x="107304" y="66351"/>
                      <a:pt x="127212" y="82210"/>
                      <a:pt x="150547" y="92593"/>
                    </a:cubicBezTo>
                    <a:cubicBezTo>
                      <a:pt x="183790" y="105261"/>
                      <a:pt x="209555" y="131359"/>
                      <a:pt x="242892" y="143933"/>
                    </a:cubicBezTo>
                    <a:cubicBezTo>
                      <a:pt x="253036" y="147742"/>
                      <a:pt x="262419" y="153600"/>
                      <a:pt x="272896" y="156791"/>
                    </a:cubicBezTo>
                    <a:cubicBezTo>
                      <a:pt x="287946" y="162744"/>
                      <a:pt x="301567" y="171745"/>
                      <a:pt x="316616" y="177698"/>
                    </a:cubicBezTo>
                    <a:cubicBezTo>
                      <a:pt x="331332" y="189224"/>
                      <a:pt x="352954" y="196415"/>
                      <a:pt x="344953" y="222371"/>
                    </a:cubicBezTo>
                    <a:cubicBezTo>
                      <a:pt x="332284" y="236896"/>
                      <a:pt x="315663" y="233134"/>
                      <a:pt x="300757" y="229705"/>
                    </a:cubicBezTo>
                    <a:cubicBezTo>
                      <a:pt x="257609" y="219846"/>
                      <a:pt x="216413" y="204416"/>
                      <a:pt x="178075" y="181889"/>
                    </a:cubicBezTo>
                    <a:cubicBezTo>
                      <a:pt x="129878" y="153552"/>
                      <a:pt x="83872" y="122168"/>
                      <a:pt x="41391" y="85782"/>
                    </a:cubicBezTo>
                    <a:cubicBezTo>
                      <a:pt x="31390" y="75400"/>
                      <a:pt x="21198" y="65161"/>
                      <a:pt x="12435" y="53587"/>
                    </a:cubicBezTo>
                    <a:cubicBezTo>
                      <a:pt x="2196" y="38681"/>
                      <a:pt x="-6472" y="23536"/>
                      <a:pt x="6625" y="5820"/>
                    </a:cubicBezTo>
                    <a:cubicBezTo>
                      <a:pt x="18960" y="-4563"/>
                      <a:pt x="30723" y="914"/>
                      <a:pt x="42439" y="7058"/>
                    </a:cubicBezTo>
                    <a:cubicBezTo>
                      <a:pt x="44201" y="8391"/>
                      <a:pt x="45248" y="10201"/>
                      <a:pt x="45535" y="12392"/>
                    </a:cubicBezTo>
                    <a:cubicBezTo>
                      <a:pt x="46725" y="13392"/>
                      <a:pt x="47916" y="14392"/>
                      <a:pt x="49106" y="15393"/>
                    </a:cubicBezTo>
                    <a:cubicBezTo>
                      <a:pt x="51488" y="15821"/>
                      <a:pt x="54107" y="15964"/>
                      <a:pt x="54583" y="19202"/>
                    </a:cubicBezTo>
                    <a:close/>
                  </a:path>
                </a:pathLst>
              </a:custGeom>
              <a:solidFill>
                <a:srgbClr val="FF4F5A"/>
              </a:solidFill>
              <a:ln w="4763" cap="flat">
                <a:noFill/>
                <a:prstDash val="solid"/>
                <a:miter/>
              </a:ln>
            </p:spPr>
            <p:txBody>
              <a:bodyPr rtlCol="0" anchor="ctr"/>
              <a:lstStyle/>
              <a:p>
                <a:endParaRPr lang="en-US"/>
              </a:p>
            </p:txBody>
          </p:sp>
          <p:sp>
            <p:nvSpPr>
              <p:cNvPr id="1173" name="Freeform: Shape 1172">
                <a:extLst>
                  <a:ext uri="{FF2B5EF4-FFF2-40B4-BE49-F238E27FC236}">
                    <a16:creationId xmlns:a16="http://schemas.microsoft.com/office/drawing/2014/main" id="{D5D40572-6DC0-F363-82D3-F244F25789D8}"/>
                  </a:ext>
                </a:extLst>
              </p:cNvPr>
              <p:cNvSpPr/>
              <p:nvPr/>
            </p:nvSpPr>
            <p:spPr>
              <a:xfrm>
                <a:off x="6880038" y="6223492"/>
                <a:ext cx="212276" cy="272741"/>
              </a:xfrm>
              <a:custGeom>
                <a:avLst/>
                <a:gdLst>
                  <a:gd name="connsiteX0" fmla="*/ 27158 w 212276"/>
                  <a:gd name="connsiteY0" fmla="*/ 260175 h 272741"/>
                  <a:gd name="connsiteX1" fmla="*/ 14633 w 212276"/>
                  <a:gd name="connsiteY1" fmla="*/ 270796 h 272741"/>
                  <a:gd name="connsiteX2" fmla="*/ 3203 w 212276"/>
                  <a:gd name="connsiteY2" fmla="*/ 270463 h 272741"/>
                  <a:gd name="connsiteX3" fmla="*/ 1631 w 212276"/>
                  <a:gd name="connsiteY3" fmla="*/ 259699 h 272741"/>
                  <a:gd name="connsiteX4" fmla="*/ 18919 w 212276"/>
                  <a:gd name="connsiteY4" fmla="*/ 227266 h 272741"/>
                  <a:gd name="connsiteX5" fmla="*/ 22634 w 212276"/>
                  <a:gd name="connsiteY5" fmla="*/ 219027 h 272741"/>
                  <a:gd name="connsiteX6" fmla="*/ 43255 w 212276"/>
                  <a:gd name="connsiteY6" fmla="*/ 177546 h 272741"/>
                  <a:gd name="connsiteX7" fmla="*/ 58638 w 212276"/>
                  <a:gd name="connsiteY7" fmla="*/ 156400 h 272741"/>
                  <a:gd name="connsiteX8" fmla="*/ 63734 w 212276"/>
                  <a:gd name="connsiteY8" fmla="*/ 140303 h 272741"/>
                  <a:gd name="connsiteX9" fmla="*/ 69211 w 212276"/>
                  <a:gd name="connsiteY9" fmla="*/ 131636 h 272741"/>
                  <a:gd name="connsiteX10" fmla="*/ 83023 w 212276"/>
                  <a:gd name="connsiteY10" fmla="*/ 112586 h 272741"/>
                  <a:gd name="connsiteX11" fmla="*/ 107883 w 212276"/>
                  <a:gd name="connsiteY11" fmla="*/ 68961 h 272741"/>
                  <a:gd name="connsiteX12" fmla="*/ 128552 w 212276"/>
                  <a:gd name="connsiteY12" fmla="*/ 27765 h 272741"/>
                  <a:gd name="connsiteX13" fmla="*/ 138363 w 212276"/>
                  <a:gd name="connsiteY13" fmla="*/ 11620 h 272741"/>
                  <a:gd name="connsiteX14" fmla="*/ 150412 w 212276"/>
                  <a:gd name="connsiteY14" fmla="*/ 0 h 272741"/>
                  <a:gd name="connsiteX15" fmla="*/ 212276 w 212276"/>
                  <a:gd name="connsiteY15" fmla="*/ 41624 h 272741"/>
                  <a:gd name="connsiteX16" fmla="*/ 186130 w 212276"/>
                  <a:gd name="connsiteY16" fmla="*/ 67913 h 272741"/>
                  <a:gd name="connsiteX17" fmla="*/ 158079 w 212276"/>
                  <a:gd name="connsiteY17" fmla="*/ 101394 h 272741"/>
                  <a:gd name="connsiteX18" fmla="*/ 145554 w 212276"/>
                  <a:gd name="connsiteY18" fmla="*/ 118063 h 272741"/>
                  <a:gd name="connsiteX19" fmla="*/ 137648 w 212276"/>
                  <a:gd name="connsiteY19" fmla="*/ 130445 h 272741"/>
                  <a:gd name="connsiteX20" fmla="*/ 129314 w 212276"/>
                  <a:gd name="connsiteY20" fmla="*/ 138922 h 272741"/>
                  <a:gd name="connsiteX21" fmla="*/ 117217 w 212276"/>
                  <a:gd name="connsiteY21" fmla="*/ 155400 h 272741"/>
                  <a:gd name="connsiteX22" fmla="*/ 105168 w 212276"/>
                  <a:gd name="connsiteY22" fmla="*/ 168354 h 272741"/>
                  <a:gd name="connsiteX23" fmla="*/ 105120 w 212276"/>
                  <a:gd name="connsiteY23" fmla="*/ 168354 h 272741"/>
                  <a:gd name="connsiteX24" fmla="*/ 88642 w 212276"/>
                  <a:gd name="connsiteY24" fmla="*/ 189119 h 272741"/>
                  <a:gd name="connsiteX25" fmla="*/ 72450 w 212276"/>
                  <a:gd name="connsiteY25" fmla="*/ 205978 h 272741"/>
                  <a:gd name="connsiteX26" fmla="*/ 60591 w 212276"/>
                  <a:gd name="connsiteY26" fmla="*/ 218551 h 272741"/>
                  <a:gd name="connsiteX27" fmla="*/ 39779 w 212276"/>
                  <a:gd name="connsiteY27" fmla="*/ 247412 h 272741"/>
                  <a:gd name="connsiteX28" fmla="*/ 27158 w 212276"/>
                  <a:gd name="connsiteY28" fmla="*/ 260175 h 27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2276" h="272741">
                    <a:moveTo>
                      <a:pt x="27158" y="260175"/>
                    </a:moveTo>
                    <a:cubicBezTo>
                      <a:pt x="23015" y="263747"/>
                      <a:pt x="19014" y="267557"/>
                      <a:pt x="14633" y="270796"/>
                    </a:cubicBezTo>
                    <a:cubicBezTo>
                      <a:pt x="10966" y="273558"/>
                      <a:pt x="6775" y="273320"/>
                      <a:pt x="3203" y="270463"/>
                    </a:cubicBezTo>
                    <a:cubicBezTo>
                      <a:pt x="-512" y="267509"/>
                      <a:pt x="-940" y="264176"/>
                      <a:pt x="1631" y="259699"/>
                    </a:cubicBezTo>
                    <a:cubicBezTo>
                      <a:pt x="7775" y="249078"/>
                      <a:pt x="13204" y="238125"/>
                      <a:pt x="18919" y="227266"/>
                    </a:cubicBezTo>
                    <a:cubicBezTo>
                      <a:pt x="19777" y="224361"/>
                      <a:pt x="20872" y="221552"/>
                      <a:pt x="22634" y="219027"/>
                    </a:cubicBezTo>
                    <a:cubicBezTo>
                      <a:pt x="23015" y="201978"/>
                      <a:pt x="44589" y="195453"/>
                      <a:pt x="43255" y="177546"/>
                    </a:cubicBezTo>
                    <a:cubicBezTo>
                      <a:pt x="48256" y="170402"/>
                      <a:pt x="52114" y="162496"/>
                      <a:pt x="58638" y="156400"/>
                    </a:cubicBezTo>
                    <a:cubicBezTo>
                      <a:pt x="60305" y="151066"/>
                      <a:pt x="62020" y="145685"/>
                      <a:pt x="63734" y="140303"/>
                    </a:cubicBezTo>
                    <a:cubicBezTo>
                      <a:pt x="64973" y="137065"/>
                      <a:pt x="66306" y="133826"/>
                      <a:pt x="69211" y="131636"/>
                    </a:cubicBezTo>
                    <a:cubicBezTo>
                      <a:pt x="74022" y="125444"/>
                      <a:pt x="78450" y="118967"/>
                      <a:pt x="83023" y="112586"/>
                    </a:cubicBezTo>
                    <a:cubicBezTo>
                      <a:pt x="88071" y="96202"/>
                      <a:pt x="96691" y="81819"/>
                      <a:pt x="107883" y="68961"/>
                    </a:cubicBezTo>
                    <a:cubicBezTo>
                      <a:pt x="111026" y="53340"/>
                      <a:pt x="126504" y="43910"/>
                      <a:pt x="128552" y="27765"/>
                    </a:cubicBezTo>
                    <a:cubicBezTo>
                      <a:pt x="130266" y="21431"/>
                      <a:pt x="134457" y="16621"/>
                      <a:pt x="138363" y="11620"/>
                    </a:cubicBezTo>
                    <a:cubicBezTo>
                      <a:pt x="141792" y="7144"/>
                      <a:pt x="144363" y="1762"/>
                      <a:pt x="150412" y="0"/>
                    </a:cubicBezTo>
                    <a:cubicBezTo>
                      <a:pt x="174701" y="8382"/>
                      <a:pt x="194751" y="23193"/>
                      <a:pt x="212276" y="41624"/>
                    </a:cubicBezTo>
                    <a:cubicBezTo>
                      <a:pt x="205133" y="51911"/>
                      <a:pt x="194179" y="58484"/>
                      <a:pt x="186130" y="67913"/>
                    </a:cubicBezTo>
                    <a:cubicBezTo>
                      <a:pt x="173367" y="76200"/>
                      <a:pt x="167462" y="90249"/>
                      <a:pt x="158079" y="101394"/>
                    </a:cubicBezTo>
                    <a:cubicBezTo>
                      <a:pt x="155365" y="108061"/>
                      <a:pt x="153650" y="115443"/>
                      <a:pt x="145554" y="118063"/>
                    </a:cubicBezTo>
                    <a:cubicBezTo>
                      <a:pt x="142935" y="122158"/>
                      <a:pt x="140267" y="126302"/>
                      <a:pt x="137648" y="130445"/>
                    </a:cubicBezTo>
                    <a:cubicBezTo>
                      <a:pt x="135505" y="133874"/>
                      <a:pt x="133553" y="137493"/>
                      <a:pt x="129314" y="138922"/>
                    </a:cubicBezTo>
                    <a:cubicBezTo>
                      <a:pt x="122075" y="142018"/>
                      <a:pt x="120789" y="149543"/>
                      <a:pt x="117217" y="155400"/>
                    </a:cubicBezTo>
                    <a:cubicBezTo>
                      <a:pt x="114598" y="161020"/>
                      <a:pt x="110169" y="164925"/>
                      <a:pt x="105168" y="168354"/>
                    </a:cubicBezTo>
                    <a:lnTo>
                      <a:pt x="105120" y="168354"/>
                    </a:lnTo>
                    <a:cubicBezTo>
                      <a:pt x="99929" y="175546"/>
                      <a:pt x="98215" y="185451"/>
                      <a:pt x="88642" y="189119"/>
                    </a:cubicBezTo>
                    <a:cubicBezTo>
                      <a:pt x="83260" y="194739"/>
                      <a:pt x="77879" y="200358"/>
                      <a:pt x="72450" y="205978"/>
                    </a:cubicBezTo>
                    <a:cubicBezTo>
                      <a:pt x="71593" y="213074"/>
                      <a:pt x="66449" y="216170"/>
                      <a:pt x="60591" y="218551"/>
                    </a:cubicBezTo>
                    <a:cubicBezTo>
                      <a:pt x="54590" y="228838"/>
                      <a:pt x="43255" y="235315"/>
                      <a:pt x="39779" y="247412"/>
                    </a:cubicBezTo>
                    <a:cubicBezTo>
                      <a:pt x="34731" y="250841"/>
                      <a:pt x="30635" y="255175"/>
                      <a:pt x="27158" y="260175"/>
                    </a:cubicBezTo>
                    <a:close/>
                  </a:path>
                </a:pathLst>
              </a:custGeom>
              <a:solidFill>
                <a:srgbClr val="B3CFCF"/>
              </a:solidFill>
              <a:ln w="4763" cap="flat">
                <a:noFill/>
                <a:prstDash val="solid"/>
                <a:miter/>
              </a:ln>
            </p:spPr>
            <p:txBody>
              <a:bodyPr rtlCol="0" anchor="ctr"/>
              <a:lstStyle/>
              <a:p>
                <a:endParaRPr lang="en-US"/>
              </a:p>
            </p:txBody>
          </p:sp>
          <p:sp>
            <p:nvSpPr>
              <p:cNvPr id="1174" name="Freeform: Shape 1173">
                <a:extLst>
                  <a:ext uri="{FF2B5EF4-FFF2-40B4-BE49-F238E27FC236}">
                    <a16:creationId xmlns:a16="http://schemas.microsoft.com/office/drawing/2014/main" id="{FF09231F-7E0D-2CF5-4EEF-5906EB2BEF54}"/>
                  </a:ext>
                </a:extLst>
              </p:cNvPr>
              <p:cNvSpPr/>
              <p:nvPr/>
            </p:nvSpPr>
            <p:spPr>
              <a:xfrm>
                <a:off x="6907963" y="6084708"/>
                <a:ext cx="348514" cy="249995"/>
              </a:xfrm>
              <a:custGeom>
                <a:avLst/>
                <a:gdLst>
                  <a:gd name="connsiteX0" fmla="*/ 182684 w 348514"/>
                  <a:gd name="connsiteY0" fmla="*/ 181218 h 249995"/>
                  <a:gd name="connsiteX1" fmla="*/ 120772 w 348514"/>
                  <a:gd name="connsiteY1" fmla="*/ 142070 h 249995"/>
                  <a:gd name="connsiteX2" fmla="*/ 77576 w 348514"/>
                  <a:gd name="connsiteY2" fmla="*/ 116019 h 249995"/>
                  <a:gd name="connsiteX3" fmla="*/ 71289 w 348514"/>
                  <a:gd name="connsiteY3" fmla="*/ 110018 h 249995"/>
                  <a:gd name="connsiteX4" fmla="*/ 28904 w 348514"/>
                  <a:gd name="connsiteY4" fmla="*/ 65013 h 249995"/>
                  <a:gd name="connsiteX5" fmla="*/ 7901 w 348514"/>
                  <a:gd name="connsiteY5" fmla="*/ 30485 h 249995"/>
                  <a:gd name="connsiteX6" fmla="*/ 7949 w 348514"/>
                  <a:gd name="connsiteY6" fmla="*/ 30532 h 249995"/>
                  <a:gd name="connsiteX7" fmla="*/ 566 w 348514"/>
                  <a:gd name="connsiteY7" fmla="*/ 7481 h 249995"/>
                  <a:gd name="connsiteX8" fmla="*/ 26760 w 348514"/>
                  <a:gd name="connsiteY8" fmla="*/ 10434 h 249995"/>
                  <a:gd name="connsiteX9" fmla="*/ 63432 w 348514"/>
                  <a:gd name="connsiteY9" fmla="*/ 51392 h 249995"/>
                  <a:gd name="connsiteX10" fmla="*/ 78243 w 348514"/>
                  <a:gd name="connsiteY10" fmla="*/ 65870 h 249995"/>
                  <a:gd name="connsiteX11" fmla="*/ 320321 w 348514"/>
                  <a:gd name="connsiteY11" fmla="*/ 212079 h 249995"/>
                  <a:gd name="connsiteX12" fmla="*/ 348515 w 348514"/>
                  <a:gd name="connsiteY12" fmla="*/ 235987 h 249995"/>
                  <a:gd name="connsiteX13" fmla="*/ 307557 w 348514"/>
                  <a:gd name="connsiteY13" fmla="*/ 248178 h 249995"/>
                  <a:gd name="connsiteX14" fmla="*/ 266647 w 348514"/>
                  <a:gd name="connsiteY14" fmla="*/ 226652 h 249995"/>
                  <a:gd name="connsiteX15" fmla="*/ 254360 w 348514"/>
                  <a:gd name="connsiteY15" fmla="*/ 222270 h 249995"/>
                  <a:gd name="connsiteX16" fmla="*/ 208783 w 348514"/>
                  <a:gd name="connsiteY16" fmla="*/ 196696 h 249995"/>
                  <a:gd name="connsiteX17" fmla="*/ 204830 w 348514"/>
                  <a:gd name="connsiteY17" fmla="*/ 193600 h 249995"/>
                  <a:gd name="connsiteX18" fmla="*/ 182684 w 348514"/>
                  <a:gd name="connsiteY18" fmla="*/ 181218 h 24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514" h="249995">
                    <a:moveTo>
                      <a:pt x="182684" y="181218"/>
                    </a:moveTo>
                    <a:cubicBezTo>
                      <a:pt x="162158" y="167930"/>
                      <a:pt x="143965" y="151071"/>
                      <a:pt x="120772" y="142070"/>
                    </a:cubicBezTo>
                    <a:cubicBezTo>
                      <a:pt x="102913" y="139069"/>
                      <a:pt x="93388" y="122353"/>
                      <a:pt x="77576" y="116019"/>
                    </a:cubicBezTo>
                    <a:cubicBezTo>
                      <a:pt x="75004" y="114495"/>
                      <a:pt x="72957" y="112447"/>
                      <a:pt x="71289" y="110018"/>
                    </a:cubicBezTo>
                    <a:cubicBezTo>
                      <a:pt x="57621" y="94588"/>
                      <a:pt x="42857" y="80205"/>
                      <a:pt x="28904" y="65013"/>
                    </a:cubicBezTo>
                    <a:cubicBezTo>
                      <a:pt x="19379" y="54630"/>
                      <a:pt x="11377" y="44153"/>
                      <a:pt x="7901" y="30485"/>
                    </a:cubicBezTo>
                    <a:lnTo>
                      <a:pt x="7949" y="30532"/>
                    </a:lnTo>
                    <a:cubicBezTo>
                      <a:pt x="2900" y="23674"/>
                      <a:pt x="-1624" y="16625"/>
                      <a:pt x="566" y="7481"/>
                    </a:cubicBezTo>
                    <a:cubicBezTo>
                      <a:pt x="10901" y="-6330"/>
                      <a:pt x="20236" y="1576"/>
                      <a:pt x="26760" y="10434"/>
                    </a:cubicBezTo>
                    <a:cubicBezTo>
                      <a:pt x="37762" y="25293"/>
                      <a:pt x="51240" y="37724"/>
                      <a:pt x="63432" y="51392"/>
                    </a:cubicBezTo>
                    <a:cubicBezTo>
                      <a:pt x="68194" y="56392"/>
                      <a:pt x="73147" y="61202"/>
                      <a:pt x="78243" y="65870"/>
                    </a:cubicBezTo>
                    <a:cubicBezTo>
                      <a:pt x="148490" y="131973"/>
                      <a:pt x="230643" y="178217"/>
                      <a:pt x="320321" y="212079"/>
                    </a:cubicBezTo>
                    <a:cubicBezTo>
                      <a:pt x="332513" y="216698"/>
                      <a:pt x="345657" y="220270"/>
                      <a:pt x="348515" y="235987"/>
                    </a:cubicBezTo>
                    <a:cubicBezTo>
                      <a:pt x="341466" y="248702"/>
                      <a:pt x="327274" y="252750"/>
                      <a:pt x="307557" y="248178"/>
                    </a:cubicBezTo>
                    <a:cubicBezTo>
                      <a:pt x="291984" y="244606"/>
                      <a:pt x="279459" y="235415"/>
                      <a:pt x="266647" y="226652"/>
                    </a:cubicBezTo>
                    <a:cubicBezTo>
                      <a:pt x="262790" y="224556"/>
                      <a:pt x="257218" y="227223"/>
                      <a:pt x="254360" y="222270"/>
                    </a:cubicBezTo>
                    <a:cubicBezTo>
                      <a:pt x="237596" y="216555"/>
                      <a:pt x="220547" y="211317"/>
                      <a:pt x="208783" y="196696"/>
                    </a:cubicBezTo>
                    <a:cubicBezTo>
                      <a:pt x="207450" y="195648"/>
                      <a:pt x="206164" y="194600"/>
                      <a:pt x="204830" y="193600"/>
                    </a:cubicBezTo>
                    <a:cubicBezTo>
                      <a:pt x="197496" y="189409"/>
                      <a:pt x="186113" y="192362"/>
                      <a:pt x="182684" y="181218"/>
                    </a:cubicBezTo>
                    <a:close/>
                  </a:path>
                </a:pathLst>
              </a:custGeom>
              <a:solidFill>
                <a:srgbClr val="FF4955"/>
              </a:solidFill>
              <a:ln w="4763" cap="flat">
                <a:noFill/>
                <a:prstDash val="solid"/>
                <a:miter/>
              </a:ln>
            </p:spPr>
            <p:txBody>
              <a:bodyPr rtlCol="0" anchor="ctr"/>
              <a:lstStyle/>
              <a:p>
                <a:endParaRPr lang="en-US"/>
              </a:p>
            </p:txBody>
          </p:sp>
          <p:sp>
            <p:nvSpPr>
              <p:cNvPr id="1175" name="Freeform: Shape 1174">
                <a:extLst>
                  <a:ext uri="{FF2B5EF4-FFF2-40B4-BE49-F238E27FC236}">
                    <a16:creationId xmlns:a16="http://schemas.microsoft.com/office/drawing/2014/main" id="{23AB27F2-D6DA-48A0-DC97-9FDAC5F2F89F}"/>
                  </a:ext>
                </a:extLst>
              </p:cNvPr>
              <p:cNvSpPr/>
              <p:nvPr/>
            </p:nvSpPr>
            <p:spPr>
              <a:xfrm>
                <a:off x="7251415" y="5976536"/>
                <a:ext cx="86394" cy="208093"/>
              </a:xfrm>
              <a:custGeom>
                <a:avLst/>
                <a:gdLst>
                  <a:gd name="connsiteX0" fmla="*/ 50497 w 86394"/>
                  <a:gd name="connsiteY0" fmla="*/ 208093 h 208093"/>
                  <a:gd name="connsiteX1" fmla="*/ 8301 w 86394"/>
                  <a:gd name="connsiteY1" fmla="*/ 188567 h 208093"/>
                  <a:gd name="connsiteX2" fmla="*/ 4253 w 86394"/>
                  <a:gd name="connsiteY2" fmla="*/ 153658 h 208093"/>
                  <a:gd name="connsiteX3" fmla="*/ 5444 w 86394"/>
                  <a:gd name="connsiteY3" fmla="*/ 138609 h 208093"/>
                  <a:gd name="connsiteX4" fmla="*/ 15921 w 86394"/>
                  <a:gd name="connsiteY4" fmla="*/ 110224 h 208093"/>
                  <a:gd name="connsiteX5" fmla="*/ 26542 w 86394"/>
                  <a:gd name="connsiteY5" fmla="*/ 100175 h 208093"/>
                  <a:gd name="connsiteX6" fmla="*/ 19445 w 86394"/>
                  <a:gd name="connsiteY6" fmla="*/ 95270 h 208093"/>
                  <a:gd name="connsiteX7" fmla="*/ 4682 w 86394"/>
                  <a:gd name="connsiteY7" fmla="*/ 93793 h 208093"/>
                  <a:gd name="connsiteX8" fmla="*/ 10206 w 86394"/>
                  <a:gd name="connsiteY8" fmla="*/ 71934 h 208093"/>
                  <a:gd name="connsiteX9" fmla="*/ 28161 w 86394"/>
                  <a:gd name="connsiteY9" fmla="*/ 69600 h 208093"/>
                  <a:gd name="connsiteX10" fmla="*/ 45211 w 86394"/>
                  <a:gd name="connsiteY10" fmla="*/ 59361 h 208093"/>
                  <a:gd name="connsiteX11" fmla="*/ 32018 w 86394"/>
                  <a:gd name="connsiteY11" fmla="*/ 45740 h 208093"/>
                  <a:gd name="connsiteX12" fmla="*/ 12635 w 86394"/>
                  <a:gd name="connsiteY12" fmla="*/ 32024 h 208093"/>
                  <a:gd name="connsiteX13" fmla="*/ 30304 w 86394"/>
                  <a:gd name="connsiteY13" fmla="*/ 3021 h 208093"/>
                  <a:gd name="connsiteX14" fmla="*/ 35257 w 86394"/>
                  <a:gd name="connsiteY14" fmla="*/ 163 h 208093"/>
                  <a:gd name="connsiteX15" fmla="*/ 79453 w 86394"/>
                  <a:gd name="connsiteY15" fmla="*/ 16165 h 208093"/>
                  <a:gd name="connsiteX16" fmla="*/ 81930 w 86394"/>
                  <a:gd name="connsiteY16" fmla="*/ 41406 h 208093"/>
                  <a:gd name="connsiteX17" fmla="*/ 75881 w 86394"/>
                  <a:gd name="connsiteY17" fmla="*/ 66743 h 208093"/>
                  <a:gd name="connsiteX18" fmla="*/ 61355 w 86394"/>
                  <a:gd name="connsiteY18" fmla="*/ 113415 h 208093"/>
                  <a:gd name="connsiteX19" fmla="*/ 60927 w 86394"/>
                  <a:gd name="connsiteY19" fmla="*/ 116749 h 208093"/>
                  <a:gd name="connsiteX20" fmla="*/ 50497 w 86394"/>
                  <a:gd name="connsiteY20" fmla="*/ 208093 h 20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394" h="208093">
                    <a:moveTo>
                      <a:pt x="50497" y="208093"/>
                    </a:moveTo>
                    <a:cubicBezTo>
                      <a:pt x="35019" y="204569"/>
                      <a:pt x="22779" y="194187"/>
                      <a:pt x="8301" y="188567"/>
                    </a:cubicBezTo>
                    <a:cubicBezTo>
                      <a:pt x="-6129" y="178566"/>
                      <a:pt x="2205" y="165422"/>
                      <a:pt x="4253" y="153658"/>
                    </a:cubicBezTo>
                    <a:cubicBezTo>
                      <a:pt x="5158" y="148562"/>
                      <a:pt x="9539" y="144228"/>
                      <a:pt x="5444" y="138609"/>
                    </a:cubicBezTo>
                    <a:cubicBezTo>
                      <a:pt x="-5081" y="124083"/>
                      <a:pt x="2967" y="116130"/>
                      <a:pt x="15921" y="110224"/>
                    </a:cubicBezTo>
                    <a:cubicBezTo>
                      <a:pt x="20731" y="108033"/>
                      <a:pt x="27494" y="107557"/>
                      <a:pt x="26542" y="100175"/>
                    </a:cubicBezTo>
                    <a:cubicBezTo>
                      <a:pt x="26256" y="97699"/>
                      <a:pt x="27733" y="87888"/>
                      <a:pt x="19445" y="95270"/>
                    </a:cubicBezTo>
                    <a:cubicBezTo>
                      <a:pt x="13826" y="100318"/>
                      <a:pt x="8111" y="101604"/>
                      <a:pt x="4682" y="93793"/>
                    </a:cubicBezTo>
                    <a:cubicBezTo>
                      <a:pt x="1110" y="85650"/>
                      <a:pt x="2300" y="77553"/>
                      <a:pt x="10206" y="71934"/>
                    </a:cubicBezTo>
                    <a:cubicBezTo>
                      <a:pt x="15683" y="68028"/>
                      <a:pt x="22160" y="70219"/>
                      <a:pt x="28161" y="69600"/>
                    </a:cubicBezTo>
                    <a:cubicBezTo>
                      <a:pt x="35972" y="69648"/>
                      <a:pt x="44354" y="69838"/>
                      <a:pt x="45211" y="59361"/>
                    </a:cubicBezTo>
                    <a:cubicBezTo>
                      <a:pt x="45925" y="50598"/>
                      <a:pt x="38210" y="48550"/>
                      <a:pt x="32018" y="45740"/>
                    </a:cubicBezTo>
                    <a:cubicBezTo>
                      <a:pt x="24684" y="42359"/>
                      <a:pt x="15731" y="41311"/>
                      <a:pt x="12635" y="32024"/>
                    </a:cubicBezTo>
                    <a:cubicBezTo>
                      <a:pt x="13159" y="19118"/>
                      <a:pt x="26875" y="14260"/>
                      <a:pt x="30304" y="3021"/>
                    </a:cubicBezTo>
                    <a:cubicBezTo>
                      <a:pt x="30875" y="1211"/>
                      <a:pt x="33780" y="-551"/>
                      <a:pt x="35257" y="163"/>
                    </a:cubicBezTo>
                    <a:cubicBezTo>
                      <a:pt x="49592" y="6687"/>
                      <a:pt x="68404" y="1211"/>
                      <a:pt x="79453" y="16165"/>
                    </a:cubicBezTo>
                    <a:cubicBezTo>
                      <a:pt x="85073" y="23785"/>
                      <a:pt x="90502" y="30929"/>
                      <a:pt x="81930" y="41406"/>
                    </a:cubicBezTo>
                    <a:cubicBezTo>
                      <a:pt x="76643" y="47835"/>
                      <a:pt x="76357" y="57884"/>
                      <a:pt x="75881" y="66743"/>
                    </a:cubicBezTo>
                    <a:cubicBezTo>
                      <a:pt x="75548" y="83697"/>
                      <a:pt x="68356" y="98508"/>
                      <a:pt x="61355" y="113415"/>
                    </a:cubicBezTo>
                    <a:cubicBezTo>
                      <a:pt x="60879" y="114463"/>
                      <a:pt x="60736" y="115606"/>
                      <a:pt x="60927" y="116749"/>
                    </a:cubicBezTo>
                    <a:cubicBezTo>
                      <a:pt x="54783" y="146895"/>
                      <a:pt x="52259" y="177423"/>
                      <a:pt x="50497" y="208093"/>
                    </a:cubicBezTo>
                    <a:close/>
                  </a:path>
                </a:pathLst>
              </a:custGeom>
              <a:solidFill>
                <a:srgbClr val="FF9DA6"/>
              </a:solidFill>
              <a:ln w="4763" cap="flat">
                <a:noFill/>
                <a:prstDash val="solid"/>
                <a:miter/>
              </a:ln>
            </p:spPr>
            <p:txBody>
              <a:bodyPr rtlCol="0" anchor="ctr"/>
              <a:lstStyle/>
              <a:p>
                <a:endParaRPr lang="en-US"/>
              </a:p>
            </p:txBody>
          </p:sp>
          <p:sp>
            <p:nvSpPr>
              <p:cNvPr id="1176" name="Freeform: Shape 1175">
                <a:extLst>
                  <a:ext uri="{FF2B5EF4-FFF2-40B4-BE49-F238E27FC236}">
                    <a16:creationId xmlns:a16="http://schemas.microsoft.com/office/drawing/2014/main" id="{FA5C3AFE-911C-6ECF-B786-9CCE8AC4BE51}"/>
                  </a:ext>
                </a:extLst>
              </p:cNvPr>
              <p:cNvSpPr/>
              <p:nvPr/>
            </p:nvSpPr>
            <p:spPr>
              <a:xfrm>
                <a:off x="6909618" y="6007578"/>
                <a:ext cx="95923" cy="131998"/>
              </a:xfrm>
              <a:custGeom>
                <a:avLst/>
                <a:gdLst>
                  <a:gd name="connsiteX0" fmla="*/ 60109 w 95923"/>
                  <a:gd name="connsiteY0" fmla="*/ 131999 h 131998"/>
                  <a:gd name="connsiteX1" fmla="*/ 23200 w 95923"/>
                  <a:gd name="connsiteY1" fmla="*/ 92232 h 131998"/>
                  <a:gd name="connsiteX2" fmla="*/ 1960 w 95923"/>
                  <a:gd name="connsiteY2" fmla="*/ 83088 h 131998"/>
                  <a:gd name="connsiteX3" fmla="*/ 2436 w 95923"/>
                  <a:gd name="connsiteY3" fmla="*/ 75087 h 131998"/>
                  <a:gd name="connsiteX4" fmla="*/ 5484 w 95923"/>
                  <a:gd name="connsiteY4" fmla="*/ 70229 h 131998"/>
                  <a:gd name="connsiteX5" fmla="*/ 19200 w 95923"/>
                  <a:gd name="connsiteY5" fmla="*/ 50226 h 131998"/>
                  <a:gd name="connsiteX6" fmla="*/ 21914 w 95923"/>
                  <a:gd name="connsiteY6" fmla="*/ 50036 h 131998"/>
                  <a:gd name="connsiteX7" fmla="*/ 34678 w 95923"/>
                  <a:gd name="connsiteY7" fmla="*/ 41464 h 131998"/>
                  <a:gd name="connsiteX8" fmla="*/ 43345 w 95923"/>
                  <a:gd name="connsiteY8" fmla="*/ 29271 h 131998"/>
                  <a:gd name="connsiteX9" fmla="*/ 49204 w 95923"/>
                  <a:gd name="connsiteY9" fmla="*/ 20128 h 131998"/>
                  <a:gd name="connsiteX10" fmla="*/ 68254 w 95923"/>
                  <a:gd name="connsiteY10" fmla="*/ 8269 h 131998"/>
                  <a:gd name="connsiteX11" fmla="*/ 71063 w 95923"/>
                  <a:gd name="connsiteY11" fmla="*/ 3649 h 131998"/>
                  <a:gd name="connsiteX12" fmla="*/ 87589 w 95923"/>
                  <a:gd name="connsiteY12" fmla="*/ 3316 h 131998"/>
                  <a:gd name="connsiteX13" fmla="*/ 95924 w 95923"/>
                  <a:gd name="connsiteY13" fmla="*/ 48941 h 131998"/>
                  <a:gd name="connsiteX14" fmla="*/ 68396 w 95923"/>
                  <a:gd name="connsiteY14" fmla="*/ 73563 h 131998"/>
                  <a:gd name="connsiteX15" fmla="*/ 58490 w 95923"/>
                  <a:gd name="connsiteY15" fmla="*/ 88279 h 131998"/>
                  <a:gd name="connsiteX16" fmla="*/ 60109 w 95923"/>
                  <a:gd name="connsiteY16" fmla="*/ 131999 h 13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923" h="131998">
                    <a:moveTo>
                      <a:pt x="60109" y="131999"/>
                    </a:moveTo>
                    <a:cubicBezTo>
                      <a:pt x="46299" y="120188"/>
                      <a:pt x="32630" y="108186"/>
                      <a:pt x="23200" y="92232"/>
                    </a:cubicBezTo>
                    <a:cubicBezTo>
                      <a:pt x="18438" y="84231"/>
                      <a:pt x="12627" y="77706"/>
                      <a:pt x="1960" y="83088"/>
                    </a:cubicBezTo>
                    <a:cubicBezTo>
                      <a:pt x="-374" y="80278"/>
                      <a:pt x="-1089" y="77563"/>
                      <a:pt x="2436" y="75087"/>
                    </a:cubicBezTo>
                    <a:cubicBezTo>
                      <a:pt x="3436" y="73468"/>
                      <a:pt x="4484" y="71848"/>
                      <a:pt x="5484" y="70229"/>
                    </a:cubicBezTo>
                    <a:cubicBezTo>
                      <a:pt x="11056" y="64276"/>
                      <a:pt x="10627" y="54180"/>
                      <a:pt x="19200" y="50226"/>
                    </a:cubicBezTo>
                    <a:cubicBezTo>
                      <a:pt x="20105" y="50560"/>
                      <a:pt x="21010" y="50465"/>
                      <a:pt x="21914" y="50036"/>
                    </a:cubicBezTo>
                    <a:cubicBezTo>
                      <a:pt x="25058" y="45464"/>
                      <a:pt x="30535" y="44464"/>
                      <a:pt x="34678" y="41464"/>
                    </a:cubicBezTo>
                    <a:cubicBezTo>
                      <a:pt x="39631" y="38844"/>
                      <a:pt x="42774" y="34939"/>
                      <a:pt x="43345" y="29271"/>
                    </a:cubicBezTo>
                    <a:cubicBezTo>
                      <a:pt x="43298" y="24938"/>
                      <a:pt x="46299" y="22557"/>
                      <a:pt x="49204" y="20128"/>
                    </a:cubicBezTo>
                    <a:cubicBezTo>
                      <a:pt x="55585" y="16222"/>
                      <a:pt x="61205" y="11079"/>
                      <a:pt x="68254" y="8269"/>
                    </a:cubicBezTo>
                    <a:cubicBezTo>
                      <a:pt x="69158" y="6745"/>
                      <a:pt x="70111" y="5173"/>
                      <a:pt x="71063" y="3649"/>
                    </a:cubicBezTo>
                    <a:cubicBezTo>
                      <a:pt x="76493" y="-637"/>
                      <a:pt x="81970" y="-1637"/>
                      <a:pt x="87589" y="3316"/>
                    </a:cubicBezTo>
                    <a:cubicBezTo>
                      <a:pt x="77636" y="20842"/>
                      <a:pt x="86256" y="34987"/>
                      <a:pt x="95924" y="48941"/>
                    </a:cubicBezTo>
                    <a:cubicBezTo>
                      <a:pt x="90352" y="61085"/>
                      <a:pt x="86780" y="74849"/>
                      <a:pt x="68396" y="73563"/>
                    </a:cubicBezTo>
                    <a:cubicBezTo>
                      <a:pt x="58823" y="72896"/>
                      <a:pt x="59919" y="81611"/>
                      <a:pt x="58490" y="88279"/>
                    </a:cubicBezTo>
                    <a:cubicBezTo>
                      <a:pt x="55347" y="103090"/>
                      <a:pt x="66253" y="117235"/>
                      <a:pt x="60109" y="131999"/>
                    </a:cubicBezTo>
                    <a:close/>
                  </a:path>
                </a:pathLst>
              </a:custGeom>
              <a:solidFill>
                <a:srgbClr val="FF8F99"/>
              </a:solidFill>
              <a:ln w="4763" cap="flat">
                <a:noFill/>
                <a:prstDash val="solid"/>
                <a:miter/>
              </a:ln>
            </p:spPr>
            <p:txBody>
              <a:bodyPr rtlCol="0" anchor="ctr"/>
              <a:lstStyle/>
              <a:p>
                <a:endParaRPr lang="en-US"/>
              </a:p>
            </p:txBody>
          </p:sp>
          <p:sp>
            <p:nvSpPr>
              <p:cNvPr id="1177" name="Freeform: Shape 1176">
                <a:extLst>
                  <a:ext uri="{FF2B5EF4-FFF2-40B4-BE49-F238E27FC236}">
                    <a16:creationId xmlns:a16="http://schemas.microsoft.com/office/drawing/2014/main" id="{41D96D1C-40AD-94EC-688D-03C0A96BAB4E}"/>
                  </a:ext>
                </a:extLst>
              </p:cNvPr>
              <p:cNvSpPr/>
              <p:nvPr/>
            </p:nvSpPr>
            <p:spPr>
              <a:xfrm>
                <a:off x="7305462" y="5867654"/>
                <a:ext cx="99653" cy="166999"/>
              </a:xfrm>
              <a:custGeom>
                <a:avLst/>
                <a:gdLst>
                  <a:gd name="connsiteX0" fmla="*/ 51790 w 99653"/>
                  <a:gd name="connsiteY0" fmla="*/ 147335 h 166999"/>
                  <a:gd name="connsiteX1" fmla="*/ 77889 w 99653"/>
                  <a:gd name="connsiteY1" fmla="*/ 97948 h 166999"/>
                  <a:gd name="connsiteX2" fmla="*/ 41741 w 99653"/>
                  <a:gd name="connsiteY2" fmla="*/ 107092 h 166999"/>
                  <a:gd name="connsiteX3" fmla="*/ 24501 w 99653"/>
                  <a:gd name="connsiteY3" fmla="*/ 99901 h 166999"/>
                  <a:gd name="connsiteX4" fmla="*/ 35121 w 99653"/>
                  <a:gd name="connsiteY4" fmla="*/ 90090 h 166999"/>
                  <a:gd name="connsiteX5" fmla="*/ 48790 w 99653"/>
                  <a:gd name="connsiteY5" fmla="*/ 64420 h 166999"/>
                  <a:gd name="connsiteX6" fmla="*/ 28644 w 99653"/>
                  <a:gd name="connsiteY6" fmla="*/ 41846 h 166999"/>
                  <a:gd name="connsiteX7" fmla="*/ 20120 w 99653"/>
                  <a:gd name="connsiteY7" fmla="*/ 38512 h 166999"/>
                  <a:gd name="connsiteX8" fmla="*/ 1784 w 99653"/>
                  <a:gd name="connsiteY8" fmla="*/ 7699 h 166999"/>
                  <a:gd name="connsiteX9" fmla="*/ 5546 w 99653"/>
                  <a:gd name="connsiteY9" fmla="*/ 2507 h 166999"/>
                  <a:gd name="connsiteX10" fmla="*/ 29454 w 99653"/>
                  <a:gd name="connsiteY10" fmla="*/ 11223 h 166999"/>
                  <a:gd name="connsiteX11" fmla="*/ 29311 w 99653"/>
                  <a:gd name="connsiteY11" fmla="*/ 11128 h 166999"/>
                  <a:gd name="connsiteX12" fmla="*/ 73507 w 99653"/>
                  <a:gd name="connsiteY12" fmla="*/ 50038 h 166999"/>
                  <a:gd name="connsiteX13" fmla="*/ 79270 w 99653"/>
                  <a:gd name="connsiteY13" fmla="*/ 56705 h 166999"/>
                  <a:gd name="connsiteX14" fmla="*/ 99654 w 99653"/>
                  <a:gd name="connsiteY14" fmla="*/ 109426 h 166999"/>
                  <a:gd name="connsiteX15" fmla="*/ 99606 w 99653"/>
                  <a:gd name="connsiteY15" fmla="*/ 121522 h 166999"/>
                  <a:gd name="connsiteX16" fmla="*/ 88700 w 99653"/>
                  <a:gd name="connsiteY16" fmla="*/ 142573 h 166999"/>
                  <a:gd name="connsiteX17" fmla="*/ 72031 w 99653"/>
                  <a:gd name="connsiteY17" fmla="*/ 158479 h 166999"/>
                  <a:gd name="connsiteX18" fmla="*/ 53838 w 99653"/>
                  <a:gd name="connsiteY18" fmla="*/ 166100 h 166999"/>
                  <a:gd name="connsiteX19" fmla="*/ 47028 w 99653"/>
                  <a:gd name="connsiteY19" fmla="*/ 147287 h 166999"/>
                  <a:gd name="connsiteX20" fmla="*/ 51790 w 99653"/>
                  <a:gd name="connsiteY20" fmla="*/ 147335 h 16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653" h="166999">
                    <a:moveTo>
                      <a:pt x="51790" y="147335"/>
                    </a:moveTo>
                    <a:cubicBezTo>
                      <a:pt x="77412" y="137953"/>
                      <a:pt x="77412" y="137953"/>
                      <a:pt x="77889" y="97948"/>
                    </a:cubicBezTo>
                    <a:cubicBezTo>
                      <a:pt x="66554" y="105711"/>
                      <a:pt x="53552" y="102044"/>
                      <a:pt x="41741" y="107092"/>
                    </a:cubicBezTo>
                    <a:cubicBezTo>
                      <a:pt x="36312" y="109426"/>
                      <a:pt x="26787" y="107521"/>
                      <a:pt x="24501" y="99901"/>
                    </a:cubicBezTo>
                    <a:cubicBezTo>
                      <a:pt x="22406" y="92757"/>
                      <a:pt x="30454" y="91852"/>
                      <a:pt x="35121" y="90090"/>
                    </a:cubicBezTo>
                    <a:cubicBezTo>
                      <a:pt x="47457" y="85423"/>
                      <a:pt x="51981" y="77327"/>
                      <a:pt x="48790" y="64420"/>
                    </a:cubicBezTo>
                    <a:cubicBezTo>
                      <a:pt x="45980" y="53228"/>
                      <a:pt x="47409" y="38893"/>
                      <a:pt x="28644" y="41846"/>
                    </a:cubicBezTo>
                    <a:cubicBezTo>
                      <a:pt x="25978" y="42275"/>
                      <a:pt x="20596" y="46894"/>
                      <a:pt x="20120" y="38512"/>
                    </a:cubicBezTo>
                    <a:cubicBezTo>
                      <a:pt x="19310" y="25320"/>
                      <a:pt x="9833" y="16890"/>
                      <a:pt x="1784" y="7699"/>
                    </a:cubicBezTo>
                    <a:cubicBezTo>
                      <a:pt x="-3216" y="1936"/>
                      <a:pt x="3689" y="3841"/>
                      <a:pt x="5546" y="2507"/>
                    </a:cubicBezTo>
                    <a:cubicBezTo>
                      <a:pt x="17405" y="-5303"/>
                      <a:pt x="21834" y="7270"/>
                      <a:pt x="29454" y="11223"/>
                    </a:cubicBezTo>
                    <a:lnTo>
                      <a:pt x="29311" y="11128"/>
                    </a:lnTo>
                    <a:cubicBezTo>
                      <a:pt x="49790" y="17605"/>
                      <a:pt x="61411" y="34083"/>
                      <a:pt x="73507" y="50038"/>
                    </a:cubicBezTo>
                    <a:cubicBezTo>
                      <a:pt x="75698" y="51990"/>
                      <a:pt x="77698" y="54181"/>
                      <a:pt x="79270" y="56705"/>
                    </a:cubicBezTo>
                    <a:cubicBezTo>
                      <a:pt x="88223" y="73421"/>
                      <a:pt x="95939" y="90661"/>
                      <a:pt x="99654" y="109426"/>
                    </a:cubicBezTo>
                    <a:cubicBezTo>
                      <a:pt x="99558" y="113474"/>
                      <a:pt x="99511" y="117474"/>
                      <a:pt x="99606" y="121522"/>
                    </a:cubicBezTo>
                    <a:cubicBezTo>
                      <a:pt x="96653" y="128904"/>
                      <a:pt x="96367" y="137667"/>
                      <a:pt x="88700" y="142573"/>
                    </a:cubicBezTo>
                    <a:cubicBezTo>
                      <a:pt x="83128" y="147859"/>
                      <a:pt x="77603" y="153193"/>
                      <a:pt x="72031" y="158479"/>
                    </a:cubicBezTo>
                    <a:cubicBezTo>
                      <a:pt x="68030" y="165909"/>
                      <a:pt x="62030" y="168576"/>
                      <a:pt x="53838" y="166100"/>
                    </a:cubicBezTo>
                    <a:cubicBezTo>
                      <a:pt x="56124" y="158194"/>
                      <a:pt x="49171" y="153622"/>
                      <a:pt x="47028" y="147287"/>
                    </a:cubicBezTo>
                    <a:cubicBezTo>
                      <a:pt x="48647" y="145716"/>
                      <a:pt x="50219" y="145621"/>
                      <a:pt x="51790" y="147335"/>
                    </a:cubicBezTo>
                    <a:close/>
                  </a:path>
                </a:pathLst>
              </a:custGeom>
              <a:solidFill>
                <a:srgbClr val="FF8893"/>
              </a:solidFill>
              <a:ln w="4763" cap="flat">
                <a:noFill/>
                <a:prstDash val="solid"/>
                <a:miter/>
              </a:ln>
            </p:spPr>
            <p:txBody>
              <a:bodyPr rtlCol="0" anchor="ctr"/>
              <a:lstStyle/>
              <a:p>
                <a:endParaRPr lang="en-US"/>
              </a:p>
            </p:txBody>
          </p:sp>
          <p:sp>
            <p:nvSpPr>
              <p:cNvPr id="1178" name="Freeform: Shape 1177">
                <a:extLst>
                  <a:ext uri="{FF2B5EF4-FFF2-40B4-BE49-F238E27FC236}">
                    <a16:creationId xmlns:a16="http://schemas.microsoft.com/office/drawing/2014/main" id="{FDE05B33-B48E-56D7-77B3-3E47AD9A4153}"/>
                  </a:ext>
                </a:extLst>
              </p:cNvPr>
              <p:cNvSpPr/>
              <p:nvPr/>
            </p:nvSpPr>
            <p:spPr>
              <a:xfrm>
                <a:off x="7119227" y="5984000"/>
                <a:ext cx="166252" cy="181103"/>
              </a:xfrm>
              <a:custGeom>
                <a:avLst/>
                <a:gdLst>
                  <a:gd name="connsiteX0" fmla="*/ 159825 w 166252"/>
                  <a:gd name="connsiteY0" fmla="*/ 65089 h 181103"/>
                  <a:gd name="connsiteX1" fmla="*/ 148919 w 166252"/>
                  <a:gd name="connsiteY1" fmla="*/ 66661 h 181103"/>
                  <a:gd name="connsiteX2" fmla="*/ 139441 w 166252"/>
                  <a:gd name="connsiteY2" fmla="*/ 79377 h 181103"/>
                  <a:gd name="connsiteX3" fmla="*/ 143061 w 166252"/>
                  <a:gd name="connsiteY3" fmla="*/ 87901 h 181103"/>
                  <a:gd name="connsiteX4" fmla="*/ 152158 w 166252"/>
                  <a:gd name="connsiteY4" fmla="*/ 75424 h 181103"/>
                  <a:gd name="connsiteX5" fmla="*/ 148871 w 166252"/>
                  <a:gd name="connsiteY5" fmla="*/ 107428 h 181103"/>
                  <a:gd name="connsiteX6" fmla="*/ 143489 w 166252"/>
                  <a:gd name="connsiteY6" fmla="*/ 128192 h 181103"/>
                  <a:gd name="connsiteX7" fmla="*/ 142490 w 166252"/>
                  <a:gd name="connsiteY7" fmla="*/ 147099 h 181103"/>
                  <a:gd name="connsiteX8" fmla="*/ 140489 w 166252"/>
                  <a:gd name="connsiteY8" fmla="*/ 181104 h 181103"/>
                  <a:gd name="connsiteX9" fmla="*/ 19474 w 166252"/>
                  <a:gd name="connsiteY9" fmla="*/ 112667 h 181103"/>
                  <a:gd name="connsiteX10" fmla="*/ 24951 w 166252"/>
                  <a:gd name="connsiteY10" fmla="*/ 96950 h 181103"/>
                  <a:gd name="connsiteX11" fmla="*/ 24998 w 166252"/>
                  <a:gd name="connsiteY11" fmla="*/ 96950 h 181103"/>
                  <a:gd name="connsiteX12" fmla="*/ 24951 w 166252"/>
                  <a:gd name="connsiteY12" fmla="*/ 96950 h 181103"/>
                  <a:gd name="connsiteX13" fmla="*/ 23236 w 166252"/>
                  <a:gd name="connsiteY13" fmla="*/ 67899 h 181103"/>
                  <a:gd name="connsiteX14" fmla="*/ 21427 w 166252"/>
                  <a:gd name="connsiteY14" fmla="*/ 31990 h 181103"/>
                  <a:gd name="connsiteX15" fmla="*/ 17759 w 166252"/>
                  <a:gd name="connsiteY15" fmla="*/ 22179 h 181103"/>
                  <a:gd name="connsiteX16" fmla="*/ 15664 w 166252"/>
                  <a:gd name="connsiteY16" fmla="*/ 30133 h 181103"/>
                  <a:gd name="connsiteX17" fmla="*/ 3996 w 166252"/>
                  <a:gd name="connsiteY17" fmla="*/ 36038 h 181103"/>
                  <a:gd name="connsiteX18" fmla="*/ 2424 w 166252"/>
                  <a:gd name="connsiteY18" fmla="*/ 23655 h 181103"/>
                  <a:gd name="connsiteX19" fmla="*/ 20284 w 166252"/>
                  <a:gd name="connsiteY19" fmla="*/ 5034 h 181103"/>
                  <a:gd name="connsiteX20" fmla="*/ 34952 w 166252"/>
                  <a:gd name="connsiteY20" fmla="*/ 6653 h 181103"/>
                  <a:gd name="connsiteX21" fmla="*/ 29809 w 166252"/>
                  <a:gd name="connsiteY21" fmla="*/ 16035 h 181103"/>
                  <a:gd name="connsiteX22" fmla="*/ 30142 w 166252"/>
                  <a:gd name="connsiteY22" fmla="*/ 26846 h 181103"/>
                  <a:gd name="connsiteX23" fmla="*/ 41000 w 166252"/>
                  <a:gd name="connsiteY23" fmla="*/ 28751 h 181103"/>
                  <a:gd name="connsiteX24" fmla="*/ 46906 w 166252"/>
                  <a:gd name="connsiteY24" fmla="*/ 12654 h 181103"/>
                  <a:gd name="connsiteX25" fmla="*/ 51526 w 166252"/>
                  <a:gd name="connsiteY25" fmla="*/ 81 h 181103"/>
                  <a:gd name="connsiteX26" fmla="*/ 68147 w 166252"/>
                  <a:gd name="connsiteY26" fmla="*/ 7082 h 181103"/>
                  <a:gd name="connsiteX27" fmla="*/ 147919 w 166252"/>
                  <a:gd name="connsiteY27" fmla="*/ 53659 h 181103"/>
                  <a:gd name="connsiteX28" fmla="*/ 159825 w 166252"/>
                  <a:gd name="connsiteY28" fmla="*/ 65089 h 18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6252" h="181103">
                    <a:moveTo>
                      <a:pt x="159825" y="65089"/>
                    </a:moveTo>
                    <a:cubicBezTo>
                      <a:pt x="156729" y="69852"/>
                      <a:pt x="152777" y="66851"/>
                      <a:pt x="148919" y="66661"/>
                    </a:cubicBezTo>
                    <a:cubicBezTo>
                      <a:pt x="140204" y="66328"/>
                      <a:pt x="139489" y="72948"/>
                      <a:pt x="139441" y="79377"/>
                    </a:cubicBezTo>
                    <a:cubicBezTo>
                      <a:pt x="139394" y="82567"/>
                      <a:pt x="138727" y="87283"/>
                      <a:pt x="143061" y="87901"/>
                    </a:cubicBezTo>
                    <a:cubicBezTo>
                      <a:pt x="152729" y="89283"/>
                      <a:pt x="148633" y="79282"/>
                      <a:pt x="152158" y="75424"/>
                    </a:cubicBezTo>
                    <a:cubicBezTo>
                      <a:pt x="171921" y="93331"/>
                      <a:pt x="170969" y="98189"/>
                      <a:pt x="148871" y="107428"/>
                    </a:cubicBezTo>
                    <a:cubicBezTo>
                      <a:pt x="140823" y="110809"/>
                      <a:pt x="126392" y="116048"/>
                      <a:pt x="143489" y="128192"/>
                    </a:cubicBezTo>
                    <a:cubicBezTo>
                      <a:pt x="152110" y="134336"/>
                      <a:pt x="146681" y="140099"/>
                      <a:pt x="142490" y="147099"/>
                    </a:cubicBezTo>
                    <a:cubicBezTo>
                      <a:pt x="136298" y="157434"/>
                      <a:pt x="134584" y="169388"/>
                      <a:pt x="140489" y="181104"/>
                    </a:cubicBezTo>
                    <a:cubicBezTo>
                      <a:pt x="96531" y="164720"/>
                      <a:pt x="55907" y="142432"/>
                      <a:pt x="19474" y="112667"/>
                    </a:cubicBezTo>
                    <a:cubicBezTo>
                      <a:pt x="20331" y="106857"/>
                      <a:pt x="17522" y="100141"/>
                      <a:pt x="24951" y="96950"/>
                    </a:cubicBezTo>
                    <a:cubicBezTo>
                      <a:pt x="26284" y="98284"/>
                      <a:pt x="25856" y="97808"/>
                      <a:pt x="24998" y="96950"/>
                    </a:cubicBezTo>
                    <a:cubicBezTo>
                      <a:pt x="25380" y="97426"/>
                      <a:pt x="25856" y="97903"/>
                      <a:pt x="24951" y="96950"/>
                    </a:cubicBezTo>
                    <a:cubicBezTo>
                      <a:pt x="26523" y="86330"/>
                      <a:pt x="27713" y="77376"/>
                      <a:pt x="23236" y="67899"/>
                    </a:cubicBezTo>
                    <a:cubicBezTo>
                      <a:pt x="17807" y="56421"/>
                      <a:pt x="16902" y="44277"/>
                      <a:pt x="21427" y="31990"/>
                    </a:cubicBezTo>
                    <a:cubicBezTo>
                      <a:pt x="22903" y="27989"/>
                      <a:pt x="23284" y="22655"/>
                      <a:pt x="17759" y="22179"/>
                    </a:cubicBezTo>
                    <a:cubicBezTo>
                      <a:pt x="8377" y="21465"/>
                      <a:pt x="18902" y="27561"/>
                      <a:pt x="15664" y="30133"/>
                    </a:cubicBezTo>
                    <a:cubicBezTo>
                      <a:pt x="11997" y="32942"/>
                      <a:pt x="9806" y="38562"/>
                      <a:pt x="3996" y="36038"/>
                    </a:cubicBezTo>
                    <a:cubicBezTo>
                      <a:pt x="-2671" y="33133"/>
                      <a:pt x="614" y="27418"/>
                      <a:pt x="2424" y="23655"/>
                    </a:cubicBezTo>
                    <a:cubicBezTo>
                      <a:pt x="6234" y="15655"/>
                      <a:pt x="12854" y="9606"/>
                      <a:pt x="20284" y="5034"/>
                    </a:cubicBezTo>
                    <a:cubicBezTo>
                      <a:pt x="24855" y="2224"/>
                      <a:pt x="30523" y="891"/>
                      <a:pt x="34952" y="6653"/>
                    </a:cubicBezTo>
                    <a:cubicBezTo>
                      <a:pt x="40953" y="14416"/>
                      <a:pt x="36524" y="14416"/>
                      <a:pt x="29809" y="16035"/>
                    </a:cubicBezTo>
                    <a:cubicBezTo>
                      <a:pt x="25522" y="17083"/>
                      <a:pt x="28761" y="23751"/>
                      <a:pt x="30142" y="26846"/>
                    </a:cubicBezTo>
                    <a:cubicBezTo>
                      <a:pt x="32095" y="31276"/>
                      <a:pt x="38095" y="30228"/>
                      <a:pt x="41000" y="28751"/>
                    </a:cubicBezTo>
                    <a:cubicBezTo>
                      <a:pt x="47192" y="25560"/>
                      <a:pt x="50478" y="18321"/>
                      <a:pt x="46906" y="12654"/>
                    </a:cubicBezTo>
                    <a:cubicBezTo>
                      <a:pt x="41906" y="4844"/>
                      <a:pt x="42906" y="1700"/>
                      <a:pt x="51526" y="81"/>
                    </a:cubicBezTo>
                    <a:cubicBezTo>
                      <a:pt x="58336" y="-633"/>
                      <a:pt x="63146" y="3510"/>
                      <a:pt x="68147" y="7082"/>
                    </a:cubicBezTo>
                    <a:cubicBezTo>
                      <a:pt x="93340" y="24989"/>
                      <a:pt x="119486" y="41182"/>
                      <a:pt x="147919" y="53659"/>
                    </a:cubicBezTo>
                    <a:cubicBezTo>
                      <a:pt x="152871" y="55802"/>
                      <a:pt x="160825" y="56136"/>
                      <a:pt x="159825" y="65089"/>
                    </a:cubicBezTo>
                    <a:close/>
                  </a:path>
                </a:pathLst>
              </a:custGeom>
              <a:solidFill>
                <a:srgbClr val="FF96A0"/>
              </a:solidFill>
              <a:ln w="4763" cap="flat">
                <a:noFill/>
                <a:prstDash val="solid"/>
                <a:miter/>
              </a:ln>
            </p:spPr>
            <p:txBody>
              <a:bodyPr rtlCol="0" anchor="ctr"/>
              <a:lstStyle/>
              <a:p>
                <a:endParaRPr lang="en-US"/>
              </a:p>
            </p:txBody>
          </p:sp>
          <p:sp>
            <p:nvSpPr>
              <p:cNvPr id="1179" name="Freeform: Shape 1178">
                <a:extLst>
                  <a:ext uri="{FF2B5EF4-FFF2-40B4-BE49-F238E27FC236}">
                    <a16:creationId xmlns:a16="http://schemas.microsoft.com/office/drawing/2014/main" id="{5AF0341A-2C76-4349-2E1E-0A35D8DF57CF}"/>
                  </a:ext>
                </a:extLst>
              </p:cNvPr>
              <p:cNvSpPr/>
              <p:nvPr/>
            </p:nvSpPr>
            <p:spPr>
              <a:xfrm>
                <a:off x="7157997" y="5944911"/>
                <a:ext cx="146076" cy="107565"/>
              </a:xfrm>
              <a:custGeom>
                <a:avLst/>
                <a:gdLst>
                  <a:gd name="connsiteX0" fmla="*/ 121055 w 146076"/>
                  <a:gd name="connsiteY0" fmla="*/ 104178 h 107565"/>
                  <a:gd name="connsiteX1" fmla="*/ 12756 w 146076"/>
                  <a:gd name="connsiteY1" fmla="*/ 39170 h 107565"/>
                  <a:gd name="connsiteX2" fmla="*/ 4422 w 146076"/>
                  <a:gd name="connsiteY2" fmla="*/ 2308 h 107565"/>
                  <a:gd name="connsiteX3" fmla="*/ 17899 w 146076"/>
                  <a:gd name="connsiteY3" fmla="*/ 3165 h 107565"/>
                  <a:gd name="connsiteX4" fmla="*/ 52856 w 146076"/>
                  <a:gd name="connsiteY4" fmla="*/ 28026 h 107565"/>
                  <a:gd name="connsiteX5" fmla="*/ 91480 w 146076"/>
                  <a:gd name="connsiteY5" fmla="*/ 49457 h 107565"/>
                  <a:gd name="connsiteX6" fmla="*/ 107958 w 146076"/>
                  <a:gd name="connsiteY6" fmla="*/ 63173 h 107565"/>
                  <a:gd name="connsiteX7" fmla="*/ 133485 w 146076"/>
                  <a:gd name="connsiteY7" fmla="*/ 74889 h 107565"/>
                  <a:gd name="connsiteX8" fmla="*/ 144344 w 146076"/>
                  <a:gd name="connsiteY8" fmla="*/ 97224 h 107565"/>
                  <a:gd name="connsiteX9" fmla="*/ 121055 w 146076"/>
                  <a:gd name="connsiteY9" fmla="*/ 104178 h 10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076" h="107565">
                    <a:moveTo>
                      <a:pt x="121055" y="104178"/>
                    </a:moveTo>
                    <a:cubicBezTo>
                      <a:pt x="82431" y="86652"/>
                      <a:pt x="45284" y="66745"/>
                      <a:pt x="12756" y="39170"/>
                    </a:cubicBezTo>
                    <a:cubicBezTo>
                      <a:pt x="5422" y="27883"/>
                      <a:pt x="-6532" y="17691"/>
                      <a:pt x="4422" y="2308"/>
                    </a:cubicBezTo>
                    <a:cubicBezTo>
                      <a:pt x="9232" y="-2074"/>
                      <a:pt x="13565" y="689"/>
                      <a:pt x="17899" y="3165"/>
                    </a:cubicBezTo>
                    <a:cubicBezTo>
                      <a:pt x="29139" y="12024"/>
                      <a:pt x="41855" y="18786"/>
                      <a:pt x="52856" y="28026"/>
                    </a:cubicBezTo>
                    <a:cubicBezTo>
                      <a:pt x="65144" y="36169"/>
                      <a:pt x="78383" y="42694"/>
                      <a:pt x="91480" y="49457"/>
                    </a:cubicBezTo>
                    <a:cubicBezTo>
                      <a:pt x="97957" y="52790"/>
                      <a:pt x="105196" y="55315"/>
                      <a:pt x="107958" y="63173"/>
                    </a:cubicBezTo>
                    <a:cubicBezTo>
                      <a:pt x="114435" y="71364"/>
                      <a:pt x="125008" y="70888"/>
                      <a:pt x="133485" y="74889"/>
                    </a:cubicBezTo>
                    <a:cubicBezTo>
                      <a:pt x="143867" y="79794"/>
                      <a:pt x="149011" y="86462"/>
                      <a:pt x="144344" y="97224"/>
                    </a:cubicBezTo>
                    <a:cubicBezTo>
                      <a:pt x="139724" y="107750"/>
                      <a:pt x="131390" y="110560"/>
                      <a:pt x="121055" y="104178"/>
                    </a:cubicBezTo>
                    <a:close/>
                  </a:path>
                </a:pathLst>
              </a:custGeom>
              <a:solidFill>
                <a:srgbClr val="FF4D58"/>
              </a:solidFill>
              <a:ln w="4763" cap="flat">
                <a:noFill/>
                <a:prstDash val="solid"/>
                <a:miter/>
              </a:ln>
            </p:spPr>
            <p:txBody>
              <a:bodyPr rtlCol="0" anchor="ctr"/>
              <a:lstStyle/>
              <a:p>
                <a:endParaRPr lang="en-US"/>
              </a:p>
            </p:txBody>
          </p:sp>
          <p:sp>
            <p:nvSpPr>
              <p:cNvPr id="1180" name="Freeform: Shape 1179">
                <a:extLst>
                  <a:ext uri="{FF2B5EF4-FFF2-40B4-BE49-F238E27FC236}">
                    <a16:creationId xmlns:a16="http://schemas.microsoft.com/office/drawing/2014/main" id="{0D01C560-1A04-6F1B-CE79-452E5B79573F}"/>
                  </a:ext>
                </a:extLst>
              </p:cNvPr>
              <p:cNvSpPr/>
              <p:nvPr/>
            </p:nvSpPr>
            <p:spPr>
              <a:xfrm>
                <a:off x="7207853" y="5933503"/>
                <a:ext cx="149399" cy="106823"/>
              </a:xfrm>
              <a:custGeom>
                <a:avLst/>
                <a:gdLst>
                  <a:gd name="connsiteX0" fmla="*/ 58103 w 149399"/>
                  <a:gd name="connsiteY0" fmla="*/ 74581 h 106823"/>
                  <a:gd name="connsiteX1" fmla="*/ 0 w 149399"/>
                  <a:gd name="connsiteY1" fmla="*/ 41863 h 106823"/>
                  <a:gd name="connsiteX2" fmla="*/ 31147 w 149399"/>
                  <a:gd name="connsiteY2" fmla="*/ 32575 h 106823"/>
                  <a:gd name="connsiteX3" fmla="*/ 58198 w 149399"/>
                  <a:gd name="connsiteY3" fmla="*/ 37814 h 106823"/>
                  <a:gd name="connsiteX4" fmla="*/ 43863 w 149399"/>
                  <a:gd name="connsiteY4" fmla="*/ 20431 h 106823"/>
                  <a:gd name="connsiteX5" fmla="*/ 38434 w 149399"/>
                  <a:gd name="connsiteY5" fmla="*/ 1571 h 106823"/>
                  <a:gd name="connsiteX6" fmla="*/ 40863 w 149399"/>
                  <a:gd name="connsiteY6" fmla="*/ 0 h 106823"/>
                  <a:gd name="connsiteX7" fmla="*/ 71724 w 149399"/>
                  <a:gd name="connsiteY7" fmla="*/ 18192 h 106823"/>
                  <a:gd name="connsiteX8" fmla="*/ 77629 w 149399"/>
                  <a:gd name="connsiteY8" fmla="*/ 23193 h 106823"/>
                  <a:gd name="connsiteX9" fmla="*/ 126492 w 149399"/>
                  <a:gd name="connsiteY9" fmla="*/ 58817 h 106823"/>
                  <a:gd name="connsiteX10" fmla="*/ 149400 w 149399"/>
                  <a:gd name="connsiteY10" fmla="*/ 81486 h 106823"/>
                  <a:gd name="connsiteX11" fmla="*/ 145304 w 149399"/>
                  <a:gd name="connsiteY11" fmla="*/ 81534 h 106823"/>
                  <a:gd name="connsiteX12" fmla="*/ 128588 w 149399"/>
                  <a:gd name="connsiteY12" fmla="*/ 99203 h 106823"/>
                  <a:gd name="connsiteX13" fmla="*/ 116824 w 149399"/>
                  <a:gd name="connsiteY13" fmla="*/ 106823 h 106823"/>
                  <a:gd name="connsiteX14" fmla="*/ 121396 w 149399"/>
                  <a:gd name="connsiteY14" fmla="*/ 80772 h 106823"/>
                  <a:gd name="connsiteX15" fmla="*/ 114538 w 149399"/>
                  <a:gd name="connsiteY15" fmla="*/ 55912 h 106823"/>
                  <a:gd name="connsiteX16" fmla="*/ 80820 w 149399"/>
                  <a:gd name="connsiteY16" fmla="*/ 46958 h 106823"/>
                  <a:gd name="connsiteX17" fmla="*/ 74772 w 149399"/>
                  <a:gd name="connsiteY17" fmla="*/ 57198 h 106823"/>
                  <a:gd name="connsiteX18" fmla="*/ 58103 w 149399"/>
                  <a:gd name="connsiteY18" fmla="*/ 74581 h 1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399" h="106823">
                    <a:moveTo>
                      <a:pt x="58103" y="74581"/>
                    </a:moveTo>
                    <a:cubicBezTo>
                      <a:pt x="38624" y="63818"/>
                      <a:pt x="17193" y="56674"/>
                      <a:pt x="0" y="41863"/>
                    </a:cubicBezTo>
                    <a:cubicBezTo>
                      <a:pt x="8097" y="31099"/>
                      <a:pt x="18574" y="29146"/>
                      <a:pt x="31147" y="32575"/>
                    </a:cubicBezTo>
                    <a:cubicBezTo>
                      <a:pt x="39672" y="34909"/>
                      <a:pt x="48244" y="37433"/>
                      <a:pt x="58198" y="37814"/>
                    </a:cubicBezTo>
                    <a:cubicBezTo>
                      <a:pt x="58055" y="27337"/>
                      <a:pt x="52626" y="22907"/>
                      <a:pt x="43863" y="20431"/>
                    </a:cubicBezTo>
                    <a:cubicBezTo>
                      <a:pt x="32576" y="17193"/>
                      <a:pt x="32481" y="10096"/>
                      <a:pt x="38434" y="1571"/>
                    </a:cubicBezTo>
                    <a:cubicBezTo>
                      <a:pt x="39243" y="1048"/>
                      <a:pt x="40053" y="524"/>
                      <a:pt x="40863" y="0"/>
                    </a:cubicBezTo>
                    <a:cubicBezTo>
                      <a:pt x="54293" y="714"/>
                      <a:pt x="67199" y="2000"/>
                      <a:pt x="71724" y="18192"/>
                    </a:cubicBezTo>
                    <a:cubicBezTo>
                      <a:pt x="72343" y="20336"/>
                      <a:pt x="75676" y="23289"/>
                      <a:pt x="77629" y="23193"/>
                    </a:cubicBezTo>
                    <a:cubicBezTo>
                      <a:pt x="103537" y="21907"/>
                      <a:pt x="114348" y="42243"/>
                      <a:pt x="126492" y="58817"/>
                    </a:cubicBezTo>
                    <a:cubicBezTo>
                      <a:pt x="133160" y="67961"/>
                      <a:pt x="145304" y="70485"/>
                      <a:pt x="149400" y="81486"/>
                    </a:cubicBezTo>
                    <a:cubicBezTo>
                      <a:pt x="148019" y="81486"/>
                      <a:pt x="146685" y="81534"/>
                      <a:pt x="145304" y="81534"/>
                    </a:cubicBezTo>
                    <a:cubicBezTo>
                      <a:pt x="141399" y="89011"/>
                      <a:pt x="134636" y="93773"/>
                      <a:pt x="128588" y="99203"/>
                    </a:cubicBezTo>
                    <a:cubicBezTo>
                      <a:pt x="122158" y="97917"/>
                      <a:pt x="120682" y="104204"/>
                      <a:pt x="116824" y="106823"/>
                    </a:cubicBezTo>
                    <a:cubicBezTo>
                      <a:pt x="110776" y="96869"/>
                      <a:pt x="116681" y="85868"/>
                      <a:pt x="121396" y="80772"/>
                    </a:cubicBezTo>
                    <a:cubicBezTo>
                      <a:pt x="134970" y="66199"/>
                      <a:pt x="116539" y="55816"/>
                      <a:pt x="114538" y="55912"/>
                    </a:cubicBezTo>
                    <a:cubicBezTo>
                      <a:pt x="101870" y="56483"/>
                      <a:pt x="91869" y="51245"/>
                      <a:pt x="80820" y="46958"/>
                    </a:cubicBezTo>
                    <a:cubicBezTo>
                      <a:pt x="73914" y="44339"/>
                      <a:pt x="77772" y="53864"/>
                      <a:pt x="74772" y="57198"/>
                    </a:cubicBezTo>
                    <a:cubicBezTo>
                      <a:pt x="69390" y="63198"/>
                      <a:pt x="60960" y="66247"/>
                      <a:pt x="58103" y="74581"/>
                    </a:cubicBezTo>
                    <a:close/>
                  </a:path>
                </a:pathLst>
              </a:custGeom>
              <a:solidFill>
                <a:srgbClr val="FF97A0"/>
              </a:solidFill>
              <a:ln w="4763" cap="flat">
                <a:noFill/>
                <a:prstDash val="solid"/>
                <a:miter/>
              </a:ln>
            </p:spPr>
            <p:txBody>
              <a:bodyPr rtlCol="0" anchor="ctr"/>
              <a:lstStyle/>
              <a:p>
                <a:endParaRPr lang="en-US"/>
              </a:p>
            </p:txBody>
          </p:sp>
          <p:sp>
            <p:nvSpPr>
              <p:cNvPr id="1181" name="Freeform: Shape 1180">
                <a:extLst>
                  <a:ext uri="{FF2B5EF4-FFF2-40B4-BE49-F238E27FC236}">
                    <a16:creationId xmlns:a16="http://schemas.microsoft.com/office/drawing/2014/main" id="{2EA2929B-DB4F-20E1-4780-D58EC877464B}"/>
                  </a:ext>
                </a:extLst>
              </p:cNvPr>
              <p:cNvSpPr/>
              <p:nvPr/>
            </p:nvSpPr>
            <p:spPr>
              <a:xfrm>
                <a:off x="7153857" y="5906980"/>
                <a:ext cx="94857" cy="44621"/>
              </a:xfrm>
              <a:custGeom>
                <a:avLst/>
                <a:gdLst>
                  <a:gd name="connsiteX0" fmla="*/ 20182 w 94857"/>
                  <a:gd name="connsiteY0" fmla="*/ 44621 h 44621"/>
                  <a:gd name="connsiteX1" fmla="*/ 8561 w 94857"/>
                  <a:gd name="connsiteY1" fmla="*/ 40239 h 44621"/>
                  <a:gd name="connsiteX2" fmla="*/ 36 w 94857"/>
                  <a:gd name="connsiteY2" fmla="*/ 31000 h 44621"/>
                  <a:gd name="connsiteX3" fmla="*/ 10371 w 94857"/>
                  <a:gd name="connsiteY3" fmla="*/ 26000 h 44621"/>
                  <a:gd name="connsiteX4" fmla="*/ 17324 w 94857"/>
                  <a:gd name="connsiteY4" fmla="*/ 23190 h 44621"/>
                  <a:gd name="connsiteX5" fmla="*/ 45471 w 94857"/>
                  <a:gd name="connsiteY5" fmla="*/ 187 h 44621"/>
                  <a:gd name="connsiteX6" fmla="*/ 94858 w 94857"/>
                  <a:gd name="connsiteY6" fmla="*/ 26523 h 44621"/>
                  <a:gd name="connsiteX7" fmla="*/ 94810 w 94857"/>
                  <a:gd name="connsiteY7" fmla="*/ 26523 h 44621"/>
                  <a:gd name="connsiteX8" fmla="*/ 73951 w 94857"/>
                  <a:gd name="connsiteY8" fmla="*/ 27095 h 44621"/>
                  <a:gd name="connsiteX9" fmla="*/ 28802 w 94857"/>
                  <a:gd name="connsiteY9" fmla="*/ 39525 h 44621"/>
                  <a:gd name="connsiteX10" fmla="*/ 20182 w 94857"/>
                  <a:gd name="connsiteY10" fmla="*/ 44621 h 4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57" h="44621">
                    <a:moveTo>
                      <a:pt x="20182" y="44621"/>
                    </a:moveTo>
                    <a:cubicBezTo>
                      <a:pt x="16324" y="43145"/>
                      <a:pt x="12419" y="41668"/>
                      <a:pt x="8561" y="40239"/>
                    </a:cubicBezTo>
                    <a:cubicBezTo>
                      <a:pt x="2989" y="39668"/>
                      <a:pt x="-392" y="37001"/>
                      <a:pt x="36" y="31000"/>
                    </a:cubicBezTo>
                    <a:cubicBezTo>
                      <a:pt x="608" y="23285"/>
                      <a:pt x="5370" y="25142"/>
                      <a:pt x="10371" y="26000"/>
                    </a:cubicBezTo>
                    <a:cubicBezTo>
                      <a:pt x="12562" y="26380"/>
                      <a:pt x="16610" y="24857"/>
                      <a:pt x="17324" y="23190"/>
                    </a:cubicBezTo>
                    <a:cubicBezTo>
                      <a:pt x="22611" y="9998"/>
                      <a:pt x="34708" y="-1623"/>
                      <a:pt x="45471" y="187"/>
                    </a:cubicBezTo>
                    <a:cubicBezTo>
                      <a:pt x="63473" y="3235"/>
                      <a:pt x="83476" y="8426"/>
                      <a:pt x="94858" y="26523"/>
                    </a:cubicBezTo>
                    <a:lnTo>
                      <a:pt x="94810" y="26523"/>
                    </a:lnTo>
                    <a:cubicBezTo>
                      <a:pt x="88047" y="33000"/>
                      <a:pt x="81094" y="29905"/>
                      <a:pt x="73951" y="27095"/>
                    </a:cubicBezTo>
                    <a:cubicBezTo>
                      <a:pt x="49328" y="17332"/>
                      <a:pt x="46328" y="18237"/>
                      <a:pt x="28802" y="39525"/>
                    </a:cubicBezTo>
                    <a:cubicBezTo>
                      <a:pt x="26563" y="42240"/>
                      <a:pt x="23658" y="44050"/>
                      <a:pt x="20182" y="44621"/>
                    </a:cubicBezTo>
                    <a:close/>
                  </a:path>
                </a:pathLst>
              </a:custGeom>
              <a:solidFill>
                <a:srgbClr val="FF97A0"/>
              </a:solidFill>
              <a:ln w="4763" cap="flat">
                <a:noFill/>
                <a:prstDash val="solid"/>
                <a:miter/>
              </a:ln>
            </p:spPr>
            <p:txBody>
              <a:bodyPr rtlCol="0" anchor="ctr"/>
              <a:lstStyle/>
              <a:p>
                <a:endParaRPr lang="en-US"/>
              </a:p>
            </p:txBody>
          </p:sp>
          <p:sp>
            <p:nvSpPr>
              <p:cNvPr id="1182" name="Freeform: Shape 1181">
                <a:extLst>
                  <a:ext uri="{FF2B5EF4-FFF2-40B4-BE49-F238E27FC236}">
                    <a16:creationId xmlns:a16="http://schemas.microsoft.com/office/drawing/2014/main" id="{E7297BB2-44AA-AEDE-BD5E-FA82F3847288}"/>
                  </a:ext>
                </a:extLst>
              </p:cNvPr>
              <p:cNvSpPr/>
              <p:nvPr/>
            </p:nvSpPr>
            <p:spPr>
              <a:xfrm>
                <a:off x="6982396" y="6085617"/>
                <a:ext cx="347853" cy="233220"/>
              </a:xfrm>
              <a:custGeom>
                <a:avLst/>
                <a:gdLst>
                  <a:gd name="connsiteX0" fmla="*/ 328041 w 347853"/>
                  <a:gd name="connsiteY0" fmla="*/ 182166 h 233220"/>
                  <a:gd name="connsiteX1" fmla="*/ 271749 w 347853"/>
                  <a:gd name="connsiteY1" fmla="*/ 233220 h 233220"/>
                  <a:gd name="connsiteX2" fmla="*/ 214122 w 347853"/>
                  <a:gd name="connsiteY2" fmla="*/ 204550 h 233220"/>
                  <a:gd name="connsiteX3" fmla="*/ 13525 w 347853"/>
                  <a:gd name="connsiteY3" fmla="*/ 81534 h 233220"/>
                  <a:gd name="connsiteX4" fmla="*/ 0 w 347853"/>
                  <a:gd name="connsiteY4" fmla="*/ 66199 h 233220"/>
                  <a:gd name="connsiteX5" fmla="*/ 11287 w 347853"/>
                  <a:gd name="connsiteY5" fmla="*/ 66247 h 233220"/>
                  <a:gd name="connsiteX6" fmla="*/ 21288 w 347853"/>
                  <a:gd name="connsiteY6" fmla="*/ 62246 h 233220"/>
                  <a:gd name="connsiteX7" fmla="*/ 29909 w 347853"/>
                  <a:gd name="connsiteY7" fmla="*/ 50959 h 233220"/>
                  <a:gd name="connsiteX8" fmla="*/ 27670 w 347853"/>
                  <a:gd name="connsiteY8" fmla="*/ 23146 h 233220"/>
                  <a:gd name="connsiteX9" fmla="*/ 27480 w 347853"/>
                  <a:gd name="connsiteY9" fmla="*/ 6525 h 233220"/>
                  <a:gd name="connsiteX10" fmla="*/ 48673 w 347853"/>
                  <a:gd name="connsiteY10" fmla="*/ 0 h 233220"/>
                  <a:gd name="connsiteX11" fmla="*/ 176546 w 347853"/>
                  <a:gd name="connsiteY11" fmla="*/ 89964 h 233220"/>
                  <a:gd name="connsiteX12" fmla="*/ 307896 w 347853"/>
                  <a:gd name="connsiteY12" fmla="*/ 143256 h 233220"/>
                  <a:gd name="connsiteX13" fmla="*/ 347853 w 347853"/>
                  <a:gd name="connsiteY13" fmla="*/ 140541 h 233220"/>
                  <a:gd name="connsiteX14" fmla="*/ 328041 w 347853"/>
                  <a:gd name="connsiteY14" fmla="*/ 182166 h 23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7853" h="233220">
                    <a:moveTo>
                      <a:pt x="328041" y="182166"/>
                    </a:moveTo>
                    <a:cubicBezTo>
                      <a:pt x="305133" y="194643"/>
                      <a:pt x="296180" y="222457"/>
                      <a:pt x="271749" y="233220"/>
                    </a:cubicBezTo>
                    <a:cubicBezTo>
                      <a:pt x="257508" y="213789"/>
                      <a:pt x="233696" y="212932"/>
                      <a:pt x="214122" y="204550"/>
                    </a:cubicBezTo>
                    <a:cubicBezTo>
                      <a:pt x="141018" y="173450"/>
                      <a:pt x="74057" y="132874"/>
                      <a:pt x="13525" y="81534"/>
                    </a:cubicBezTo>
                    <a:cubicBezTo>
                      <a:pt x="8382" y="77201"/>
                      <a:pt x="4477" y="71343"/>
                      <a:pt x="0" y="66199"/>
                    </a:cubicBezTo>
                    <a:cubicBezTo>
                      <a:pt x="3810" y="62865"/>
                      <a:pt x="8144" y="63484"/>
                      <a:pt x="11287" y="66247"/>
                    </a:cubicBezTo>
                    <a:cubicBezTo>
                      <a:pt x="17955" y="72104"/>
                      <a:pt x="19574" y="68818"/>
                      <a:pt x="21288" y="62246"/>
                    </a:cubicBezTo>
                    <a:cubicBezTo>
                      <a:pt x="22479" y="57579"/>
                      <a:pt x="26480" y="54388"/>
                      <a:pt x="29909" y="50959"/>
                    </a:cubicBezTo>
                    <a:cubicBezTo>
                      <a:pt x="44244" y="36576"/>
                      <a:pt x="44148" y="34671"/>
                      <a:pt x="27670" y="23146"/>
                    </a:cubicBezTo>
                    <a:cubicBezTo>
                      <a:pt x="19288" y="17288"/>
                      <a:pt x="21812" y="12097"/>
                      <a:pt x="27480" y="6525"/>
                    </a:cubicBezTo>
                    <a:cubicBezTo>
                      <a:pt x="33385" y="667"/>
                      <a:pt x="41815" y="2858"/>
                      <a:pt x="48673" y="0"/>
                    </a:cubicBezTo>
                    <a:cubicBezTo>
                      <a:pt x="90392" y="31290"/>
                      <a:pt x="131255" y="63532"/>
                      <a:pt x="176546" y="89964"/>
                    </a:cubicBezTo>
                    <a:cubicBezTo>
                      <a:pt x="217980" y="114205"/>
                      <a:pt x="261604" y="131826"/>
                      <a:pt x="307896" y="143256"/>
                    </a:cubicBezTo>
                    <a:cubicBezTo>
                      <a:pt x="321088" y="146495"/>
                      <a:pt x="335042" y="148781"/>
                      <a:pt x="347853" y="140541"/>
                    </a:cubicBezTo>
                    <a:cubicBezTo>
                      <a:pt x="346948" y="157115"/>
                      <a:pt x="332613" y="167354"/>
                      <a:pt x="328041" y="182166"/>
                    </a:cubicBezTo>
                    <a:close/>
                  </a:path>
                </a:pathLst>
              </a:custGeom>
              <a:solidFill>
                <a:srgbClr val="FF929C"/>
              </a:solidFill>
              <a:ln w="4763" cap="flat">
                <a:noFill/>
                <a:prstDash val="solid"/>
                <a:miter/>
              </a:ln>
            </p:spPr>
            <p:txBody>
              <a:bodyPr rtlCol="0" anchor="ctr"/>
              <a:lstStyle/>
              <a:p>
                <a:endParaRPr lang="en-US"/>
              </a:p>
            </p:txBody>
          </p:sp>
          <p:sp>
            <p:nvSpPr>
              <p:cNvPr id="1183" name="Freeform: Shape 1182">
                <a:extLst>
                  <a:ext uri="{FF2B5EF4-FFF2-40B4-BE49-F238E27FC236}">
                    <a16:creationId xmlns:a16="http://schemas.microsoft.com/office/drawing/2014/main" id="{CEF37E67-1DB9-9498-C94F-8EA2D6346343}"/>
                  </a:ext>
                </a:extLst>
              </p:cNvPr>
              <p:cNvSpPr/>
              <p:nvPr/>
            </p:nvSpPr>
            <p:spPr>
              <a:xfrm>
                <a:off x="6962673" y="6056471"/>
                <a:ext cx="68395" cy="109347"/>
              </a:xfrm>
              <a:custGeom>
                <a:avLst/>
                <a:gdLst>
                  <a:gd name="connsiteX0" fmla="*/ 68396 w 68395"/>
                  <a:gd name="connsiteY0" fmla="*/ 29146 h 109347"/>
                  <a:gd name="connsiteX1" fmla="*/ 52489 w 68395"/>
                  <a:gd name="connsiteY1" fmla="*/ 36909 h 109347"/>
                  <a:gd name="connsiteX2" fmla="*/ 45869 w 68395"/>
                  <a:gd name="connsiteY2" fmla="*/ 44053 h 109347"/>
                  <a:gd name="connsiteX3" fmla="*/ 52632 w 68395"/>
                  <a:gd name="connsiteY3" fmla="*/ 49197 h 109347"/>
                  <a:gd name="connsiteX4" fmla="*/ 66396 w 68395"/>
                  <a:gd name="connsiteY4" fmla="*/ 60293 h 109347"/>
                  <a:gd name="connsiteX5" fmla="*/ 55918 w 68395"/>
                  <a:gd name="connsiteY5" fmla="*/ 82391 h 109347"/>
                  <a:gd name="connsiteX6" fmla="*/ 48346 w 68395"/>
                  <a:gd name="connsiteY6" fmla="*/ 109347 h 109347"/>
                  <a:gd name="connsiteX7" fmla="*/ 19723 w 68395"/>
                  <a:gd name="connsiteY7" fmla="*/ 95345 h 109347"/>
                  <a:gd name="connsiteX8" fmla="*/ 7055 w 68395"/>
                  <a:gd name="connsiteY8" fmla="*/ 83106 h 109347"/>
                  <a:gd name="connsiteX9" fmla="*/ 245 w 68395"/>
                  <a:gd name="connsiteY9" fmla="*/ 44244 h 109347"/>
                  <a:gd name="connsiteX10" fmla="*/ 21771 w 68395"/>
                  <a:gd name="connsiteY10" fmla="*/ 19621 h 109347"/>
                  <a:gd name="connsiteX11" fmla="*/ 42869 w 68395"/>
                  <a:gd name="connsiteY11" fmla="*/ 0 h 109347"/>
                  <a:gd name="connsiteX12" fmla="*/ 68396 w 68395"/>
                  <a:gd name="connsiteY12" fmla="*/ 29146 h 10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395" h="109347">
                    <a:moveTo>
                      <a:pt x="68396" y="29146"/>
                    </a:moveTo>
                    <a:cubicBezTo>
                      <a:pt x="67729" y="41148"/>
                      <a:pt x="56632" y="31766"/>
                      <a:pt x="52489" y="36909"/>
                    </a:cubicBezTo>
                    <a:cubicBezTo>
                      <a:pt x="50441" y="39481"/>
                      <a:pt x="46488" y="41339"/>
                      <a:pt x="45869" y="44053"/>
                    </a:cubicBezTo>
                    <a:cubicBezTo>
                      <a:pt x="44869" y="48435"/>
                      <a:pt x="49298" y="50006"/>
                      <a:pt x="52632" y="49197"/>
                    </a:cubicBezTo>
                    <a:cubicBezTo>
                      <a:pt x="62538" y="46863"/>
                      <a:pt x="66920" y="58008"/>
                      <a:pt x="66396" y="60293"/>
                    </a:cubicBezTo>
                    <a:cubicBezTo>
                      <a:pt x="64634" y="67961"/>
                      <a:pt x="65777" y="78010"/>
                      <a:pt x="55918" y="82391"/>
                    </a:cubicBezTo>
                    <a:cubicBezTo>
                      <a:pt x="44488" y="87440"/>
                      <a:pt x="39154" y="95345"/>
                      <a:pt x="48346" y="109347"/>
                    </a:cubicBezTo>
                    <a:cubicBezTo>
                      <a:pt x="34058" y="109347"/>
                      <a:pt x="30867" y="94202"/>
                      <a:pt x="19723" y="95345"/>
                    </a:cubicBezTo>
                    <a:cubicBezTo>
                      <a:pt x="14198" y="92631"/>
                      <a:pt x="10007" y="88535"/>
                      <a:pt x="7055" y="83106"/>
                    </a:cubicBezTo>
                    <a:cubicBezTo>
                      <a:pt x="4673" y="70152"/>
                      <a:pt x="1006" y="57293"/>
                      <a:pt x="245" y="44244"/>
                    </a:cubicBezTo>
                    <a:cubicBezTo>
                      <a:pt x="-565" y="30385"/>
                      <a:pt x="-661" y="15907"/>
                      <a:pt x="21771" y="19621"/>
                    </a:cubicBezTo>
                    <a:cubicBezTo>
                      <a:pt x="34249" y="21670"/>
                      <a:pt x="30582" y="1143"/>
                      <a:pt x="42869" y="0"/>
                    </a:cubicBezTo>
                    <a:cubicBezTo>
                      <a:pt x="51394" y="9716"/>
                      <a:pt x="59919" y="19431"/>
                      <a:pt x="68396" y="29146"/>
                    </a:cubicBezTo>
                    <a:close/>
                  </a:path>
                </a:pathLst>
              </a:custGeom>
              <a:solidFill>
                <a:srgbClr val="FF9BA3"/>
              </a:solidFill>
              <a:ln w="4763" cap="flat">
                <a:noFill/>
                <a:prstDash val="solid"/>
                <a:miter/>
              </a:ln>
            </p:spPr>
            <p:txBody>
              <a:bodyPr rtlCol="0" anchor="ctr"/>
              <a:lstStyle/>
              <a:p>
                <a:endParaRPr lang="en-US"/>
              </a:p>
            </p:txBody>
          </p:sp>
          <p:sp>
            <p:nvSpPr>
              <p:cNvPr id="1184" name="Freeform: Shape 1183">
                <a:extLst>
                  <a:ext uri="{FF2B5EF4-FFF2-40B4-BE49-F238E27FC236}">
                    <a16:creationId xmlns:a16="http://schemas.microsoft.com/office/drawing/2014/main" id="{66D39E9D-7929-4DAF-E787-82EB2B675722}"/>
                  </a:ext>
                </a:extLst>
              </p:cNvPr>
              <p:cNvSpPr/>
              <p:nvPr/>
            </p:nvSpPr>
            <p:spPr>
              <a:xfrm>
                <a:off x="7336195" y="6015037"/>
                <a:ext cx="25697" cy="20050"/>
              </a:xfrm>
              <a:custGeom>
                <a:avLst/>
                <a:gdLst>
                  <a:gd name="connsiteX0" fmla="*/ 245 w 25697"/>
                  <a:gd name="connsiteY0" fmla="*/ 17716 h 20050"/>
                  <a:gd name="connsiteX1" fmla="*/ 16961 w 25697"/>
                  <a:gd name="connsiteY1" fmla="*/ 0 h 20050"/>
                  <a:gd name="connsiteX2" fmla="*/ 21391 w 25697"/>
                  <a:gd name="connsiteY2" fmla="*/ 16145 h 20050"/>
                  <a:gd name="connsiteX3" fmla="*/ 245 w 25697"/>
                  <a:gd name="connsiteY3" fmla="*/ 17716 h 20050"/>
                </a:gdLst>
                <a:ahLst/>
                <a:cxnLst>
                  <a:cxn ang="0">
                    <a:pos x="connsiteX0" y="connsiteY0"/>
                  </a:cxn>
                  <a:cxn ang="0">
                    <a:pos x="connsiteX1" y="connsiteY1"/>
                  </a:cxn>
                  <a:cxn ang="0">
                    <a:pos x="connsiteX2" y="connsiteY2"/>
                  </a:cxn>
                  <a:cxn ang="0">
                    <a:pos x="connsiteX3" y="connsiteY3"/>
                  </a:cxn>
                </a:cxnLst>
                <a:rect l="l" t="t" r="r" b="b"/>
                <a:pathLst>
                  <a:path w="25697" h="20050">
                    <a:moveTo>
                      <a:pt x="245" y="17716"/>
                    </a:moveTo>
                    <a:cubicBezTo>
                      <a:pt x="-1802" y="4619"/>
                      <a:pt x="9437" y="4048"/>
                      <a:pt x="16961" y="0"/>
                    </a:cubicBezTo>
                    <a:cubicBezTo>
                      <a:pt x="24201" y="3810"/>
                      <a:pt x="30011" y="7954"/>
                      <a:pt x="21391" y="16145"/>
                    </a:cubicBezTo>
                    <a:cubicBezTo>
                      <a:pt x="14199" y="15145"/>
                      <a:pt x="7818" y="24146"/>
                      <a:pt x="245" y="17716"/>
                    </a:cubicBezTo>
                    <a:close/>
                  </a:path>
                </a:pathLst>
              </a:custGeom>
              <a:solidFill>
                <a:srgbClr val="FF8F99"/>
              </a:solidFill>
              <a:ln w="4763" cap="flat">
                <a:noFill/>
                <a:prstDash val="solid"/>
                <a:miter/>
              </a:ln>
            </p:spPr>
            <p:txBody>
              <a:bodyPr rtlCol="0" anchor="ctr"/>
              <a:lstStyle/>
              <a:p>
                <a:endParaRPr lang="en-US"/>
              </a:p>
            </p:txBody>
          </p:sp>
          <p:sp>
            <p:nvSpPr>
              <p:cNvPr id="1185" name="Freeform: Shape 1184">
                <a:extLst>
                  <a:ext uri="{FF2B5EF4-FFF2-40B4-BE49-F238E27FC236}">
                    <a16:creationId xmlns:a16="http://schemas.microsoft.com/office/drawing/2014/main" id="{0D93081F-690D-E245-441D-9F3454F52B1A}"/>
                  </a:ext>
                </a:extLst>
              </p:cNvPr>
              <p:cNvSpPr/>
              <p:nvPr/>
            </p:nvSpPr>
            <p:spPr>
              <a:xfrm>
                <a:off x="7142395" y="6079852"/>
                <a:ext cx="9260" cy="9099"/>
              </a:xfrm>
              <a:custGeom>
                <a:avLst/>
                <a:gdLst>
                  <a:gd name="connsiteX0" fmla="*/ 9260 w 9260"/>
                  <a:gd name="connsiteY0" fmla="*/ 3861 h 9099"/>
                  <a:gd name="connsiteX1" fmla="*/ 5974 w 9260"/>
                  <a:gd name="connsiteY1" fmla="*/ 9100 h 9099"/>
                  <a:gd name="connsiteX2" fmla="*/ 1164 w 9260"/>
                  <a:gd name="connsiteY2" fmla="*/ 3575 h 9099"/>
                  <a:gd name="connsiteX3" fmla="*/ 2402 w 9260"/>
                  <a:gd name="connsiteY3" fmla="*/ 98 h 9099"/>
                  <a:gd name="connsiteX4" fmla="*/ 9260 w 9260"/>
                  <a:gd name="connsiteY4" fmla="*/ 3861 h 9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 h="9099">
                    <a:moveTo>
                      <a:pt x="9260" y="3861"/>
                    </a:moveTo>
                    <a:cubicBezTo>
                      <a:pt x="7736" y="6290"/>
                      <a:pt x="6879" y="7671"/>
                      <a:pt x="5974" y="9100"/>
                    </a:cubicBezTo>
                    <a:cubicBezTo>
                      <a:pt x="4307" y="7290"/>
                      <a:pt x="2497" y="5575"/>
                      <a:pt x="1164" y="3575"/>
                    </a:cubicBezTo>
                    <a:cubicBezTo>
                      <a:pt x="926" y="3242"/>
                      <a:pt x="-1979" y="-664"/>
                      <a:pt x="2402" y="98"/>
                    </a:cubicBezTo>
                    <a:cubicBezTo>
                      <a:pt x="4640" y="527"/>
                      <a:pt x="6593" y="2337"/>
                      <a:pt x="9260" y="3861"/>
                    </a:cubicBezTo>
                    <a:close/>
                  </a:path>
                </a:pathLst>
              </a:custGeom>
              <a:solidFill>
                <a:srgbClr val="FF8F99"/>
              </a:solidFill>
              <a:ln w="4763" cap="flat">
                <a:noFill/>
                <a:prstDash val="solid"/>
                <a:miter/>
              </a:ln>
            </p:spPr>
            <p:txBody>
              <a:bodyPr rtlCol="0" anchor="ctr"/>
              <a:lstStyle/>
              <a:p>
                <a:endParaRPr lang="en-US"/>
              </a:p>
            </p:txBody>
          </p:sp>
          <p:sp>
            <p:nvSpPr>
              <p:cNvPr id="1186" name="Freeform: Shape 1185">
                <a:extLst>
                  <a:ext uri="{FF2B5EF4-FFF2-40B4-BE49-F238E27FC236}">
                    <a16:creationId xmlns:a16="http://schemas.microsoft.com/office/drawing/2014/main" id="{8AE71CDB-F273-0326-BF63-26F45D8D7AC8}"/>
                  </a:ext>
                </a:extLst>
              </p:cNvPr>
              <p:cNvSpPr/>
              <p:nvPr/>
            </p:nvSpPr>
            <p:spPr>
              <a:xfrm>
                <a:off x="7174039" y="5922180"/>
                <a:ext cx="101583" cy="56418"/>
              </a:xfrm>
              <a:custGeom>
                <a:avLst/>
                <a:gdLst>
                  <a:gd name="connsiteX0" fmla="*/ 0 w 101583"/>
                  <a:gd name="connsiteY0" fmla="*/ 29421 h 56418"/>
                  <a:gd name="connsiteX1" fmla="*/ 6620 w 101583"/>
                  <a:gd name="connsiteY1" fmla="*/ 9133 h 56418"/>
                  <a:gd name="connsiteX2" fmla="*/ 11002 w 101583"/>
                  <a:gd name="connsiteY2" fmla="*/ 4322 h 56418"/>
                  <a:gd name="connsiteX3" fmla="*/ 60770 w 101583"/>
                  <a:gd name="connsiteY3" fmla="*/ 9847 h 56418"/>
                  <a:gd name="connsiteX4" fmla="*/ 74629 w 101583"/>
                  <a:gd name="connsiteY4" fmla="*/ 11371 h 56418"/>
                  <a:gd name="connsiteX5" fmla="*/ 84534 w 101583"/>
                  <a:gd name="connsiteY5" fmla="*/ 27992 h 56418"/>
                  <a:gd name="connsiteX6" fmla="*/ 101584 w 101583"/>
                  <a:gd name="connsiteY6" fmla="*/ 50757 h 56418"/>
                  <a:gd name="connsiteX7" fmla="*/ 82010 w 101583"/>
                  <a:gd name="connsiteY7" fmla="*/ 52852 h 56418"/>
                  <a:gd name="connsiteX8" fmla="*/ 33814 w 101583"/>
                  <a:gd name="connsiteY8" fmla="*/ 53186 h 56418"/>
                  <a:gd name="connsiteX9" fmla="*/ 0 w 101583"/>
                  <a:gd name="connsiteY9" fmla="*/ 29421 h 5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83" h="56418">
                    <a:moveTo>
                      <a:pt x="0" y="29421"/>
                    </a:moveTo>
                    <a:cubicBezTo>
                      <a:pt x="381" y="22182"/>
                      <a:pt x="15287" y="19848"/>
                      <a:pt x="6620" y="9133"/>
                    </a:cubicBezTo>
                    <a:cubicBezTo>
                      <a:pt x="4715" y="6799"/>
                      <a:pt x="8097" y="5179"/>
                      <a:pt x="11002" y="4322"/>
                    </a:cubicBezTo>
                    <a:cubicBezTo>
                      <a:pt x="28384" y="-774"/>
                      <a:pt x="45148" y="-3869"/>
                      <a:pt x="60770" y="9847"/>
                    </a:cubicBezTo>
                    <a:cubicBezTo>
                      <a:pt x="63579" y="12371"/>
                      <a:pt x="69914" y="10942"/>
                      <a:pt x="74629" y="11371"/>
                    </a:cubicBezTo>
                    <a:cubicBezTo>
                      <a:pt x="73009" y="19801"/>
                      <a:pt x="68342" y="29278"/>
                      <a:pt x="84534" y="27992"/>
                    </a:cubicBezTo>
                    <a:cubicBezTo>
                      <a:pt x="101012" y="26658"/>
                      <a:pt x="91297" y="46566"/>
                      <a:pt x="101584" y="50757"/>
                    </a:cubicBezTo>
                    <a:cubicBezTo>
                      <a:pt x="96155" y="61091"/>
                      <a:pt x="88582" y="54424"/>
                      <a:pt x="82010" y="52852"/>
                    </a:cubicBezTo>
                    <a:cubicBezTo>
                      <a:pt x="65865" y="48947"/>
                      <a:pt x="49816" y="44328"/>
                      <a:pt x="33814" y="53186"/>
                    </a:cubicBezTo>
                    <a:cubicBezTo>
                      <a:pt x="22527" y="45280"/>
                      <a:pt x="11287" y="37326"/>
                      <a:pt x="0" y="29421"/>
                    </a:cubicBezTo>
                    <a:close/>
                  </a:path>
                </a:pathLst>
              </a:custGeom>
              <a:solidFill>
                <a:srgbClr val="FF9EA6"/>
              </a:solidFill>
              <a:ln w="4763" cap="flat">
                <a:noFill/>
                <a:prstDash val="solid"/>
                <a:miter/>
              </a:ln>
            </p:spPr>
            <p:txBody>
              <a:bodyPr rtlCol="0" anchor="ctr"/>
              <a:lstStyle/>
              <a:p>
                <a:endParaRPr lang="en-US"/>
              </a:p>
            </p:txBody>
          </p:sp>
        </p:grpSp>
        <p:grpSp>
          <p:nvGrpSpPr>
            <p:cNvPr id="1187" name="Graphic 4">
              <a:extLst>
                <a:ext uri="{FF2B5EF4-FFF2-40B4-BE49-F238E27FC236}">
                  <a16:creationId xmlns:a16="http://schemas.microsoft.com/office/drawing/2014/main" id="{7A49B8DF-E5CC-8A7E-A27A-4D1EA0490084}"/>
                </a:ext>
              </a:extLst>
            </p:cNvPr>
            <p:cNvGrpSpPr/>
            <p:nvPr/>
          </p:nvGrpSpPr>
          <p:grpSpPr>
            <a:xfrm>
              <a:off x="6340293" y="6224390"/>
              <a:ext cx="1955663" cy="1338650"/>
              <a:chOff x="6340293" y="6224390"/>
              <a:chExt cx="1955663" cy="1338650"/>
            </a:xfrm>
          </p:grpSpPr>
          <p:sp>
            <p:nvSpPr>
              <p:cNvPr id="1188" name="Freeform: Shape 1187">
                <a:extLst>
                  <a:ext uri="{FF2B5EF4-FFF2-40B4-BE49-F238E27FC236}">
                    <a16:creationId xmlns:a16="http://schemas.microsoft.com/office/drawing/2014/main" id="{146C1CDC-62DF-004A-E82C-0B43D869EAC4}"/>
                  </a:ext>
                </a:extLst>
              </p:cNvPr>
              <p:cNvSpPr/>
              <p:nvPr/>
            </p:nvSpPr>
            <p:spPr>
              <a:xfrm>
                <a:off x="6476018" y="7347846"/>
                <a:ext cx="346782" cy="196600"/>
              </a:xfrm>
              <a:custGeom>
                <a:avLst/>
                <a:gdLst>
                  <a:gd name="connsiteX0" fmla="*/ 236201 w 346782"/>
                  <a:gd name="connsiteY0" fmla="*/ 182047 h 196600"/>
                  <a:gd name="connsiteX1" fmla="*/ 234534 w 346782"/>
                  <a:gd name="connsiteY1" fmla="*/ 181523 h 196600"/>
                  <a:gd name="connsiteX2" fmla="*/ 232772 w 346782"/>
                  <a:gd name="connsiteY2" fmla="*/ 181762 h 196600"/>
                  <a:gd name="connsiteX3" fmla="*/ 147428 w 346782"/>
                  <a:gd name="connsiteY3" fmla="*/ 188667 h 196600"/>
                  <a:gd name="connsiteX4" fmla="*/ 147619 w 346782"/>
                  <a:gd name="connsiteY4" fmla="*/ 188524 h 196600"/>
                  <a:gd name="connsiteX5" fmla="*/ 126140 w 346782"/>
                  <a:gd name="connsiteY5" fmla="*/ 189477 h 196600"/>
                  <a:gd name="connsiteX6" fmla="*/ 124282 w 346782"/>
                  <a:gd name="connsiteY6" fmla="*/ 189049 h 196600"/>
                  <a:gd name="connsiteX7" fmla="*/ 122425 w 346782"/>
                  <a:gd name="connsiteY7" fmla="*/ 189286 h 196600"/>
                  <a:gd name="connsiteX8" fmla="*/ 58846 w 346782"/>
                  <a:gd name="connsiteY8" fmla="*/ 195906 h 196600"/>
                  <a:gd name="connsiteX9" fmla="*/ 22317 w 346782"/>
                  <a:gd name="connsiteY9" fmla="*/ 195526 h 196600"/>
                  <a:gd name="connsiteX10" fmla="*/ 3696 w 346782"/>
                  <a:gd name="connsiteY10" fmla="*/ 187858 h 196600"/>
                  <a:gd name="connsiteX11" fmla="*/ 18841 w 346782"/>
                  <a:gd name="connsiteY11" fmla="*/ 172570 h 196600"/>
                  <a:gd name="connsiteX12" fmla="*/ 26937 w 346782"/>
                  <a:gd name="connsiteY12" fmla="*/ 171713 h 196600"/>
                  <a:gd name="connsiteX13" fmla="*/ 33128 w 346782"/>
                  <a:gd name="connsiteY13" fmla="*/ 171332 h 196600"/>
                  <a:gd name="connsiteX14" fmla="*/ 40176 w 346782"/>
                  <a:gd name="connsiteY14" fmla="*/ 172904 h 196600"/>
                  <a:gd name="connsiteX15" fmla="*/ 40986 w 346782"/>
                  <a:gd name="connsiteY15" fmla="*/ 124803 h 196600"/>
                  <a:gd name="connsiteX16" fmla="*/ 14173 w 346782"/>
                  <a:gd name="connsiteY16" fmla="*/ 80416 h 196600"/>
                  <a:gd name="connsiteX17" fmla="*/ 695 w 346782"/>
                  <a:gd name="connsiteY17" fmla="*/ 56651 h 196600"/>
                  <a:gd name="connsiteX18" fmla="*/ 9268 w 346782"/>
                  <a:gd name="connsiteY18" fmla="*/ 37792 h 196600"/>
                  <a:gd name="connsiteX19" fmla="*/ 12507 w 346782"/>
                  <a:gd name="connsiteY19" fmla="*/ 33171 h 196600"/>
                  <a:gd name="connsiteX20" fmla="*/ 34557 w 346782"/>
                  <a:gd name="connsiteY20" fmla="*/ 11455 h 196600"/>
                  <a:gd name="connsiteX21" fmla="*/ 34366 w 346782"/>
                  <a:gd name="connsiteY21" fmla="*/ 11645 h 196600"/>
                  <a:gd name="connsiteX22" fmla="*/ 49225 w 346782"/>
                  <a:gd name="connsiteY22" fmla="*/ 596 h 196600"/>
                  <a:gd name="connsiteX23" fmla="*/ 93040 w 346782"/>
                  <a:gd name="connsiteY23" fmla="*/ 73796 h 196600"/>
                  <a:gd name="connsiteX24" fmla="*/ 93421 w 346782"/>
                  <a:gd name="connsiteY24" fmla="*/ 79892 h 196600"/>
                  <a:gd name="connsiteX25" fmla="*/ 108042 w 346782"/>
                  <a:gd name="connsiteY25" fmla="*/ 105323 h 196600"/>
                  <a:gd name="connsiteX26" fmla="*/ 127711 w 346782"/>
                  <a:gd name="connsiteY26" fmla="*/ 118754 h 196600"/>
                  <a:gd name="connsiteX27" fmla="*/ 160477 w 346782"/>
                  <a:gd name="connsiteY27" fmla="*/ 120849 h 196600"/>
                  <a:gd name="connsiteX28" fmla="*/ 179480 w 346782"/>
                  <a:gd name="connsiteY28" fmla="*/ 131089 h 196600"/>
                  <a:gd name="connsiteX29" fmla="*/ 188767 w 346782"/>
                  <a:gd name="connsiteY29" fmla="*/ 142090 h 196600"/>
                  <a:gd name="connsiteX30" fmla="*/ 200006 w 346782"/>
                  <a:gd name="connsiteY30" fmla="*/ 134375 h 196600"/>
                  <a:gd name="connsiteX31" fmla="*/ 192958 w 346782"/>
                  <a:gd name="connsiteY31" fmla="*/ 121659 h 196600"/>
                  <a:gd name="connsiteX32" fmla="*/ 180099 w 346782"/>
                  <a:gd name="connsiteY32" fmla="*/ 106609 h 196600"/>
                  <a:gd name="connsiteX33" fmla="*/ 182480 w 346782"/>
                  <a:gd name="connsiteY33" fmla="*/ 91655 h 196600"/>
                  <a:gd name="connsiteX34" fmla="*/ 194434 w 346782"/>
                  <a:gd name="connsiteY34" fmla="*/ 96037 h 196600"/>
                  <a:gd name="connsiteX35" fmla="*/ 227914 w 346782"/>
                  <a:gd name="connsiteY35" fmla="*/ 84702 h 196600"/>
                  <a:gd name="connsiteX36" fmla="*/ 260680 w 346782"/>
                  <a:gd name="connsiteY36" fmla="*/ 93179 h 196600"/>
                  <a:gd name="connsiteX37" fmla="*/ 263538 w 346782"/>
                  <a:gd name="connsiteY37" fmla="*/ 110610 h 196600"/>
                  <a:gd name="connsiteX38" fmla="*/ 270062 w 346782"/>
                  <a:gd name="connsiteY38" fmla="*/ 126040 h 196600"/>
                  <a:gd name="connsiteX39" fmla="*/ 279778 w 346782"/>
                  <a:gd name="connsiteY39" fmla="*/ 120754 h 196600"/>
                  <a:gd name="connsiteX40" fmla="*/ 265109 w 346782"/>
                  <a:gd name="connsiteY40" fmla="*/ 87512 h 196600"/>
                  <a:gd name="connsiteX41" fmla="*/ 268920 w 346782"/>
                  <a:gd name="connsiteY41" fmla="*/ 66747 h 196600"/>
                  <a:gd name="connsiteX42" fmla="*/ 289351 w 346782"/>
                  <a:gd name="connsiteY42" fmla="*/ 62842 h 196600"/>
                  <a:gd name="connsiteX43" fmla="*/ 304162 w 346782"/>
                  <a:gd name="connsiteY43" fmla="*/ 60175 h 196600"/>
                  <a:gd name="connsiteX44" fmla="*/ 341738 w 346782"/>
                  <a:gd name="connsiteY44" fmla="*/ 53698 h 196600"/>
                  <a:gd name="connsiteX45" fmla="*/ 343310 w 346782"/>
                  <a:gd name="connsiteY45" fmla="*/ 87321 h 196600"/>
                  <a:gd name="connsiteX46" fmla="*/ 333118 w 346782"/>
                  <a:gd name="connsiteY46" fmla="*/ 109753 h 196600"/>
                  <a:gd name="connsiteX47" fmla="*/ 317830 w 346782"/>
                  <a:gd name="connsiteY47" fmla="*/ 123135 h 196600"/>
                  <a:gd name="connsiteX48" fmla="*/ 321355 w 346782"/>
                  <a:gd name="connsiteY48" fmla="*/ 156759 h 196600"/>
                  <a:gd name="connsiteX49" fmla="*/ 300543 w 346782"/>
                  <a:gd name="connsiteY49" fmla="*/ 159854 h 196600"/>
                  <a:gd name="connsiteX50" fmla="*/ 290779 w 346782"/>
                  <a:gd name="connsiteY50" fmla="*/ 159283 h 196600"/>
                  <a:gd name="connsiteX51" fmla="*/ 256585 w 346782"/>
                  <a:gd name="connsiteY51" fmla="*/ 157616 h 196600"/>
                  <a:gd name="connsiteX52" fmla="*/ 242964 w 346782"/>
                  <a:gd name="connsiteY52" fmla="*/ 178666 h 196600"/>
                  <a:gd name="connsiteX53" fmla="*/ 236201 w 346782"/>
                  <a:gd name="connsiteY53" fmla="*/ 182047 h 19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6782" h="196600">
                    <a:moveTo>
                      <a:pt x="236201" y="182047"/>
                    </a:moveTo>
                    <a:lnTo>
                      <a:pt x="234534" y="181523"/>
                    </a:lnTo>
                    <a:lnTo>
                      <a:pt x="232772" y="181762"/>
                    </a:lnTo>
                    <a:cubicBezTo>
                      <a:pt x="204769" y="189239"/>
                      <a:pt x="175860" y="186334"/>
                      <a:pt x="147428" y="188667"/>
                    </a:cubicBezTo>
                    <a:lnTo>
                      <a:pt x="147619" y="188524"/>
                    </a:lnTo>
                    <a:cubicBezTo>
                      <a:pt x="140665" y="193573"/>
                      <a:pt x="133188" y="186238"/>
                      <a:pt x="126140" y="189477"/>
                    </a:cubicBezTo>
                    <a:lnTo>
                      <a:pt x="124282" y="189049"/>
                    </a:lnTo>
                    <a:lnTo>
                      <a:pt x="122425" y="189286"/>
                    </a:lnTo>
                    <a:cubicBezTo>
                      <a:pt x="101708" y="195859"/>
                      <a:pt x="80467" y="197811"/>
                      <a:pt x="58846" y="195906"/>
                    </a:cubicBezTo>
                    <a:cubicBezTo>
                      <a:pt x="46701" y="191430"/>
                      <a:pt x="34509" y="195144"/>
                      <a:pt x="22317" y="195526"/>
                    </a:cubicBezTo>
                    <a:cubicBezTo>
                      <a:pt x="14936" y="195763"/>
                      <a:pt x="5744" y="197859"/>
                      <a:pt x="3696" y="187858"/>
                    </a:cubicBezTo>
                    <a:cubicBezTo>
                      <a:pt x="1457" y="176904"/>
                      <a:pt x="10649" y="174570"/>
                      <a:pt x="18841" y="172570"/>
                    </a:cubicBezTo>
                    <a:cubicBezTo>
                      <a:pt x="21508" y="171903"/>
                      <a:pt x="24270" y="171855"/>
                      <a:pt x="26937" y="171713"/>
                    </a:cubicBezTo>
                    <a:cubicBezTo>
                      <a:pt x="28985" y="171332"/>
                      <a:pt x="31080" y="171237"/>
                      <a:pt x="33128" y="171332"/>
                    </a:cubicBezTo>
                    <a:cubicBezTo>
                      <a:pt x="35652" y="171046"/>
                      <a:pt x="37605" y="173284"/>
                      <a:pt x="40176" y="172904"/>
                    </a:cubicBezTo>
                    <a:cubicBezTo>
                      <a:pt x="33509" y="156759"/>
                      <a:pt x="38414" y="140661"/>
                      <a:pt x="40986" y="124803"/>
                    </a:cubicBezTo>
                    <a:cubicBezTo>
                      <a:pt x="44796" y="101752"/>
                      <a:pt x="29128" y="91512"/>
                      <a:pt x="14173" y="80416"/>
                    </a:cubicBezTo>
                    <a:cubicBezTo>
                      <a:pt x="13935" y="70129"/>
                      <a:pt x="2600" y="66081"/>
                      <a:pt x="695" y="56651"/>
                    </a:cubicBezTo>
                    <a:cubicBezTo>
                      <a:pt x="-2781" y="47507"/>
                      <a:pt x="7839" y="44745"/>
                      <a:pt x="9268" y="37792"/>
                    </a:cubicBezTo>
                    <a:cubicBezTo>
                      <a:pt x="10220" y="36172"/>
                      <a:pt x="11316" y="34648"/>
                      <a:pt x="12507" y="33171"/>
                    </a:cubicBezTo>
                    <a:cubicBezTo>
                      <a:pt x="20507" y="26599"/>
                      <a:pt x="28604" y="20075"/>
                      <a:pt x="34557" y="11455"/>
                    </a:cubicBezTo>
                    <a:lnTo>
                      <a:pt x="34366" y="11645"/>
                    </a:lnTo>
                    <a:cubicBezTo>
                      <a:pt x="39272" y="7883"/>
                      <a:pt x="39177" y="-2594"/>
                      <a:pt x="49225" y="596"/>
                    </a:cubicBezTo>
                    <a:cubicBezTo>
                      <a:pt x="58560" y="28124"/>
                      <a:pt x="74657" y="51650"/>
                      <a:pt x="93040" y="73796"/>
                    </a:cubicBezTo>
                    <a:cubicBezTo>
                      <a:pt x="93278" y="75796"/>
                      <a:pt x="93326" y="77844"/>
                      <a:pt x="93421" y="79892"/>
                    </a:cubicBezTo>
                    <a:cubicBezTo>
                      <a:pt x="115091" y="78749"/>
                      <a:pt x="108661" y="93560"/>
                      <a:pt x="108042" y="105323"/>
                    </a:cubicBezTo>
                    <a:cubicBezTo>
                      <a:pt x="107280" y="120230"/>
                      <a:pt x="121520" y="121231"/>
                      <a:pt x="127711" y="118754"/>
                    </a:cubicBezTo>
                    <a:cubicBezTo>
                      <a:pt x="140046" y="113849"/>
                      <a:pt x="149857" y="115611"/>
                      <a:pt x="160477" y="120849"/>
                    </a:cubicBezTo>
                    <a:cubicBezTo>
                      <a:pt x="171812" y="114991"/>
                      <a:pt x="177384" y="120087"/>
                      <a:pt x="179480" y="131089"/>
                    </a:cubicBezTo>
                    <a:cubicBezTo>
                      <a:pt x="180527" y="136661"/>
                      <a:pt x="180956" y="142471"/>
                      <a:pt x="188767" y="142090"/>
                    </a:cubicBezTo>
                    <a:cubicBezTo>
                      <a:pt x="194005" y="141852"/>
                      <a:pt x="198101" y="139375"/>
                      <a:pt x="200006" y="134375"/>
                    </a:cubicBezTo>
                    <a:cubicBezTo>
                      <a:pt x="202530" y="127612"/>
                      <a:pt x="198577" y="123897"/>
                      <a:pt x="192958" y="121659"/>
                    </a:cubicBezTo>
                    <a:cubicBezTo>
                      <a:pt x="186004" y="118802"/>
                      <a:pt x="181718" y="113849"/>
                      <a:pt x="180099" y="106609"/>
                    </a:cubicBezTo>
                    <a:cubicBezTo>
                      <a:pt x="178956" y="101371"/>
                      <a:pt x="176384" y="95608"/>
                      <a:pt x="182480" y="91655"/>
                    </a:cubicBezTo>
                    <a:cubicBezTo>
                      <a:pt x="188338" y="87845"/>
                      <a:pt x="190481" y="94465"/>
                      <a:pt x="194434" y="96037"/>
                    </a:cubicBezTo>
                    <a:cubicBezTo>
                      <a:pt x="208341" y="101704"/>
                      <a:pt x="219009" y="92370"/>
                      <a:pt x="227914" y="84702"/>
                    </a:cubicBezTo>
                    <a:cubicBezTo>
                      <a:pt x="248298" y="67080"/>
                      <a:pt x="252727" y="67653"/>
                      <a:pt x="260680" y="93179"/>
                    </a:cubicBezTo>
                    <a:cubicBezTo>
                      <a:pt x="262490" y="98894"/>
                      <a:pt x="267253" y="103990"/>
                      <a:pt x="263538" y="110610"/>
                    </a:cubicBezTo>
                    <a:cubicBezTo>
                      <a:pt x="257966" y="118992"/>
                      <a:pt x="263871" y="122611"/>
                      <a:pt x="270062" y="126040"/>
                    </a:cubicBezTo>
                    <a:cubicBezTo>
                      <a:pt x="275968" y="129327"/>
                      <a:pt x="278683" y="126374"/>
                      <a:pt x="279778" y="120754"/>
                    </a:cubicBezTo>
                    <a:cubicBezTo>
                      <a:pt x="275682" y="109371"/>
                      <a:pt x="276302" y="96751"/>
                      <a:pt x="265109" y="87512"/>
                    </a:cubicBezTo>
                    <a:cubicBezTo>
                      <a:pt x="259156" y="82606"/>
                      <a:pt x="264967" y="73177"/>
                      <a:pt x="268920" y="66747"/>
                    </a:cubicBezTo>
                    <a:cubicBezTo>
                      <a:pt x="274158" y="58270"/>
                      <a:pt x="281873" y="61889"/>
                      <a:pt x="289351" y="62842"/>
                    </a:cubicBezTo>
                    <a:cubicBezTo>
                      <a:pt x="293827" y="63461"/>
                      <a:pt x="297542" y="72081"/>
                      <a:pt x="304162" y="60175"/>
                    </a:cubicBezTo>
                    <a:cubicBezTo>
                      <a:pt x="309686" y="50222"/>
                      <a:pt x="329451" y="60556"/>
                      <a:pt x="341738" y="53698"/>
                    </a:cubicBezTo>
                    <a:cubicBezTo>
                      <a:pt x="347786" y="64652"/>
                      <a:pt x="348501" y="76272"/>
                      <a:pt x="343310" y="87321"/>
                    </a:cubicBezTo>
                    <a:cubicBezTo>
                      <a:pt x="339833" y="94751"/>
                      <a:pt x="336071" y="102038"/>
                      <a:pt x="333118" y="109753"/>
                    </a:cubicBezTo>
                    <a:cubicBezTo>
                      <a:pt x="328260" y="114515"/>
                      <a:pt x="321259" y="117277"/>
                      <a:pt x="317830" y="123135"/>
                    </a:cubicBezTo>
                    <a:cubicBezTo>
                      <a:pt x="310925" y="134851"/>
                      <a:pt x="310163" y="146805"/>
                      <a:pt x="321355" y="156759"/>
                    </a:cubicBezTo>
                    <a:cubicBezTo>
                      <a:pt x="314020" y="162903"/>
                      <a:pt x="307258" y="160950"/>
                      <a:pt x="300543" y="159854"/>
                    </a:cubicBezTo>
                    <a:cubicBezTo>
                      <a:pt x="297208" y="159331"/>
                      <a:pt x="292351" y="156711"/>
                      <a:pt x="290779" y="159283"/>
                    </a:cubicBezTo>
                    <a:cubicBezTo>
                      <a:pt x="277778" y="180857"/>
                      <a:pt x="268300" y="159616"/>
                      <a:pt x="256585" y="157616"/>
                    </a:cubicBezTo>
                    <a:cubicBezTo>
                      <a:pt x="263062" y="171142"/>
                      <a:pt x="247012" y="170903"/>
                      <a:pt x="242964" y="178666"/>
                    </a:cubicBezTo>
                    <a:cubicBezTo>
                      <a:pt x="241440" y="181286"/>
                      <a:pt x="238773" y="181523"/>
                      <a:pt x="236201" y="182047"/>
                    </a:cubicBezTo>
                    <a:close/>
                  </a:path>
                </a:pathLst>
              </a:custGeom>
              <a:solidFill>
                <a:srgbClr val="FFC369"/>
              </a:solidFill>
              <a:ln w="4763" cap="flat">
                <a:noFill/>
                <a:prstDash val="solid"/>
                <a:miter/>
              </a:ln>
            </p:spPr>
            <p:txBody>
              <a:bodyPr rtlCol="0" anchor="ctr"/>
              <a:lstStyle/>
              <a:p>
                <a:endParaRPr lang="en-US"/>
              </a:p>
            </p:txBody>
          </p:sp>
          <p:sp>
            <p:nvSpPr>
              <p:cNvPr id="1189" name="Freeform: Shape 1188">
                <a:extLst>
                  <a:ext uri="{FF2B5EF4-FFF2-40B4-BE49-F238E27FC236}">
                    <a16:creationId xmlns:a16="http://schemas.microsoft.com/office/drawing/2014/main" id="{F1AB8A38-C91D-BAB9-9874-AE9AB11067F6}"/>
                  </a:ext>
                </a:extLst>
              </p:cNvPr>
              <p:cNvSpPr/>
              <p:nvPr/>
            </p:nvSpPr>
            <p:spPr>
              <a:xfrm>
                <a:off x="7703915" y="6424421"/>
                <a:ext cx="296521" cy="489299"/>
              </a:xfrm>
              <a:custGeom>
                <a:avLst/>
                <a:gdLst>
                  <a:gd name="connsiteX0" fmla="*/ 130111 w 296521"/>
                  <a:gd name="connsiteY0" fmla="*/ 165878 h 489299"/>
                  <a:gd name="connsiteX1" fmla="*/ 129921 w 296521"/>
                  <a:gd name="connsiteY1" fmla="*/ 169307 h 489299"/>
                  <a:gd name="connsiteX2" fmla="*/ 136731 w 296521"/>
                  <a:gd name="connsiteY2" fmla="*/ 179118 h 489299"/>
                  <a:gd name="connsiteX3" fmla="*/ 140161 w 296521"/>
                  <a:gd name="connsiteY3" fmla="*/ 180404 h 489299"/>
                  <a:gd name="connsiteX4" fmla="*/ 147828 w 296521"/>
                  <a:gd name="connsiteY4" fmla="*/ 188405 h 489299"/>
                  <a:gd name="connsiteX5" fmla="*/ 188357 w 296521"/>
                  <a:gd name="connsiteY5" fmla="*/ 256175 h 489299"/>
                  <a:gd name="connsiteX6" fmla="*/ 190786 w 296521"/>
                  <a:gd name="connsiteY6" fmla="*/ 261271 h 489299"/>
                  <a:gd name="connsiteX7" fmla="*/ 213265 w 296521"/>
                  <a:gd name="connsiteY7" fmla="*/ 299371 h 489299"/>
                  <a:gd name="connsiteX8" fmla="*/ 216313 w 296521"/>
                  <a:gd name="connsiteY8" fmla="*/ 304133 h 489299"/>
                  <a:gd name="connsiteX9" fmla="*/ 221313 w 296521"/>
                  <a:gd name="connsiteY9" fmla="*/ 323041 h 489299"/>
                  <a:gd name="connsiteX10" fmla="*/ 263652 w 296521"/>
                  <a:gd name="connsiteY10" fmla="*/ 400621 h 489299"/>
                  <a:gd name="connsiteX11" fmla="*/ 286845 w 296521"/>
                  <a:gd name="connsiteY11" fmla="*/ 439579 h 489299"/>
                  <a:gd name="connsiteX12" fmla="*/ 285417 w 296521"/>
                  <a:gd name="connsiteY12" fmla="*/ 487061 h 489299"/>
                  <a:gd name="connsiteX13" fmla="*/ 280178 w 296521"/>
                  <a:gd name="connsiteY13" fmla="*/ 489299 h 489299"/>
                  <a:gd name="connsiteX14" fmla="*/ 262176 w 296521"/>
                  <a:gd name="connsiteY14" fmla="*/ 475917 h 489299"/>
                  <a:gd name="connsiteX15" fmla="*/ 251222 w 296521"/>
                  <a:gd name="connsiteY15" fmla="*/ 463011 h 489299"/>
                  <a:gd name="connsiteX16" fmla="*/ 238792 w 296521"/>
                  <a:gd name="connsiteY16" fmla="*/ 434960 h 489299"/>
                  <a:gd name="connsiteX17" fmla="*/ 190309 w 296521"/>
                  <a:gd name="connsiteY17" fmla="*/ 347996 h 489299"/>
                  <a:gd name="connsiteX18" fmla="*/ 118253 w 296521"/>
                  <a:gd name="connsiteY18" fmla="*/ 227695 h 489299"/>
                  <a:gd name="connsiteX19" fmla="*/ 78914 w 296521"/>
                  <a:gd name="connsiteY19" fmla="*/ 166116 h 489299"/>
                  <a:gd name="connsiteX20" fmla="*/ 78248 w 296521"/>
                  <a:gd name="connsiteY20" fmla="*/ 157877 h 489299"/>
                  <a:gd name="connsiteX21" fmla="*/ 72485 w 296521"/>
                  <a:gd name="connsiteY21" fmla="*/ 145542 h 489299"/>
                  <a:gd name="connsiteX22" fmla="*/ 69723 w 296521"/>
                  <a:gd name="connsiteY22" fmla="*/ 141018 h 489299"/>
                  <a:gd name="connsiteX23" fmla="*/ 56674 w 296521"/>
                  <a:gd name="connsiteY23" fmla="*/ 123635 h 489299"/>
                  <a:gd name="connsiteX24" fmla="*/ 48292 w 296521"/>
                  <a:gd name="connsiteY24" fmla="*/ 116205 h 489299"/>
                  <a:gd name="connsiteX25" fmla="*/ 28290 w 296521"/>
                  <a:gd name="connsiteY25" fmla="*/ 82915 h 489299"/>
                  <a:gd name="connsiteX26" fmla="*/ 17621 w 296521"/>
                  <a:gd name="connsiteY26" fmla="*/ 60770 h 489299"/>
                  <a:gd name="connsiteX27" fmla="*/ 13525 w 296521"/>
                  <a:gd name="connsiteY27" fmla="*/ 44434 h 489299"/>
                  <a:gd name="connsiteX28" fmla="*/ 35243 w 296521"/>
                  <a:gd name="connsiteY28" fmla="*/ 45434 h 489299"/>
                  <a:gd name="connsiteX29" fmla="*/ 8287 w 296521"/>
                  <a:gd name="connsiteY29" fmla="*/ 34052 h 489299"/>
                  <a:gd name="connsiteX30" fmla="*/ 0 w 296521"/>
                  <a:gd name="connsiteY30" fmla="*/ 22908 h 489299"/>
                  <a:gd name="connsiteX31" fmla="*/ 30385 w 296521"/>
                  <a:gd name="connsiteY31" fmla="*/ 0 h 489299"/>
                  <a:gd name="connsiteX32" fmla="*/ 36052 w 296521"/>
                  <a:gd name="connsiteY32" fmla="*/ 6144 h 489299"/>
                  <a:gd name="connsiteX33" fmla="*/ 54436 w 296521"/>
                  <a:gd name="connsiteY33" fmla="*/ 31433 h 489299"/>
                  <a:gd name="connsiteX34" fmla="*/ 83772 w 296521"/>
                  <a:gd name="connsiteY34" fmla="*/ 78915 h 489299"/>
                  <a:gd name="connsiteX35" fmla="*/ 88487 w 296521"/>
                  <a:gd name="connsiteY35" fmla="*/ 85916 h 489299"/>
                  <a:gd name="connsiteX36" fmla="*/ 125254 w 296521"/>
                  <a:gd name="connsiteY36" fmla="*/ 148590 h 489299"/>
                  <a:gd name="connsiteX37" fmla="*/ 130111 w 296521"/>
                  <a:gd name="connsiteY37" fmla="*/ 165878 h 48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6521" h="489299">
                    <a:moveTo>
                      <a:pt x="130111" y="165878"/>
                    </a:moveTo>
                    <a:cubicBezTo>
                      <a:pt x="129873" y="167021"/>
                      <a:pt x="129826" y="168164"/>
                      <a:pt x="129921" y="169307"/>
                    </a:cubicBezTo>
                    <a:cubicBezTo>
                      <a:pt x="132207" y="172545"/>
                      <a:pt x="131874" y="177641"/>
                      <a:pt x="136731" y="179118"/>
                    </a:cubicBezTo>
                    <a:cubicBezTo>
                      <a:pt x="137874" y="179594"/>
                      <a:pt x="139018" y="180023"/>
                      <a:pt x="140161" y="180404"/>
                    </a:cubicBezTo>
                    <a:cubicBezTo>
                      <a:pt x="143733" y="182118"/>
                      <a:pt x="145637" y="185357"/>
                      <a:pt x="147828" y="188405"/>
                    </a:cubicBezTo>
                    <a:cubicBezTo>
                      <a:pt x="159401" y="212122"/>
                      <a:pt x="176879" y="232363"/>
                      <a:pt x="188357" y="256175"/>
                    </a:cubicBezTo>
                    <a:cubicBezTo>
                      <a:pt x="189357" y="257794"/>
                      <a:pt x="190119" y="259509"/>
                      <a:pt x="190786" y="261271"/>
                    </a:cubicBezTo>
                    <a:cubicBezTo>
                      <a:pt x="195882" y="275368"/>
                      <a:pt x="204788" y="287274"/>
                      <a:pt x="213265" y="299371"/>
                    </a:cubicBezTo>
                    <a:cubicBezTo>
                      <a:pt x="214408" y="300895"/>
                      <a:pt x="215360" y="302466"/>
                      <a:pt x="216313" y="304133"/>
                    </a:cubicBezTo>
                    <a:cubicBezTo>
                      <a:pt x="219313" y="310086"/>
                      <a:pt x="221361" y="316278"/>
                      <a:pt x="221313" y="323041"/>
                    </a:cubicBezTo>
                    <a:cubicBezTo>
                      <a:pt x="233315" y="350044"/>
                      <a:pt x="249269" y="374904"/>
                      <a:pt x="263652" y="400621"/>
                    </a:cubicBezTo>
                    <a:cubicBezTo>
                      <a:pt x="271034" y="413814"/>
                      <a:pt x="277749" y="427816"/>
                      <a:pt x="286845" y="439579"/>
                    </a:cubicBezTo>
                    <a:cubicBezTo>
                      <a:pt x="300276" y="456962"/>
                      <a:pt x="299657" y="471631"/>
                      <a:pt x="285417" y="487061"/>
                    </a:cubicBezTo>
                    <a:cubicBezTo>
                      <a:pt x="283893" y="488252"/>
                      <a:pt x="282130" y="489014"/>
                      <a:pt x="280178" y="489299"/>
                    </a:cubicBezTo>
                    <a:cubicBezTo>
                      <a:pt x="271463" y="488490"/>
                      <a:pt x="267986" y="480632"/>
                      <a:pt x="262176" y="475917"/>
                    </a:cubicBezTo>
                    <a:cubicBezTo>
                      <a:pt x="258080" y="472011"/>
                      <a:pt x="254318" y="467820"/>
                      <a:pt x="251222" y="463011"/>
                    </a:cubicBezTo>
                    <a:cubicBezTo>
                      <a:pt x="246269" y="454057"/>
                      <a:pt x="243887" y="443865"/>
                      <a:pt x="238792" y="434960"/>
                    </a:cubicBezTo>
                    <a:cubicBezTo>
                      <a:pt x="223742" y="405336"/>
                      <a:pt x="202835" y="379000"/>
                      <a:pt x="190309" y="347996"/>
                    </a:cubicBezTo>
                    <a:cubicBezTo>
                      <a:pt x="165973" y="308086"/>
                      <a:pt x="142590" y="267605"/>
                      <a:pt x="118253" y="227695"/>
                    </a:cubicBezTo>
                    <a:cubicBezTo>
                      <a:pt x="107204" y="205836"/>
                      <a:pt x="95488" y="184452"/>
                      <a:pt x="78914" y="166116"/>
                    </a:cubicBezTo>
                    <a:cubicBezTo>
                      <a:pt x="77771" y="163449"/>
                      <a:pt x="77677" y="160687"/>
                      <a:pt x="78248" y="157877"/>
                    </a:cubicBezTo>
                    <a:cubicBezTo>
                      <a:pt x="82868" y="150686"/>
                      <a:pt x="78914" y="147542"/>
                      <a:pt x="72485" y="145542"/>
                    </a:cubicBezTo>
                    <a:cubicBezTo>
                      <a:pt x="71009" y="144352"/>
                      <a:pt x="70104" y="142827"/>
                      <a:pt x="69723" y="141018"/>
                    </a:cubicBezTo>
                    <a:cubicBezTo>
                      <a:pt x="82582" y="122349"/>
                      <a:pt x="62770" y="128159"/>
                      <a:pt x="56674" y="123635"/>
                    </a:cubicBezTo>
                    <a:cubicBezTo>
                      <a:pt x="53435" y="121682"/>
                      <a:pt x="50721" y="119063"/>
                      <a:pt x="48292" y="116205"/>
                    </a:cubicBezTo>
                    <a:cubicBezTo>
                      <a:pt x="40577" y="105728"/>
                      <a:pt x="32290" y="95584"/>
                      <a:pt x="28290" y="82915"/>
                    </a:cubicBezTo>
                    <a:cubicBezTo>
                      <a:pt x="25813" y="75009"/>
                      <a:pt x="20907" y="68295"/>
                      <a:pt x="17621" y="60770"/>
                    </a:cubicBezTo>
                    <a:cubicBezTo>
                      <a:pt x="15430" y="55531"/>
                      <a:pt x="12621" y="50435"/>
                      <a:pt x="13525" y="44434"/>
                    </a:cubicBezTo>
                    <a:cubicBezTo>
                      <a:pt x="25003" y="28766"/>
                      <a:pt x="25479" y="28813"/>
                      <a:pt x="35243" y="45434"/>
                    </a:cubicBezTo>
                    <a:cubicBezTo>
                      <a:pt x="28432" y="32909"/>
                      <a:pt x="28432" y="32909"/>
                      <a:pt x="8287" y="34052"/>
                    </a:cubicBezTo>
                    <a:cubicBezTo>
                      <a:pt x="3096" y="32099"/>
                      <a:pt x="428" y="28337"/>
                      <a:pt x="0" y="22908"/>
                    </a:cubicBezTo>
                    <a:cubicBezTo>
                      <a:pt x="5001" y="8525"/>
                      <a:pt x="20098" y="7477"/>
                      <a:pt x="30385" y="0"/>
                    </a:cubicBezTo>
                    <a:cubicBezTo>
                      <a:pt x="33147" y="1238"/>
                      <a:pt x="34957" y="3382"/>
                      <a:pt x="36052" y="6144"/>
                    </a:cubicBezTo>
                    <a:cubicBezTo>
                      <a:pt x="32957" y="21289"/>
                      <a:pt x="47006" y="23956"/>
                      <a:pt x="54436" y="31433"/>
                    </a:cubicBezTo>
                    <a:cubicBezTo>
                      <a:pt x="67246" y="45339"/>
                      <a:pt x="73914" y="63103"/>
                      <a:pt x="83772" y="78915"/>
                    </a:cubicBezTo>
                    <a:cubicBezTo>
                      <a:pt x="85344" y="81201"/>
                      <a:pt x="86916" y="83582"/>
                      <a:pt x="88487" y="85916"/>
                    </a:cubicBezTo>
                    <a:cubicBezTo>
                      <a:pt x="101679" y="106252"/>
                      <a:pt x="108061" y="130540"/>
                      <a:pt x="125254" y="148590"/>
                    </a:cubicBezTo>
                    <a:cubicBezTo>
                      <a:pt x="129587" y="153114"/>
                      <a:pt x="129350" y="159877"/>
                      <a:pt x="130111" y="165878"/>
                    </a:cubicBezTo>
                    <a:close/>
                  </a:path>
                </a:pathLst>
              </a:custGeom>
              <a:solidFill>
                <a:srgbClr val="FF8400"/>
              </a:solidFill>
              <a:ln w="4763" cap="flat">
                <a:noFill/>
                <a:prstDash val="solid"/>
                <a:miter/>
              </a:ln>
            </p:spPr>
            <p:txBody>
              <a:bodyPr rtlCol="0" anchor="ctr"/>
              <a:lstStyle/>
              <a:p>
                <a:endParaRPr lang="en-US"/>
              </a:p>
            </p:txBody>
          </p:sp>
          <p:sp>
            <p:nvSpPr>
              <p:cNvPr id="1190" name="Freeform: Shape 1189">
                <a:extLst>
                  <a:ext uri="{FF2B5EF4-FFF2-40B4-BE49-F238E27FC236}">
                    <a16:creationId xmlns:a16="http://schemas.microsoft.com/office/drawing/2014/main" id="{3733BD3A-5F22-DFDA-BA0D-0419FB5B6B3B}"/>
                  </a:ext>
                </a:extLst>
              </p:cNvPr>
              <p:cNvSpPr/>
              <p:nvPr/>
            </p:nvSpPr>
            <p:spPr>
              <a:xfrm>
                <a:off x="6955787" y="7399109"/>
                <a:ext cx="373498" cy="112591"/>
              </a:xfrm>
              <a:custGeom>
                <a:avLst/>
                <a:gdLst>
                  <a:gd name="connsiteX0" fmla="*/ 40277 w 373498"/>
                  <a:gd name="connsiteY0" fmla="*/ 109972 h 112591"/>
                  <a:gd name="connsiteX1" fmla="*/ 24180 w 373498"/>
                  <a:gd name="connsiteY1" fmla="*/ 112115 h 112591"/>
                  <a:gd name="connsiteX2" fmla="*/ 21370 w 373498"/>
                  <a:gd name="connsiteY2" fmla="*/ 111544 h 112591"/>
                  <a:gd name="connsiteX3" fmla="*/ 701 w 373498"/>
                  <a:gd name="connsiteY3" fmla="*/ 99971 h 112591"/>
                  <a:gd name="connsiteX4" fmla="*/ 28371 w 373498"/>
                  <a:gd name="connsiteY4" fmla="*/ 84016 h 112591"/>
                  <a:gd name="connsiteX5" fmla="*/ 26942 w 373498"/>
                  <a:gd name="connsiteY5" fmla="*/ 73206 h 112591"/>
                  <a:gd name="connsiteX6" fmla="*/ 29323 w 373498"/>
                  <a:gd name="connsiteY6" fmla="*/ 58156 h 112591"/>
                  <a:gd name="connsiteX7" fmla="*/ 44183 w 373498"/>
                  <a:gd name="connsiteY7" fmla="*/ 64204 h 112591"/>
                  <a:gd name="connsiteX8" fmla="*/ 60470 w 373498"/>
                  <a:gd name="connsiteY8" fmla="*/ 69110 h 112591"/>
                  <a:gd name="connsiteX9" fmla="*/ 84092 w 373498"/>
                  <a:gd name="connsiteY9" fmla="*/ 81826 h 112591"/>
                  <a:gd name="connsiteX10" fmla="*/ 110428 w 373498"/>
                  <a:gd name="connsiteY10" fmla="*/ 48059 h 112591"/>
                  <a:gd name="connsiteX11" fmla="*/ 130907 w 373498"/>
                  <a:gd name="connsiteY11" fmla="*/ 45869 h 112591"/>
                  <a:gd name="connsiteX12" fmla="*/ 172722 w 373498"/>
                  <a:gd name="connsiteY12" fmla="*/ 54870 h 112591"/>
                  <a:gd name="connsiteX13" fmla="*/ 178294 w 373498"/>
                  <a:gd name="connsiteY13" fmla="*/ 50012 h 112591"/>
                  <a:gd name="connsiteX14" fmla="*/ 213298 w 373498"/>
                  <a:gd name="connsiteY14" fmla="*/ 41868 h 112591"/>
                  <a:gd name="connsiteX15" fmla="*/ 209584 w 373498"/>
                  <a:gd name="connsiteY15" fmla="*/ 36344 h 112591"/>
                  <a:gd name="connsiteX16" fmla="*/ 208965 w 373498"/>
                  <a:gd name="connsiteY16" fmla="*/ 28581 h 112591"/>
                  <a:gd name="connsiteX17" fmla="*/ 264972 w 373498"/>
                  <a:gd name="connsiteY17" fmla="*/ 5483 h 112591"/>
                  <a:gd name="connsiteX18" fmla="*/ 290880 w 373498"/>
                  <a:gd name="connsiteY18" fmla="*/ 9198 h 112591"/>
                  <a:gd name="connsiteX19" fmla="*/ 312502 w 373498"/>
                  <a:gd name="connsiteY19" fmla="*/ 6769 h 112591"/>
                  <a:gd name="connsiteX20" fmla="*/ 317836 w 373498"/>
                  <a:gd name="connsiteY20" fmla="*/ 16389 h 112591"/>
                  <a:gd name="connsiteX21" fmla="*/ 328265 w 373498"/>
                  <a:gd name="connsiteY21" fmla="*/ 33153 h 112591"/>
                  <a:gd name="connsiteX22" fmla="*/ 333552 w 373498"/>
                  <a:gd name="connsiteY22" fmla="*/ 31914 h 112591"/>
                  <a:gd name="connsiteX23" fmla="*/ 337505 w 373498"/>
                  <a:gd name="connsiteY23" fmla="*/ 32248 h 112591"/>
                  <a:gd name="connsiteX24" fmla="*/ 371271 w 373498"/>
                  <a:gd name="connsiteY24" fmla="*/ 43249 h 112591"/>
                  <a:gd name="connsiteX25" fmla="*/ 342363 w 373498"/>
                  <a:gd name="connsiteY25" fmla="*/ 76587 h 112591"/>
                  <a:gd name="connsiteX26" fmla="*/ 322074 w 373498"/>
                  <a:gd name="connsiteY26" fmla="*/ 76158 h 112591"/>
                  <a:gd name="connsiteX27" fmla="*/ 318883 w 373498"/>
                  <a:gd name="connsiteY27" fmla="*/ 85588 h 112591"/>
                  <a:gd name="connsiteX28" fmla="*/ 303405 w 373498"/>
                  <a:gd name="connsiteY28" fmla="*/ 89922 h 112591"/>
                  <a:gd name="connsiteX29" fmla="*/ 301929 w 373498"/>
                  <a:gd name="connsiteY29" fmla="*/ 89493 h 112591"/>
                  <a:gd name="connsiteX30" fmla="*/ 300357 w 373498"/>
                  <a:gd name="connsiteY30" fmla="*/ 89684 h 112591"/>
                  <a:gd name="connsiteX31" fmla="*/ 222776 w 373498"/>
                  <a:gd name="connsiteY31" fmla="*/ 96018 h 112591"/>
                  <a:gd name="connsiteX32" fmla="*/ 210965 w 373498"/>
                  <a:gd name="connsiteY32" fmla="*/ 96161 h 112591"/>
                  <a:gd name="connsiteX33" fmla="*/ 202821 w 373498"/>
                  <a:gd name="connsiteY33" fmla="*/ 95637 h 112591"/>
                  <a:gd name="connsiteX34" fmla="*/ 134908 w 373498"/>
                  <a:gd name="connsiteY34" fmla="*/ 100447 h 112591"/>
                  <a:gd name="connsiteX35" fmla="*/ 134908 w 373498"/>
                  <a:gd name="connsiteY35" fmla="*/ 100352 h 112591"/>
                  <a:gd name="connsiteX36" fmla="*/ 87378 w 373498"/>
                  <a:gd name="connsiteY36" fmla="*/ 104924 h 112591"/>
                  <a:gd name="connsiteX37" fmla="*/ 67090 w 373498"/>
                  <a:gd name="connsiteY37" fmla="*/ 106591 h 112591"/>
                  <a:gd name="connsiteX38" fmla="*/ 40277 w 373498"/>
                  <a:gd name="connsiteY38" fmla="*/ 109972 h 1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3498" h="112591">
                    <a:moveTo>
                      <a:pt x="40277" y="109972"/>
                    </a:moveTo>
                    <a:cubicBezTo>
                      <a:pt x="35181" y="112496"/>
                      <a:pt x="29800" y="113163"/>
                      <a:pt x="24180" y="112115"/>
                    </a:cubicBezTo>
                    <a:cubicBezTo>
                      <a:pt x="23275" y="111925"/>
                      <a:pt x="22322" y="111734"/>
                      <a:pt x="21370" y="111544"/>
                    </a:cubicBezTo>
                    <a:cubicBezTo>
                      <a:pt x="13464" y="109543"/>
                      <a:pt x="2891" y="112877"/>
                      <a:pt x="701" y="99971"/>
                    </a:cubicBezTo>
                    <a:cubicBezTo>
                      <a:pt x="-2347" y="82064"/>
                      <a:pt x="4130" y="78206"/>
                      <a:pt x="28371" y="84016"/>
                    </a:cubicBezTo>
                    <a:cubicBezTo>
                      <a:pt x="32229" y="79921"/>
                      <a:pt x="27561" y="76730"/>
                      <a:pt x="26942" y="73206"/>
                    </a:cubicBezTo>
                    <a:cubicBezTo>
                      <a:pt x="26085" y="67776"/>
                      <a:pt x="23513" y="61775"/>
                      <a:pt x="29323" y="58156"/>
                    </a:cubicBezTo>
                    <a:cubicBezTo>
                      <a:pt x="36277" y="53870"/>
                      <a:pt x="40944" y="58251"/>
                      <a:pt x="44183" y="64204"/>
                    </a:cubicBezTo>
                    <a:cubicBezTo>
                      <a:pt x="48088" y="71300"/>
                      <a:pt x="54279" y="69824"/>
                      <a:pt x="60470" y="69110"/>
                    </a:cubicBezTo>
                    <a:cubicBezTo>
                      <a:pt x="70614" y="67872"/>
                      <a:pt x="79615" y="69443"/>
                      <a:pt x="84092" y="81826"/>
                    </a:cubicBezTo>
                    <a:cubicBezTo>
                      <a:pt x="79234" y="51346"/>
                      <a:pt x="80234" y="50155"/>
                      <a:pt x="110428" y="48059"/>
                    </a:cubicBezTo>
                    <a:cubicBezTo>
                      <a:pt x="117287" y="47583"/>
                      <a:pt x="124002" y="45821"/>
                      <a:pt x="130907" y="45869"/>
                    </a:cubicBezTo>
                    <a:cubicBezTo>
                      <a:pt x="143576" y="54155"/>
                      <a:pt x="160482" y="42011"/>
                      <a:pt x="172722" y="54870"/>
                    </a:cubicBezTo>
                    <a:cubicBezTo>
                      <a:pt x="176818" y="59204"/>
                      <a:pt x="176437" y="51822"/>
                      <a:pt x="178294" y="50012"/>
                    </a:cubicBezTo>
                    <a:cubicBezTo>
                      <a:pt x="188248" y="40439"/>
                      <a:pt x="197249" y="26580"/>
                      <a:pt x="213298" y="41868"/>
                    </a:cubicBezTo>
                    <a:cubicBezTo>
                      <a:pt x="213918" y="38820"/>
                      <a:pt x="210536" y="38392"/>
                      <a:pt x="209584" y="36344"/>
                    </a:cubicBezTo>
                    <a:cubicBezTo>
                      <a:pt x="208393" y="33772"/>
                      <a:pt x="207870" y="31295"/>
                      <a:pt x="208965" y="28581"/>
                    </a:cubicBezTo>
                    <a:cubicBezTo>
                      <a:pt x="228586" y="23199"/>
                      <a:pt x="248256" y="18484"/>
                      <a:pt x="264972" y="5483"/>
                    </a:cubicBezTo>
                    <a:cubicBezTo>
                      <a:pt x="273496" y="-1185"/>
                      <a:pt x="283021" y="2292"/>
                      <a:pt x="290880" y="9198"/>
                    </a:cubicBezTo>
                    <a:cubicBezTo>
                      <a:pt x="296737" y="-3899"/>
                      <a:pt x="304310" y="-1423"/>
                      <a:pt x="312502" y="6769"/>
                    </a:cubicBezTo>
                    <a:cubicBezTo>
                      <a:pt x="315407" y="9340"/>
                      <a:pt x="318073" y="12103"/>
                      <a:pt x="317836" y="16389"/>
                    </a:cubicBezTo>
                    <a:cubicBezTo>
                      <a:pt x="307834" y="30295"/>
                      <a:pt x="318788" y="31295"/>
                      <a:pt x="328265" y="33153"/>
                    </a:cubicBezTo>
                    <a:cubicBezTo>
                      <a:pt x="330027" y="32629"/>
                      <a:pt x="331789" y="32248"/>
                      <a:pt x="333552" y="31914"/>
                    </a:cubicBezTo>
                    <a:cubicBezTo>
                      <a:pt x="334933" y="31677"/>
                      <a:pt x="336600" y="31438"/>
                      <a:pt x="337505" y="32248"/>
                    </a:cubicBezTo>
                    <a:cubicBezTo>
                      <a:pt x="353126" y="46440"/>
                      <a:pt x="353126" y="46440"/>
                      <a:pt x="371271" y="43249"/>
                    </a:cubicBezTo>
                    <a:cubicBezTo>
                      <a:pt x="376700" y="74634"/>
                      <a:pt x="374033" y="77777"/>
                      <a:pt x="342363" y="76587"/>
                    </a:cubicBezTo>
                    <a:cubicBezTo>
                      <a:pt x="335600" y="76301"/>
                      <a:pt x="328837" y="76349"/>
                      <a:pt x="322074" y="76158"/>
                    </a:cubicBezTo>
                    <a:cubicBezTo>
                      <a:pt x="311549" y="75873"/>
                      <a:pt x="318979" y="82064"/>
                      <a:pt x="318883" y="85588"/>
                    </a:cubicBezTo>
                    <a:cubicBezTo>
                      <a:pt x="315550" y="93541"/>
                      <a:pt x="308120" y="87017"/>
                      <a:pt x="303405" y="89922"/>
                    </a:cubicBezTo>
                    <a:lnTo>
                      <a:pt x="301929" y="89493"/>
                    </a:lnTo>
                    <a:lnTo>
                      <a:pt x="300357" y="89684"/>
                    </a:lnTo>
                    <a:cubicBezTo>
                      <a:pt x="275164" y="99875"/>
                      <a:pt x="248875" y="96923"/>
                      <a:pt x="222776" y="96018"/>
                    </a:cubicBezTo>
                    <a:cubicBezTo>
                      <a:pt x="218823" y="95875"/>
                      <a:pt x="214870" y="93875"/>
                      <a:pt x="210965" y="96161"/>
                    </a:cubicBezTo>
                    <a:cubicBezTo>
                      <a:pt x="208250" y="95970"/>
                      <a:pt x="205535" y="95827"/>
                      <a:pt x="202821" y="95637"/>
                    </a:cubicBezTo>
                    <a:cubicBezTo>
                      <a:pt x="180342" y="99209"/>
                      <a:pt x="157530" y="98637"/>
                      <a:pt x="134908" y="100447"/>
                    </a:cubicBezTo>
                    <a:lnTo>
                      <a:pt x="134908" y="100352"/>
                    </a:lnTo>
                    <a:cubicBezTo>
                      <a:pt x="119716" y="108924"/>
                      <a:pt x="103523" y="106305"/>
                      <a:pt x="87378" y="104924"/>
                    </a:cubicBezTo>
                    <a:cubicBezTo>
                      <a:pt x="80615" y="105495"/>
                      <a:pt x="73853" y="106019"/>
                      <a:pt x="67090" y="106591"/>
                    </a:cubicBezTo>
                    <a:cubicBezTo>
                      <a:pt x="58755" y="112544"/>
                      <a:pt x="48992" y="106877"/>
                      <a:pt x="40277" y="109972"/>
                    </a:cubicBezTo>
                    <a:close/>
                  </a:path>
                </a:pathLst>
              </a:custGeom>
              <a:solidFill>
                <a:srgbClr val="FFC060"/>
              </a:solidFill>
              <a:ln w="4763" cap="flat">
                <a:noFill/>
                <a:prstDash val="solid"/>
                <a:miter/>
              </a:ln>
            </p:spPr>
            <p:txBody>
              <a:bodyPr rtlCol="0" anchor="ctr"/>
              <a:lstStyle/>
              <a:p>
                <a:endParaRPr lang="en-US"/>
              </a:p>
            </p:txBody>
          </p:sp>
          <p:sp>
            <p:nvSpPr>
              <p:cNvPr id="1191" name="Freeform: Shape 1190">
                <a:extLst>
                  <a:ext uri="{FF2B5EF4-FFF2-40B4-BE49-F238E27FC236}">
                    <a16:creationId xmlns:a16="http://schemas.microsoft.com/office/drawing/2014/main" id="{C368B7BF-95C2-9F86-19BA-BBB6C2CF6753}"/>
                  </a:ext>
                </a:extLst>
              </p:cNvPr>
              <p:cNvSpPr/>
              <p:nvPr/>
            </p:nvSpPr>
            <p:spPr>
              <a:xfrm>
                <a:off x="6564446" y="7250173"/>
                <a:ext cx="159284" cy="231274"/>
              </a:xfrm>
              <a:custGeom>
                <a:avLst/>
                <a:gdLst>
                  <a:gd name="connsiteX0" fmla="*/ 73955 w 159284"/>
                  <a:gd name="connsiteY0" fmla="*/ 221998 h 231274"/>
                  <a:gd name="connsiteX1" fmla="*/ 64954 w 159284"/>
                  <a:gd name="connsiteY1" fmla="*/ 231047 h 231274"/>
                  <a:gd name="connsiteX2" fmla="*/ 57572 w 159284"/>
                  <a:gd name="connsiteY2" fmla="*/ 214093 h 231274"/>
                  <a:gd name="connsiteX3" fmla="*/ 19805 w 159284"/>
                  <a:gd name="connsiteY3" fmla="*/ 218569 h 231274"/>
                  <a:gd name="connsiteX4" fmla="*/ 13566 w 159284"/>
                  <a:gd name="connsiteY4" fmla="*/ 180993 h 231274"/>
                  <a:gd name="connsiteX5" fmla="*/ 803 w 159284"/>
                  <a:gd name="connsiteY5" fmla="*/ 194424 h 231274"/>
                  <a:gd name="connsiteX6" fmla="*/ 2327 w 159284"/>
                  <a:gd name="connsiteY6" fmla="*/ 172230 h 231274"/>
                  <a:gd name="connsiteX7" fmla="*/ 6566 w 159284"/>
                  <a:gd name="connsiteY7" fmla="*/ 130749 h 231274"/>
                  <a:gd name="connsiteX8" fmla="*/ 7471 w 159284"/>
                  <a:gd name="connsiteY8" fmla="*/ 120938 h 231274"/>
                  <a:gd name="connsiteX9" fmla="*/ 13662 w 159284"/>
                  <a:gd name="connsiteY9" fmla="*/ 93554 h 231274"/>
                  <a:gd name="connsiteX10" fmla="*/ 41856 w 159284"/>
                  <a:gd name="connsiteY10" fmla="*/ 59931 h 231274"/>
                  <a:gd name="connsiteX11" fmla="*/ 44713 w 159284"/>
                  <a:gd name="connsiteY11" fmla="*/ 23783 h 231274"/>
                  <a:gd name="connsiteX12" fmla="*/ 12614 w 159284"/>
                  <a:gd name="connsiteY12" fmla="*/ 28688 h 231274"/>
                  <a:gd name="connsiteX13" fmla="*/ 24425 w 159284"/>
                  <a:gd name="connsiteY13" fmla="*/ 17258 h 231274"/>
                  <a:gd name="connsiteX14" fmla="*/ 33712 w 159284"/>
                  <a:gd name="connsiteY14" fmla="*/ 5304 h 231274"/>
                  <a:gd name="connsiteX15" fmla="*/ 38760 w 159284"/>
                  <a:gd name="connsiteY15" fmla="*/ 3638 h 231274"/>
                  <a:gd name="connsiteX16" fmla="*/ 76289 w 159284"/>
                  <a:gd name="connsiteY16" fmla="*/ 9686 h 231274"/>
                  <a:gd name="connsiteX17" fmla="*/ 148298 w 159284"/>
                  <a:gd name="connsiteY17" fmla="*/ 99268 h 231274"/>
                  <a:gd name="connsiteX18" fmla="*/ 158918 w 159284"/>
                  <a:gd name="connsiteY18" fmla="*/ 127225 h 231274"/>
                  <a:gd name="connsiteX19" fmla="*/ 136105 w 159284"/>
                  <a:gd name="connsiteY19" fmla="*/ 126463 h 231274"/>
                  <a:gd name="connsiteX20" fmla="*/ 128057 w 159284"/>
                  <a:gd name="connsiteY20" fmla="*/ 123653 h 231274"/>
                  <a:gd name="connsiteX21" fmla="*/ 129676 w 159284"/>
                  <a:gd name="connsiteY21" fmla="*/ 131415 h 231274"/>
                  <a:gd name="connsiteX22" fmla="*/ 129295 w 159284"/>
                  <a:gd name="connsiteY22" fmla="*/ 166325 h 231274"/>
                  <a:gd name="connsiteX23" fmla="*/ 109912 w 159284"/>
                  <a:gd name="connsiteY23" fmla="*/ 162896 h 231274"/>
                  <a:gd name="connsiteX24" fmla="*/ 85671 w 159284"/>
                  <a:gd name="connsiteY24" fmla="*/ 135988 h 231274"/>
                  <a:gd name="connsiteX25" fmla="*/ 73145 w 159284"/>
                  <a:gd name="connsiteY25" fmla="*/ 166896 h 231274"/>
                  <a:gd name="connsiteX26" fmla="*/ 51095 w 159284"/>
                  <a:gd name="connsiteY26" fmla="*/ 176659 h 231274"/>
                  <a:gd name="connsiteX27" fmla="*/ 73955 w 159284"/>
                  <a:gd name="connsiteY27" fmla="*/ 221998 h 23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9284" h="231274">
                    <a:moveTo>
                      <a:pt x="73955" y="221998"/>
                    </a:moveTo>
                    <a:cubicBezTo>
                      <a:pt x="72764" y="226904"/>
                      <a:pt x="70526" y="232476"/>
                      <a:pt x="64954" y="231047"/>
                    </a:cubicBezTo>
                    <a:cubicBezTo>
                      <a:pt x="56858" y="228999"/>
                      <a:pt x="64335" y="219474"/>
                      <a:pt x="57572" y="214093"/>
                    </a:cubicBezTo>
                    <a:cubicBezTo>
                      <a:pt x="47475" y="231095"/>
                      <a:pt x="31616" y="223475"/>
                      <a:pt x="19805" y="218569"/>
                    </a:cubicBezTo>
                    <a:cubicBezTo>
                      <a:pt x="1232" y="210806"/>
                      <a:pt x="23853" y="193375"/>
                      <a:pt x="13566" y="180993"/>
                    </a:cubicBezTo>
                    <a:cubicBezTo>
                      <a:pt x="6232" y="181469"/>
                      <a:pt x="9994" y="193757"/>
                      <a:pt x="803" y="194424"/>
                    </a:cubicBezTo>
                    <a:cubicBezTo>
                      <a:pt x="-578" y="186946"/>
                      <a:pt x="-245" y="179565"/>
                      <a:pt x="2327" y="172230"/>
                    </a:cubicBezTo>
                    <a:cubicBezTo>
                      <a:pt x="24425" y="159943"/>
                      <a:pt x="24425" y="159943"/>
                      <a:pt x="6566" y="130749"/>
                    </a:cubicBezTo>
                    <a:cubicBezTo>
                      <a:pt x="5851" y="127320"/>
                      <a:pt x="5089" y="122415"/>
                      <a:pt x="7471" y="120938"/>
                    </a:cubicBezTo>
                    <a:cubicBezTo>
                      <a:pt x="18996" y="113699"/>
                      <a:pt x="13471" y="102650"/>
                      <a:pt x="13662" y="93554"/>
                    </a:cubicBezTo>
                    <a:cubicBezTo>
                      <a:pt x="14376" y="64788"/>
                      <a:pt x="13852" y="64788"/>
                      <a:pt x="41856" y="59931"/>
                    </a:cubicBezTo>
                    <a:cubicBezTo>
                      <a:pt x="27616" y="44500"/>
                      <a:pt x="27997" y="36880"/>
                      <a:pt x="44713" y="23783"/>
                    </a:cubicBezTo>
                    <a:cubicBezTo>
                      <a:pt x="32807" y="22402"/>
                      <a:pt x="25568" y="47167"/>
                      <a:pt x="12614" y="28688"/>
                    </a:cubicBezTo>
                    <a:cubicBezTo>
                      <a:pt x="11756" y="19926"/>
                      <a:pt x="18710" y="19211"/>
                      <a:pt x="24425" y="17258"/>
                    </a:cubicBezTo>
                    <a:cubicBezTo>
                      <a:pt x="27521" y="13306"/>
                      <a:pt x="30616" y="9305"/>
                      <a:pt x="33712" y="5304"/>
                    </a:cubicBezTo>
                    <a:cubicBezTo>
                      <a:pt x="35284" y="4400"/>
                      <a:pt x="36950" y="3876"/>
                      <a:pt x="38760" y="3638"/>
                    </a:cubicBezTo>
                    <a:cubicBezTo>
                      <a:pt x="52952" y="-4792"/>
                      <a:pt x="64478" y="3209"/>
                      <a:pt x="76289" y="9686"/>
                    </a:cubicBezTo>
                    <a:cubicBezTo>
                      <a:pt x="102006" y="38166"/>
                      <a:pt x="123008" y="70456"/>
                      <a:pt x="148298" y="99268"/>
                    </a:cubicBezTo>
                    <a:cubicBezTo>
                      <a:pt x="155013" y="106936"/>
                      <a:pt x="160823" y="115842"/>
                      <a:pt x="158918" y="127225"/>
                    </a:cubicBezTo>
                    <a:cubicBezTo>
                      <a:pt x="150965" y="139131"/>
                      <a:pt x="143249" y="143036"/>
                      <a:pt x="136105" y="126463"/>
                    </a:cubicBezTo>
                    <a:cubicBezTo>
                      <a:pt x="134534" y="122795"/>
                      <a:pt x="131581" y="120843"/>
                      <a:pt x="128057" y="123653"/>
                    </a:cubicBezTo>
                    <a:cubicBezTo>
                      <a:pt x="124057" y="126796"/>
                      <a:pt x="126580" y="129034"/>
                      <a:pt x="129676" y="131415"/>
                    </a:cubicBezTo>
                    <a:cubicBezTo>
                      <a:pt x="144059" y="142703"/>
                      <a:pt x="131867" y="155942"/>
                      <a:pt x="129295" y="166325"/>
                    </a:cubicBezTo>
                    <a:cubicBezTo>
                      <a:pt x="127199" y="174897"/>
                      <a:pt x="114769" y="170801"/>
                      <a:pt x="109912" y="162896"/>
                    </a:cubicBezTo>
                    <a:cubicBezTo>
                      <a:pt x="103768" y="152846"/>
                      <a:pt x="97339" y="143512"/>
                      <a:pt x="85671" y="135988"/>
                    </a:cubicBezTo>
                    <a:cubicBezTo>
                      <a:pt x="83385" y="147560"/>
                      <a:pt x="72860" y="153752"/>
                      <a:pt x="73145" y="166896"/>
                    </a:cubicBezTo>
                    <a:cubicBezTo>
                      <a:pt x="73479" y="182184"/>
                      <a:pt x="58525" y="169087"/>
                      <a:pt x="51095" y="176659"/>
                    </a:cubicBezTo>
                    <a:cubicBezTo>
                      <a:pt x="67192" y="187613"/>
                      <a:pt x="75812" y="202472"/>
                      <a:pt x="73955" y="221998"/>
                    </a:cubicBezTo>
                    <a:close/>
                  </a:path>
                </a:pathLst>
              </a:custGeom>
              <a:solidFill>
                <a:srgbClr val="FFCE87"/>
              </a:solidFill>
              <a:ln w="4763" cap="flat">
                <a:noFill/>
                <a:prstDash val="solid"/>
                <a:miter/>
              </a:ln>
            </p:spPr>
            <p:txBody>
              <a:bodyPr rtlCol="0" anchor="ctr"/>
              <a:lstStyle/>
              <a:p>
                <a:endParaRPr lang="en-US"/>
              </a:p>
            </p:txBody>
          </p:sp>
          <p:sp>
            <p:nvSpPr>
              <p:cNvPr id="1192" name="Freeform: Shape 1191">
                <a:extLst>
                  <a:ext uri="{FF2B5EF4-FFF2-40B4-BE49-F238E27FC236}">
                    <a16:creationId xmlns:a16="http://schemas.microsoft.com/office/drawing/2014/main" id="{1EC53A22-684A-0445-C7A9-32BD486754BF}"/>
                  </a:ext>
                </a:extLst>
              </p:cNvPr>
              <p:cNvSpPr/>
              <p:nvPr/>
            </p:nvSpPr>
            <p:spPr>
              <a:xfrm>
                <a:off x="8053533" y="7245744"/>
                <a:ext cx="197571" cy="148603"/>
              </a:xfrm>
              <a:custGeom>
                <a:avLst/>
                <a:gdLst>
                  <a:gd name="connsiteX0" fmla="*/ 182639 w 197571"/>
                  <a:gd name="connsiteY0" fmla="*/ 142560 h 148603"/>
                  <a:gd name="connsiteX1" fmla="*/ 170304 w 197571"/>
                  <a:gd name="connsiteY1" fmla="*/ 145132 h 148603"/>
                  <a:gd name="connsiteX2" fmla="*/ 152969 w 197571"/>
                  <a:gd name="connsiteY2" fmla="*/ 146418 h 148603"/>
                  <a:gd name="connsiteX3" fmla="*/ 140157 w 197571"/>
                  <a:gd name="connsiteY3" fmla="*/ 147180 h 148603"/>
                  <a:gd name="connsiteX4" fmla="*/ 105439 w 197571"/>
                  <a:gd name="connsiteY4" fmla="*/ 133083 h 148603"/>
                  <a:gd name="connsiteX5" fmla="*/ 94485 w 197571"/>
                  <a:gd name="connsiteY5" fmla="*/ 132702 h 148603"/>
                  <a:gd name="connsiteX6" fmla="*/ 75863 w 197571"/>
                  <a:gd name="connsiteY6" fmla="*/ 127368 h 148603"/>
                  <a:gd name="connsiteX7" fmla="*/ 55433 w 197571"/>
                  <a:gd name="connsiteY7" fmla="*/ 119795 h 148603"/>
                  <a:gd name="connsiteX8" fmla="*/ 32668 w 197571"/>
                  <a:gd name="connsiteY8" fmla="*/ 98555 h 148603"/>
                  <a:gd name="connsiteX9" fmla="*/ 22904 w 197571"/>
                  <a:gd name="connsiteY9" fmla="*/ 95554 h 148603"/>
                  <a:gd name="connsiteX10" fmla="*/ 1521 w 197571"/>
                  <a:gd name="connsiteY10" fmla="*/ 92221 h 148603"/>
                  <a:gd name="connsiteX11" fmla="*/ 12665 w 197571"/>
                  <a:gd name="connsiteY11" fmla="*/ 67027 h 148603"/>
                  <a:gd name="connsiteX12" fmla="*/ 27572 w 197571"/>
                  <a:gd name="connsiteY12" fmla="*/ 30975 h 148603"/>
                  <a:gd name="connsiteX13" fmla="*/ 46669 w 197571"/>
                  <a:gd name="connsiteY13" fmla="*/ 11401 h 148603"/>
                  <a:gd name="connsiteX14" fmla="*/ 52528 w 197571"/>
                  <a:gd name="connsiteY14" fmla="*/ 9877 h 148603"/>
                  <a:gd name="connsiteX15" fmla="*/ 101915 w 197571"/>
                  <a:gd name="connsiteY15" fmla="*/ 10020 h 148603"/>
                  <a:gd name="connsiteX16" fmla="*/ 110296 w 197571"/>
                  <a:gd name="connsiteY16" fmla="*/ 22307 h 148603"/>
                  <a:gd name="connsiteX17" fmla="*/ 101915 w 197571"/>
                  <a:gd name="connsiteY17" fmla="*/ 35214 h 148603"/>
                  <a:gd name="connsiteX18" fmla="*/ 82626 w 197571"/>
                  <a:gd name="connsiteY18" fmla="*/ 41643 h 148603"/>
                  <a:gd name="connsiteX19" fmla="*/ 84722 w 197571"/>
                  <a:gd name="connsiteY19" fmla="*/ 44024 h 148603"/>
                  <a:gd name="connsiteX20" fmla="*/ 93485 w 197571"/>
                  <a:gd name="connsiteY20" fmla="*/ 58026 h 148603"/>
                  <a:gd name="connsiteX21" fmla="*/ 99771 w 197571"/>
                  <a:gd name="connsiteY21" fmla="*/ 43834 h 148603"/>
                  <a:gd name="connsiteX22" fmla="*/ 123488 w 197571"/>
                  <a:gd name="connsiteY22" fmla="*/ 40405 h 148603"/>
                  <a:gd name="connsiteX23" fmla="*/ 132061 w 197571"/>
                  <a:gd name="connsiteY23" fmla="*/ 53739 h 148603"/>
                  <a:gd name="connsiteX24" fmla="*/ 136252 w 197571"/>
                  <a:gd name="connsiteY24" fmla="*/ 57788 h 148603"/>
                  <a:gd name="connsiteX25" fmla="*/ 141538 w 197571"/>
                  <a:gd name="connsiteY25" fmla="*/ 75552 h 148603"/>
                  <a:gd name="connsiteX26" fmla="*/ 168018 w 197571"/>
                  <a:gd name="connsiteY26" fmla="*/ 64313 h 148603"/>
                  <a:gd name="connsiteX27" fmla="*/ 185735 w 197571"/>
                  <a:gd name="connsiteY27" fmla="*/ 86934 h 148603"/>
                  <a:gd name="connsiteX28" fmla="*/ 194307 w 197571"/>
                  <a:gd name="connsiteY28" fmla="*/ 104841 h 148603"/>
                  <a:gd name="connsiteX29" fmla="*/ 194593 w 197571"/>
                  <a:gd name="connsiteY29" fmla="*/ 110413 h 148603"/>
                  <a:gd name="connsiteX30" fmla="*/ 176638 w 197571"/>
                  <a:gd name="connsiteY30" fmla="*/ 128796 h 148603"/>
                  <a:gd name="connsiteX31" fmla="*/ 197117 w 197571"/>
                  <a:gd name="connsiteY31" fmla="*/ 135988 h 148603"/>
                  <a:gd name="connsiteX32" fmla="*/ 195926 w 197571"/>
                  <a:gd name="connsiteY32" fmla="*/ 140846 h 148603"/>
                  <a:gd name="connsiteX33" fmla="*/ 195974 w 197571"/>
                  <a:gd name="connsiteY33" fmla="*/ 140798 h 148603"/>
                  <a:gd name="connsiteX34" fmla="*/ 182639 w 197571"/>
                  <a:gd name="connsiteY34" fmla="*/ 142560 h 14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7571" h="148603">
                    <a:moveTo>
                      <a:pt x="182639" y="142560"/>
                    </a:moveTo>
                    <a:cubicBezTo>
                      <a:pt x="178543" y="143418"/>
                      <a:pt x="174400" y="144275"/>
                      <a:pt x="170304" y="145132"/>
                    </a:cubicBezTo>
                    <a:cubicBezTo>
                      <a:pt x="164875" y="150561"/>
                      <a:pt x="158493" y="142560"/>
                      <a:pt x="152969" y="146418"/>
                    </a:cubicBezTo>
                    <a:cubicBezTo>
                      <a:pt x="148730" y="147133"/>
                      <a:pt x="144634" y="150466"/>
                      <a:pt x="140157" y="147180"/>
                    </a:cubicBezTo>
                    <a:cubicBezTo>
                      <a:pt x="127918" y="144227"/>
                      <a:pt x="114297" y="145037"/>
                      <a:pt x="105439" y="133083"/>
                    </a:cubicBezTo>
                    <a:cubicBezTo>
                      <a:pt x="103010" y="129797"/>
                      <a:pt x="97676" y="128987"/>
                      <a:pt x="94485" y="132702"/>
                    </a:cubicBezTo>
                    <a:cubicBezTo>
                      <a:pt x="83579" y="145513"/>
                      <a:pt x="80912" y="138845"/>
                      <a:pt x="75863" y="127368"/>
                    </a:cubicBezTo>
                    <a:cubicBezTo>
                      <a:pt x="73768" y="122510"/>
                      <a:pt x="63767" y="118700"/>
                      <a:pt x="55433" y="119795"/>
                    </a:cubicBezTo>
                    <a:cubicBezTo>
                      <a:pt x="32715" y="122653"/>
                      <a:pt x="32715" y="122653"/>
                      <a:pt x="32668" y="98555"/>
                    </a:cubicBezTo>
                    <a:cubicBezTo>
                      <a:pt x="31525" y="90173"/>
                      <a:pt x="27238" y="95173"/>
                      <a:pt x="22904" y="95554"/>
                    </a:cubicBezTo>
                    <a:cubicBezTo>
                      <a:pt x="15808" y="96173"/>
                      <a:pt x="8284" y="95888"/>
                      <a:pt x="1521" y="92221"/>
                    </a:cubicBezTo>
                    <a:cubicBezTo>
                      <a:pt x="-4146" y="79695"/>
                      <a:pt x="7474" y="68980"/>
                      <a:pt x="12665" y="67027"/>
                    </a:cubicBezTo>
                    <a:cubicBezTo>
                      <a:pt x="32525" y="59598"/>
                      <a:pt x="25952" y="44120"/>
                      <a:pt x="27572" y="30975"/>
                    </a:cubicBezTo>
                    <a:cubicBezTo>
                      <a:pt x="29429" y="20069"/>
                      <a:pt x="30382" y="8353"/>
                      <a:pt x="46669" y="11401"/>
                    </a:cubicBezTo>
                    <a:cubicBezTo>
                      <a:pt x="48622" y="11782"/>
                      <a:pt x="51099" y="11258"/>
                      <a:pt x="52528" y="9877"/>
                    </a:cubicBezTo>
                    <a:cubicBezTo>
                      <a:pt x="69149" y="-6077"/>
                      <a:pt x="85055" y="-220"/>
                      <a:pt x="101915" y="10020"/>
                    </a:cubicBezTo>
                    <a:cubicBezTo>
                      <a:pt x="107439" y="13306"/>
                      <a:pt x="110678" y="16164"/>
                      <a:pt x="110296" y="22307"/>
                    </a:cubicBezTo>
                    <a:cubicBezTo>
                      <a:pt x="109915" y="28022"/>
                      <a:pt x="108153" y="33499"/>
                      <a:pt x="101915" y="35214"/>
                    </a:cubicBezTo>
                    <a:cubicBezTo>
                      <a:pt x="95342" y="36976"/>
                      <a:pt x="89103" y="39643"/>
                      <a:pt x="82626" y="41643"/>
                    </a:cubicBezTo>
                    <a:cubicBezTo>
                      <a:pt x="82198" y="42929"/>
                      <a:pt x="83007" y="43453"/>
                      <a:pt x="84722" y="44024"/>
                    </a:cubicBezTo>
                    <a:cubicBezTo>
                      <a:pt x="91389" y="46263"/>
                      <a:pt x="93580" y="51453"/>
                      <a:pt x="93485" y="58026"/>
                    </a:cubicBezTo>
                    <a:cubicBezTo>
                      <a:pt x="94913" y="52978"/>
                      <a:pt x="95295" y="47501"/>
                      <a:pt x="99771" y="43834"/>
                    </a:cubicBezTo>
                    <a:cubicBezTo>
                      <a:pt x="107010" y="37928"/>
                      <a:pt x="115535" y="39119"/>
                      <a:pt x="123488" y="40405"/>
                    </a:cubicBezTo>
                    <a:cubicBezTo>
                      <a:pt x="130061" y="41500"/>
                      <a:pt x="135347" y="46119"/>
                      <a:pt x="132061" y="53739"/>
                    </a:cubicBezTo>
                    <a:cubicBezTo>
                      <a:pt x="128918" y="60883"/>
                      <a:pt x="133585" y="57645"/>
                      <a:pt x="136252" y="57788"/>
                    </a:cubicBezTo>
                    <a:cubicBezTo>
                      <a:pt x="151444" y="58788"/>
                      <a:pt x="145872" y="66884"/>
                      <a:pt x="141538" y="75552"/>
                    </a:cubicBezTo>
                    <a:cubicBezTo>
                      <a:pt x="148682" y="66122"/>
                      <a:pt x="152492" y="50025"/>
                      <a:pt x="168018" y="64313"/>
                    </a:cubicBezTo>
                    <a:cubicBezTo>
                      <a:pt x="175209" y="70837"/>
                      <a:pt x="180924" y="78552"/>
                      <a:pt x="185735" y="86934"/>
                    </a:cubicBezTo>
                    <a:cubicBezTo>
                      <a:pt x="188306" y="93030"/>
                      <a:pt x="191640" y="98793"/>
                      <a:pt x="194307" y="104841"/>
                    </a:cubicBezTo>
                    <a:cubicBezTo>
                      <a:pt x="194831" y="106651"/>
                      <a:pt x="194878" y="108556"/>
                      <a:pt x="194593" y="110413"/>
                    </a:cubicBezTo>
                    <a:cubicBezTo>
                      <a:pt x="191973" y="118891"/>
                      <a:pt x="185211" y="123415"/>
                      <a:pt x="176638" y="128796"/>
                    </a:cubicBezTo>
                    <a:cubicBezTo>
                      <a:pt x="183734" y="132559"/>
                      <a:pt x="192259" y="129987"/>
                      <a:pt x="197117" y="135988"/>
                    </a:cubicBezTo>
                    <a:cubicBezTo>
                      <a:pt x="197974" y="137941"/>
                      <a:pt x="197641" y="139560"/>
                      <a:pt x="195926" y="140846"/>
                    </a:cubicBezTo>
                    <a:lnTo>
                      <a:pt x="195974" y="140798"/>
                    </a:lnTo>
                    <a:cubicBezTo>
                      <a:pt x="192069" y="145465"/>
                      <a:pt x="186925" y="140798"/>
                      <a:pt x="182639" y="142560"/>
                    </a:cubicBezTo>
                    <a:close/>
                  </a:path>
                </a:pathLst>
              </a:custGeom>
              <a:solidFill>
                <a:srgbClr val="FFCC83"/>
              </a:solidFill>
              <a:ln w="4763" cap="flat">
                <a:noFill/>
                <a:prstDash val="solid"/>
                <a:miter/>
              </a:ln>
            </p:spPr>
            <p:txBody>
              <a:bodyPr rtlCol="0" anchor="ctr"/>
              <a:lstStyle/>
              <a:p>
                <a:endParaRPr lang="en-US"/>
              </a:p>
            </p:txBody>
          </p:sp>
          <p:sp>
            <p:nvSpPr>
              <p:cNvPr id="1193" name="Freeform: Shape 1192">
                <a:extLst>
                  <a:ext uri="{FF2B5EF4-FFF2-40B4-BE49-F238E27FC236}">
                    <a16:creationId xmlns:a16="http://schemas.microsoft.com/office/drawing/2014/main" id="{C7539860-4CB5-7210-8FDA-6523E23A0713}"/>
                  </a:ext>
                </a:extLst>
              </p:cNvPr>
              <p:cNvSpPr/>
              <p:nvPr/>
            </p:nvSpPr>
            <p:spPr>
              <a:xfrm>
                <a:off x="8101785" y="7078884"/>
                <a:ext cx="194172" cy="308113"/>
              </a:xfrm>
              <a:custGeom>
                <a:avLst/>
                <a:gdLst>
                  <a:gd name="connsiteX0" fmla="*/ 135339 w 194172"/>
                  <a:gd name="connsiteY0" fmla="*/ 255746 h 308113"/>
                  <a:gd name="connsiteX1" fmla="*/ 118481 w 194172"/>
                  <a:gd name="connsiteY1" fmla="*/ 235744 h 308113"/>
                  <a:gd name="connsiteX2" fmla="*/ 25326 w 194172"/>
                  <a:gd name="connsiteY2" fmla="*/ 93202 h 308113"/>
                  <a:gd name="connsiteX3" fmla="*/ 14753 w 194172"/>
                  <a:gd name="connsiteY3" fmla="*/ 60055 h 308113"/>
                  <a:gd name="connsiteX4" fmla="*/ 28565 w 194172"/>
                  <a:gd name="connsiteY4" fmla="*/ 50530 h 308113"/>
                  <a:gd name="connsiteX5" fmla="*/ 8800 w 194172"/>
                  <a:gd name="connsiteY5" fmla="*/ 41196 h 308113"/>
                  <a:gd name="connsiteX6" fmla="*/ 9276 w 194172"/>
                  <a:gd name="connsiteY6" fmla="*/ 27098 h 308113"/>
                  <a:gd name="connsiteX7" fmla="*/ 11372 w 194172"/>
                  <a:gd name="connsiteY7" fmla="*/ 22907 h 308113"/>
                  <a:gd name="connsiteX8" fmla="*/ 12848 w 194172"/>
                  <a:gd name="connsiteY8" fmla="*/ 0 h 308113"/>
                  <a:gd name="connsiteX9" fmla="*/ 31327 w 194172"/>
                  <a:gd name="connsiteY9" fmla="*/ 16288 h 308113"/>
                  <a:gd name="connsiteX10" fmla="*/ 52472 w 194172"/>
                  <a:gd name="connsiteY10" fmla="*/ 50339 h 308113"/>
                  <a:gd name="connsiteX11" fmla="*/ 56997 w 194172"/>
                  <a:gd name="connsiteY11" fmla="*/ 60293 h 308113"/>
                  <a:gd name="connsiteX12" fmla="*/ 65712 w 194172"/>
                  <a:gd name="connsiteY12" fmla="*/ 73771 h 308113"/>
                  <a:gd name="connsiteX13" fmla="*/ 68331 w 194172"/>
                  <a:gd name="connsiteY13" fmla="*/ 78677 h 308113"/>
                  <a:gd name="connsiteX14" fmla="*/ 106051 w 194172"/>
                  <a:gd name="connsiteY14" fmla="*/ 150923 h 308113"/>
                  <a:gd name="connsiteX15" fmla="*/ 108289 w 194172"/>
                  <a:gd name="connsiteY15" fmla="*/ 155448 h 308113"/>
                  <a:gd name="connsiteX16" fmla="*/ 140150 w 194172"/>
                  <a:gd name="connsiteY16" fmla="*/ 199597 h 308113"/>
                  <a:gd name="connsiteX17" fmla="*/ 185869 w 194172"/>
                  <a:gd name="connsiteY17" fmla="*/ 277654 h 308113"/>
                  <a:gd name="connsiteX18" fmla="*/ 185869 w 194172"/>
                  <a:gd name="connsiteY18" fmla="*/ 280559 h 308113"/>
                  <a:gd name="connsiteX19" fmla="*/ 194157 w 194172"/>
                  <a:gd name="connsiteY19" fmla="*/ 296894 h 308113"/>
                  <a:gd name="connsiteX20" fmla="*/ 169773 w 194172"/>
                  <a:gd name="connsiteY20" fmla="*/ 307657 h 308113"/>
                  <a:gd name="connsiteX21" fmla="*/ 145388 w 194172"/>
                  <a:gd name="connsiteY21" fmla="*/ 273748 h 308113"/>
                  <a:gd name="connsiteX22" fmla="*/ 145388 w 194172"/>
                  <a:gd name="connsiteY22" fmla="*/ 273748 h 308113"/>
                  <a:gd name="connsiteX23" fmla="*/ 135339 w 194172"/>
                  <a:gd name="connsiteY23" fmla="*/ 255746 h 30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4172" h="308113">
                    <a:moveTo>
                      <a:pt x="135339" y="255746"/>
                    </a:moveTo>
                    <a:cubicBezTo>
                      <a:pt x="129720" y="249079"/>
                      <a:pt x="124100" y="242411"/>
                      <a:pt x="118481" y="235744"/>
                    </a:cubicBezTo>
                    <a:cubicBezTo>
                      <a:pt x="82809" y="191262"/>
                      <a:pt x="58044" y="139636"/>
                      <a:pt x="25326" y="93202"/>
                    </a:cubicBezTo>
                    <a:cubicBezTo>
                      <a:pt x="20802" y="82486"/>
                      <a:pt x="12610" y="72914"/>
                      <a:pt x="14753" y="60055"/>
                    </a:cubicBezTo>
                    <a:cubicBezTo>
                      <a:pt x="17277" y="55102"/>
                      <a:pt x="22278" y="53150"/>
                      <a:pt x="28565" y="50530"/>
                    </a:cubicBezTo>
                    <a:cubicBezTo>
                      <a:pt x="19516" y="49530"/>
                      <a:pt x="13372" y="46434"/>
                      <a:pt x="8800" y="41196"/>
                    </a:cubicBezTo>
                    <a:cubicBezTo>
                      <a:pt x="4894" y="36766"/>
                      <a:pt x="-630" y="31480"/>
                      <a:pt x="9276" y="27098"/>
                    </a:cubicBezTo>
                    <a:cubicBezTo>
                      <a:pt x="11038" y="26337"/>
                      <a:pt x="16706" y="25098"/>
                      <a:pt x="11372" y="22907"/>
                    </a:cubicBezTo>
                    <a:cubicBezTo>
                      <a:pt x="-11727" y="13288"/>
                      <a:pt x="6466" y="7191"/>
                      <a:pt x="12848" y="0"/>
                    </a:cubicBezTo>
                    <a:cubicBezTo>
                      <a:pt x="23564" y="191"/>
                      <a:pt x="27374" y="8954"/>
                      <a:pt x="31327" y="16288"/>
                    </a:cubicBezTo>
                    <a:cubicBezTo>
                      <a:pt x="37661" y="28099"/>
                      <a:pt x="45519" y="38958"/>
                      <a:pt x="52472" y="50339"/>
                    </a:cubicBezTo>
                    <a:cubicBezTo>
                      <a:pt x="54091" y="53626"/>
                      <a:pt x="55330" y="57055"/>
                      <a:pt x="56997" y="60293"/>
                    </a:cubicBezTo>
                    <a:cubicBezTo>
                      <a:pt x="59521" y="65008"/>
                      <a:pt x="62902" y="69247"/>
                      <a:pt x="65712" y="73771"/>
                    </a:cubicBezTo>
                    <a:cubicBezTo>
                      <a:pt x="66712" y="75342"/>
                      <a:pt x="67569" y="77010"/>
                      <a:pt x="68331" y="78677"/>
                    </a:cubicBezTo>
                    <a:cubicBezTo>
                      <a:pt x="80904" y="102775"/>
                      <a:pt x="99478" y="123730"/>
                      <a:pt x="106051" y="150923"/>
                    </a:cubicBezTo>
                    <a:cubicBezTo>
                      <a:pt x="106812" y="152448"/>
                      <a:pt x="107527" y="153924"/>
                      <a:pt x="108289" y="155448"/>
                    </a:cubicBezTo>
                    <a:cubicBezTo>
                      <a:pt x="126577" y="164402"/>
                      <a:pt x="129577" y="184928"/>
                      <a:pt x="140150" y="199597"/>
                    </a:cubicBezTo>
                    <a:cubicBezTo>
                      <a:pt x="157724" y="223933"/>
                      <a:pt x="173439" y="249984"/>
                      <a:pt x="185869" y="277654"/>
                    </a:cubicBezTo>
                    <a:cubicBezTo>
                      <a:pt x="185251" y="278654"/>
                      <a:pt x="185251" y="279606"/>
                      <a:pt x="185869" y="280559"/>
                    </a:cubicBezTo>
                    <a:cubicBezTo>
                      <a:pt x="191870" y="284369"/>
                      <a:pt x="194395" y="289893"/>
                      <a:pt x="194157" y="296894"/>
                    </a:cubicBezTo>
                    <a:cubicBezTo>
                      <a:pt x="189775" y="308943"/>
                      <a:pt x="179964" y="308705"/>
                      <a:pt x="169773" y="307657"/>
                    </a:cubicBezTo>
                    <a:cubicBezTo>
                      <a:pt x="151008" y="303990"/>
                      <a:pt x="147769" y="289227"/>
                      <a:pt x="145388" y="273748"/>
                    </a:cubicBezTo>
                    <a:lnTo>
                      <a:pt x="145388" y="273748"/>
                    </a:lnTo>
                    <a:cubicBezTo>
                      <a:pt x="142055" y="267748"/>
                      <a:pt x="138674" y="261747"/>
                      <a:pt x="135339" y="255746"/>
                    </a:cubicBezTo>
                    <a:close/>
                  </a:path>
                </a:pathLst>
              </a:custGeom>
              <a:solidFill>
                <a:srgbClr val="FF8B00"/>
              </a:solidFill>
              <a:ln w="4763" cap="flat">
                <a:noFill/>
                <a:prstDash val="solid"/>
                <a:miter/>
              </a:ln>
            </p:spPr>
            <p:txBody>
              <a:bodyPr rtlCol="0" anchor="ctr"/>
              <a:lstStyle/>
              <a:p>
                <a:endParaRPr lang="en-US"/>
              </a:p>
            </p:txBody>
          </p:sp>
          <p:sp>
            <p:nvSpPr>
              <p:cNvPr id="1194" name="Freeform: Shape 1193">
                <a:extLst>
                  <a:ext uri="{FF2B5EF4-FFF2-40B4-BE49-F238E27FC236}">
                    <a16:creationId xmlns:a16="http://schemas.microsoft.com/office/drawing/2014/main" id="{EB5C7666-1BB7-1EBE-AE72-A2347FDF48D4}"/>
                  </a:ext>
                </a:extLst>
              </p:cNvPr>
              <p:cNvSpPr/>
              <p:nvPr/>
            </p:nvSpPr>
            <p:spPr>
              <a:xfrm>
                <a:off x="7894816" y="7334445"/>
                <a:ext cx="299523" cy="91732"/>
              </a:xfrm>
              <a:custGeom>
                <a:avLst/>
                <a:gdLst>
                  <a:gd name="connsiteX0" fmla="*/ 194147 w 299523"/>
                  <a:gd name="connsiteY0" fmla="*/ 9377 h 91732"/>
                  <a:gd name="connsiteX1" fmla="*/ 221913 w 299523"/>
                  <a:gd name="connsiteY1" fmla="*/ 22093 h 91732"/>
                  <a:gd name="connsiteX2" fmla="*/ 229199 w 299523"/>
                  <a:gd name="connsiteY2" fmla="*/ 31999 h 91732"/>
                  <a:gd name="connsiteX3" fmla="*/ 239010 w 299523"/>
                  <a:gd name="connsiteY3" fmla="*/ 23236 h 91732"/>
                  <a:gd name="connsiteX4" fmla="*/ 243487 w 299523"/>
                  <a:gd name="connsiteY4" fmla="*/ 47667 h 91732"/>
                  <a:gd name="connsiteX5" fmla="*/ 271776 w 299523"/>
                  <a:gd name="connsiteY5" fmla="*/ 43524 h 91732"/>
                  <a:gd name="connsiteX6" fmla="*/ 291969 w 299523"/>
                  <a:gd name="connsiteY6" fmla="*/ 49620 h 91732"/>
                  <a:gd name="connsiteX7" fmla="*/ 298874 w 299523"/>
                  <a:gd name="connsiteY7" fmla="*/ 58478 h 91732"/>
                  <a:gd name="connsiteX8" fmla="*/ 299113 w 299523"/>
                  <a:gd name="connsiteY8" fmla="*/ 60097 h 91732"/>
                  <a:gd name="connsiteX9" fmla="*/ 190766 w 299523"/>
                  <a:gd name="connsiteY9" fmla="*/ 75528 h 91732"/>
                  <a:gd name="connsiteX10" fmla="*/ 183336 w 299523"/>
                  <a:gd name="connsiteY10" fmla="*/ 75671 h 91732"/>
                  <a:gd name="connsiteX11" fmla="*/ 148618 w 299523"/>
                  <a:gd name="connsiteY11" fmla="*/ 81386 h 91732"/>
                  <a:gd name="connsiteX12" fmla="*/ 148570 w 299523"/>
                  <a:gd name="connsiteY12" fmla="*/ 81290 h 91732"/>
                  <a:gd name="connsiteX13" fmla="*/ 92182 w 299523"/>
                  <a:gd name="connsiteY13" fmla="*/ 88815 h 91732"/>
                  <a:gd name="connsiteX14" fmla="*/ 90658 w 299523"/>
                  <a:gd name="connsiteY14" fmla="*/ 88291 h 91732"/>
                  <a:gd name="connsiteX15" fmla="*/ 89087 w 299523"/>
                  <a:gd name="connsiteY15" fmla="*/ 88529 h 91732"/>
                  <a:gd name="connsiteX16" fmla="*/ 61512 w 299523"/>
                  <a:gd name="connsiteY16" fmla="*/ 90482 h 91732"/>
                  <a:gd name="connsiteX17" fmla="*/ 77990 w 299523"/>
                  <a:gd name="connsiteY17" fmla="*/ 77481 h 91732"/>
                  <a:gd name="connsiteX18" fmla="*/ 33603 w 299523"/>
                  <a:gd name="connsiteY18" fmla="*/ 60907 h 91732"/>
                  <a:gd name="connsiteX19" fmla="*/ 30270 w 299523"/>
                  <a:gd name="connsiteY19" fmla="*/ 69384 h 91732"/>
                  <a:gd name="connsiteX20" fmla="*/ 17554 w 299523"/>
                  <a:gd name="connsiteY20" fmla="*/ 81290 h 91732"/>
                  <a:gd name="connsiteX21" fmla="*/ 6838 w 299523"/>
                  <a:gd name="connsiteY21" fmla="*/ 70384 h 91732"/>
                  <a:gd name="connsiteX22" fmla="*/ 28 w 299523"/>
                  <a:gd name="connsiteY22" fmla="*/ 53573 h 91732"/>
                  <a:gd name="connsiteX23" fmla="*/ 32556 w 299523"/>
                  <a:gd name="connsiteY23" fmla="*/ 34237 h 91732"/>
                  <a:gd name="connsiteX24" fmla="*/ 80942 w 299523"/>
                  <a:gd name="connsiteY24" fmla="*/ 40095 h 91732"/>
                  <a:gd name="connsiteX25" fmla="*/ 88848 w 299523"/>
                  <a:gd name="connsiteY25" fmla="*/ 34475 h 91732"/>
                  <a:gd name="connsiteX26" fmla="*/ 94278 w 299523"/>
                  <a:gd name="connsiteY26" fmla="*/ 33570 h 91732"/>
                  <a:gd name="connsiteX27" fmla="*/ 118423 w 299523"/>
                  <a:gd name="connsiteY27" fmla="*/ 43666 h 91732"/>
                  <a:gd name="connsiteX28" fmla="*/ 125186 w 299523"/>
                  <a:gd name="connsiteY28" fmla="*/ 47238 h 91732"/>
                  <a:gd name="connsiteX29" fmla="*/ 138474 w 299523"/>
                  <a:gd name="connsiteY29" fmla="*/ 43762 h 91732"/>
                  <a:gd name="connsiteX30" fmla="*/ 179670 w 299523"/>
                  <a:gd name="connsiteY30" fmla="*/ 18997 h 91732"/>
                  <a:gd name="connsiteX31" fmla="*/ 183955 w 299523"/>
                  <a:gd name="connsiteY31" fmla="*/ 5805 h 91732"/>
                  <a:gd name="connsiteX32" fmla="*/ 190480 w 299523"/>
                  <a:gd name="connsiteY32" fmla="*/ 519 h 91732"/>
                  <a:gd name="connsiteX33" fmla="*/ 194147 w 299523"/>
                  <a:gd name="connsiteY33" fmla="*/ 9377 h 9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9523" h="91732">
                    <a:moveTo>
                      <a:pt x="194147" y="9377"/>
                    </a:moveTo>
                    <a:cubicBezTo>
                      <a:pt x="197100" y="16949"/>
                      <a:pt x="206673" y="21807"/>
                      <a:pt x="221913" y="22093"/>
                    </a:cubicBezTo>
                    <a:cubicBezTo>
                      <a:pt x="229723" y="22235"/>
                      <a:pt x="219579" y="34332"/>
                      <a:pt x="229199" y="31999"/>
                    </a:cubicBezTo>
                    <a:cubicBezTo>
                      <a:pt x="233724" y="30856"/>
                      <a:pt x="232057" y="22283"/>
                      <a:pt x="239010" y="23236"/>
                    </a:cubicBezTo>
                    <a:cubicBezTo>
                      <a:pt x="245392" y="30427"/>
                      <a:pt x="234438" y="40904"/>
                      <a:pt x="243487" y="47667"/>
                    </a:cubicBezTo>
                    <a:cubicBezTo>
                      <a:pt x="251821" y="31713"/>
                      <a:pt x="261060" y="29713"/>
                      <a:pt x="271776" y="43524"/>
                    </a:cubicBezTo>
                    <a:cubicBezTo>
                      <a:pt x="278110" y="51620"/>
                      <a:pt x="282396" y="53954"/>
                      <a:pt x="291969" y="49620"/>
                    </a:cubicBezTo>
                    <a:cubicBezTo>
                      <a:pt x="301589" y="45238"/>
                      <a:pt x="299541" y="53096"/>
                      <a:pt x="298874" y="58478"/>
                    </a:cubicBezTo>
                    <a:cubicBezTo>
                      <a:pt x="298874" y="58478"/>
                      <a:pt x="299113" y="60097"/>
                      <a:pt x="299113" y="60097"/>
                    </a:cubicBezTo>
                    <a:cubicBezTo>
                      <a:pt x="262680" y="63050"/>
                      <a:pt x="227485" y="74813"/>
                      <a:pt x="190766" y="75528"/>
                    </a:cubicBezTo>
                    <a:cubicBezTo>
                      <a:pt x="188289" y="75576"/>
                      <a:pt x="185813" y="75623"/>
                      <a:pt x="183336" y="75671"/>
                    </a:cubicBezTo>
                    <a:cubicBezTo>
                      <a:pt x="172335" y="81053"/>
                      <a:pt x="160238" y="79814"/>
                      <a:pt x="148618" y="81386"/>
                    </a:cubicBezTo>
                    <a:lnTo>
                      <a:pt x="148570" y="81290"/>
                    </a:lnTo>
                    <a:cubicBezTo>
                      <a:pt x="131044" y="93244"/>
                      <a:pt x="111232" y="88243"/>
                      <a:pt x="92182" y="88815"/>
                    </a:cubicBezTo>
                    <a:lnTo>
                      <a:pt x="90658" y="88291"/>
                    </a:lnTo>
                    <a:lnTo>
                      <a:pt x="89087" y="88529"/>
                    </a:lnTo>
                    <a:cubicBezTo>
                      <a:pt x="79990" y="91101"/>
                      <a:pt x="70894" y="93149"/>
                      <a:pt x="61512" y="90482"/>
                    </a:cubicBezTo>
                    <a:cubicBezTo>
                      <a:pt x="63131" y="79147"/>
                      <a:pt x="63131" y="79147"/>
                      <a:pt x="77990" y="77481"/>
                    </a:cubicBezTo>
                    <a:cubicBezTo>
                      <a:pt x="59511" y="78147"/>
                      <a:pt x="59511" y="78147"/>
                      <a:pt x="33603" y="60907"/>
                    </a:cubicBezTo>
                    <a:cubicBezTo>
                      <a:pt x="29317" y="62431"/>
                      <a:pt x="31365" y="66574"/>
                      <a:pt x="30270" y="69384"/>
                    </a:cubicBezTo>
                    <a:cubicBezTo>
                      <a:pt x="27841" y="75385"/>
                      <a:pt x="24126" y="80957"/>
                      <a:pt x="17554" y="81290"/>
                    </a:cubicBezTo>
                    <a:cubicBezTo>
                      <a:pt x="11267" y="81671"/>
                      <a:pt x="9124" y="75337"/>
                      <a:pt x="6838" y="70384"/>
                    </a:cubicBezTo>
                    <a:cubicBezTo>
                      <a:pt x="4266" y="64908"/>
                      <a:pt x="-401" y="60288"/>
                      <a:pt x="28" y="53573"/>
                    </a:cubicBezTo>
                    <a:cubicBezTo>
                      <a:pt x="6028" y="39047"/>
                      <a:pt x="17697" y="34428"/>
                      <a:pt x="32556" y="34237"/>
                    </a:cubicBezTo>
                    <a:cubicBezTo>
                      <a:pt x="48986" y="34046"/>
                      <a:pt x="64798" y="38476"/>
                      <a:pt x="80942" y="40095"/>
                    </a:cubicBezTo>
                    <a:cubicBezTo>
                      <a:pt x="87705" y="40761"/>
                      <a:pt x="85705" y="35427"/>
                      <a:pt x="88848" y="34475"/>
                    </a:cubicBezTo>
                    <a:cubicBezTo>
                      <a:pt x="90563" y="33522"/>
                      <a:pt x="92373" y="33285"/>
                      <a:pt x="94278" y="33570"/>
                    </a:cubicBezTo>
                    <a:cubicBezTo>
                      <a:pt x="101850" y="38047"/>
                      <a:pt x="114185" y="31332"/>
                      <a:pt x="118423" y="43666"/>
                    </a:cubicBezTo>
                    <a:cubicBezTo>
                      <a:pt x="120043" y="46048"/>
                      <a:pt x="121234" y="49191"/>
                      <a:pt x="125186" y="47238"/>
                    </a:cubicBezTo>
                    <a:cubicBezTo>
                      <a:pt x="129234" y="44333"/>
                      <a:pt x="133282" y="42333"/>
                      <a:pt x="138474" y="43762"/>
                    </a:cubicBezTo>
                    <a:cubicBezTo>
                      <a:pt x="158810" y="49524"/>
                      <a:pt x="176145" y="39381"/>
                      <a:pt x="179670" y="18997"/>
                    </a:cubicBezTo>
                    <a:cubicBezTo>
                      <a:pt x="180479" y="14235"/>
                      <a:pt x="181432" y="9901"/>
                      <a:pt x="183955" y="5805"/>
                    </a:cubicBezTo>
                    <a:cubicBezTo>
                      <a:pt x="185575" y="3185"/>
                      <a:pt x="185670" y="-1577"/>
                      <a:pt x="190480" y="519"/>
                    </a:cubicBezTo>
                    <a:cubicBezTo>
                      <a:pt x="194147" y="2090"/>
                      <a:pt x="191766" y="6852"/>
                      <a:pt x="194147" y="9377"/>
                    </a:cubicBezTo>
                    <a:close/>
                  </a:path>
                </a:pathLst>
              </a:custGeom>
              <a:solidFill>
                <a:srgbClr val="FFC266"/>
              </a:solidFill>
              <a:ln w="4763" cap="flat">
                <a:noFill/>
                <a:prstDash val="solid"/>
                <a:miter/>
              </a:ln>
            </p:spPr>
            <p:txBody>
              <a:bodyPr rtlCol="0" anchor="ctr"/>
              <a:lstStyle/>
              <a:p>
                <a:endParaRPr lang="en-US"/>
              </a:p>
            </p:txBody>
          </p:sp>
          <p:sp>
            <p:nvSpPr>
              <p:cNvPr id="1195" name="Freeform: Shape 1194">
                <a:extLst>
                  <a:ext uri="{FF2B5EF4-FFF2-40B4-BE49-F238E27FC236}">
                    <a16:creationId xmlns:a16="http://schemas.microsoft.com/office/drawing/2014/main" id="{F4A5DA31-066C-6653-39B5-8F75D957D709}"/>
                  </a:ext>
                </a:extLst>
              </p:cNvPr>
              <p:cNvSpPr/>
              <p:nvPr/>
            </p:nvSpPr>
            <p:spPr>
              <a:xfrm>
                <a:off x="7978949" y="6905761"/>
                <a:ext cx="159174" cy="233417"/>
              </a:xfrm>
              <a:custGeom>
                <a:avLst/>
                <a:gdLst>
                  <a:gd name="connsiteX0" fmla="*/ 136207 w 159174"/>
                  <a:gd name="connsiteY0" fmla="*/ 174218 h 233417"/>
                  <a:gd name="connsiteX1" fmla="*/ 125159 w 159174"/>
                  <a:gd name="connsiteY1" fmla="*/ 192268 h 233417"/>
                  <a:gd name="connsiteX2" fmla="*/ 145923 w 159174"/>
                  <a:gd name="connsiteY2" fmla="*/ 199555 h 233417"/>
                  <a:gd name="connsiteX3" fmla="*/ 129016 w 159174"/>
                  <a:gd name="connsiteY3" fmla="*/ 205079 h 233417"/>
                  <a:gd name="connsiteX4" fmla="*/ 147638 w 159174"/>
                  <a:gd name="connsiteY4" fmla="*/ 218319 h 233417"/>
                  <a:gd name="connsiteX5" fmla="*/ 159115 w 159174"/>
                  <a:gd name="connsiteY5" fmla="*/ 225035 h 233417"/>
                  <a:gd name="connsiteX6" fmla="*/ 147781 w 159174"/>
                  <a:gd name="connsiteY6" fmla="*/ 229178 h 233417"/>
                  <a:gd name="connsiteX7" fmla="*/ 138541 w 159174"/>
                  <a:gd name="connsiteY7" fmla="*/ 233417 h 233417"/>
                  <a:gd name="connsiteX8" fmla="*/ 131636 w 159174"/>
                  <a:gd name="connsiteY8" fmla="*/ 229178 h 233417"/>
                  <a:gd name="connsiteX9" fmla="*/ 111633 w 159174"/>
                  <a:gd name="connsiteY9" fmla="*/ 206222 h 233417"/>
                  <a:gd name="connsiteX10" fmla="*/ 41577 w 159174"/>
                  <a:gd name="connsiteY10" fmla="*/ 90827 h 233417"/>
                  <a:gd name="connsiteX11" fmla="*/ 29527 w 159174"/>
                  <a:gd name="connsiteY11" fmla="*/ 71825 h 233417"/>
                  <a:gd name="connsiteX12" fmla="*/ 11763 w 159174"/>
                  <a:gd name="connsiteY12" fmla="*/ 42631 h 233417"/>
                  <a:gd name="connsiteX13" fmla="*/ 0 w 159174"/>
                  <a:gd name="connsiteY13" fmla="*/ 13151 h 233417"/>
                  <a:gd name="connsiteX14" fmla="*/ 4429 w 159174"/>
                  <a:gd name="connsiteY14" fmla="*/ 5769 h 233417"/>
                  <a:gd name="connsiteX15" fmla="*/ 8430 w 159174"/>
                  <a:gd name="connsiteY15" fmla="*/ 6483 h 233417"/>
                  <a:gd name="connsiteX16" fmla="*/ 10668 w 159174"/>
                  <a:gd name="connsiteY16" fmla="*/ 6959 h 233417"/>
                  <a:gd name="connsiteX17" fmla="*/ 20193 w 159174"/>
                  <a:gd name="connsiteY17" fmla="*/ 7626 h 233417"/>
                  <a:gd name="connsiteX18" fmla="*/ 22289 w 159174"/>
                  <a:gd name="connsiteY18" fmla="*/ 11103 h 233417"/>
                  <a:gd name="connsiteX19" fmla="*/ 23050 w 159174"/>
                  <a:gd name="connsiteY19" fmla="*/ 12293 h 233417"/>
                  <a:gd name="connsiteX20" fmla="*/ 29718 w 159174"/>
                  <a:gd name="connsiteY20" fmla="*/ 54 h 233417"/>
                  <a:gd name="connsiteX21" fmla="*/ 40434 w 159174"/>
                  <a:gd name="connsiteY21" fmla="*/ 8007 h 233417"/>
                  <a:gd name="connsiteX22" fmla="*/ 70580 w 159174"/>
                  <a:gd name="connsiteY22" fmla="*/ 62680 h 233417"/>
                  <a:gd name="connsiteX23" fmla="*/ 77105 w 159174"/>
                  <a:gd name="connsiteY23" fmla="*/ 68396 h 233417"/>
                  <a:gd name="connsiteX24" fmla="*/ 93250 w 159174"/>
                  <a:gd name="connsiteY24" fmla="*/ 96256 h 233417"/>
                  <a:gd name="connsiteX25" fmla="*/ 96964 w 159174"/>
                  <a:gd name="connsiteY25" fmla="*/ 100923 h 233417"/>
                  <a:gd name="connsiteX26" fmla="*/ 123301 w 159174"/>
                  <a:gd name="connsiteY26" fmla="*/ 147263 h 233417"/>
                  <a:gd name="connsiteX27" fmla="*/ 123301 w 159174"/>
                  <a:gd name="connsiteY27" fmla="*/ 147215 h 233417"/>
                  <a:gd name="connsiteX28" fmla="*/ 136207 w 159174"/>
                  <a:gd name="connsiteY28" fmla="*/ 174218 h 23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9174" h="233417">
                    <a:moveTo>
                      <a:pt x="136207" y="174218"/>
                    </a:moveTo>
                    <a:cubicBezTo>
                      <a:pt x="133112" y="179267"/>
                      <a:pt x="130016" y="184267"/>
                      <a:pt x="125159" y="192268"/>
                    </a:cubicBezTo>
                    <a:cubicBezTo>
                      <a:pt x="137446" y="185220"/>
                      <a:pt x="145637" y="190077"/>
                      <a:pt x="145923" y="199555"/>
                    </a:cubicBezTo>
                    <a:cubicBezTo>
                      <a:pt x="146256" y="210223"/>
                      <a:pt x="135636" y="202889"/>
                      <a:pt x="129016" y="205079"/>
                    </a:cubicBezTo>
                    <a:cubicBezTo>
                      <a:pt x="133778" y="212414"/>
                      <a:pt x="140637" y="219510"/>
                      <a:pt x="147638" y="218319"/>
                    </a:cubicBezTo>
                    <a:cubicBezTo>
                      <a:pt x="155496" y="217033"/>
                      <a:pt x="158734" y="219986"/>
                      <a:pt x="159115" y="225035"/>
                    </a:cubicBezTo>
                    <a:cubicBezTo>
                      <a:pt x="159972" y="236226"/>
                      <a:pt x="151352" y="226558"/>
                      <a:pt x="147781" y="229178"/>
                    </a:cubicBezTo>
                    <a:cubicBezTo>
                      <a:pt x="145066" y="231131"/>
                      <a:pt x="141637" y="232035"/>
                      <a:pt x="138541" y="233417"/>
                    </a:cubicBezTo>
                    <a:cubicBezTo>
                      <a:pt x="135303" y="233464"/>
                      <a:pt x="133350" y="231511"/>
                      <a:pt x="131636" y="229178"/>
                    </a:cubicBezTo>
                    <a:cubicBezTo>
                      <a:pt x="126302" y="220367"/>
                      <a:pt x="120491" y="211985"/>
                      <a:pt x="111633" y="206222"/>
                    </a:cubicBezTo>
                    <a:cubicBezTo>
                      <a:pt x="86677" y="168741"/>
                      <a:pt x="65294" y="129070"/>
                      <a:pt x="41577" y="90827"/>
                    </a:cubicBezTo>
                    <a:cubicBezTo>
                      <a:pt x="37624" y="84493"/>
                      <a:pt x="33957" y="77921"/>
                      <a:pt x="29527" y="71825"/>
                    </a:cubicBezTo>
                    <a:cubicBezTo>
                      <a:pt x="22908" y="62538"/>
                      <a:pt x="16621" y="53013"/>
                      <a:pt x="11763" y="42631"/>
                    </a:cubicBezTo>
                    <a:cubicBezTo>
                      <a:pt x="7048" y="33106"/>
                      <a:pt x="667" y="24247"/>
                      <a:pt x="0" y="13151"/>
                    </a:cubicBezTo>
                    <a:cubicBezTo>
                      <a:pt x="381" y="10008"/>
                      <a:pt x="1714" y="7483"/>
                      <a:pt x="4429" y="5769"/>
                    </a:cubicBezTo>
                    <a:cubicBezTo>
                      <a:pt x="5762" y="6007"/>
                      <a:pt x="7096" y="6245"/>
                      <a:pt x="8430" y="6483"/>
                    </a:cubicBezTo>
                    <a:cubicBezTo>
                      <a:pt x="9192" y="6626"/>
                      <a:pt x="9906" y="6816"/>
                      <a:pt x="10668" y="6959"/>
                    </a:cubicBezTo>
                    <a:cubicBezTo>
                      <a:pt x="13859" y="7102"/>
                      <a:pt x="17097" y="6007"/>
                      <a:pt x="20193" y="7626"/>
                    </a:cubicBezTo>
                    <a:cubicBezTo>
                      <a:pt x="21193" y="8626"/>
                      <a:pt x="21812" y="9817"/>
                      <a:pt x="22289" y="11103"/>
                    </a:cubicBezTo>
                    <a:cubicBezTo>
                      <a:pt x="22431" y="11484"/>
                      <a:pt x="23050" y="12341"/>
                      <a:pt x="23050" y="12293"/>
                    </a:cubicBezTo>
                    <a:cubicBezTo>
                      <a:pt x="22003" y="6388"/>
                      <a:pt x="22431" y="816"/>
                      <a:pt x="29718" y="54"/>
                    </a:cubicBezTo>
                    <a:cubicBezTo>
                      <a:pt x="35004" y="-517"/>
                      <a:pt x="38862" y="3531"/>
                      <a:pt x="40434" y="8007"/>
                    </a:cubicBezTo>
                    <a:cubicBezTo>
                      <a:pt x="47340" y="28010"/>
                      <a:pt x="63579" y="42774"/>
                      <a:pt x="70580" y="62680"/>
                    </a:cubicBezTo>
                    <a:cubicBezTo>
                      <a:pt x="72771" y="64586"/>
                      <a:pt x="74914" y="66491"/>
                      <a:pt x="77105" y="68396"/>
                    </a:cubicBezTo>
                    <a:cubicBezTo>
                      <a:pt x="88297" y="74349"/>
                      <a:pt x="92488" y="84302"/>
                      <a:pt x="93250" y="96256"/>
                    </a:cubicBezTo>
                    <a:cubicBezTo>
                      <a:pt x="94488" y="97828"/>
                      <a:pt x="95726" y="99352"/>
                      <a:pt x="96964" y="100923"/>
                    </a:cubicBezTo>
                    <a:cubicBezTo>
                      <a:pt x="110776" y="113497"/>
                      <a:pt x="118919" y="129308"/>
                      <a:pt x="123301" y="147263"/>
                    </a:cubicBezTo>
                    <a:lnTo>
                      <a:pt x="123301" y="147215"/>
                    </a:lnTo>
                    <a:cubicBezTo>
                      <a:pt x="132779" y="153740"/>
                      <a:pt x="139541" y="161550"/>
                      <a:pt x="136207" y="174218"/>
                    </a:cubicBezTo>
                    <a:close/>
                  </a:path>
                </a:pathLst>
              </a:custGeom>
              <a:solidFill>
                <a:srgbClr val="FF8300"/>
              </a:solidFill>
              <a:ln w="4763" cap="flat">
                <a:noFill/>
                <a:prstDash val="solid"/>
                <a:miter/>
              </a:ln>
            </p:spPr>
            <p:txBody>
              <a:bodyPr rtlCol="0" anchor="ctr"/>
              <a:lstStyle/>
              <a:p>
                <a:endParaRPr lang="en-US"/>
              </a:p>
            </p:txBody>
          </p:sp>
          <p:sp>
            <p:nvSpPr>
              <p:cNvPr id="1196" name="Freeform: Shape 1195">
                <a:extLst>
                  <a:ext uri="{FF2B5EF4-FFF2-40B4-BE49-F238E27FC236}">
                    <a16:creationId xmlns:a16="http://schemas.microsoft.com/office/drawing/2014/main" id="{8546CE4C-2471-B467-3FA7-B28F87F5509F}"/>
                  </a:ext>
                </a:extLst>
              </p:cNvPr>
              <p:cNvSpPr/>
              <p:nvPr/>
            </p:nvSpPr>
            <p:spPr>
              <a:xfrm>
                <a:off x="6760039" y="6886098"/>
                <a:ext cx="207565" cy="210927"/>
              </a:xfrm>
              <a:custGeom>
                <a:avLst/>
                <a:gdLst>
                  <a:gd name="connsiteX0" fmla="*/ 7616 w 207565"/>
                  <a:gd name="connsiteY0" fmla="*/ 179499 h 210927"/>
                  <a:gd name="connsiteX1" fmla="*/ 14665 w 207565"/>
                  <a:gd name="connsiteY1" fmla="*/ 168593 h 210927"/>
                  <a:gd name="connsiteX2" fmla="*/ 17713 w 207565"/>
                  <a:gd name="connsiteY2" fmla="*/ 164211 h 210927"/>
                  <a:gd name="connsiteX3" fmla="*/ 37525 w 207565"/>
                  <a:gd name="connsiteY3" fmla="*/ 146781 h 210927"/>
                  <a:gd name="connsiteX4" fmla="*/ 48145 w 207565"/>
                  <a:gd name="connsiteY4" fmla="*/ 135398 h 210927"/>
                  <a:gd name="connsiteX5" fmla="*/ 59766 w 207565"/>
                  <a:gd name="connsiteY5" fmla="*/ 117920 h 210927"/>
                  <a:gd name="connsiteX6" fmla="*/ 63480 w 207565"/>
                  <a:gd name="connsiteY6" fmla="*/ 114110 h 210927"/>
                  <a:gd name="connsiteX7" fmla="*/ 78196 w 207565"/>
                  <a:gd name="connsiteY7" fmla="*/ 102966 h 210927"/>
                  <a:gd name="connsiteX8" fmla="*/ 83340 w 207565"/>
                  <a:gd name="connsiteY8" fmla="*/ 98870 h 210927"/>
                  <a:gd name="connsiteX9" fmla="*/ 90865 w 207565"/>
                  <a:gd name="connsiteY9" fmla="*/ 85869 h 210927"/>
                  <a:gd name="connsiteX10" fmla="*/ 101247 w 207565"/>
                  <a:gd name="connsiteY10" fmla="*/ 70295 h 210927"/>
                  <a:gd name="connsiteX11" fmla="*/ 105057 w 207565"/>
                  <a:gd name="connsiteY11" fmla="*/ 66247 h 210927"/>
                  <a:gd name="connsiteX12" fmla="*/ 120535 w 207565"/>
                  <a:gd name="connsiteY12" fmla="*/ 60056 h 210927"/>
                  <a:gd name="connsiteX13" fmla="*/ 124441 w 207565"/>
                  <a:gd name="connsiteY13" fmla="*/ 56769 h 210927"/>
                  <a:gd name="connsiteX14" fmla="*/ 131632 w 207565"/>
                  <a:gd name="connsiteY14" fmla="*/ 42911 h 210927"/>
                  <a:gd name="connsiteX15" fmla="*/ 137823 w 207565"/>
                  <a:gd name="connsiteY15" fmla="*/ 37719 h 210927"/>
                  <a:gd name="connsiteX16" fmla="*/ 154492 w 207565"/>
                  <a:gd name="connsiteY16" fmla="*/ 31195 h 210927"/>
                  <a:gd name="connsiteX17" fmla="*/ 179923 w 207565"/>
                  <a:gd name="connsiteY17" fmla="*/ 24670 h 210927"/>
                  <a:gd name="connsiteX18" fmla="*/ 181638 w 207565"/>
                  <a:gd name="connsiteY18" fmla="*/ 16717 h 210927"/>
                  <a:gd name="connsiteX19" fmla="*/ 191020 w 207565"/>
                  <a:gd name="connsiteY19" fmla="*/ 191 h 210927"/>
                  <a:gd name="connsiteX20" fmla="*/ 204070 w 207565"/>
                  <a:gd name="connsiteY20" fmla="*/ 13478 h 210927"/>
                  <a:gd name="connsiteX21" fmla="*/ 205260 w 207565"/>
                  <a:gd name="connsiteY21" fmla="*/ 56722 h 210927"/>
                  <a:gd name="connsiteX22" fmla="*/ 171065 w 207565"/>
                  <a:gd name="connsiteY22" fmla="*/ 58579 h 210927"/>
                  <a:gd name="connsiteX23" fmla="*/ 164874 w 207565"/>
                  <a:gd name="connsiteY23" fmla="*/ 79249 h 210927"/>
                  <a:gd name="connsiteX24" fmla="*/ 149205 w 207565"/>
                  <a:gd name="connsiteY24" fmla="*/ 94631 h 210927"/>
                  <a:gd name="connsiteX25" fmla="*/ 143681 w 207565"/>
                  <a:gd name="connsiteY25" fmla="*/ 89440 h 210927"/>
                  <a:gd name="connsiteX26" fmla="*/ 148015 w 207565"/>
                  <a:gd name="connsiteY26" fmla="*/ 95584 h 210927"/>
                  <a:gd name="connsiteX27" fmla="*/ 115058 w 207565"/>
                  <a:gd name="connsiteY27" fmla="*/ 94822 h 210927"/>
                  <a:gd name="connsiteX28" fmla="*/ 106534 w 207565"/>
                  <a:gd name="connsiteY28" fmla="*/ 119206 h 210927"/>
                  <a:gd name="connsiteX29" fmla="*/ 95008 w 207565"/>
                  <a:gd name="connsiteY29" fmla="*/ 135350 h 210927"/>
                  <a:gd name="connsiteX30" fmla="*/ 98771 w 207565"/>
                  <a:gd name="connsiteY30" fmla="*/ 146781 h 210927"/>
                  <a:gd name="connsiteX31" fmla="*/ 84626 w 207565"/>
                  <a:gd name="connsiteY31" fmla="*/ 171831 h 210927"/>
                  <a:gd name="connsiteX32" fmla="*/ 78244 w 207565"/>
                  <a:gd name="connsiteY32" fmla="*/ 175832 h 210927"/>
                  <a:gd name="connsiteX33" fmla="*/ 44669 w 207565"/>
                  <a:gd name="connsiteY33" fmla="*/ 186976 h 210927"/>
                  <a:gd name="connsiteX34" fmla="*/ 38810 w 207565"/>
                  <a:gd name="connsiteY34" fmla="*/ 195692 h 210927"/>
                  <a:gd name="connsiteX35" fmla="*/ 33000 w 207565"/>
                  <a:gd name="connsiteY35" fmla="*/ 210550 h 210927"/>
                  <a:gd name="connsiteX36" fmla="*/ 17713 w 207565"/>
                  <a:gd name="connsiteY36" fmla="*/ 199978 h 210927"/>
                  <a:gd name="connsiteX37" fmla="*/ 12427 w 207565"/>
                  <a:gd name="connsiteY37" fmla="*/ 194072 h 210927"/>
                  <a:gd name="connsiteX38" fmla="*/ 187 w 207565"/>
                  <a:gd name="connsiteY38" fmla="*/ 189977 h 210927"/>
                  <a:gd name="connsiteX39" fmla="*/ 7616 w 207565"/>
                  <a:gd name="connsiteY39" fmla="*/ 179499 h 21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65" h="210927">
                    <a:moveTo>
                      <a:pt x="7616" y="179499"/>
                    </a:moveTo>
                    <a:cubicBezTo>
                      <a:pt x="9950" y="175879"/>
                      <a:pt x="12284" y="172213"/>
                      <a:pt x="14665" y="168593"/>
                    </a:cubicBezTo>
                    <a:cubicBezTo>
                      <a:pt x="15379" y="166926"/>
                      <a:pt x="16427" y="165497"/>
                      <a:pt x="17713" y="164211"/>
                    </a:cubicBezTo>
                    <a:cubicBezTo>
                      <a:pt x="23428" y="157401"/>
                      <a:pt x="31857" y="153687"/>
                      <a:pt x="37525" y="146781"/>
                    </a:cubicBezTo>
                    <a:cubicBezTo>
                      <a:pt x="39239" y="141304"/>
                      <a:pt x="43240" y="137922"/>
                      <a:pt x="48145" y="135398"/>
                    </a:cubicBezTo>
                    <a:cubicBezTo>
                      <a:pt x="51003" y="128921"/>
                      <a:pt x="54765" y="123016"/>
                      <a:pt x="59766" y="117920"/>
                    </a:cubicBezTo>
                    <a:cubicBezTo>
                      <a:pt x="60861" y="116539"/>
                      <a:pt x="62147" y="115300"/>
                      <a:pt x="63480" y="114110"/>
                    </a:cubicBezTo>
                    <a:cubicBezTo>
                      <a:pt x="68291" y="110253"/>
                      <a:pt x="73958" y="107538"/>
                      <a:pt x="78196" y="102966"/>
                    </a:cubicBezTo>
                    <a:cubicBezTo>
                      <a:pt x="79911" y="101584"/>
                      <a:pt x="81625" y="100203"/>
                      <a:pt x="83340" y="98870"/>
                    </a:cubicBezTo>
                    <a:cubicBezTo>
                      <a:pt x="86388" y="94869"/>
                      <a:pt x="88293" y="90202"/>
                      <a:pt x="90865" y="85869"/>
                    </a:cubicBezTo>
                    <a:cubicBezTo>
                      <a:pt x="94294" y="80677"/>
                      <a:pt x="97437" y="75248"/>
                      <a:pt x="101247" y="70295"/>
                    </a:cubicBezTo>
                    <a:cubicBezTo>
                      <a:pt x="102343" y="68818"/>
                      <a:pt x="103676" y="67485"/>
                      <a:pt x="105057" y="66247"/>
                    </a:cubicBezTo>
                    <a:cubicBezTo>
                      <a:pt x="109534" y="62485"/>
                      <a:pt x="115010" y="61246"/>
                      <a:pt x="120535" y="60056"/>
                    </a:cubicBezTo>
                    <a:cubicBezTo>
                      <a:pt x="121821" y="58960"/>
                      <a:pt x="123155" y="57865"/>
                      <a:pt x="124441" y="56769"/>
                    </a:cubicBezTo>
                    <a:cubicBezTo>
                      <a:pt x="127012" y="52245"/>
                      <a:pt x="128203" y="47006"/>
                      <a:pt x="131632" y="42911"/>
                    </a:cubicBezTo>
                    <a:cubicBezTo>
                      <a:pt x="133394" y="40767"/>
                      <a:pt x="135537" y="39196"/>
                      <a:pt x="137823" y="37719"/>
                    </a:cubicBezTo>
                    <a:cubicBezTo>
                      <a:pt x="142681" y="33767"/>
                      <a:pt x="146538" y="27194"/>
                      <a:pt x="154492" y="31195"/>
                    </a:cubicBezTo>
                    <a:cubicBezTo>
                      <a:pt x="166446" y="42672"/>
                      <a:pt x="173209" y="33100"/>
                      <a:pt x="179923" y="24670"/>
                    </a:cubicBezTo>
                    <a:cubicBezTo>
                      <a:pt x="181495" y="22670"/>
                      <a:pt x="181257" y="19431"/>
                      <a:pt x="181638" y="16717"/>
                    </a:cubicBezTo>
                    <a:cubicBezTo>
                      <a:pt x="182686" y="9954"/>
                      <a:pt x="182734" y="1763"/>
                      <a:pt x="191020" y="191"/>
                    </a:cubicBezTo>
                    <a:cubicBezTo>
                      <a:pt x="200450" y="-1524"/>
                      <a:pt x="199879" y="8763"/>
                      <a:pt x="204070" y="13478"/>
                    </a:cubicBezTo>
                    <a:cubicBezTo>
                      <a:pt x="213023" y="27337"/>
                      <a:pt x="201498" y="41720"/>
                      <a:pt x="205260" y="56722"/>
                    </a:cubicBezTo>
                    <a:cubicBezTo>
                      <a:pt x="207689" y="66342"/>
                      <a:pt x="185257" y="69009"/>
                      <a:pt x="171065" y="58579"/>
                    </a:cubicBezTo>
                    <a:cubicBezTo>
                      <a:pt x="171065" y="66437"/>
                      <a:pt x="168922" y="73200"/>
                      <a:pt x="164874" y="79249"/>
                    </a:cubicBezTo>
                    <a:cubicBezTo>
                      <a:pt x="159778" y="84487"/>
                      <a:pt x="157254" y="92441"/>
                      <a:pt x="149205" y="94631"/>
                    </a:cubicBezTo>
                    <a:cubicBezTo>
                      <a:pt x="147205" y="93059"/>
                      <a:pt x="145300" y="91440"/>
                      <a:pt x="143681" y="89440"/>
                    </a:cubicBezTo>
                    <a:cubicBezTo>
                      <a:pt x="145062" y="91488"/>
                      <a:pt x="147300" y="92965"/>
                      <a:pt x="148015" y="95584"/>
                    </a:cubicBezTo>
                    <a:cubicBezTo>
                      <a:pt x="136965" y="107061"/>
                      <a:pt x="126107" y="108681"/>
                      <a:pt x="115058" y="94822"/>
                    </a:cubicBezTo>
                    <a:cubicBezTo>
                      <a:pt x="126107" y="108109"/>
                      <a:pt x="119059" y="114634"/>
                      <a:pt x="106534" y="119206"/>
                    </a:cubicBezTo>
                    <a:cubicBezTo>
                      <a:pt x="86198" y="118206"/>
                      <a:pt x="86198" y="118253"/>
                      <a:pt x="95008" y="135350"/>
                    </a:cubicBezTo>
                    <a:cubicBezTo>
                      <a:pt x="96913" y="138970"/>
                      <a:pt x="98771" y="142542"/>
                      <a:pt x="98771" y="146781"/>
                    </a:cubicBezTo>
                    <a:cubicBezTo>
                      <a:pt x="98628" y="157592"/>
                      <a:pt x="82054" y="159116"/>
                      <a:pt x="84626" y="171831"/>
                    </a:cubicBezTo>
                    <a:cubicBezTo>
                      <a:pt x="84959" y="173450"/>
                      <a:pt x="80006" y="176832"/>
                      <a:pt x="78244" y="175832"/>
                    </a:cubicBezTo>
                    <a:cubicBezTo>
                      <a:pt x="62766" y="167117"/>
                      <a:pt x="56908" y="186357"/>
                      <a:pt x="44669" y="186976"/>
                    </a:cubicBezTo>
                    <a:cubicBezTo>
                      <a:pt x="40144" y="187214"/>
                      <a:pt x="37382" y="190453"/>
                      <a:pt x="38810" y="195692"/>
                    </a:cubicBezTo>
                    <a:cubicBezTo>
                      <a:pt x="40525" y="202025"/>
                      <a:pt x="41097" y="208693"/>
                      <a:pt x="33000" y="210550"/>
                    </a:cubicBezTo>
                    <a:cubicBezTo>
                      <a:pt x="24761" y="212503"/>
                      <a:pt x="20713" y="206550"/>
                      <a:pt x="17713" y="199978"/>
                    </a:cubicBezTo>
                    <a:cubicBezTo>
                      <a:pt x="16522" y="197454"/>
                      <a:pt x="15236" y="195072"/>
                      <a:pt x="12427" y="194072"/>
                    </a:cubicBezTo>
                    <a:cubicBezTo>
                      <a:pt x="8331" y="192786"/>
                      <a:pt x="3139" y="194644"/>
                      <a:pt x="187" y="189977"/>
                    </a:cubicBezTo>
                    <a:cubicBezTo>
                      <a:pt x="-813" y="183976"/>
                      <a:pt x="2282" y="180976"/>
                      <a:pt x="7616" y="179499"/>
                    </a:cubicBezTo>
                    <a:close/>
                  </a:path>
                </a:pathLst>
              </a:custGeom>
              <a:solidFill>
                <a:srgbClr val="FFC97B"/>
              </a:solidFill>
              <a:ln w="4763" cap="flat">
                <a:noFill/>
                <a:prstDash val="solid"/>
                <a:miter/>
              </a:ln>
            </p:spPr>
            <p:txBody>
              <a:bodyPr rtlCol="0" anchor="ctr"/>
              <a:lstStyle/>
              <a:p>
                <a:endParaRPr lang="en-US"/>
              </a:p>
            </p:txBody>
          </p:sp>
          <p:sp>
            <p:nvSpPr>
              <p:cNvPr id="1197" name="Freeform: Shape 1196">
                <a:extLst>
                  <a:ext uri="{FF2B5EF4-FFF2-40B4-BE49-F238E27FC236}">
                    <a16:creationId xmlns:a16="http://schemas.microsoft.com/office/drawing/2014/main" id="{FB1E4F78-13FF-CE7E-26E4-401AD5960E26}"/>
                  </a:ext>
                </a:extLst>
              </p:cNvPr>
              <p:cNvSpPr/>
              <p:nvPr/>
            </p:nvSpPr>
            <p:spPr>
              <a:xfrm>
                <a:off x="7247130" y="6489953"/>
                <a:ext cx="143258" cy="156972"/>
              </a:xfrm>
              <a:custGeom>
                <a:avLst/>
                <a:gdLst>
                  <a:gd name="connsiteX0" fmla="*/ 29494 w 143258"/>
                  <a:gd name="connsiteY0" fmla="*/ 55388 h 156972"/>
                  <a:gd name="connsiteX1" fmla="*/ 33018 w 143258"/>
                  <a:gd name="connsiteY1" fmla="*/ 56198 h 156972"/>
                  <a:gd name="connsiteX2" fmla="*/ 57830 w 143258"/>
                  <a:gd name="connsiteY2" fmla="*/ 57484 h 156972"/>
                  <a:gd name="connsiteX3" fmla="*/ 98740 w 143258"/>
                  <a:gd name="connsiteY3" fmla="*/ 39101 h 156972"/>
                  <a:gd name="connsiteX4" fmla="*/ 101883 w 143258"/>
                  <a:gd name="connsiteY4" fmla="*/ 32718 h 156972"/>
                  <a:gd name="connsiteX5" fmla="*/ 111932 w 143258"/>
                  <a:gd name="connsiteY5" fmla="*/ 0 h 156972"/>
                  <a:gd name="connsiteX6" fmla="*/ 128601 w 143258"/>
                  <a:gd name="connsiteY6" fmla="*/ 26289 h 156972"/>
                  <a:gd name="connsiteX7" fmla="*/ 138317 w 143258"/>
                  <a:gd name="connsiteY7" fmla="*/ 45958 h 156972"/>
                  <a:gd name="connsiteX8" fmla="*/ 142317 w 143258"/>
                  <a:gd name="connsiteY8" fmla="*/ 57960 h 156972"/>
                  <a:gd name="connsiteX9" fmla="*/ 140841 w 143258"/>
                  <a:gd name="connsiteY9" fmla="*/ 76676 h 156972"/>
                  <a:gd name="connsiteX10" fmla="*/ 139031 w 143258"/>
                  <a:gd name="connsiteY10" fmla="*/ 91535 h 156972"/>
                  <a:gd name="connsiteX11" fmla="*/ 127601 w 143258"/>
                  <a:gd name="connsiteY11" fmla="*/ 91869 h 156972"/>
                  <a:gd name="connsiteX12" fmla="*/ 91978 w 143258"/>
                  <a:gd name="connsiteY12" fmla="*/ 90869 h 156972"/>
                  <a:gd name="connsiteX13" fmla="*/ 64402 w 143258"/>
                  <a:gd name="connsiteY13" fmla="*/ 104966 h 156972"/>
                  <a:gd name="connsiteX14" fmla="*/ 56163 w 143258"/>
                  <a:gd name="connsiteY14" fmla="*/ 126159 h 156972"/>
                  <a:gd name="connsiteX15" fmla="*/ 16921 w 143258"/>
                  <a:gd name="connsiteY15" fmla="*/ 156972 h 156972"/>
                  <a:gd name="connsiteX16" fmla="*/ 633 w 143258"/>
                  <a:gd name="connsiteY16" fmla="*/ 144161 h 156972"/>
                  <a:gd name="connsiteX17" fmla="*/ 109 w 143258"/>
                  <a:gd name="connsiteY17" fmla="*/ 138351 h 156972"/>
                  <a:gd name="connsiteX18" fmla="*/ 7539 w 143258"/>
                  <a:gd name="connsiteY18" fmla="*/ 124063 h 156972"/>
                  <a:gd name="connsiteX19" fmla="*/ 7252 w 143258"/>
                  <a:gd name="connsiteY19" fmla="*/ 76343 h 156972"/>
                  <a:gd name="connsiteX20" fmla="*/ 29494 w 143258"/>
                  <a:gd name="connsiteY20" fmla="*/ 55388 h 15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258" h="156972">
                    <a:moveTo>
                      <a:pt x="29494" y="55388"/>
                    </a:moveTo>
                    <a:cubicBezTo>
                      <a:pt x="30684" y="55626"/>
                      <a:pt x="31875" y="55864"/>
                      <a:pt x="33018" y="56198"/>
                    </a:cubicBezTo>
                    <a:cubicBezTo>
                      <a:pt x="41018" y="62056"/>
                      <a:pt x="49496" y="63198"/>
                      <a:pt x="57830" y="57484"/>
                    </a:cubicBezTo>
                    <a:cubicBezTo>
                      <a:pt x="70403" y="48816"/>
                      <a:pt x="90406" y="56722"/>
                      <a:pt x="98740" y="39101"/>
                    </a:cubicBezTo>
                    <a:cubicBezTo>
                      <a:pt x="99693" y="37100"/>
                      <a:pt x="105360" y="39005"/>
                      <a:pt x="101883" y="32718"/>
                    </a:cubicBezTo>
                    <a:cubicBezTo>
                      <a:pt x="95930" y="22003"/>
                      <a:pt x="99645" y="13240"/>
                      <a:pt x="111932" y="0"/>
                    </a:cubicBezTo>
                    <a:cubicBezTo>
                      <a:pt x="122886" y="5334"/>
                      <a:pt x="124839" y="16431"/>
                      <a:pt x="128601" y="26289"/>
                    </a:cubicBezTo>
                    <a:cubicBezTo>
                      <a:pt x="129792" y="33814"/>
                      <a:pt x="129220" y="42243"/>
                      <a:pt x="138317" y="45958"/>
                    </a:cubicBezTo>
                    <a:cubicBezTo>
                      <a:pt x="142269" y="49054"/>
                      <a:pt x="144698" y="52721"/>
                      <a:pt x="142317" y="57960"/>
                    </a:cubicBezTo>
                    <a:cubicBezTo>
                      <a:pt x="137412" y="63818"/>
                      <a:pt x="133030" y="68961"/>
                      <a:pt x="140841" y="76676"/>
                    </a:cubicBezTo>
                    <a:cubicBezTo>
                      <a:pt x="144460" y="80296"/>
                      <a:pt x="143841" y="87249"/>
                      <a:pt x="139031" y="91535"/>
                    </a:cubicBezTo>
                    <a:cubicBezTo>
                      <a:pt x="135507" y="94631"/>
                      <a:pt x="130934" y="94536"/>
                      <a:pt x="127601" y="91869"/>
                    </a:cubicBezTo>
                    <a:cubicBezTo>
                      <a:pt x="115552" y="82105"/>
                      <a:pt x="105122" y="87582"/>
                      <a:pt x="91978" y="90869"/>
                    </a:cubicBezTo>
                    <a:cubicBezTo>
                      <a:pt x="80595" y="93726"/>
                      <a:pt x="72880" y="97441"/>
                      <a:pt x="64402" y="104966"/>
                    </a:cubicBezTo>
                    <a:cubicBezTo>
                      <a:pt x="57163" y="111347"/>
                      <a:pt x="48877" y="112586"/>
                      <a:pt x="56163" y="126159"/>
                    </a:cubicBezTo>
                    <a:cubicBezTo>
                      <a:pt x="61497" y="136017"/>
                      <a:pt x="35875" y="155115"/>
                      <a:pt x="16921" y="156972"/>
                    </a:cubicBezTo>
                    <a:cubicBezTo>
                      <a:pt x="9920" y="154686"/>
                      <a:pt x="4252" y="150733"/>
                      <a:pt x="633" y="144161"/>
                    </a:cubicBezTo>
                    <a:cubicBezTo>
                      <a:pt x="13" y="142304"/>
                      <a:pt x="-129" y="140351"/>
                      <a:pt x="109" y="138351"/>
                    </a:cubicBezTo>
                    <a:cubicBezTo>
                      <a:pt x="1966" y="133302"/>
                      <a:pt x="4443" y="128350"/>
                      <a:pt x="7539" y="124063"/>
                    </a:cubicBezTo>
                    <a:cubicBezTo>
                      <a:pt x="24064" y="101108"/>
                      <a:pt x="24207" y="96298"/>
                      <a:pt x="7252" y="76343"/>
                    </a:cubicBezTo>
                    <a:cubicBezTo>
                      <a:pt x="10539" y="64961"/>
                      <a:pt x="17301" y="57341"/>
                      <a:pt x="29494" y="55388"/>
                    </a:cubicBezTo>
                    <a:close/>
                  </a:path>
                </a:pathLst>
              </a:custGeom>
              <a:solidFill>
                <a:srgbClr val="FFD291"/>
              </a:solidFill>
              <a:ln w="4763" cap="flat">
                <a:noFill/>
                <a:prstDash val="solid"/>
                <a:miter/>
              </a:ln>
            </p:spPr>
            <p:txBody>
              <a:bodyPr rtlCol="0" anchor="ctr"/>
              <a:lstStyle/>
              <a:p>
                <a:endParaRPr lang="en-US"/>
              </a:p>
            </p:txBody>
          </p:sp>
          <p:sp>
            <p:nvSpPr>
              <p:cNvPr id="1198" name="Freeform: Shape 1197">
                <a:extLst>
                  <a:ext uri="{FF2B5EF4-FFF2-40B4-BE49-F238E27FC236}">
                    <a16:creationId xmlns:a16="http://schemas.microsoft.com/office/drawing/2014/main" id="{671F8206-E076-EFCE-D0A5-5B73394D31A4}"/>
                  </a:ext>
                </a:extLst>
              </p:cNvPr>
              <p:cNvSpPr/>
              <p:nvPr/>
            </p:nvSpPr>
            <p:spPr>
              <a:xfrm>
                <a:off x="6712315" y="7457861"/>
                <a:ext cx="196226" cy="73077"/>
              </a:xfrm>
              <a:custGeom>
                <a:avLst/>
                <a:gdLst>
                  <a:gd name="connsiteX0" fmla="*/ 5239 w 196226"/>
                  <a:gd name="connsiteY0" fmla="*/ 69079 h 73077"/>
                  <a:gd name="connsiteX1" fmla="*/ 0 w 196226"/>
                  <a:gd name="connsiteY1" fmla="*/ 56506 h 73077"/>
                  <a:gd name="connsiteX2" fmla="*/ 15764 w 196226"/>
                  <a:gd name="connsiteY2" fmla="*/ 57269 h 73077"/>
                  <a:gd name="connsiteX3" fmla="*/ 11668 w 196226"/>
                  <a:gd name="connsiteY3" fmla="*/ 40886 h 73077"/>
                  <a:gd name="connsiteX4" fmla="*/ 33575 w 196226"/>
                  <a:gd name="connsiteY4" fmla="*/ 48839 h 73077"/>
                  <a:gd name="connsiteX5" fmla="*/ 45815 w 196226"/>
                  <a:gd name="connsiteY5" fmla="*/ 43505 h 73077"/>
                  <a:gd name="connsiteX6" fmla="*/ 56340 w 196226"/>
                  <a:gd name="connsiteY6" fmla="*/ 41981 h 73077"/>
                  <a:gd name="connsiteX7" fmla="*/ 80153 w 196226"/>
                  <a:gd name="connsiteY7" fmla="*/ 46981 h 73077"/>
                  <a:gd name="connsiteX8" fmla="*/ 69009 w 196226"/>
                  <a:gd name="connsiteY8" fmla="*/ 34885 h 73077"/>
                  <a:gd name="connsiteX9" fmla="*/ 96155 w 196226"/>
                  <a:gd name="connsiteY9" fmla="*/ 71 h 73077"/>
                  <a:gd name="connsiteX10" fmla="*/ 97774 w 196226"/>
                  <a:gd name="connsiteY10" fmla="*/ 2214 h 73077"/>
                  <a:gd name="connsiteX11" fmla="*/ 124539 w 196226"/>
                  <a:gd name="connsiteY11" fmla="*/ 18597 h 73077"/>
                  <a:gd name="connsiteX12" fmla="*/ 100774 w 196226"/>
                  <a:gd name="connsiteY12" fmla="*/ 36361 h 73077"/>
                  <a:gd name="connsiteX13" fmla="*/ 154591 w 196226"/>
                  <a:gd name="connsiteY13" fmla="*/ 21836 h 73077"/>
                  <a:gd name="connsiteX14" fmla="*/ 187785 w 196226"/>
                  <a:gd name="connsiteY14" fmla="*/ 31361 h 73077"/>
                  <a:gd name="connsiteX15" fmla="*/ 196215 w 196226"/>
                  <a:gd name="connsiteY15" fmla="*/ 44172 h 73077"/>
                  <a:gd name="connsiteX16" fmla="*/ 183023 w 196226"/>
                  <a:gd name="connsiteY16" fmla="*/ 56506 h 73077"/>
                  <a:gd name="connsiteX17" fmla="*/ 174879 w 196226"/>
                  <a:gd name="connsiteY17" fmla="*/ 59221 h 73077"/>
                  <a:gd name="connsiteX18" fmla="*/ 174593 w 196226"/>
                  <a:gd name="connsiteY18" fmla="*/ 59269 h 73077"/>
                  <a:gd name="connsiteX19" fmla="*/ 114538 w 196226"/>
                  <a:gd name="connsiteY19" fmla="*/ 65794 h 73077"/>
                  <a:gd name="connsiteX20" fmla="*/ 114633 w 196226"/>
                  <a:gd name="connsiteY20" fmla="*/ 65698 h 73077"/>
                  <a:gd name="connsiteX21" fmla="*/ 80533 w 196226"/>
                  <a:gd name="connsiteY21" fmla="*/ 68651 h 73077"/>
                  <a:gd name="connsiteX22" fmla="*/ 80724 w 196226"/>
                  <a:gd name="connsiteY22" fmla="*/ 68603 h 73077"/>
                  <a:gd name="connsiteX23" fmla="*/ 59102 w 196226"/>
                  <a:gd name="connsiteY23" fmla="*/ 69318 h 73077"/>
                  <a:gd name="connsiteX24" fmla="*/ 38481 w 196226"/>
                  <a:gd name="connsiteY24" fmla="*/ 70556 h 73077"/>
                  <a:gd name="connsiteX25" fmla="*/ 5239 w 196226"/>
                  <a:gd name="connsiteY25" fmla="*/ 69079 h 7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6226" h="73077">
                    <a:moveTo>
                      <a:pt x="5239" y="69079"/>
                    </a:moveTo>
                    <a:cubicBezTo>
                      <a:pt x="3477" y="64794"/>
                      <a:pt x="1667" y="60507"/>
                      <a:pt x="0" y="56506"/>
                    </a:cubicBezTo>
                    <a:cubicBezTo>
                      <a:pt x="6286" y="49887"/>
                      <a:pt x="9287" y="65508"/>
                      <a:pt x="15764" y="57269"/>
                    </a:cubicBezTo>
                    <a:cubicBezTo>
                      <a:pt x="21812" y="49553"/>
                      <a:pt x="12716" y="46791"/>
                      <a:pt x="11668" y="40886"/>
                    </a:cubicBezTo>
                    <a:cubicBezTo>
                      <a:pt x="20669" y="39409"/>
                      <a:pt x="26384" y="46458"/>
                      <a:pt x="33575" y="48839"/>
                    </a:cubicBezTo>
                    <a:cubicBezTo>
                      <a:pt x="41577" y="51506"/>
                      <a:pt x="41100" y="52221"/>
                      <a:pt x="45815" y="43505"/>
                    </a:cubicBezTo>
                    <a:cubicBezTo>
                      <a:pt x="48292" y="38933"/>
                      <a:pt x="52292" y="39600"/>
                      <a:pt x="56340" y="41981"/>
                    </a:cubicBezTo>
                    <a:cubicBezTo>
                      <a:pt x="63675" y="46267"/>
                      <a:pt x="71866" y="46744"/>
                      <a:pt x="80153" y="46981"/>
                    </a:cubicBezTo>
                    <a:cubicBezTo>
                      <a:pt x="80248" y="39218"/>
                      <a:pt x="64389" y="46839"/>
                      <a:pt x="69009" y="34885"/>
                    </a:cubicBezTo>
                    <a:cubicBezTo>
                      <a:pt x="74533" y="20502"/>
                      <a:pt x="70342" y="-1405"/>
                      <a:pt x="96155" y="71"/>
                    </a:cubicBezTo>
                    <a:cubicBezTo>
                      <a:pt x="96678" y="785"/>
                      <a:pt x="97250" y="1548"/>
                      <a:pt x="97774" y="2214"/>
                    </a:cubicBezTo>
                    <a:cubicBezTo>
                      <a:pt x="107728" y="5881"/>
                      <a:pt x="122015" y="2690"/>
                      <a:pt x="124539" y="18597"/>
                    </a:cubicBezTo>
                    <a:cubicBezTo>
                      <a:pt x="122301" y="32361"/>
                      <a:pt x="111300" y="33790"/>
                      <a:pt x="100774" y="36361"/>
                    </a:cubicBezTo>
                    <a:cubicBezTo>
                      <a:pt x="119158" y="33361"/>
                      <a:pt x="135493" y="22312"/>
                      <a:pt x="154591" y="21836"/>
                    </a:cubicBezTo>
                    <a:cubicBezTo>
                      <a:pt x="167021" y="20216"/>
                      <a:pt x="177308" y="26075"/>
                      <a:pt x="187785" y="31361"/>
                    </a:cubicBezTo>
                    <a:cubicBezTo>
                      <a:pt x="193167" y="34075"/>
                      <a:pt x="196453" y="37742"/>
                      <a:pt x="196215" y="44172"/>
                    </a:cubicBezTo>
                    <a:cubicBezTo>
                      <a:pt x="195882" y="52840"/>
                      <a:pt x="191262" y="56506"/>
                      <a:pt x="183023" y="56506"/>
                    </a:cubicBezTo>
                    <a:cubicBezTo>
                      <a:pt x="180165" y="57078"/>
                      <a:pt x="177212" y="57173"/>
                      <a:pt x="174879" y="59221"/>
                    </a:cubicBezTo>
                    <a:lnTo>
                      <a:pt x="174593" y="59269"/>
                    </a:lnTo>
                    <a:cubicBezTo>
                      <a:pt x="155210" y="67127"/>
                      <a:pt x="135160" y="69175"/>
                      <a:pt x="114538" y="65794"/>
                    </a:cubicBezTo>
                    <a:lnTo>
                      <a:pt x="114633" y="65698"/>
                    </a:lnTo>
                    <a:cubicBezTo>
                      <a:pt x="103917" y="74366"/>
                      <a:pt x="91726" y="65365"/>
                      <a:pt x="80533" y="68651"/>
                    </a:cubicBezTo>
                    <a:lnTo>
                      <a:pt x="80724" y="68603"/>
                    </a:lnTo>
                    <a:cubicBezTo>
                      <a:pt x="73676" y="73223"/>
                      <a:pt x="66246" y="66174"/>
                      <a:pt x="59102" y="69318"/>
                    </a:cubicBezTo>
                    <a:cubicBezTo>
                      <a:pt x="52435" y="72604"/>
                      <a:pt x="45434" y="71223"/>
                      <a:pt x="38481" y="70556"/>
                    </a:cubicBezTo>
                    <a:cubicBezTo>
                      <a:pt x="27432" y="69365"/>
                      <a:pt x="15954" y="77795"/>
                      <a:pt x="5239" y="69079"/>
                    </a:cubicBezTo>
                    <a:close/>
                  </a:path>
                </a:pathLst>
              </a:custGeom>
              <a:solidFill>
                <a:srgbClr val="FFBD58"/>
              </a:solidFill>
              <a:ln w="4763" cap="flat">
                <a:noFill/>
                <a:prstDash val="solid"/>
                <a:miter/>
              </a:ln>
            </p:spPr>
            <p:txBody>
              <a:bodyPr rtlCol="0" anchor="ctr"/>
              <a:lstStyle/>
              <a:p>
                <a:endParaRPr lang="en-US"/>
              </a:p>
            </p:txBody>
          </p:sp>
          <p:sp>
            <p:nvSpPr>
              <p:cNvPr id="1199" name="Freeform: Shape 1198">
                <a:extLst>
                  <a:ext uri="{FF2B5EF4-FFF2-40B4-BE49-F238E27FC236}">
                    <a16:creationId xmlns:a16="http://schemas.microsoft.com/office/drawing/2014/main" id="{9003B96E-9A92-F85F-E9A8-54059AC8E0C3}"/>
                  </a:ext>
                </a:extLst>
              </p:cNvPr>
              <p:cNvSpPr/>
              <p:nvPr/>
            </p:nvSpPr>
            <p:spPr>
              <a:xfrm>
                <a:off x="6960155" y="6746067"/>
                <a:ext cx="140013" cy="143698"/>
              </a:xfrm>
              <a:custGeom>
                <a:avLst/>
                <a:gdLst>
                  <a:gd name="connsiteX0" fmla="*/ 106728 w 140013"/>
                  <a:gd name="connsiteY0" fmla="*/ 4490 h 143698"/>
                  <a:gd name="connsiteX1" fmla="*/ 115110 w 140013"/>
                  <a:gd name="connsiteY1" fmla="*/ 681 h 143698"/>
                  <a:gd name="connsiteX2" fmla="*/ 120682 w 140013"/>
                  <a:gd name="connsiteY2" fmla="*/ 824 h 143698"/>
                  <a:gd name="connsiteX3" fmla="*/ 139970 w 140013"/>
                  <a:gd name="connsiteY3" fmla="*/ 42924 h 143698"/>
                  <a:gd name="connsiteX4" fmla="*/ 138160 w 140013"/>
                  <a:gd name="connsiteY4" fmla="*/ 46591 h 143698"/>
                  <a:gd name="connsiteX5" fmla="*/ 118920 w 140013"/>
                  <a:gd name="connsiteY5" fmla="*/ 57974 h 143698"/>
                  <a:gd name="connsiteX6" fmla="*/ 114205 w 140013"/>
                  <a:gd name="connsiteY6" fmla="*/ 33447 h 143698"/>
                  <a:gd name="connsiteX7" fmla="*/ 107966 w 140013"/>
                  <a:gd name="connsiteY7" fmla="*/ 51687 h 143698"/>
                  <a:gd name="connsiteX8" fmla="*/ 82248 w 140013"/>
                  <a:gd name="connsiteY8" fmla="*/ 76881 h 143698"/>
                  <a:gd name="connsiteX9" fmla="*/ 69295 w 140013"/>
                  <a:gd name="connsiteY9" fmla="*/ 90025 h 143698"/>
                  <a:gd name="connsiteX10" fmla="*/ 65008 w 140013"/>
                  <a:gd name="connsiteY10" fmla="*/ 101360 h 143698"/>
                  <a:gd name="connsiteX11" fmla="*/ 62199 w 140013"/>
                  <a:gd name="connsiteY11" fmla="*/ 123172 h 143698"/>
                  <a:gd name="connsiteX12" fmla="*/ 55150 w 140013"/>
                  <a:gd name="connsiteY12" fmla="*/ 143699 h 143698"/>
                  <a:gd name="connsiteX13" fmla="*/ 33671 w 140013"/>
                  <a:gd name="connsiteY13" fmla="*/ 130173 h 143698"/>
                  <a:gd name="connsiteX14" fmla="*/ 7287 w 140013"/>
                  <a:gd name="connsiteY14" fmla="*/ 119695 h 143698"/>
                  <a:gd name="connsiteX15" fmla="*/ 0 w 140013"/>
                  <a:gd name="connsiteY15" fmla="*/ 116171 h 143698"/>
                  <a:gd name="connsiteX16" fmla="*/ 762 w 140013"/>
                  <a:gd name="connsiteY16" fmla="*/ 112885 h 143698"/>
                  <a:gd name="connsiteX17" fmla="*/ 60150 w 140013"/>
                  <a:gd name="connsiteY17" fmla="*/ 54640 h 143698"/>
                  <a:gd name="connsiteX18" fmla="*/ 60198 w 140013"/>
                  <a:gd name="connsiteY18" fmla="*/ 54640 h 143698"/>
                  <a:gd name="connsiteX19" fmla="*/ 80629 w 140013"/>
                  <a:gd name="connsiteY19" fmla="*/ 32875 h 143698"/>
                  <a:gd name="connsiteX20" fmla="*/ 90107 w 140013"/>
                  <a:gd name="connsiteY20" fmla="*/ 25541 h 143698"/>
                  <a:gd name="connsiteX21" fmla="*/ 106728 w 140013"/>
                  <a:gd name="connsiteY21" fmla="*/ 4490 h 14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013" h="143698">
                    <a:moveTo>
                      <a:pt x="106728" y="4490"/>
                    </a:moveTo>
                    <a:cubicBezTo>
                      <a:pt x="109490" y="3253"/>
                      <a:pt x="112300" y="1967"/>
                      <a:pt x="115110" y="681"/>
                    </a:cubicBezTo>
                    <a:cubicBezTo>
                      <a:pt x="117015" y="-272"/>
                      <a:pt x="118872" y="-225"/>
                      <a:pt x="120682" y="824"/>
                    </a:cubicBezTo>
                    <a:cubicBezTo>
                      <a:pt x="128921" y="14015"/>
                      <a:pt x="140827" y="25541"/>
                      <a:pt x="139970" y="42924"/>
                    </a:cubicBezTo>
                    <a:cubicBezTo>
                      <a:pt x="139541" y="44210"/>
                      <a:pt x="139018" y="45496"/>
                      <a:pt x="138160" y="46591"/>
                    </a:cubicBezTo>
                    <a:cubicBezTo>
                      <a:pt x="133208" y="52973"/>
                      <a:pt x="128874" y="62593"/>
                      <a:pt x="118920" y="57974"/>
                    </a:cubicBezTo>
                    <a:cubicBezTo>
                      <a:pt x="109109" y="53401"/>
                      <a:pt x="109061" y="44162"/>
                      <a:pt x="114205" y="33447"/>
                    </a:cubicBezTo>
                    <a:cubicBezTo>
                      <a:pt x="110014" y="39971"/>
                      <a:pt x="108061" y="46115"/>
                      <a:pt x="107966" y="51687"/>
                    </a:cubicBezTo>
                    <a:cubicBezTo>
                      <a:pt x="107681" y="69213"/>
                      <a:pt x="98774" y="76309"/>
                      <a:pt x="82248" y="76881"/>
                    </a:cubicBezTo>
                    <a:cubicBezTo>
                      <a:pt x="74486" y="77166"/>
                      <a:pt x="67104" y="78786"/>
                      <a:pt x="69295" y="90025"/>
                    </a:cubicBezTo>
                    <a:cubicBezTo>
                      <a:pt x="70057" y="93978"/>
                      <a:pt x="67771" y="98312"/>
                      <a:pt x="65008" y="101360"/>
                    </a:cubicBezTo>
                    <a:cubicBezTo>
                      <a:pt x="58960" y="108122"/>
                      <a:pt x="54103" y="113171"/>
                      <a:pt x="62199" y="123172"/>
                    </a:cubicBezTo>
                    <a:cubicBezTo>
                      <a:pt x="67246" y="129411"/>
                      <a:pt x="64056" y="139031"/>
                      <a:pt x="55150" y="143699"/>
                    </a:cubicBezTo>
                    <a:cubicBezTo>
                      <a:pt x="45673" y="142841"/>
                      <a:pt x="40910" y="134602"/>
                      <a:pt x="33671" y="130173"/>
                    </a:cubicBezTo>
                    <a:cubicBezTo>
                      <a:pt x="26146" y="123553"/>
                      <a:pt x="18717" y="116647"/>
                      <a:pt x="7287" y="119695"/>
                    </a:cubicBezTo>
                    <a:cubicBezTo>
                      <a:pt x="4334" y="119648"/>
                      <a:pt x="1762" y="118743"/>
                      <a:pt x="0" y="116171"/>
                    </a:cubicBezTo>
                    <a:cubicBezTo>
                      <a:pt x="286" y="115076"/>
                      <a:pt x="524" y="113981"/>
                      <a:pt x="762" y="112885"/>
                    </a:cubicBezTo>
                    <a:cubicBezTo>
                      <a:pt x="17240" y="90073"/>
                      <a:pt x="36195" y="69785"/>
                      <a:pt x="60150" y="54640"/>
                    </a:cubicBezTo>
                    <a:lnTo>
                      <a:pt x="60198" y="54640"/>
                    </a:lnTo>
                    <a:cubicBezTo>
                      <a:pt x="65437" y="45924"/>
                      <a:pt x="71914" y="38304"/>
                      <a:pt x="80629" y="32875"/>
                    </a:cubicBezTo>
                    <a:cubicBezTo>
                      <a:pt x="83773" y="30399"/>
                      <a:pt x="86916" y="27970"/>
                      <a:pt x="90107" y="25541"/>
                    </a:cubicBezTo>
                    <a:cubicBezTo>
                      <a:pt x="94488" y="17635"/>
                      <a:pt x="94774" y="6443"/>
                      <a:pt x="106728" y="4490"/>
                    </a:cubicBezTo>
                    <a:close/>
                  </a:path>
                </a:pathLst>
              </a:custGeom>
              <a:solidFill>
                <a:srgbClr val="FFC97B"/>
              </a:solidFill>
              <a:ln w="4763" cap="flat">
                <a:noFill/>
                <a:prstDash val="solid"/>
                <a:miter/>
              </a:ln>
            </p:spPr>
            <p:txBody>
              <a:bodyPr rtlCol="0" anchor="ctr"/>
              <a:lstStyle/>
              <a:p>
                <a:endParaRPr lang="en-US"/>
              </a:p>
            </p:txBody>
          </p:sp>
          <p:sp>
            <p:nvSpPr>
              <p:cNvPr id="1200" name="Freeform: Shape 1199">
                <a:extLst>
                  <a:ext uri="{FF2B5EF4-FFF2-40B4-BE49-F238E27FC236}">
                    <a16:creationId xmlns:a16="http://schemas.microsoft.com/office/drawing/2014/main" id="{B322BF88-79A9-1F43-8878-596563CCE46C}"/>
                  </a:ext>
                </a:extLst>
              </p:cNvPr>
              <p:cNvSpPr/>
              <p:nvPr/>
            </p:nvSpPr>
            <p:spPr>
              <a:xfrm>
                <a:off x="7602229" y="6224390"/>
                <a:ext cx="122982" cy="178466"/>
              </a:xfrm>
              <a:custGeom>
                <a:avLst/>
                <a:gdLst>
                  <a:gd name="connsiteX0" fmla="*/ 104972 w 122982"/>
                  <a:gd name="connsiteY0" fmla="*/ 140452 h 178466"/>
                  <a:gd name="connsiteX1" fmla="*/ 112925 w 122982"/>
                  <a:gd name="connsiteY1" fmla="*/ 161884 h 178466"/>
                  <a:gd name="connsiteX2" fmla="*/ 121641 w 122982"/>
                  <a:gd name="connsiteY2" fmla="*/ 178458 h 178466"/>
                  <a:gd name="connsiteX3" fmla="*/ 94399 w 122982"/>
                  <a:gd name="connsiteY3" fmla="*/ 153073 h 178466"/>
                  <a:gd name="connsiteX4" fmla="*/ 71729 w 122982"/>
                  <a:gd name="connsiteY4" fmla="*/ 126499 h 178466"/>
                  <a:gd name="connsiteX5" fmla="*/ 74111 w 122982"/>
                  <a:gd name="connsiteY5" fmla="*/ 129785 h 178466"/>
                  <a:gd name="connsiteX6" fmla="*/ 76111 w 122982"/>
                  <a:gd name="connsiteY6" fmla="*/ 129785 h 178466"/>
                  <a:gd name="connsiteX7" fmla="*/ 83350 w 122982"/>
                  <a:gd name="connsiteY7" fmla="*/ 135071 h 178466"/>
                  <a:gd name="connsiteX8" fmla="*/ 66110 w 122982"/>
                  <a:gd name="connsiteY8" fmla="*/ 151263 h 178466"/>
                  <a:gd name="connsiteX9" fmla="*/ 38726 w 122982"/>
                  <a:gd name="connsiteY9" fmla="*/ 118879 h 178466"/>
                  <a:gd name="connsiteX10" fmla="*/ 31677 w 122982"/>
                  <a:gd name="connsiteY10" fmla="*/ 102448 h 178466"/>
                  <a:gd name="connsiteX11" fmla="*/ 19247 w 122982"/>
                  <a:gd name="connsiteY11" fmla="*/ 74778 h 178466"/>
                  <a:gd name="connsiteX12" fmla="*/ 54 w 122982"/>
                  <a:gd name="connsiteY12" fmla="*/ 15342 h 178466"/>
                  <a:gd name="connsiteX13" fmla="*/ 27438 w 122982"/>
                  <a:gd name="connsiteY13" fmla="*/ 9294 h 178466"/>
                  <a:gd name="connsiteX14" fmla="*/ 31677 w 122982"/>
                  <a:gd name="connsiteY14" fmla="*/ 20581 h 178466"/>
                  <a:gd name="connsiteX15" fmla="*/ 53775 w 122982"/>
                  <a:gd name="connsiteY15" fmla="*/ 56395 h 178466"/>
                  <a:gd name="connsiteX16" fmla="*/ 57776 w 122982"/>
                  <a:gd name="connsiteY16" fmla="*/ 64015 h 178466"/>
                  <a:gd name="connsiteX17" fmla="*/ 76826 w 122982"/>
                  <a:gd name="connsiteY17" fmla="*/ 101591 h 178466"/>
                  <a:gd name="connsiteX18" fmla="*/ 83731 w 122982"/>
                  <a:gd name="connsiteY18" fmla="*/ 114926 h 178466"/>
                  <a:gd name="connsiteX19" fmla="*/ 104972 w 122982"/>
                  <a:gd name="connsiteY19" fmla="*/ 140452 h 17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982" h="178466">
                    <a:moveTo>
                      <a:pt x="104972" y="140452"/>
                    </a:moveTo>
                    <a:cubicBezTo>
                      <a:pt x="100923" y="150073"/>
                      <a:pt x="106924" y="155978"/>
                      <a:pt x="112925" y="161884"/>
                    </a:cubicBezTo>
                    <a:cubicBezTo>
                      <a:pt x="119450" y="165503"/>
                      <a:pt x="125831" y="169218"/>
                      <a:pt x="121641" y="178458"/>
                    </a:cubicBezTo>
                    <a:cubicBezTo>
                      <a:pt x="104353" y="178886"/>
                      <a:pt x="101495" y="163599"/>
                      <a:pt x="94399" y="153073"/>
                    </a:cubicBezTo>
                    <a:cubicBezTo>
                      <a:pt x="88684" y="144596"/>
                      <a:pt x="88160" y="132261"/>
                      <a:pt x="71729" y="126499"/>
                    </a:cubicBezTo>
                    <a:cubicBezTo>
                      <a:pt x="73444" y="127451"/>
                      <a:pt x="73206" y="132404"/>
                      <a:pt x="74111" y="129785"/>
                    </a:cubicBezTo>
                    <a:cubicBezTo>
                      <a:pt x="74349" y="129118"/>
                      <a:pt x="75016" y="129785"/>
                      <a:pt x="76111" y="129785"/>
                    </a:cubicBezTo>
                    <a:cubicBezTo>
                      <a:pt x="79921" y="129880"/>
                      <a:pt x="83255" y="130975"/>
                      <a:pt x="83350" y="135071"/>
                    </a:cubicBezTo>
                    <a:cubicBezTo>
                      <a:pt x="83541" y="146549"/>
                      <a:pt x="75635" y="149835"/>
                      <a:pt x="66110" y="151263"/>
                    </a:cubicBezTo>
                    <a:cubicBezTo>
                      <a:pt x="49679" y="146644"/>
                      <a:pt x="49489" y="128356"/>
                      <a:pt x="38726" y="118879"/>
                    </a:cubicBezTo>
                    <a:cubicBezTo>
                      <a:pt x="34915" y="114021"/>
                      <a:pt x="32915" y="108401"/>
                      <a:pt x="31677" y="102448"/>
                    </a:cubicBezTo>
                    <a:cubicBezTo>
                      <a:pt x="30486" y="91923"/>
                      <a:pt x="24390" y="83636"/>
                      <a:pt x="19247" y="74778"/>
                    </a:cubicBezTo>
                    <a:cubicBezTo>
                      <a:pt x="8674" y="56442"/>
                      <a:pt x="-803" y="37535"/>
                      <a:pt x="54" y="15342"/>
                    </a:cubicBezTo>
                    <a:cubicBezTo>
                      <a:pt x="11913" y="-3756"/>
                      <a:pt x="13532" y="-4137"/>
                      <a:pt x="27438" y="9294"/>
                    </a:cubicBezTo>
                    <a:cubicBezTo>
                      <a:pt x="29105" y="12961"/>
                      <a:pt x="30248" y="16818"/>
                      <a:pt x="31677" y="20581"/>
                    </a:cubicBezTo>
                    <a:cubicBezTo>
                      <a:pt x="37773" y="33296"/>
                      <a:pt x="46774" y="44203"/>
                      <a:pt x="53775" y="56395"/>
                    </a:cubicBezTo>
                    <a:cubicBezTo>
                      <a:pt x="55394" y="58824"/>
                      <a:pt x="56680" y="61347"/>
                      <a:pt x="57776" y="64015"/>
                    </a:cubicBezTo>
                    <a:cubicBezTo>
                      <a:pt x="60824" y="78207"/>
                      <a:pt x="76969" y="85779"/>
                      <a:pt x="76826" y="101591"/>
                    </a:cubicBezTo>
                    <a:cubicBezTo>
                      <a:pt x="76444" y="107401"/>
                      <a:pt x="78778" y="111877"/>
                      <a:pt x="83731" y="114926"/>
                    </a:cubicBezTo>
                    <a:cubicBezTo>
                      <a:pt x="94304" y="120546"/>
                      <a:pt x="99400" y="130690"/>
                      <a:pt x="104972" y="140452"/>
                    </a:cubicBezTo>
                    <a:close/>
                  </a:path>
                </a:pathLst>
              </a:custGeom>
              <a:solidFill>
                <a:srgbClr val="FF8E00"/>
              </a:solidFill>
              <a:ln w="4763" cap="flat">
                <a:noFill/>
                <a:prstDash val="solid"/>
                <a:miter/>
              </a:ln>
            </p:spPr>
            <p:txBody>
              <a:bodyPr rtlCol="0" anchor="ctr"/>
              <a:lstStyle/>
              <a:p>
                <a:endParaRPr lang="en-US"/>
              </a:p>
            </p:txBody>
          </p:sp>
          <p:sp>
            <p:nvSpPr>
              <p:cNvPr id="1201" name="Freeform: Shape 1200">
                <a:extLst>
                  <a:ext uri="{FF2B5EF4-FFF2-40B4-BE49-F238E27FC236}">
                    <a16:creationId xmlns:a16="http://schemas.microsoft.com/office/drawing/2014/main" id="{F4683789-C9CA-E5F9-169A-4B205D872F88}"/>
                  </a:ext>
                </a:extLst>
              </p:cNvPr>
              <p:cNvSpPr/>
              <p:nvPr/>
            </p:nvSpPr>
            <p:spPr>
              <a:xfrm>
                <a:off x="7089123" y="6639003"/>
                <a:ext cx="130827" cy="106860"/>
              </a:xfrm>
              <a:custGeom>
                <a:avLst/>
                <a:gdLst>
                  <a:gd name="connsiteX0" fmla="*/ 68247 w 130827"/>
                  <a:gd name="connsiteY0" fmla="*/ 25305 h 106860"/>
                  <a:gd name="connsiteX1" fmla="*/ 71582 w 130827"/>
                  <a:gd name="connsiteY1" fmla="*/ 21066 h 106860"/>
                  <a:gd name="connsiteX2" fmla="*/ 86012 w 130827"/>
                  <a:gd name="connsiteY2" fmla="*/ 14161 h 106860"/>
                  <a:gd name="connsiteX3" fmla="*/ 112205 w 130827"/>
                  <a:gd name="connsiteY3" fmla="*/ 7636 h 106860"/>
                  <a:gd name="connsiteX4" fmla="*/ 125254 w 130827"/>
                  <a:gd name="connsiteY4" fmla="*/ 731 h 106860"/>
                  <a:gd name="connsiteX5" fmla="*/ 129636 w 130827"/>
                  <a:gd name="connsiteY5" fmla="*/ 19114 h 106860"/>
                  <a:gd name="connsiteX6" fmla="*/ 130446 w 130827"/>
                  <a:gd name="connsiteY6" fmla="*/ 25163 h 106860"/>
                  <a:gd name="connsiteX7" fmla="*/ 121873 w 130827"/>
                  <a:gd name="connsiteY7" fmla="*/ 40402 h 106860"/>
                  <a:gd name="connsiteX8" fmla="*/ 84202 w 130827"/>
                  <a:gd name="connsiteY8" fmla="*/ 77312 h 106860"/>
                  <a:gd name="connsiteX9" fmla="*/ 44721 w 130827"/>
                  <a:gd name="connsiteY9" fmla="*/ 106030 h 106860"/>
                  <a:gd name="connsiteX10" fmla="*/ 12003 w 130827"/>
                  <a:gd name="connsiteY10" fmla="*/ 106173 h 106860"/>
                  <a:gd name="connsiteX11" fmla="*/ 1 w 130827"/>
                  <a:gd name="connsiteY11" fmla="*/ 98743 h 106860"/>
                  <a:gd name="connsiteX12" fmla="*/ 11050 w 130827"/>
                  <a:gd name="connsiteY12" fmla="*/ 77359 h 106860"/>
                  <a:gd name="connsiteX13" fmla="*/ 14717 w 130827"/>
                  <a:gd name="connsiteY13" fmla="*/ 73359 h 106860"/>
                  <a:gd name="connsiteX14" fmla="*/ 28147 w 130827"/>
                  <a:gd name="connsiteY14" fmla="*/ 60643 h 106860"/>
                  <a:gd name="connsiteX15" fmla="*/ 32243 w 130827"/>
                  <a:gd name="connsiteY15" fmla="*/ 57167 h 106860"/>
                  <a:gd name="connsiteX16" fmla="*/ 48531 w 130827"/>
                  <a:gd name="connsiteY16" fmla="*/ 36688 h 106860"/>
                  <a:gd name="connsiteX17" fmla="*/ 58818 w 130827"/>
                  <a:gd name="connsiteY17" fmla="*/ 27782 h 106860"/>
                  <a:gd name="connsiteX18" fmla="*/ 66295 w 130827"/>
                  <a:gd name="connsiteY18" fmla="*/ 29448 h 106860"/>
                  <a:gd name="connsiteX19" fmla="*/ 71439 w 130827"/>
                  <a:gd name="connsiteY19" fmla="*/ 31068 h 106860"/>
                  <a:gd name="connsiteX20" fmla="*/ 68247 w 130827"/>
                  <a:gd name="connsiteY20" fmla="*/ 25305 h 1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827" h="106860">
                    <a:moveTo>
                      <a:pt x="68247" y="25305"/>
                    </a:moveTo>
                    <a:cubicBezTo>
                      <a:pt x="69343" y="23924"/>
                      <a:pt x="70486" y="22495"/>
                      <a:pt x="71582" y="21066"/>
                    </a:cubicBezTo>
                    <a:cubicBezTo>
                      <a:pt x="75725" y="17400"/>
                      <a:pt x="78630" y="11018"/>
                      <a:pt x="86012" y="14161"/>
                    </a:cubicBezTo>
                    <a:cubicBezTo>
                      <a:pt x="96442" y="19400"/>
                      <a:pt x="103156" y="8875"/>
                      <a:pt x="112205" y="7636"/>
                    </a:cubicBezTo>
                    <a:cubicBezTo>
                      <a:pt x="116825" y="7017"/>
                      <a:pt x="118492" y="-2698"/>
                      <a:pt x="125254" y="731"/>
                    </a:cubicBezTo>
                    <a:cubicBezTo>
                      <a:pt x="133160" y="4731"/>
                      <a:pt x="129827" y="12494"/>
                      <a:pt x="129636" y="19114"/>
                    </a:cubicBezTo>
                    <a:cubicBezTo>
                      <a:pt x="129541" y="21114"/>
                      <a:pt x="130160" y="23162"/>
                      <a:pt x="130446" y="25163"/>
                    </a:cubicBezTo>
                    <a:cubicBezTo>
                      <a:pt x="131303" y="32354"/>
                      <a:pt x="131541" y="40212"/>
                      <a:pt x="121873" y="40402"/>
                    </a:cubicBezTo>
                    <a:cubicBezTo>
                      <a:pt x="97251" y="40783"/>
                      <a:pt x="91489" y="60072"/>
                      <a:pt x="84202" y="77312"/>
                    </a:cubicBezTo>
                    <a:cubicBezTo>
                      <a:pt x="78392" y="91076"/>
                      <a:pt x="58818" y="107220"/>
                      <a:pt x="44721" y="106030"/>
                    </a:cubicBezTo>
                    <a:cubicBezTo>
                      <a:pt x="33719" y="105077"/>
                      <a:pt x="22908" y="108173"/>
                      <a:pt x="12003" y="106173"/>
                    </a:cubicBezTo>
                    <a:cubicBezTo>
                      <a:pt x="7145" y="105125"/>
                      <a:pt x="3001" y="102839"/>
                      <a:pt x="1" y="98743"/>
                    </a:cubicBezTo>
                    <a:cubicBezTo>
                      <a:pt x="-94" y="89694"/>
                      <a:pt x="6240" y="83932"/>
                      <a:pt x="11050" y="77359"/>
                    </a:cubicBezTo>
                    <a:cubicBezTo>
                      <a:pt x="12145" y="75931"/>
                      <a:pt x="13431" y="74645"/>
                      <a:pt x="14717" y="73359"/>
                    </a:cubicBezTo>
                    <a:cubicBezTo>
                      <a:pt x="19337" y="69311"/>
                      <a:pt x="24242" y="65501"/>
                      <a:pt x="28147" y="60643"/>
                    </a:cubicBezTo>
                    <a:cubicBezTo>
                      <a:pt x="29385" y="59309"/>
                      <a:pt x="30767" y="58166"/>
                      <a:pt x="32243" y="57167"/>
                    </a:cubicBezTo>
                    <a:cubicBezTo>
                      <a:pt x="42197" y="53928"/>
                      <a:pt x="43530" y="43831"/>
                      <a:pt x="48531" y="36688"/>
                    </a:cubicBezTo>
                    <a:cubicBezTo>
                      <a:pt x="50864" y="32449"/>
                      <a:pt x="54246" y="29401"/>
                      <a:pt x="58818" y="27782"/>
                    </a:cubicBezTo>
                    <a:cubicBezTo>
                      <a:pt x="61294" y="28353"/>
                      <a:pt x="63819" y="28877"/>
                      <a:pt x="66295" y="29448"/>
                    </a:cubicBezTo>
                    <a:cubicBezTo>
                      <a:pt x="67867" y="30449"/>
                      <a:pt x="69295" y="31877"/>
                      <a:pt x="71439" y="31068"/>
                    </a:cubicBezTo>
                    <a:cubicBezTo>
                      <a:pt x="70581" y="29020"/>
                      <a:pt x="68057" y="27925"/>
                      <a:pt x="68247" y="25305"/>
                    </a:cubicBezTo>
                    <a:close/>
                  </a:path>
                </a:pathLst>
              </a:custGeom>
              <a:solidFill>
                <a:srgbClr val="FFCE88"/>
              </a:solidFill>
              <a:ln w="4763" cap="flat">
                <a:noFill/>
                <a:prstDash val="solid"/>
                <a:miter/>
              </a:ln>
            </p:spPr>
            <p:txBody>
              <a:bodyPr rtlCol="0" anchor="ctr"/>
              <a:lstStyle/>
              <a:p>
                <a:endParaRPr lang="en-US"/>
              </a:p>
            </p:txBody>
          </p:sp>
          <p:sp>
            <p:nvSpPr>
              <p:cNvPr id="1202" name="Freeform: Shape 1201">
                <a:extLst>
                  <a:ext uri="{FF2B5EF4-FFF2-40B4-BE49-F238E27FC236}">
                    <a16:creationId xmlns:a16="http://schemas.microsoft.com/office/drawing/2014/main" id="{0E874A20-5E1D-AD83-5DC8-F327FFBB96A5}"/>
                  </a:ext>
                </a:extLst>
              </p:cNvPr>
              <p:cNvSpPr/>
              <p:nvPr/>
            </p:nvSpPr>
            <p:spPr>
              <a:xfrm>
                <a:off x="6532047" y="7269376"/>
                <a:ext cx="86121" cy="112795"/>
              </a:xfrm>
              <a:custGeom>
                <a:avLst/>
                <a:gdLst>
                  <a:gd name="connsiteX0" fmla="*/ 47251 w 86121"/>
                  <a:gd name="connsiteY0" fmla="*/ 8867 h 112795"/>
                  <a:gd name="connsiteX1" fmla="*/ 63253 w 86121"/>
                  <a:gd name="connsiteY1" fmla="*/ 5438 h 112795"/>
                  <a:gd name="connsiteX2" fmla="*/ 83304 w 86121"/>
                  <a:gd name="connsiteY2" fmla="*/ 2723 h 112795"/>
                  <a:gd name="connsiteX3" fmla="*/ 86113 w 86121"/>
                  <a:gd name="connsiteY3" fmla="*/ 7248 h 112795"/>
                  <a:gd name="connsiteX4" fmla="*/ 80589 w 86121"/>
                  <a:gd name="connsiteY4" fmla="*/ 10820 h 112795"/>
                  <a:gd name="connsiteX5" fmla="*/ 69682 w 86121"/>
                  <a:gd name="connsiteY5" fmla="*/ 18153 h 112795"/>
                  <a:gd name="connsiteX6" fmla="*/ 76207 w 86121"/>
                  <a:gd name="connsiteY6" fmla="*/ 34298 h 112795"/>
                  <a:gd name="connsiteX7" fmla="*/ 82684 w 86121"/>
                  <a:gd name="connsiteY7" fmla="*/ 43157 h 112795"/>
                  <a:gd name="connsiteX8" fmla="*/ 72064 w 86121"/>
                  <a:gd name="connsiteY8" fmla="*/ 48396 h 112795"/>
                  <a:gd name="connsiteX9" fmla="*/ 51918 w 86121"/>
                  <a:gd name="connsiteY9" fmla="*/ 53015 h 112795"/>
                  <a:gd name="connsiteX10" fmla="*/ 48632 w 86121"/>
                  <a:gd name="connsiteY10" fmla="*/ 85210 h 112795"/>
                  <a:gd name="connsiteX11" fmla="*/ 64396 w 86121"/>
                  <a:gd name="connsiteY11" fmla="*/ 90782 h 112795"/>
                  <a:gd name="connsiteX12" fmla="*/ 41726 w 86121"/>
                  <a:gd name="connsiteY12" fmla="*/ 111022 h 112795"/>
                  <a:gd name="connsiteX13" fmla="*/ 31630 w 86121"/>
                  <a:gd name="connsiteY13" fmla="*/ 108451 h 112795"/>
                  <a:gd name="connsiteX14" fmla="*/ 198 w 86121"/>
                  <a:gd name="connsiteY14" fmla="*/ 68113 h 112795"/>
                  <a:gd name="connsiteX15" fmla="*/ 16057 w 86121"/>
                  <a:gd name="connsiteY15" fmla="*/ 36537 h 112795"/>
                  <a:gd name="connsiteX16" fmla="*/ 27201 w 86121"/>
                  <a:gd name="connsiteY16" fmla="*/ 26679 h 112795"/>
                  <a:gd name="connsiteX17" fmla="*/ 30297 w 86121"/>
                  <a:gd name="connsiteY17" fmla="*/ 26726 h 112795"/>
                  <a:gd name="connsiteX18" fmla="*/ 38012 w 86121"/>
                  <a:gd name="connsiteY18" fmla="*/ 13201 h 112795"/>
                  <a:gd name="connsiteX19" fmla="*/ 47251 w 86121"/>
                  <a:gd name="connsiteY19" fmla="*/ 8867 h 11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121" h="112795">
                    <a:moveTo>
                      <a:pt x="47251" y="8867"/>
                    </a:moveTo>
                    <a:cubicBezTo>
                      <a:pt x="54347" y="15915"/>
                      <a:pt x="59157" y="12820"/>
                      <a:pt x="63253" y="5438"/>
                    </a:cubicBezTo>
                    <a:cubicBezTo>
                      <a:pt x="68587" y="-4182"/>
                      <a:pt x="76445" y="1675"/>
                      <a:pt x="83304" y="2723"/>
                    </a:cubicBezTo>
                    <a:cubicBezTo>
                      <a:pt x="84494" y="2866"/>
                      <a:pt x="86256" y="5771"/>
                      <a:pt x="86113" y="7248"/>
                    </a:cubicBezTo>
                    <a:cubicBezTo>
                      <a:pt x="85827" y="10057"/>
                      <a:pt x="83637" y="12963"/>
                      <a:pt x="80589" y="10820"/>
                    </a:cubicBezTo>
                    <a:cubicBezTo>
                      <a:pt x="70064" y="3247"/>
                      <a:pt x="70921" y="13391"/>
                      <a:pt x="69682" y="18153"/>
                    </a:cubicBezTo>
                    <a:cubicBezTo>
                      <a:pt x="67968" y="24631"/>
                      <a:pt x="65873" y="32203"/>
                      <a:pt x="76207" y="34298"/>
                    </a:cubicBezTo>
                    <a:cubicBezTo>
                      <a:pt x="80970" y="35251"/>
                      <a:pt x="86161" y="35680"/>
                      <a:pt x="82684" y="43157"/>
                    </a:cubicBezTo>
                    <a:cubicBezTo>
                      <a:pt x="80398" y="48157"/>
                      <a:pt x="78636" y="50967"/>
                      <a:pt x="72064" y="48396"/>
                    </a:cubicBezTo>
                    <a:cubicBezTo>
                      <a:pt x="64967" y="45633"/>
                      <a:pt x="56967" y="46062"/>
                      <a:pt x="51918" y="53015"/>
                    </a:cubicBezTo>
                    <a:cubicBezTo>
                      <a:pt x="44822" y="62873"/>
                      <a:pt x="55919" y="75066"/>
                      <a:pt x="48632" y="85210"/>
                    </a:cubicBezTo>
                    <a:cubicBezTo>
                      <a:pt x="53395" y="87353"/>
                      <a:pt x="59872" y="83638"/>
                      <a:pt x="64396" y="90782"/>
                    </a:cubicBezTo>
                    <a:cubicBezTo>
                      <a:pt x="56824" y="97259"/>
                      <a:pt x="40060" y="94783"/>
                      <a:pt x="41726" y="111022"/>
                    </a:cubicBezTo>
                    <a:cubicBezTo>
                      <a:pt x="37107" y="115071"/>
                      <a:pt x="33583" y="111308"/>
                      <a:pt x="31630" y="108451"/>
                    </a:cubicBezTo>
                    <a:cubicBezTo>
                      <a:pt x="21915" y="94354"/>
                      <a:pt x="7151" y="84257"/>
                      <a:pt x="198" y="68113"/>
                    </a:cubicBezTo>
                    <a:cubicBezTo>
                      <a:pt x="-1755" y="53968"/>
                      <a:pt x="11295" y="47348"/>
                      <a:pt x="16057" y="36537"/>
                    </a:cubicBezTo>
                    <a:cubicBezTo>
                      <a:pt x="19295" y="32727"/>
                      <a:pt x="22772" y="29155"/>
                      <a:pt x="27201" y="26679"/>
                    </a:cubicBezTo>
                    <a:cubicBezTo>
                      <a:pt x="28201" y="27012"/>
                      <a:pt x="29249" y="27012"/>
                      <a:pt x="30297" y="26726"/>
                    </a:cubicBezTo>
                    <a:cubicBezTo>
                      <a:pt x="35107" y="23535"/>
                      <a:pt x="34821" y="17344"/>
                      <a:pt x="38012" y="13201"/>
                    </a:cubicBezTo>
                    <a:cubicBezTo>
                      <a:pt x="40393" y="10248"/>
                      <a:pt x="43012" y="7772"/>
                      <a:pt x="47251" y="8867"/>
                    </a:cubicBezTo>
                    <a:close/>
                  </a:path>
                </a:pathLst>
              </a:custGeom>
              <a:solidFill>
                <a:srgbClr val="FFC776"/>
              </a:solidFill>
              <a:ln w="4763" cap="flat">
                <a:noFill/>
                <a:prstDash val="solid"/>
                <a:miter/>
              </a:ln>
            </p:spPr>
            <p:txBody>
              <a:bodyPr rtlCol="0" anchor="ctr"/>
              <a:lstStyle/>
              <a:p>
                <a:endParaRPr lang="en-US"/>
              </a:p>
            </p:txBody>
          </p:sp>
          <p:sp>
            <p:nvSpPr>
              <p:cNvPr id="1203" name="Freeform: Shape 1202">
                <a:extLst>
                  <a:ext uri="{FF2B5EF4-FFF2-40B4-BE49-F238E27FC236}">
                    <a16:creationId xmlns:a16="http://schemas.microsoft.com/office/drawing/2014/main" id="{7E839B7E-BABC-AAD8-5551-3E8A5F7722DE}"/>
                  </a:ext>
                </a:extLst>
              </p:cNvPr>
              <p:cNvSpPr/>
              <p:nvPr/>
            </p:nvSpPr>
            <p:spPr>
              <a:xfrm>
                <a:off x="6363411" y="7450026"/>
                <a:ext cx="128770" cy="91803"/>
              </a:xfrm>
              <a:custGeom>
                <a:avLst/>
                <a:gdLst>
                  <a:gd name="connsiteX0" fmla="*/ 21911 w 128770"/>
                  <a:gd name="connsiteY0" fmla="*/ 56388 h 91803"/>
                  <a:gd name="connsiteX1" fmla="*/ 27483 w 128770"/>
                  <a:gd name="connsiteY1" fmla="*/ 48673 h 91803"/>
                  <a:gd name="connsiteX2" fmla="*/ 37150 w 128770"/>
                  <a:gd name="connsiteY2" fmla="*/ 37671 h 91803"/>
                  <a:gd name="connsiteX3" fmla="*/ 42961 w 128770"/>
                  <a:gd name="connsiteY3" fmla="*/ 30051 h 91803"/>
                  <a:gd name="connsiteX4" fmla="*/ 67678 w 128770"/>
                  <a:gd name="connsiteY4" fmla="*/ 9048 h 91803"/>
                  <a:gd name="connsiteX5" fmla="*/ 75917 w 128770"/>
                  <a:gd name="connsiteY5" fmla="*/ 45196 h 91803"/>
                  <a:gd name="connsiteX6" fmla="*/ 100253 w 128770"/>
                  <a:gd name="connsiteY6" fmla="*/ 14430 h 91803"/>
                  <a:gd name="connsiteX7" fmla="*/ 115494 w 128770"/>
                  <a:gd name="connsiteY7" fmla="*/ 2810 h 91803"/>
                  <a:gd name="connsiteX8" fmla="*/ 124923 w 128770"/>
                  <a:gd name="connsiteY8" fmla="*/ 666 h 91803"/>
                  <a:gd name="connsiteX9" fmla="*/ 128543 w 128770"/>
                  <a:gd name="connsiteY9" fmla="*/ 9525 h 91803"/>
                  <a:gd name="connsiteX10" fmla="*/ 118065 w 128770"/>
                  <a:gd name="connsiteY10" fmla="*/ 36052 h 91803"/>
                  <a:gd name="connsiteX11" fmla="*/ 109921 w 128770"/>
                  <a:gd name="connsiteY11" fmla="*/ 49863 h 91803"/>
                  <a:gd name="connsiteX12" fmla="*/ 85109 w 128770"/>
                  <a:gd name="connsiteY12" fmla="*/ 67532 h 91803"/>
                  <a:gd name="connsiteX13" fmla="*/ 62725 w 128770"/>
                  <a:gd name="connsiteY13" fmla="*/ 75200 h 91803"/>
                  <a:gd name="connsiteX14" fmla="*/ 30054 w 128770"/>
                  <a:gd name="connsiteY14" fmla="*/ 79677 h 91803"/>
                  <a:gd name="connsiteX15" fmla="*/ 23149 w 128770"/>
                  <a:gd name="connsiteY15" fmla="*/ 85725 h 91803"/>
                  <a:gd name="connsiteX16" fmla="*/ 3 w 128770"/>
                  <a:gd name="connsiteY16" fmla="*/ 87106 h 91803"/>
                  <a:gd name="connsiteX17" fmla="*/ 21911 w 128770"/>
                  <a:gd name="connsiteY17" fmla="*/ 56388 h 9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770" h="91803">
                    <a:moveTo>
                      <a:pt x="21911" y="56388"/>
                    </a:moveTo>
                    <a:cubicBezTo>
                      <a:pt x="23768" y="53816"/>
                      <a:pt x="25625" y="51244"/>
                      <a:pt x="27483" y="48673"/>
                    </a:cubicBezTo>
                    <a:cubicBezTo>
                      <a:pt x="30245" y="44577"/>
                      <a:pt x="32436" y="40052"/>
                      <a:pt x="37150" y="37671"/>
                    </a:cubicBezTo>
                    <a:cubicBezTo>
                      <a:pt x="39103" y="35147"/>
                      <a:pt x="41056" y="32623"/>
                      <a:pt x="42961" y="30051"/>
                    </a:cubicBezTo>
                    <a:cubicBezTo>
                      <a:pt x="48295" y="19669"/>
                      <a:pt x="51486" y="6715"/>
                      <a:pt x="67678" y="9048"/>
                    </a:cubicBezTo>
                    <a:cubicBezTo>
                      <a:pt x="78108" y="24956"/>
                      <a:pt x="78203" y="25289"/>
                      <a:pt x="75917" y="45196"/>
                    </a:cubicBezTo>
                    <a:cubicBezTo>
                      <a:pt x="76822" y="28908"/>
                      <a:pt x="85490" y="19097"/>
                      <a:pt x="100253" y="14430"/>
                    </a:cubicBezTo>
                    <a:cubicBezTo>
                      <a:pt x="109588" y="16192"/>
                      <a:pt x="110303" y="6525"/>
                      <a:pt x="115494" y="2810"/>
                    </a:cubicBezTo>
                    <a:cubicBezTo>
                      <a:pt x="118447" y="619"/>
                      <a:pt x="121542" y="-953"/>
                      <a:pt x="124923" y="666"/>
                    </a:cubicBezTo>
                    <a:cubicBezTo>
                      <a:pt x="128352" y="2381"/>
                      <a:pt x="129258" y="5953"/>
                      <a:pt x="128543" y="9525"/>
                    </a:cubicBezTo>
                    <a:cubicBezTo>
                      <a:pt x="126543" y="18955"/>
                      <a:pt x="124685" y="28480"/>
                      <a:pt x="118065" y="36052"/>
                    </a:cubicBezTo>
                    <a:cubicBezTo>
                      <a:pt x="114493" y="40148"/>
                      <a:pt x="110731" y="43720"/>
                      <a:pt x="109921" y="49863"/>
                    </a:cubicBezTo>
                    <a:cubicBezTo>
                      <a:pt x="108112" y="64341"/>
                      <a:pt x="98873" y="70056"/>
                      <a:pt x="85109" y="67532"/>
                    </a:cubicBezTo>
                    <a:cubicBezTo>
                      <a:pt x="75775" y="65818"/>
                      <a:pt x="69250" y="70009"/>
                      <a:pt x="62725" y="75200"/>
                    </a:cubicBezTo>
                    <a:cubicBezTo>
                      <a:pt x="51819" y="75819"/>
                      <a:pt x="43199" y="91631"/>
                      <a:pt x="30054" y="79677"/>
                    </a:cubicBezTo>
                    <a:cubicBezTo>
                      <a:pt x="28007" y="77772"/>
                      <a:pt x="25435" y="83486"/>
                      <a:pt x="23149" y="85725"/>
                    </a:cubicBezTo>
                    <a:cubicBezTo>
                      <a:pt x="15862" y="92869"/>
                      <a:pt x="8195" y="94202"/>
                      <a:pt x="3" y="87106"/>
                    </a:cubicBezTo>
                    <a:cubicBezTo>
                      <a:pt x="-235" y="71485"/>
                      <a:pt x="12957" y="65437"/>
                      <a:pt x="21911" y="56388"/>
                    </a:cubicBezTo>
                    <a:close/>
                  </a:path>
                </a:pathLst>
              </a:custGeom>
              <a:solidFill>
                <a:srgbClr val="FFC56E"/>
              </a:solidFill>
              <a:ln w="4763" cap="flat">
                <a:noFill/>
                <a:prstDash val="solid"/>
                <a:miter/>
              </a:ln>
            </p:spPr>
            <p:txBody>
              <a:bodyPr rtlCol="0" anchor="ctr"/>
              <a:lstStyle/>
              <a:p>
                <a:endParaRPr lang="en-US"/>
              </a:p>
            </p:txBody>
          </p:sp>
          <p:sp>
            <p:nvSpPr>
              <p:cNvPr id="1204" name="Freeform: Shape 1203">
                <a:extLst>
                  <a:ext uri="{FF2B5EF4-FFF2-40B4-BE49-F238E27FC236}">
                    <a16:creationId xmlns:a16="http://schemas.microsoft.com/office/drawing/2014/main" id="{20BBA749-BA3A-102F-3BC3-572D4771874E}"/>
                  </a:ext>
                </a:extLst>
              </p:cNvPr>
              <p:cNvSpPr/>
              <p:nvPr/>
            </p:nvSpPr>
            <p:spPr>
              <a:xfrm>
                <a:off x="7526663" y="6241827"/>
                <a:ext cx="111842" cy="92196"/>
              </a:xfrm>
              <a:custGeom>
                <a:avLst/>
                <a:gdLst>
                  <a:gd name="connsiteX0" fmla="*/ 79096 w 111842"/>
                  <a:gd name="connsiteY0" fmla="*/ 0 h 92196"/>
                  <a:gd name="connsiteX1" fmla="*/ 101671 w 111842"/>
                  <a:gd name="connsiteY1" fmla="*/ 59055 h 92196"/>
                  <a:gd name="connsiteX2" fmla="*/ 111672 w 111842"/>
                  <a:gd name="connsiteY2" fmla="*/ 85249 h 92196"/>
                  <a:gd name="connsiteX3" fmla="*/ 106052 w 111842"/>
                  <a:gd name="connsiteY3" fmla="*/ 84867 h 92196"/>
                  <a:gd name="connsiteX4" fmla="*/ 87383 w 111842"/>
                  <a:gd name="connsiteY4" fmla="*/ 69152 h 92196"/>
                  <a:gd name="connsiteX5" fmla="*/ 48235 w 111842"/>
                  <a:gd name="connsiteY5" fmla="*/ 72485 h 92196"/>
                  <a:gd name="connsiteX6" fmla="*/ 4611 w 111842"/>
                  <a:gd name="connsiteY6" fmla="*/ 90107 h 92196"/>
                  <a:gd name="connsiteX7" fmla="*/ 848 w 111842"/>
                  <a:gd name="connsiteY7" fmla="*/ 72771 h 92196"/>
                  <a:gd name="connsiteX8" fmla="*/ 29995 w 111842"/>
                  <a:gd name="connsiteY8" fmla="*/ 42577 h 92196"/>
                  <a:gd name="connsiteX9" fmla="*/ 36282 w 111842"/>
                  <a:gd name="connsiteY9" fmla="*/ 36386 h 92196"/>
                  <a:gd name="connsiteX10" fmla="*/ 52903 w 111842"/>
                  <a:gd name="connsiteY10" fmla="*/ 17764 h 92196"/>
                  <a:gd name="connsiteX11" fmla="*/ 79096 w 111842"/>
                  <a:gd name="connsiteY11" fmla="*/ 0 h 9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842" h="92196">
                    <a:moveTo>
                      <a:pt x="79096" y="0"/>
                    </a:moveTo>
                    <a:cubicBezTo>
                      <a:pt x="82001" y="21431"/>
                      <a:pt x="89336" y="41196"/>
                      <a:pt x="101671" y="59055"/>
                    </a:cubicBezTo>
                    <a:cubicBezTo>
                      <a:pt x="107195" y="66961"/>
                      <a:pt x="112910" y="74771"/>
                      <a:pt x="111672" y="85249"/>
                    </a:cubicBezTo>
                    <a:cubicBezTo>
                      <a:pt x="109767" y="85916"/>
                      <a:pt x="107910" y="85773"/>
                      <a:pt x="106052" y="84867"/>
                    </a:cubicBezTo>
                    <a:cubicBezTo>
                      <a:pt x="99242" y="80343"/>
                      <a:pt x="94288" y="73580"/>
                      <a:pt x="87383" y="69152"/>
                    </a:cubicBezTo>
                    <a:cubicBezTo>
                      <a:pt x="73476" y="60150"/>
                      <a:pt x="60903" y="63341"/>
                      <a:pt x="48235" y="72485"/>
                    </a:cubicBezTo>
                    <a:cubicBezTo>
                      <a:pt x="35662" y="81582"/>
                      <a:pt x="24566" y="98012"/>
                      <a:pt x="4611" y="90107"/>
                    </a:cubicBezTo>
                    <a:cubicBezTo>
                      <a:pt x="-56" y="85058"/>
                      <a:pt x="-914" y="79200"/>
                      <a:pt x="848" y="72771"/>
                    </a:cubicBezTo>
                    <a:cubicBezTo>
                      <a:pt x="6516" y="58769"/>
                      <a:pt x="17898" y="50339"/>
                      <a:pt x="29995" y="42577"/>
                    </a:cubicBezTo>
                    <a:cubicBezTo>
                      <a:pt x="32090" y="40529"/>
                      <a:pt x="34186" y="38433"/>
                      <a:pt x="36282" y="36386"/>
                    </a:cubicBezTo>
                    <a:cubicBezTo>
                      <a:pt x="40663" y="29146"/>
                      <a:pt x="45378" y="22193"/>
                      <a:pt x="52903" y="17764"/>
                    </a:cubicBezTo>
                    <a:cubicBezTo>
                      <a:pt x="63523" y="14716"/>
                      <a:pt x="66428" y="143"/>
                      <a:pt x="79096" y="0"/>
                    </a:cubicBezTo>
                    <a:close/>
                  </a:path>
                </a:pathLst>
              </a:custGeom>
              <a:solidFill>
                <a:srgbClr val="FFC46B"/>
              </a:solidFill>
              <a:ln w="4763" cap="flat">
                <a:noFill/>
                <a:prstDash val="solid"/>
                <a:miter/>
              </a:ln>
            </p:spPr>
            <p:txBody>
              <a:bodyPr rtlCol="0" anchor="ctr"/>
              <a:lstStyle/>
              <a:p>
                <a:endParaRPr lang="en-US"/>
              </a:p>
            </p:txBody>
          </p:sp>
          <p:sp>
            <p:nvSpPr>
              <p:cNvPr id="1205" name="Freeform: Shape 1204">
                <a:extLst>
                  <a:ext uri="{FF2B5EF4-FFF2-40B4-BE49-F238E27FC236}">
                    <a16:creationId xmlns:a16="http://schemas.microsoft.com/office/drawing/2014/main" id="{FBD26CE5-ECB4-D50B-7F88-8C573976C537}"/>
                  </a:ext>
                </a:extLst>
              </p:cNvPr>
              <p:cNvSpPr/>
              <p:nvPr/>
            </p:nvSpPr>
            <p:spPr>
              <a:xfrm>
                <a:off x="7174180" y="6566835"/>
                <a:ext cx="99081" cy="104427"/>
              </a:xfrm>
              <a:custGeom>
                <a:avLst/>
                <a:gdLst>
                  <a:gd name="connsiteX0" fmla="*/ 40245 w 99081"/>
                  <a:gd name="connsiteY0" fmla="*/ 97903 h 104427"/>
                  <a:gd name="connsiteX1" fmla="*/ 38626 w 99081"/>
                  <a:gd name="connsiteY1" fmla="*/ 74138 h 104427"/>
                  <a:gd name="connsiteX2" fmla="*/ 7574 w 99081"/>
                  <a:gd name="connsiteY2" fmla="*/ 104427 h 104427"/>
                  <a:gd name="connsiteX3" fmla="*/ 2 w 99081"/>
                  <a:gd name="connsiteY3" fmla="*/ 86806 h 104427"/>
                  <a:gd name="connsiteX4" fmla="*/ 21338 w 99081"/>
                  <a:gd name="connsiteY4" fmla="*/ 61326 h 104427"/>
                  <a:gd name="connsiteX5" fmla="*/ 25815 w 99081"/>
                  <a:gd name="connsiteY5" fmla="*/ 57754 h 104427"/>
                  <a:gd name="connsiteX6" fmla="*/ 46389 w 99081"/>
                  <a:gd name="connsiteY6" fmla="*/ 29036 h 104427"/>
                  <a:gd name="connsiteX7" fmla="*/ 61772 w 99081"/>
                  <a:gd name="connsiteY7" fmla="*/ 17512 h 104427"/>
                  <a:gd name="connsiteX8" fmla="*/ 72821 w 99081"/>
                  <a:gd name="connsiteY8" fmla="*/ 7272 h 104427"/>
                  <a:gd name="connsiteX9" fmla="*/ 82727 w 99081"/>
                  <a:gd name="connsiteY9" fmla="*/ 176 h 104427"/>
                  <a:gd name="connsiteX10" fmla="*/ 87394 w 99081"/>
                  <a:gd name="connsiteY10" fmla="*/ 44848 h 104427"/>
                  <a:gd name="connsiteX11" fmla="*/ 75345 w 99081"/>
                  <a:gd name="connsiteY11" fmla="*/ 61612 h 104427"/>
                  <a:gd name="connsiteX12" fmla="*/ 57343 w 99081"/>
                  <a:gd name="connsiteY12" fmla="*/ 58040 h 104427"/>
                  <a:gd name="connsiteX13" fmla="*/ 55628 w 99081"/>
                  <a:gd name="connsiteY13" fmla="*/ 79329 h 104427"/>
                  <a:gd name="connsiteX14" fmla="*/ 40245 w 99081"/>
                  <a:gd name="connsiteY14" fmla="*/ 97903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081" h="104427">
                    <a:moveTo>
                      <a:pt x="40245" y="97903"/>
                    </a:moveTo>
                    <a:cubicBezTo>
                      <a:pt x="35006" y="90807"/>
                      <a:pt x="43722" y="83853"/>
                      <a:pt x="38626" y="74138"/>
                    </a:cubicBezTo>
                    <a:cubicBezTo>
                      <a:pt x="37292" y="96235"/>
                      <a:pt x="4955" y="77567"/>
                      <a:pt x="7574" y="104427"/>
                    </a:cubicBezTo>
                    <a:cubicBezTo>
                      <a:pt x="335" y="99093"/>
                      <a:pt x="3050" y="91854"/>
                      <a:pt x="2" y="86806"/>
                    </a:cubicBezTo>
                    <a:cubicBezTo>
                      <a:pt x="-188" y="72185"/>
                      <a:pt x="11956" y="67899"/>
                      <a:pt x="21338" y="61326"/>
                    </a:cubicBezTo>
                    <a:cubicBezTo>
                      <a:pt x="22815" y="60136"/>
                      <a:pt x="24339" y="58945"/>
                      <a:pt x="25815" y="57754"/>
                    </a:cubicBezTo>
                    <a:cubicBezTo>
                      <a:pt x="31101" y="47039"/>
                      <a:pt x="39293" y="38419"/>
                      <a:pt x="46389" y="29036"/>
                    </a:cubicBezTo>
                    <a:cubicBezTo>
                      <a:pt x="49913" y="23036"/>
                      <a:pt x="54580" y="18655"/>
                      <a:pt x="61772" y="17512"/>
                    </a:cubicBezTo>
                    <a:cubicBezTo>
                      <a:pt x="65439" y="14082"/>
                      <a:pt x="69154" y="10653"/>
                      <a:pt x="72821" y="7272"/>
                    </a:cubicBezTo>
                    <a:cubicBezTo>
                      <a:pt x="73964" y="1890"/>
                      <a:pt x="77059" y="-729"/>
                      <a:pt x="82727" y="176"/>
                    </a:cubicBezTo>
                    <a:cubicBezTo>
                      <a:pt x="102110" y="9177"/>
                      <a:pt x="105015" y="33323"/>
                      <a:pt x="87394" y="44848"/>
                    </a:cubicBezTo>
                    <a:cubicBezTo>
                      <a:pt x="80584" y="49229"/>
                      <a:pt x="84203" y="59660"/>
                      <a:pt x="75345" y="61612"/>
                    </a:cubicBezTo>
                    <a:cubicBezTo>
                      <a:pt x="68772" y="63946"/>
                      <a:pt x="64296" y="56231"/>
                      <a:pt x="57343" y="58040"/>
                    </a:cubicBezTo>
                    <a:cubicBezTo>
                      <a:pt x="52771" y="64565"/>
                      <a:pt x="58676" y="72423"/>
                      <a:pt x="55628" y="79329"/>
                    </a:cubicBezTo>
                    <a:cubicBezTo>
                      <a:pt x="52199" y="86901"/>
                      <a:pt x="58343" y="102474"/>
                      <a:pt x="40245" y="97903"/>
                    </a:cubicBezTo>
                    <a:close/>
                  </a:path>
                </a:pathLst>
              </a:custGeom>
              <a:solidFill>
                <a:srgbClr val="FFC87A"/>
              </a:solidFill>
              <a:ln w="4763" cap="flat">
                <a:noFill/>
                <a:prstDash val="solid"/>
                <a:miter/>
              </a:ln>
            </p:spPr>
            <p:txBody>
              <a:bodyPr rtlCol="0" anchor="ctr"/>
              <a:lstStyle/>
              <a:p>
                <a:endParaRPr lang="en-US"/>
              </a:p>
            </p:txBody>
          </p:sp>
          <p:sp>
            <p:nvSpPr>
              <p:cNvPr id="1206" name="Freeform: Shape 1205">
                <a:extLst>
                  <a:ext uri="{FF2B5EF4-FFF2-40B4-BE49-F238E27FC236}">
                    <a16:creationId xmlns:a16="http://schemas.microsoft.com/office/drawing/2014/main" id="{5C5A6052-1EAB-8A42-F053-53F5DDA065A1}"/>
                  </a:ext>
                </a:extLst>
              </p:cNvPr>
              <p:cNvSpPr/>
              <p:nvPr/>
            </p:nvSpPr>
            <p:spPr>
              <a:xfrm>
                <a:off x="7265235" y="7431742"/>
                <a:ext cx="134073" cy="56845"/>
              </a:xfrm>
              <a:custGeom>
                <a:avLst/>
                <a:gdLst>
                  <a:gd name="connsiteX0" fmla="*/ 9387 w 134073"/>
                  <a:gd name="connsiteY0" fmla="*/ 52336 h 56845"/>
                  <a:gd name="connsiteX1" fmla="*/ 672 w 134073"/>
                  <a:gd name="connsiteY1" fmla="*/ 40763 h 56845"/>
                  <a:gd name="connsiteX2" fmla="*/ 10435 w 134073"/>
                  <a:gd name="connsiteY2" fmla="*/ 38572 h 56845"/>
                  <a:gd name="connsiteX3" fmla="*/ 40772 w 134073"/>
                  <a:gd name="connsiteY3" fmla="*/ 39620 h 56845"/>
                  <a:gd name="connsiteX4" fmla="*/ 58298 w 134073"/>
                  <a:gd name="connsiteY4" fmla="*/ 21666 h 56845"/>
                  <a:gd name="connsiteX5" fmla="*/ 61537 w 134073"/>
                  <a:gd name="connsiteY5" fmla="*/ 10045 h 56845"/>
                  <a:gd name="connsiteX6" fmla="*/ 63965 w 134073"/>
                  <a:gd name="connsiteY6" fmla="*/ 8759 h 56845"/>
                  <a:gd name="connsiteX7" fmla="*/ 70395 w 134073"/>
                  <a:gd name="connsiteY7" fmla="*/ 12760 h 56845"/>
                  <a:gd name="connsiteX8" fmla="*/ 71252 w 134073"/>
                  <a:gd name="connsiteY8" fmla="*/ 16141 h 56845"/>
                  <a:gd name="connsiteX9" fmla="*/ 70491 w 134073"/>
                  <a:gd name="connsiteY9" fmla="*/ 13045 h 56845"/>
                  <a:gd name="connsiteX10" fmla="*/ 68443 w 134073"/>
                  <a:gd name="connsiteY10" fmla="*/ 9521 h 56845"/>
                  <a:gd name="connsiteX11" fmla="*/ 85207 w 134073"/>
                  <a:gd name="connsiteY11" fmla="*/ 2187 h 56845"/>
                  <a:gd name="connsiteX12" fmla="*/ 110210 w 134073"/>
                  <a:gd name="connsiteY12" fmla="*/ 8093 h 56845"/>
                  <a:gd name="connsiteX13" fmla="*/ 128878 w 134073"/>
                  <a:gd name="connsiteY13" fmla="*/ 40953 h 56845"/>
                  <a:gd name="connsiteX14" fmla="*/ 122259 w 134073"/>
                  <a:gd name="connsiteY14" fmla="*/ 48478 h 56845"/>
                  <a:gd name="connsiteX15" fmla="*/ 62680 w 134073"/>
                  <a:gd name="connsiteY15" fmla="*/ 51098 h 56845"/>
                  <a:gd name="connsiteX16" fmla="*/ 41868 w 134073"/>
                  <a:gd name="connsiteY16" fmla="*/ 53241 h 56845"/>
                  <a:gd name="connsiteX17" fmla="*/ 9387 w 134073"/>
                  <a:gd name="connsiteY17" fmla="*/ 52336 h 5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073" h="56845">
                    <a:moveTo>
                      <a:pt x="9387" y="52336"/>
                    </a:moveTo>
                    <a:cubicBezTo>
                      <a:pt x="3101" y="51050"/>
                      <a:pt x="-1852" y="50241"/>
                      <a:pt x="672" y="40763"/>
                    </a:cubicBezTo>
                    <a:cubicBezTo>
                      <a:pt x="3291" y="30809"/>
                      <a:pt x="6958" y="38382"/>
                      <a:pt x="10435" y="38572"/>
                    </a:cubicBezTo>
                    <a:cubicBezTo>
                      <a:pt x="20579" y="39287"/>
                      <a:pt x="31009" y="41239"/>
                      <a:pt x="40772" y="39620"/>
                    </a:cubicBezTo>
                    <a:cubicBezTo>
                      <a:pt x="49393" y="38191"/>
                      <a:pt x="67966" y="42954"/>
                      <a:pt x="58298" y="21666"/>
                    </a:cubicBezTo>
                    <a:cubicBezTo>
                      <a:pt x="57012" y="18856"/>
                      <a:pt x="60347" y="13998"/>
                      <a:pt x="61537" y="10045"/>
                    </a:cubicBezTo>
                    <a:cubicBezTo>
                      <a:pt x="62346" y="9616"/>
                      <a:pt x="63156" y="9236"/>
                      <a:pt x="63965" y="8759"/>
                    </a:cubicBezTo>
                    <a:cubicBezTo>
                      <a:pt x="67157" y="8569"/>
                      <a:pt x="69157" y="10235"/>
                      <a:pt x="70395" y="12760"/>
                    </a:cubicBezTo>
                    <a:cubicBezTo>
                      <a:pt x="71062" y="13950"/>
                      <a:pt x="71348" y="15093"/>
                      <a:pt x="71252" y="16141"/>
                    </a:cubicBezTo>
                    <a:cubicBezTo>
                      <a:pt x="71967" y="15284"/>
                      <a:pt x="71538" y="14331"/>
                      <a:pt x="70491" y="13045"/>
                    </a:cubicBezTo>
                    <a:cubicBezTo>
                      <a:pt x="69681" y="11998"/>
                      <a:pt x="69205" y="10664"/>
                      <a:pt x="68443" y="9521"/>
                    </a:cubicBezTo>
                    <a:cubicBezTo>
                      <a:pt x="69966" y="-2242"/>
                      <a:pt x="78825" y="-1004"/>
                      <a:pt x="85207" y="2187"/>
                    </a:cubicBezTo>
                    <a:cubicBezTo>
                      <a:pt x="93398" y="6235"/>
                      <a:pt x="101066" y="8045"/>
                      <a:pt x="110210" y="8093"/>
                    </a:cubicBezTo>
                    <a:cubicBezTo>
                      <a:pt x="133498" y="8283"/>
                      <a:pt x="139785" y="20141"/>
                      <a:pt x="128878" y="40953"/>
                    </a:cubicBezTo>
                    <a:cubicBezTo>
                      <a:pt x="127212" y="44097"/>
                      <a:pt x="125307" y="46716"/>
                      <a:pt x="122259" y="48478"/>
                    </a:cubicBezTo>
                    <a:cubicBezTo>
                      <a:pt x="102447" y="50955"/>
                      <a:pt x="82635" y="52336"/>
                      <a:pt x="62680" y="51098"/>
                    </a:cubicBezTo>
                    <a:cubicBezTo>
                      <a:pt x="55726" y="51812"/>
                      <a:pt x="48773" y="52527"/>
                      <a:pt x="41868" y="53241"/>
                    </a:cubicBezTo>
                    <a:cubicBezTo>
                      <a:pt x="30962" y="54860"/>
                      <a:pt x="19960" y="60956"/>
                      <a:pt x="9387" y="52336"/>
                    </a:cubicBezTo>
                    <a:close/>
                  </a:path>
                </a:pathLst>
              </a:custGeom>
              <a:solidFill>
                <a:srgbClr val="FFB94E"/>
              </a:solidFill>
              <a:ln w="4763" cap="flat">
                <a:noFill/>
                <a:prstDash val="solid"/>
                <a:miter/>
              </a:ln>
            </p:spPr>
            <p:txBody>
              <a:bodyPr rtlCol="0" anchor="ctr"/>
              <a:lstStyle/>
              <a:p>
                <a:endParaRPr lang="en-US"/>
              </a:p>
            </p:txBody>
          </p:sp>
          <p:sp>
            <p:nvSpPr>
              <p:cNvPr id="1207" name="Freeform: Shape 1206">
                <a:extLst>
                  <a:ext uri="{FF2B5EF4-FFF2-40B4-BE49-F238E27FC236}">
                    <a16:creationId xmlns:a16="http://schemas.microsoft.com/office/drawing/2014/main" id="{CCDF447C-897A-96A2-2F82-2947223DA1C6}"/>
                  </a:ext>
                </a:extLst>
              </p:cNvPr>
              <p:cNvSpPr/>
              <p:nvPr/>
            </p:nvSpPr>
            <p:spPr>
              <a:xfrm>
                <a:off x="7428841" y="7409909"/>
                <a:ext cx="94853" cy="66212"/>
              </a:xfrm>
              <a:custGeom>
                <a:avLst/>
                <a:gdLst>
                  <a:gd name="connsiteX0" fmla="*/ 21994 w 94853"/>
                  <a:gd name="connsiteY0" fmla="*/ 64311 h 66212"/>
                  <a:gd name="connsiteX1" fmla="*/ 20185 w 94853"/>
                  <a:gd name="connsiteY1" fmla="*/ 63882 h 66212"/>
                  <a:gd name="connsiteX2" fmla="*/ 18375 w 94853"/>
                  <a:gd name="connsiteY2" fmla="*/ 64216 h 66212"/>
                  <a:gd name="connsiteX3" fmla="*/ 3516 w 94853"/>
                  <a:gd name="connsiteY3" fmla="*/ 64359 h 66212"/>
                  <a:gd name="connsiteX4" fmla="*/ 30615 w 94853"/>
                  <a:gd name="connsiteY4" fmla="*/ 17972 h 66212"/>
                  <a:gd name="connsiteX5" fmla="*/ 34854 w 94853"/>
                  <a:gd name="connsiteY5" fmla="*/ 14590 h 66212"/>
                  <a:gd name="connsiteX6" fmla="*/ 51617 w 94853"/>
                  <a:gd name="connsiteY6" fmla="*/ 2589 h 66212"/>
                  <a:gd name="connsiteX7" fmla="*/ 56761 w 94853"/>
                  <a:gd name="connsiteY7" fmla="*/ 113 h 66212"/>
                  <a:gd name="connsiteX8" fmla="*/ 79049 w 94853"/>
                  <a:gd name="connsiteY8" fmla="*/ 7732 h 66212"/>
                  <a:gd name="connsiteX9" fmla="*/ 82764 w 94853"/>
                  <a:gd name="connsiteY9" fmla="*/ 15591 h 66212"/>
                  <a:gd name="connsiteX10" fmla="*/ 77002 w 94853"/>
                  <a:gd name="connsiteY10" fmla="*/ 21591 h 66212"/>
                  <a:gd name="connsiteX11" fmla="*/ 67714 w 94853"/>
                  <a:gd name="connsiteY11" fmla="*/ 22163 h 66212"/>
                  <a:gd name="connsiteX12" fmla="*/ 71001 w 94853"/>
                  <a:gd name="connsiteY12" fmla="*/ 26830 h 66212"/>
                  <a:gd name="connsiteX13" fmla="*/ 73287 w 94853"/>
                  <a:gd name="connsiteY13" fmla="*/ 29497 h 66212"/>
                  <a:gd name="connsiteX14" fmla="*/ 76906 w 94853"/>
                  <a:gd name="connsiteY14" fmla="*/ 31878 h 66212"/>
                  <a:gd name="connsiteX15" fmla="*/ 81859 w 94853"/>
                  <a:gd name="connsiteY15" fmla="*/ 35212 h 66212"/>
                  <a:gd name="connsiteX16" fmla="*/ 94718 w 94853"/>
                  <a:gd name="connsiteY16" fmla="*/ 41546 h 66212"/>
                  <a:gd name="connsiteX17" fmla="*/ 87003 w 94853"/>
                  <a:gd name="connsiteY17" fmla="*/ 54643 h 66212"/>
                  <a:gd name="connsiteX18" fmla="*/ 77145 w 94853"/>
                  <a:gd name="connsiteY18" fmla="*/ 61358 h 66212"/>
                  <a:gd name="connsiteX19" fmla="*/ 21994 w 94853"/>
                  <a:gd name="connsiteY19" fmla="*/ 64311 h 6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853" h="66212">
                    <a:moveTo>
                      <a:pt x="21994" y="64311"/>
                    </a:moveTo>
                    <a:lnTo>
                      <a:pt x="20185" y="63882"/>
                    </a:lnTo>
                    <a:lnTo>
                      <a:pt x="18375" y="64216"/>
                    </a:lnTo>
                    <a:cubicBezTo>
                      <a:pt x="13469" y="66454"/>
                      <a:pt x="8517" y="67216"/>
                      <a:pt x="3516" y="64359"/>
                    </a:cubicBezTo>
                    <a:cubicBezTo>
                      <a:pt x="-5295" y="39403"/>
                      <a:pt x="1992" y="26925"/>
                      <a:pt x="30615" y="17972"/>
                    </a:cubicBezTo>
                    <a:cubicBezTo>
                      <a:pt x="31901" y="16638"/>
                      <a:pt x="33329" y="15543"/>
                      <a:pt x="34854" y="14590"/>
                    </a:cubicBezTo>
                    <a:cubicBezTo>
                      <a:pt x="41997" y="12828"/>
                      <a:pt x="47426" y="8637"/>
                      <a:pt x="51617" y="2589"/>
                    </a:cubicBezTo>
                    <a:cubicBezTo>
                      <a:pt x="53141" y="1398"/>
                      <a:pt x="54856" y="589"/>
                      <a:pt x="56761" y="113"/>
                    </a:cubicBezTo>
                    <a:cubicBezTo>
                      <a:pt x="65333" y="-697"/>
                      <a:pt x="72382" y="2970"/>
                      <a:pt x="79049" y="7732"/>
                    </a:cubicBezTo>
                    <a:cubicBezTo>
                      <a:pt x="81430" y="9828"/>
                      <a:pt x="82859" y="12352"/>
                      <a:pt x="82764" y="15591"/>
                    </a:cubicBezTo>
                    <a:cubicBezTo>
                      <a:pt x="82002" y="18686"/>
                      <a:pt x="80002" y="20639"/>
                      <a:pt x="77002" y="21591"/>
                    </a:cubicBezTo>
                    <a:cubicBezTo>
                      <a:pt x="74001" y="22544"/>
                      <a:pt x="70715" y="20686"/>
                      <a:pt x="67714" y="22163"/>
                    </a:cubicBezTo>
                    <a:cubicBezTo>
                      <a:pt x="68763" y="23830"/>
                      <a:pt x="70096" y="25211"/>
                      <a:pt x="71001" y="26830"/>
                    </a:cubicBezTo>
                    <a:cubicBezTo>
                      <a:pt x="70619" y="28497"/>
                      <a:pt x="70096" y="30497"/>
                      <a:pt x="73287" y="29497"/>
                    </a:cubicBezTo>
                    <a:cubicBezTo>
                      <a:pt x="74716" y="30021"/>
                      <a:pt x="75859" y="30783"/>
                      <a:pt x="76906" y="31878"/>
                    </a:cubicBezTo>
                    <a:cubicBezTo>
                      <a:pt x="78335" y="33355"/>
                      <a:pt x="79859" y="34641"/>
                      <a:pt x="81859" y="35212"/>
                    </a:cubicBezTo>
                    <a:cubicBezTo>
                      <a:pt x="86574" y="36498"/>
                      <a:pt x="93432" y="34117"/>
                      <a:pt x="94718" y="41546"/>
                    </a:cubicBezTo>
                    <a:cubicBezTo>
                      <a:pt x="95718" y="47642"/>
                      <a:pt x="91003" y="51119"/>
                      <a:pt x="87003" y="54643"/>
                    </a:cubicBezTo>
                    <a:cubicBezTo>
                      <a:pt x="84002" y="57263"/>
                      <a:pt x="80764" y="59596"/>
                      <a:pt x="77145" y="61358"/>
                    </a:cubicBezTo>
                    <a:cubicBezTo>
                      <a:pt x="58999" y="66501"/>
                      <a:pt x="40282" y="61644"/>
                      <a:pt x="21994" y="64311"/>
                    </a:cubicBezTo>
                    <a:close/>
                  </a:path>
                </a:pathLst>
              </a:custGeom>
              <a:solidFill>
                <a:srgbClr val="FFB94C"/>
              </a:solidFill>
              <a:ln w="4763" cap="flat">
                <a:noFill/>
                <a:prstDash val="solid"/>
                <a:miter/>
              </a:ln>
            </p:spPr>
            <p:txBody>
              <a:bodyPr rtlCol="0" anchor="ctr"/>
              <a:lstStyle/>
              <a:p>
                <a:endParaRPr lang="en-US"/>
              </a:p>
            </p:txBody>
          </p:sp>
          <p:sp>
            <p:nvSpPr>
              <p:cNvPr id="1208" name="Freeform: Shape 1207">
                <a:extLst>
                  <a:ext uri="{FF2B5EF4-FFF2-40B4-BE49-F238E27FC236}">
                    <a16:creationId xmlns:a16="http://schemas.microsoft.com/office/drawing/2014/main" id="{58BB7DB9-536C-4171-D934-E39BE80502C6}"/>
                  </a:ext>
                </a:extLst>
              </p:cNvPr>
              <p:cNvSpPr/>
              <p:nvPr/>
            </p:nvSpPr>
            <p:spPr>
              <a:xfrm>
                <a:off x="7280148" y="6475539"/>
                <a:ext cx="81797" cy="82742"/>
              </a:xfrm>
              <a:custGeom>
                <a:avLst/>
                <a:gdLst>
                  <a:gd name="connsiteX0" fmla="*/ 79200 w 81797"/>
                  <a:gd name="connsiteY0" fmla="*/ 15891 h 82742"/>
                  <a:gd name="connsiteX1" fmla="*/ 66913 w 81797"/>
                  <a:gd name="connsiteY1" fmla="*/ 40560 h 82742"/>
                  <a:gd name="connsiteX2" fmla="*/ 80582 w 81797"/>
                  <a:gd name="connsiteY2" fmla="*/ 51276 h 82742"/>
                  <a:gd name="connsiteX3" fmla="*/ 62103 w 81797"/>
                  <a:gd name="connsiteY3" fmla="*/ 63944 h 82742"/>
                  <a:gd name="connsiteX4" fmla="*/ 42148 w 81797"/>
                  <a:gd name="connsiteY4" fmla="*/ 72183 h 82742"/>
                  <a:gd name="connsiteX5" fmla="*/ 17669 w 81797"/>
                  <a:gd name="connsiteY5" fmla="*/ 81327 h 82742"/>
                  <a:gd name="connsiteX6" fmla="*/ 0 w 81797"/>
                  <a:gd name="connsiteY6" fmla="*/ 70612 h 82742"/>
                  <a:gd name="connsiteX7" fmla="*/ 524 w 81797"/>
                  <a:gd name="connsiteY7" fmla="*/ 66135 h 82742"/>
                  <a:gd name="connsiteX8" fmla="*/ 20669 w 81797"/>
                  <a:gd name="connsiteY8" fmla="*/ 43608 h 82742"/>
                  <a:gd name="connsiteX9" fmla="*/ 24432 w 81797"/>
                  <a:gd name="connsiteY9" fmla="*/ 39751 h 82742"/>
                  <a:gd name="connsiteX10" fmla="*/ 39624 w 81797"/>
                  <a:gd name="connsiteY10" fmla="*/ 30226 h 82742"/>
                  <a:gd name="connsiteX11" fmla="*/ 40624 w 81797"/>
                  <a:gd name="connsiteY11" fmla="*/ 26654 h 82742"/>
                  <a:gd name="connsiteX12" fmla="*/ 55436 w 81797"/>
                  <a:gd name="connsiteY12" fmla="*/ 10461 h 82742"/>
                  <a:gd name="connsiteX13" fmla="*/ 61913 w 81797"/>
                  <a:gd name="connsiteY13" fmla="*/ 5318 h 82742"/>
                  <a:gd name="connsiteX14" fmla="*/ 74438 w 81797"/>
                  <a:gd name="connsiteY14" fmla="*/ 31 h 82742"/>
                  <a:gd name="connsiteX15" fmla="*/ 79296 w 81797"/>
                  <a:gd name="connsiteY15" fmla="*/ 2746 h 82742"/>
                  <a:gd name="connsiteX16" fmla="*/ 79200 w 81797"/>
                  <a:gd name="connsiteY16" fmla="*/ 15891 h 8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797" h="82742">
                    <a:moveTo>
                      <a:pt x="79200" y="15891"/>
                    </a:moveTo>
                    <a:cubicBezTo>
                      <a:pt x="70723" y="21939"/>
                      <a:pt x="81582" y="37607"/>
                      <a:pt x="66913" y="40560"/>
                    </a:cubicBezTo>
                    <a:cubicBezTo>
                      <a:pt x="70961" y="43751"/>
                      <a:pt x="75057" y="46942"/>
                      <a:pt x="80582" y="51276"/>
                    </a:cubicBezTo>
                    <a:cubicBezTo>
                      <a:pt x="71485" y="52990"/>
                      <a:pt x="65627" y="57991"/>
                      <a:pt x="62103" y="63944"/>
                    </a:cubicBezTo>
                    <a:cubicBezTo>
                      <a:pt x="57102" y="72469"/>
                      <a:pt x="51435" y="75850"/>
                      <a:pt x="42148" y="72183"/>
                    </a:cubicBezTo>
                    <a:cubicBezTo>
                      <a:pt x="31480" y="68040"/>
                      <a:pt x="26384" y="79089"/>
                      <a:pt x="17669" y="81327"/>
                    </a:cubicBezTo>
                    <a:cubicBezTo>
                      <a:pt x="6144" y="84232"/>
                      <a:pt x="285" y="83566"/>
                      <a:pt x="0" y="70612"/>
                    </a:cubicBezTo>
                    <a:cubicBezTo>
                      <a:pt x="191" y="69135"/>
                      <a:pt x="381" y="67659"/>
                      <a:pt x="524" y="66135"/>
                    </a:cubicBezTo>
                    <a:cubicBezTo>
                      <a:pt x="9001" y="60182"/>
                      <a:pt x="13954" y="51133"/>
                      <a:pt x="20669" y="43608"/>
                    </a:cubicBezTo>
                    <a:cubicBezTo>
                      <a:pt x="21717" y="42132"/>
                      <a:pt x="23003" y="40846"/>
                      <a:pt x="24432" y="39751"/>
                    </a:cubicBezTo>
                    <a:cubicBezTo>
                      <a:pt x="31147" y="39227"/>
                      <a:pt x="35004" y="34131"/>
                      <a:pt x="39624" y="30226"/>
                    </a:cubicBezTo>
                    <a:cubicBezTo>
                      <a:pt x="40195" y="29083"/>
                      <a:pt x="40529" y="27892"/>
                      <a:pt x="40624" y="26654"/>
                    </a:cubicBezTo>
                    <a:cubicBezTo>
                      <a:pt x="46006" y="21701"/>
                      <a:pt x="49720" y="15176"/>
                      <a:pt x="55436" y="10461"/>
                    </a:cubicBezTo>
                    <a:cubicBezTo>
                      <a:pt x="57388" y="8509"/>
                      <a:pt x="59579" y="6842"/>
                      <a:pt x="61913" y="5318"/>
                    </a:cubicBezTo>
                    <a:cubicBezTo>
                      <a:pt x="65770" y="2841"/>
                      <a:pt x="69342" y="-350"/>
                      <a:pt x="74438" y="31"/>
                    </a:cubicBezTo>
                    <a:cubicBezTo>
                      <a:pt x="76295" y="508"/>
                      <a:pt x="77914" y="1365"/>
                      <a:pt x="79296" y="2746"/>
                    </a:cubicBezTo>
                    <a:cubicBezTo>
                      <a:pt x="81391" y="7127"/>
                      <a:pt x="83725" y="11557"/>
                      <a:pt x="79200" y="15891"/>
                    </a:cubicBezTo>
                    <a:close/>
                  </a:path>
                </a:pathLst>
              </a:custGeom>
              <a:solidFill>
                <a:srgbClr val="FFC878"/>
              </a:solidFill>
              <a:ln w="4763" cap="flat">
                <a:noFill/>
                <a:prstDash val="solid"/>
                <a:miter/>
              </a:ln>
            </p:spPr>
            <p:txBody>
              <a:bodyPr rtlCol="0" anchor="ctr"/>
              <a:lstStyle/>
              <a:p>
                <a:endParaRPr lang="en-US"/>
              </a:p>
            </p:txBody>
          </p:sp>
          <p:sp>
            <p:nvSpPr>
              <p:cNvPr id="1209" name="Freeform: Shape 1208">
                <a:extLst>
                  <a:ext uri="{FF2B5EF4-FFF2-40B4-BE49-F238E27FC236}">
                    <a16:creationId xmlns:a16="http://schemas.microsoft.com/office/drawing/2014/main" id="{303A6928-36ED-8C1E-A82E-251E7BF14EE5}"/>
                  </a:ext>
                </a:extLst>
              </p:cNvPr>
              <p:cNvSpPr/>
              <p:nvPr/>
            </p:nvSpPr>
            <p:spPr>
              <a:xfrm>
                <a:off x="6428888" y="7402039"/>
                <a:ext cx="67257" cy="102506"/>
              </a:xfrm>
              <a:custGeom>
                <a:avLst/>
                <a:gdLst>
                  <a:gd name="connsiteX0" fmla="*/ 34729 w 67257"/>
                  <a:gd name="connsiteY0" fmla="*/ 62607 h 102506"/>
                  <a:gd name="connsiteX1" fmla="*/ 22013 w 67257"/>
                  <a:gd name="connsiteY1" fmla="*/ 74609 h 102506"/>
                  <a:gd name="connsiteX2" fmla="*/ 17108 w 67257"/>
                  <a:gd name="connsiteY2" fmla="*/ 81896 h 102506"/>
                  <a:gd name="connsiteX3" fmla="*/ 13536 w 67257"/>
                  <a:gd name="connsiteY3" fmla="*/ 96945 h 102506"/>
                  <a:gd name="connsiteX4" fmla="*/ 2677 w 67257"/>
                  <a:gd name="connsiteY4" fmla="*/ 100136 h 102506"/>
                  <a:gd name="connsiteX5" fmla="*/ 5725 w 67257"/>
                  <a:gd name="connsiteY5" fmla="*/ 89373 h 102506"/>
                  <a:gd name="connsiteX6" fmla="*/ 1534 w 67257"/>
                  <a:gd name="connsiteY6" fmla="*/ 56750 h 102506"/>
                  <a:gd name="connsiteX7" fmla="*/ 2439 w 67257"/>
                  <a:gd name="connsiteY7" fmla="*/ 54178 h 102506"/>
                  <a:gd name="connsiteX8" fmla="*/ 10107 w 67257"/>
                  <a:gd name="connsiteY8" fmla="*/ 39843 h 102506"/>
                  <a:gd name="connsiteX9" fmla="*/ 28776 w 67257"/>
                  <a:gd name="connsiteY9" fmla="*/ 19554 h 102506"/>
                  <a:gd name="connsiteX10" fmla="*/ 44635 w 67257"/>
                  <a:gd name="connsiteY10" fmla="*/ 980 h 102506"/>
                  <a:gd name="connsiteX11" fmla="*/ 48112 w 67257"/>
                  <a:gd name="connsiteY11" fmla="*/ 1552 h 102506"/>
                  <a:gd name="connsiteX12" fmla="*/ 57875 w 67257"/>
                  <a:gd name="connsiteY12" fmla="*/ 980 h 102506"/>
                  <a:gd name="connsiteX13" fmla="*/ 67257 w 67257"/>
                  <a:gd name="connsiteY13" fmla="*/ 19650 h 102506"/>
                  <a:gd name="connsiteX14" fmla="*/ 61780 w 67257"/>
                  <a:gd name="connsiteY14" fmla="*/ 25079 h 102506"/>
                  <a:gd name="connsiteX15" fmla="*/ 44826 w 67257"/>
                  <a:gd name="connsiteY15" fmla="*/ 51320 h 102506"/>
                  <a:gd name="connsiteX16" fmla="*/ 35825 w 67257"/>
                  <a:gd name="connsiteY16" fmla="*/ 60274 h 102506"/>
                  <a:gd name="connsiteX17" fmla="*/ 34729 w 67257"/>
                  <a:gd name="connsiteY17" fmla="*/ 62607 h 10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257" h="102506">
                    <a:moveTo>
                      <a:pt x="34729" y="62607"/>
                    </a:moveTo>
                    <a:cubicBezTo>
                      <a:pt x="33538" y="69847"/>
                      <a:pt x="28062" y="72418"/>
                      <a:pt x="22013" y="74609"/>
                    </a:cubicBezTo>
                    <a:cubicBezTo>
                      <a:pt x="18679" y="75800"/>
                      <a:pt x="14679" y="80276"/>
                      <a:pt x="17108" y="81896"/>
                    </a:cubicBezTo>
                    <a:cubicBezTo>
                      <a:pt x="31110" y="91325"/>
                      <a:pt x="19204" y="92468"/>
                      <a:pt x="13536" y="96945"/>
                    </a:cubicBezTo>
                    <a:cubicBezTo>
                      <a:pt x="9916" y="99802"/>
                      <a:pt x="8440" y="105851"/>
                      <a:pt x="2677" y="100136"/>
                    </a:cubicBezTo>
                    <a:cubicBezTo>
                      <a:pt x="-3466" y="94040"/>
                      <a:pt x="2439" y="93707"/>
                      <a:pt x="5725" y="89373"/>
                    </a:cubicBezTo>
                    <a:cubicBezTo>
                      <a:pt x="13774" y="78848"/>
                      <a:pt x="1391" y="68037"/>
                      <a:pt x="1534" y="56750"/>
                    </a:cubicBezTo>
                    <a:cubicBezTo>
                      <a:pt x="1868" y="55892"/>
                      <a:pt x="2153" y="55035"/>
                      <a:pt x="2439" y="54178"/>
                    </a:cubicBezTo>
                    <a:cubicBezTo>
                      <a:pt x="5535" y="49654"/>
                      <a:pt x="7773" y="44700"/>
                      <a:pt x="10107" y="39843"/>
                    </a:cubicBezTo>
                    <a:cubicBezTo>
                      <a:pt x="15536" y="32366"/>
                      <a:pt x="20870" y="24746"/>
                      <a:pt x="28776" y="19554"/>
                    </a:cubicBezTo>
                    <a:cubicBezTo>
                      <a:pt x="34063" y="13363"/>
                      <a:pt x="39349" y="7172"/>
                      <a:pt x="44635" y="980"/>
                    </a:cubicBezTo>
                    <a:cubicBezTo>
                      <a:pt x="46064" y="-496"/>
                      <a:pt x="47254" y="-305"/>
                      <a:pt x="48112" y="1552"/>
                    </a:cubicBezTo>
                    <a:cubicBezTo>
                      <a:pt x="51350" y="1362"/>
                      <a:pt x="54636" y="1171"/>
                      <a:pt x="57875" y="980"/>
                    </a:cubicBezTo>
                    <a:cubicBezTo>
                      <a:pt x="54160" y="10648"/>
                      <a:pt x="58494" y="16268"/>
                      <a:pt x="67257" y="19650"/>
                    </a:cubicBezTo>
                    <a:cubicBezTo>
                      <a:pt x="65447" y="21459"/>
                      <a:pt x="63590" y="23269"/>
                      <a:pt x="61780" y="25079"/>
                    </a:cubicBezTo>
                    <a:cubicBezTo>
                      <a:pt x="66638" y="40652"/>
                      <a:pt x="56589" y="46510"/>
                      <a:pt x="44826" y="51320"/>
                    </a:cubicBezTo>
                    <a:cubicBezTo>
                      <a:pt x="40873" y="53321"/>
                      <a:pt x="38301" y="56750"/>
                      <a:pt x="35825" y="60274"/>
                    </a:cubicBezTo>
                    <a:cubicBezTo>
                      <a:pt x="35491" y="61084"/>
                      <a:pt x="35110" y="61845"/>
                      <a:pt x="34729" y="62607"/>
                    </a:cubicBezTo>
                    <a:close/>
                  </a:path>
                </a:pathLst>
              </a:custGeom>
              <a:solidFill>
                <a:srgbClr val="FFBF5D"/>
              </a:solidFill>
              <a:ln w="4763" cap="flat">
                <a:noFill/>
                <a:prstDash val="solid"/>
                <a:miter/>
              </a:ln>
            </p:spPr>
            <p:txBody>
              <a:bodyPr rtlCol="0" anchor="ctr"/>
              <a:lstStyle/>
              <a:p>
                <a:endParaRPr lang="en-US"/>
              </a:p>
            </p:txBody>
          </p:sp>
          <p:sp>
            <p:nvSpPr>
              <p:cNvPr id="1210" name="Freeform: Shape 1209">
                <a:extLst>
                  <a:ext uri="{FF2B5EF4-FFF2-40B4-BE49-F238E27FC236}">
                    <a16:creationId xmlns:a16="http://schemas.microsoft.com/office/drawing/2014/main" id="{20D49FCB-898A-DC33-4B13-D3490B153B39}"/>
                  </a:ext>
                </a:extLst>
              </p:cNvPr>
              <p:cNvSpPr/>
              <p:nvPr/>
            </p:nvSpPr>
            <p:spPr>
              <a:xfrm>
                <a:off x="7918167" y="6745969"/>
                <a:ext cx="132029" cy="222472"/>
              </a:xfrm>
              <a:custGeom>
                <a:avLst/>
                <a:gdLst>
                  <a:gd name="connsiteX0" fmla="*/ 30588 w 132029"/>
                  <a:gd name="connsiteY0" fmla="*/ 38640 h 222472"/>
                  <a:gd name="connsiteX1" fmla="*/ 98930 w 132029"/>
                  <a:gd name="connsiteY1" fmla="*/ 159988 h 222472"/>
                  <a:gd name="connsiteX2" fmla="*/ 109074 w 132029"/>
                  <a:gd name="connsiteY2" fmla="*/ 170895 h 222472"/>
                  <a:gd name="connsiteX3" fmla="*/ 119314 w 132029"/>
                  <a:gd name="connsiteY3" fmla="*/ 186040 h 222472"/>
                  <a:gd name="connsiteX4" fmla="*/ 132029 w 132029"/>
                  <a:gd name="connsiteY4" fmla="*/ 215519 h 222472"/>
                  <a:gd name="connsiteX5" fmla="*/ 131363 w 132029"/>
                  <a:gd name="connsiteY5" fmla="*/ 222472 h 222472"/>
                  <a:gd name="connsiteX6" fmla="*/ 101311 w 132029"/>
                  <a:gd name="connsiteY6" fmla="*/ 179134 h 222472"/>
                  <a:gd name="connsiteX7" fmla="*/ 89072 w 132029"/>
                  <a:gd name="connsiteY7" fmla="*/ 164465 h 222472"/>
                  <a:gd name="connsiteX8" fmla="*/ 92834 w 132029"/>
                  <a:gd name="connsiteY8" fmla="*/ 183611 h 222472"/>
                  <a:gd name="connsiteX9" fmla="*/ 77404 w 132029"/>
                  <a:gd name="connsiteY9" fmla="*/ 167561 h 222472"/>
                  <a:gd name="connsiteX10" fmla="*/ 69260 w 132029"/>
                  <a:gd name="connsiteY10" fmla="*/ 166275 h 222472"/>
                  <a:gd name="connsiteX11" fmla="*/ 69212 w 132029"/>
                  <a:gd name="connsiteY11" fmla="*/ 166275 h 222472"/>
                  <a:gd name="connsiteX12" fmla="*/ 69593 w 132029"/>
                  <a:gd name="connsiteY12" fmla="*/ 164227 h 222472"/>
                  <a:gd name="connsiteX13" fmla="*/ 58163 w 132029"/>
                  <a:gd name="connsiteY13" fmla="*/ 104077 h 222472"/>
                  <a:gd name="connsiteX14" fmla="*/ 61 w 132029"/>
                  <a:gd name="connsiteY14" fmla="*/ 7493 h 222472"/>
                  <a:gd name="connsiteX15" fmla="*/ 3919 w 132029"/>
                  <a:gd name="connsiteY15" fmla="*/ 731 h 222472"/>
                  <a:gd name="connsiteX16" fmla="*/ 11681 w 132029"/>
                  <a:gd name="connsiteY16" fmla="*/ 2254 h 222472"/>
                  <a:gd name="connsiteX17" fmla="*/ 15396 w 132029"/>
                  <a:gd name="connsiteY17" fmla="*/ 6541 h 222472"/>
                  <a:gd name="connsiteX18" fmla="*/ 27540 w 132029"/>
                  <a:gd name="connsiteY18" fmla="*/ 34497 h 222472"/>
                  <a:gd name="connsiteX19" fmla="*/ 30588 w 132029"/>
                  <a:gd name="connsiteY19" fmla="*/ 38640 h 22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029" h="222472">
                    <a:moveTo>
                      <a:pt x="30588" y="38640"/>
                    </a:moveTo>
                    <a:cubicBezTo>
                      <a:pt x="50543" y="80693"/>
                      <a:pt x="73117" y="121269"/>
                      <a:pt x="98930" y="159988"/>
                    </a:cubicBezTo>
                    <a:cubicBezTo>
                      <a:pt x="105360" y="160750"/>
                      <a:pt x="106122" y="166847"/>
                      <a:pt x="109074" y="170895"/>
                    </a:cubicBezTo>
                    <a:cubicBezTo>
                      <a:pt x="112218" y="176133"/>
                      <a:pt x="116075" y="180896"/>
                      <a:pt x="119314" y="186040"/>
                    </a:cubicBezTo>
                    <a:cubicBezTo>
                      <a:pt x="124029" y="195660"/>
                      <a:pt x="130315" y="204613"/>
                      <a:pt x="132029" y="215519"/>
                    </a:cubicBezTo>
                    <a:cubicBezTo>
                      <a:pt x="131792" y="217853"/>
                      <a:pt x="131601" y="220139"/>
                      <a:pt x="131363" y="222472"/>
                    </a:cubicBezTo>
                    <a:cubicBezTo>
                      <a:pt x="117980" y="210328"/>
                      <a:pt x="109979" y="194612"/>
                      <a:pt x="101311" y="179134"/>
                    </a:cubicBezTo>
                    <a:cubicBezTo>
                      <a:pt x="98168" y="173610"/>
                      <a:pt x="98692" y="159894"/>
                      <a:pt x="89072" y="164465"/>
                    </a:cubicBezTo>
                    <a:cubicBezTo>
                      <a:pt x="79118" y="169132"/>
                      <a:pt x="93644" y="175800"/>
                      <a:pt x="92834" y="183611"/>
                    </a:cubicBezTo>
                    <a:cubicBezTo>
                      <a:pt x="81119" y="184039"/>
                      <a:pt x="83214" y="171800"/>
                      <a:pt x="77404" y="167561"/>
                    </a:cubicBezTo>
                    <a:cubicBezTo>
                      <a:pt x="74975" y="165275"/>
                      <a:pt x="71546" y="169228"/>
                      <a:pt x="69260" y="166275"/>
                    </a:cubicBezTo>
                    <a:cubicBezTo>
                      <a:pt x="69260" y="166275"/>
                      <a:pt x="69212" y="166275"/>
                      <a:pt x="69212" y="166275"/>
                    </a:cubicBezTo>
                    <a:cubicBezTo>
                      <a:pt x="69355" y="165561"/>
                      <a:pt x="69260" y="164751"/>
                      <a:pt x="69593" y="164227"/>
                    </a:cubicBezTo>
                    <a:cubicBezTo>
                      <a:pt x="88167" y="140034"/>
                      <a:pt x="70069" y="121698"/>
                      <a:pt x="58163" y="104077"/>
                    </a:cubicBezTo>
                    <a:cubicBezTo>
                      <a:pt x="37161" y="72835"/>
                      <a:pt x="25778" y="35878"/>
                      <a:pt x="61" y="7493"/>
                    </a:cubicBezTo>
                    <a:cubicBezTo>
                      <a:pt x="-463" y="6922"/>
                      <a:pt x="2537" y="3064"/>
                      <a:pt x="3919" y="731"/>
                    </a:cubicBezTo>
                    <a:cubicBezTo>
                      <a:pt x="6919" y="-936"/>
                      <a:pt x="9347" y="540"/>
                      <a:pt x="11681" y="2254"/>
                    </a:cubicBezTo>
                    <a:cubicBezTo>
                      <a:pt x="13110" y="3493"/>
                      <a:pt x="14301" y="4969"/>
                      <a:pt x="15396" y="6541"/>
                    </a:cubicBezTo>
                    <a:cubicBezTo>
                      <a:pt x="20063" y="15590"/>
                      <a:pt x="25159" y="24448"/>
                      <a:pt x="27540" y="34497"/>
                    </a:cubicBezTo>
                    <a:cubicBezTo>
                      <a:pt x="28540" y="35878"/>
                      <a:pt x="29588" y="37259"/>
                      <a:pt x="30588" y="38640"/>
                    </a:cubicBezTo>
                    <a:close/>
                  </a:path>
                </a:pathLst>
              </a:custGeom>
              <a:solidFill>
                <a:srgbClr val="FF9100"/>
              </a:solidFill>
              <a:ln w="4763" cap="flat">
                <a:noFill/>
                <a:prstDash val="solid"/>
                <a:miter/>
              </a:ln>
            </p:spPr>
            <p:txBody>
              <a:bodyPr rtlCol="0" anchor="ctr"/>
              <a:lstStyle/>
              <a:p>
                <a:endParaRPr lang="en-US"/>
              </a:p>
            </p:txBody>
          </p:sp>
          <p:sp>
            <p:nvSpPr>
              <p:cNvPr id="1211" name="Freeform: Shape 1210">
                <a:extLst>
                  <a:ext uri="{FF2B5EF4-FFF2-40B4-BE49-F238E27FC236}">
                    <a16:creationId xmlns:a16="http://schemas.microsoft.com/office/drawing/2014/main" id="{66FF5E9A-3B32-EACE-44F6-767A9F005947}"/>
                  </a:ext>
                </a:extLst>
              </p:cNvPr>
              <p:cNvSpPr/>
              <p:nvPr/>
            </p:nvSpPr>
            <p:spPr>
              <a:xfrm>
                <a:off x="6340293" y="7519009"/>
                <a:ext cx="87667" cy="44031"/>
              </a:xfrm>
              <a:custGeom>
                <a:avLst/>
                <a:gdLst>
                  <a:gd name="connsiteX0" fmla="*/ 22693 w 87667"/>
                  <a:gd name="connsiteY0" fmla="*/ 16695 h 44031"/>
                  <a:gd name="connsiteX1" fmla="*/ 48124 w 87667"/>
                  <a:gd name="connsiteY1" fmla="*/ 26 h 44031"/>
                  <a:gd name="connsiteX2" fmla="*/ 64174 w 87667"/>
                  <a:gd name="connsiteY2" fmla="*/ 12932 h 44031"/>
                  <a:gd name="connsiteX3" fmla="*/ 84081 w 87667"/>
                  <a:gd name="connsiteY3" fmla="*/ 6312 h 44031"/>
                  <a:gd name="connsiteX4" fmla="*/ 86414 w 87667"/>
                  <a:gd name="connsiteY4" fmla="*/ 7979 h 44031"/>
                  <a:gd name="connsiteX5" fmla="*/ 80033 w 87667"/>
                  <a:gd name="connsiteY5" fmla="*/ 34935 h 44031"/>
                  <a:gd name="connsiteX6" fmla="*/ 9596 w 87667"/>
                  <a:gd name="connsiteY6" fmla="*/ 44032 h 44031"/>
                  <a:gd name="connsiteX7" fmla="*/ 4024 w 87667"/>
                  <a:gd name="connsiteY7" fmla="*/ 34364 h 44031"/>
                  <a:gd name="connsiteX8" fmla="*/ 19406 w 87667"/>
                  <a:gd name="connsiteY8" fmla="*/ 16647 h 44031"/>
                  <a:gd name="connsiteX9" fmla="*/ 19454 w 87667"/>
                  <a:gd name="connsiteY9" fmla="*/ 16600 h 44031"/>
                  <a:gd name="connsiteX10" fmla="*/ 22693 w 87667"/>
                  <a:gd name="connsiteY10" fmla="*/ 16695 h 4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67" h="44031">
                    <a:moveTo>
                      <a:pt x="22693" y="16695"/>
                    </a:moveTo>
                    <a:cubicBezTo>
                      <a:pt x="38932" y="22838"/>
                      <a:pt x="46934" y="15647"/>
                      <a:pt x="48124" y="26"/>
                    </a:cubicBezTo>
                    <a:cubicBezTo>
                      <a:pt x="58554" y="-593"/>
                      <a:pt x="57697" y="9980"/>
                      <a:pt x="64174" y="12932"/>
                    </a:cubicBezTo>
                    <a:cubicBezTo>
                      <a:pt x="68936" y="5265"/>
                      <a:pt x="73747" y="-3165"/>
                      <a:pt x="84081" y="6312"/>
                    </a:cubicBezTo>
                    <a:cubicBezTo>
                      <a:pt x="84843" y="6884"/>
                      <a:pt x="85605" y="7455"/>
                      <a:pt x="86414" y="7979"/>
                    </a:cubicBezTo>
                    <a:cubicBezTo>
                      <a:pt x="90701" y="18505"/>
                      <a:pt x="82843" y="26125"/>
                      <a:pt x="80033" y="34935"/>
                    </a:cubicBezTo>
                    <a:cubicBezTo>
                      <a:pt x="56887" y="40697"/>
                      <a:pt x="33122" y="41364"/>
                      <a:pt x="9596" y="44032"/>
                    </a:cubicBezTo>
                    <a:cubicBezTo>
                      <a:pt x="6119" y="41746"/>
                      <a:pt x="-6311" y="44603"/>
                      <a:pt x="4024" y="34364"/>
                    </a:cubicBezTo>
                    <a:cubicBezTo>
                      <a:pt x="9167" y="28458"/>
                      <a:pt x="10881" y="19600"/>
                      <a:pt x="19406" y="16647"/>
                    </a:cubicBezTo>
                    <a:lnTo>
                      <a:pt x="19454" y="16600"/>
                    </a:lnTo>
                    <a:cubicBezTo>
                      <a:pt x="20549" y="15171"/>
                      <a:pt x="21645" y="15123"/>
                      <a:pt x="22693" y="16695"/>
                    </a:cubicBezTo>
                    <a:close/>
                  </a:path>
                </a:pathLst>
              </a:custGeom>
              <a:solidFill>
                <a:srgbClr val="FFBE5B"/>
              </a:solidFill>
              <a:ln w="4763" cap="flat">
                <a:noFill/>
                <a:prstDash val="solid"/>
                <a:miter/>
              </a:ln>
            </p:spPr>
            <p:txBody>
              <a:bodyPr rtlCol="0" anchor="ctr"/>
              <a:lstStyle/>
              <a:p>
                <a:endParaRPr lang="en-US"/>
              </a:p>
            </p:txBody>
          </p:sp>
          <p:sp>
            <p:nvSpPr>
              <p:cNvPr id="1212" name="Freeform: Shape 1211">
                <a:extLst>
                  <a:ext uri="{FF2B5EF4-FFF2-40B4-BE49-F238E27FC236}">
                    <a16:creationId xmlns:a16="http://schemas.microsoft.com/office/drawing/2014/main" id="{C817E0D9-0380-37E5-0F48-1D3A5D015E9E}"/>
                  </a:ext>
                </a:extLst>
              </p:cNvPr>
              <p:cNvSpPr/>
              <p:nvPr/>
            </p:nvSpPr>
            <p:spPr>
              <a:xfrm>
                <a:off x="6912311" y="6862238"/>
                <a:ext cx="62988" cy="70834"/>
              </a:xfrm>
              <a:custGeom>
                <a:avLst/>
                <a:gdLst>
                  <a:gd name="connsiteX0" fmla="*/ 47844 w 62988"/>
                  <a:gd name="connsiteY0" fmla="*/ 0 h 70834"/>
                  <a:gd name="connsiteX1" fmla="*/ 55465 w 62988"/>
                  <a:gd name="connsiteY1" fmla="*/ 1143 h 70834"/>
                  <a:gd name="connsiteX2" fmla="*/ 56988 w 62988"/>
                  <a:gd name="connsiteY2" fmla="*/ 5429 h 70834"/>
                  <a:gd name="connsiteX3" fmla="*/ 60560 w 62988"/>
                  <a:gd name="connsiteY3" fmla="*/ 12859 h 70834"/>
                  <a:gd name="connsiteX4" fmla="*/ 62894 w 62988"/>
                  <a:gd name="connsiteY4" fmla="*/ 19526 h 70834"/>
                  <a:gd name="connsiteX5" fmla="*/ 52512 w 62988"/>
                  <a:gd name="connsiteY5" fmla="*/ 38338 h 70834"/>
                  <a:gd name="connsiteX6" fmla="*/ 49892 w 62988"/>
                  <a:gd name="connsiteY6" fmla="*/ 38005 h 70834"/>
                  <a:gd name="connsiteX7" fmla="*/ 40272 w 62988"/>
                  <a:gd name="connsiteY7" fmla="*/ 26718 h 70834"/>
                  <a:gd name="connsiteX8" fmla="*/ 34605 w 62988"/>
                  <a:gd name="connsiteY8" fmla="*/ 38243 h 70834"/>
                  <a:gd name="connsiteX9" fmla="*/ 9554 w 62988"/>
                  <a:gd name="connsiteY9" fmla="*/ 69961 h 70834"/>
                  <a:gd name="connsiteX10" fmla="*/ 648 w 62988"/>
                  <a:gd name="connsiteY10" fmla="*/ 54293 h 70834"/>
                  <a:gd name="connsiteX11" fmla="*/ 10221 w 62988"/>
                  <a:gd name="connsiteY11" fmla="*/ 35243 h 70834"/>
                  <a:gd name="connsiteX12" fmla="*/ 34605 w 62988"/>
                  <a:gd name="connsiteY12" fmla="*/ 5572 h 70834"/>
                  <a:gd name="connsiteX13" fmla="*/ 43987 w 62988"/>
                  <a:gd name="connsiteY13" fmla="*/ 285 h 70834"/>
                  <a:gd name="connsiteX14" fmla="*/ 47844 w 62988"/>
                  <a:gd name="connsiteY14" fmla="*/ 0 h 7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988" h="70834">
                    <a:moveTo>
                      <a:pt x="47844" y="0"/>
                    </a:moveTo>
                    <a:cubicBezTo>
                      <a:pt x="50368" y="381"/>
                      <a:pt x="52940" y="762"/>
                      <a:pt x="55465" y="1143"/>
                    </a:cubicBezTo>
                    <a:cubicBezTo>
                      <a:pt x="56560" y="2381"/>
                      <a:pt x="57036" y="3810"/>
                      <a:pt x="56988" y="5429"/>
                    </a:cubicBezTo>
                    <a:cubicBezTo>
                      <a:pt x="56464" y="8667"/>
                      <a:pt x="57798" y="11049"/>
                      <a:pt x="60560" y="12859"/>
                    </a:cubicBezTo>
                    <a:cubicBezTo>
                      <a:pt x="62513" y="14668"/>
                      <a:pt x="63275" y="16907"/>
                      <a:pt x="62894" y="19526"/>
                    </a:cubicBezTo>
                    <a:cubicBezTo>
                      <a:pt x="58798" y="25432"/>
                      <a:pt x="63608" y="36290"/>
                      <a:pt x="52512" y="38338"/>
                    </a:cubicBezTo>
                    <a:cubicBezTo>
                      <a:pt x="51654" y="38243"/>
                      <a:pt x="50750" y="38100"/>
                      <a:pt x="49892" y="38005"/>
                    </a:cubicBezTo>
                    <a:cubicBezTo>
                      <a:pt x="42605" y="37862"/>
                      <a:pt x="44130" y="29909"/>
                      <a:pt x="40272" y="26718"/>
                    </a:cubicBezTo>
                    <a:cubicBezTo>
                      <a:pt x="34223" y="28718"/>
                      <a:pt x="33414" y="33242"/>
                      <a:pt x="34605" y="38243"/>
                    </a:cubicBezTo>
                    <a:cubicBezTo>
                      <a:pt x="39510" y="59007"/>
                      <a:pt x="20650" y="63722"/>
                      <a:pt x="9554" y="69961"/>
                    </a:cubicBezTo>
                    <a:cubicBezTo>
                      <a:pt x="1648" y="74390"/>
                      <a:pt x="2029" y="60865"/>
                      <a:pt x="648" y="54293"/>
                    </a:cubicBezTo>
                    <a:cubicBezTo>
                      <a:pt x="-2352" y="44815"/>
                      <a:pt x="5791" y="40957"/>
                      <a:pt x="10221" y="35243"/>
                    </a:cubicBezTo>
                    <a:cubicBezTo>
                      <a:pt x="18650" y="25622"/>
                      <a:pt x="28366" y="17002"/>
                      <a:pt x="34605" y="5572"/>
                    </a:cubicBezTo>
                    <a:cubicBezTo>
                      <a:pt x="36986" y="2429"/>
                      <a:pt x="39605" y="-238"/>
                      <a:pt x="43987" y="285"/>
                    </a:cubicBezTo>
                    <a:cubicBezTo>
                      <a:pt x="45273" y="238"/>
                      <a:pt x="46559" y="143"/>
                      <a:pt x="47844" y="0"/>
                    </a:cubicBezTo>
                    <a:close/>
                  </a:path>
                </a:pathLst>
              </a:custGeom>
              <a:solidFill>
                <a:srgbClr val="FFC265"/>
              </a:solidFill>
              <a:ln w="4763" cap="flat">
                <a:noFill/>
                <a:prstDash val="solid"/>
                <a:miter/>
              </a:ln>
            </p:spPr>
            <p:txBody>
              <a:bodyPr rtlCol="0" anchor="ctr"/>
              <a:lstStyle/>
              <a:p>
                <a:endParaRPr lang="en-US"/>
              </a:p>
            </p:txBody>
          </p:sp>
          <p:sp>
            <p:nvSpPr>
              <p:cNvPr id="1213" name="Freeform: Shape 1212">
                <a:extLst>
                  <a:ext uri="{FF2B5EF4-FFF2-40B4-BE49-F238E27FC236}">
                    <a16:creationId xmlns:a16="http://schemas.microsoft.com/office/drawing/2014/main" id="{E7C7A400-4F1F-7B80-4B73-FB122A48519B}"/>
                  </a:ext>
                </a:extLst>
              </p:cNvPr>
              <p:cNvSpPr/>
              <p:nvPr/>
            </p:nvSpPr>
            <p:spPr>
              <a:xfrm>
                <a:off x="7838844" y="7425469"/>
                <a:ext cx="47617" cy="13936"/>
              </a:xfrm>
              <a:custGeom>
                <a:avLst/>
                <a:gdLst>
                  <a:gd name="connsiteX0" fmla="*/ 47617 w 47617"/>
                  <a:gd name="connsiteY0" fmla="*/ 7221 h 13936"/>
                  <a:gd name="connsiteX1" fmla="*/ 46046 w 47617"/>
                  <a:gd name="connsiteY1" fmla="*/ 10507 h 13936"/>
                  <a:gd name="connsiteX2" fmla="*/ 46141 w 47617"/>
                  <a:gd name="connsiteY2" fmla="*/ 10507 h 13936"/>
                  <a:gd name="connsiteX3" fmla="*/ 15613 w 47617"/>
                  <a:gd name="connsiteY3" fmla="*/ 13936 h 13936"/>
                  <a:gd name="connsiteX4" fmla="*/ 14042 w 47617"/>
                  <a:gd name="connsiteY4" fmla="*/ 13460 h 13936"/>
                  <a:gd name="connsiteX5" fmla="*/ 12375 w 47617"/>
                  <a:gd name="connsiteY5" fmla="*/ 13698 h 13936"/>
                  <a:gd name="connsiteX6" fmla="*/ 87 w 47617"/>
                  <a:gd name="connsiteY6" fmla="*/ 11460 h 13936"/>
                  <a:gd name="connsiteX7" fmla="*/ 17280 w 47617"/>
                  <a:gd name="connsiteY7" fmla="*/ 1411 h 13936"/>
                  <a:gd name="connsiteX8" fmla="*/ 47617 w 47617"/>
                  <a:gd name="connsiteY8" fmla="*/ 7221 h 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17" h="13936">
                    <a:moveTo>
                      <a:pt x="47617" y="7221"/>
                    </a:moveTo>
                    <a:cubicBezTo>
                      <a:pt x="47046" y="8317"/>
                      <a:pt x="46522" y="9364"/>
                      <a:pt x="46046" y="10507"/>
                    </a:cubicBezTo>
                    <a:cubicBezTo>
                      <a:pt x="46046" y="10507"/>
                      <a:pt x="46141" y="10507"/>
                      <a:pt x="46141" y="10507"/>
                    </a:cubicBezTo>
                    <a:cubicBezTo>
                      <a:pt x="36568" y="16889"/>
                      <a:pt x="25614" y="11174"/>
                      <a:pt x="15613" y="13936"/>
                    </a:cubicBezTo>
                    <a:lnTo>
                      <a:pt x="14042" y="13460"/>
                    </a:lnTo>
                    <a:cubicBezTo>
                      <a:pt x="14042" y="13460"/>
                      <a:pt x="12375" y="13698"/>
                      <a:pt x="12375" y="13698"/>
                    </a:cubicBezTo>
                    <a:cubicBezTo>
                      <a:pt x="8279" y="12984"/>
                      <a:pt x="4183" y="12222"/>
                      <a:pt x="87" y="11460"/>
                    </a:cubicBezTo>
                    <a:cubicBezTo>
                      <a:pt x="-1199" y="-3971"/>
                      <a:pt x="12041" y="5602"/>
                      <a:pt x="17280" y="1411"/>
                    </a:cubicBezTo>
                    <a:cubicBezTo>
                      <a:pt x="27901" y="887"/>
                      <a:pt x="39283" y="-3733"/>
                      <a:pt x="47617" y="7221"/>
                    </a:cubicBezTo>
                    <a:close/>
                  </a:path>
                </a:pathLst>
              </a:custGeom>
              <a:solidFill>
                <a:srgbClr val="FFC266"/>
              </a:solidFill>
              <a:ln w="4763" cap="flat">
                <a:noFill/>
                <a:prstDash val="solid"/>
                <a:miter/>
              </a:ln>
            </p:spPr>
            <p:txBody>
              <a:bodyPr rtlCol="0" anchor="ctr"/>
              <a:lstStyle/>
              <a:p>
                <a:endParaRPr lang="en-US"/>
              </a:p>
            </p:txBody>
          </p:sp>
          <p:sp>
            <p:nvSpPr>
              <p:cNvPr id="1214" name="Freeform: Shape 1213">
                <a:extLst>
                  <a:ext uri="{FF2B5EF4-FFF2-40B4-BE49-F238E27FC236}">
                    <a16:creationId xmlns:a16="http://schemas.microsoft.com/office/drawing/2014/main" id="{19C62E4D-83B7-7DA8-50F1-164103E816D6}"/>
                  </a:ext>
                </a:extLst>
              </p:cNvPr>
              <p:cNvSpPr/>
              <p:nvPr/>
            </p:nvSpPr>
            <p:spPr>
              <a:xfrm>
                <a:off x="7572874" y="7434357"/>
                <a:ext cx="23528" cy="30051"/>
              </a:xfrm>
              <a:custGeom>
                <a:avLst/>
                <a:gdLst>
                  <a:gd name="connsiteX0" fmla="*/ 14407 w 23528"/>
                  <a:gd name="connsiteY0" fmla="*/ 29575 h 30051"/>
                  <a:gd name="connsiteX1" fmla="*/ 6264 w 23528"/>
                  <a:gd name="connsiteY1" fmla="*/ 27432 h 30051"/>
                  <a:gd name="connsiteX2" fmla="*/ 7835 w 23528"/>
                  <a:gd name="connsiteY2" fmla="*/ 0 h 30051"/>
                  <a:gd name="connsiteX3" fmla="*/ 23123 w 23528"/>
                  <a:gd name="connsiteY3" fmla="*/ 24812 h 30051"/>
                  <a:gd name="connsiteX4" fmla="*/ 22313 w 23528"/>
                  <a:gd name="connsiteY4" fmla="*/ 30051 h 30051"/>
                  <a:gd name="connsiteX5" fmla="*/ 14407 w 23528"/>
                  <a:gd name="connsiteY5" fmla="*/ 29575 h 3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28" h="30051">
                    <a:moveTo>
                      <a:pt x="14407" y="29575"/>
                    </a:moveTo>
                    <a:cubicBezTo>
                      <a:pt x="11693" y="28860"/>
                      <a:pt x="8978" y="28147"/>
                      <a:pt x="6264" y="27432"/>
                    </a:cubicBezTo>
                    <a:cubicBezTo>
                      <a:pt x="72" y="17907"/>
                      <a:pt x="-4643" y="8430"/>
                      <a:pt x="7835" y="0"/>
                    </a:cubicBezTo>
                    <a:cubicBezTo>
                      <a:pt x="21456" y="3000"/>
                      <a:pt x="16027" y="17764"/>
                      <a:pt x="23123" y="24812"/>
                    </a:cubicBezTo>
                    <a:cubicBezTo>
                      <a:pt x="23885" y="26718"/>
                      <a:pt x="23552" y="28480"/>
                      <a:pt x="22313" y="30051"/>
                    </a:cubicBezTo>
                    <a:cubicBezTo>
                      <a:pt x="19694" y="29909"/>
                      <a:pt x="17027" y="29766"/>
                      <a:pt x="14407" y="29575"/>
                    </a:cubicBezTo>
                    <a:close/>
                  </a:path>
                </a:pathLst>
              </a:custGeom>
              <a:solidFill>
                <a:srgbClr val="FFC56F"/>
              </a:solidFill>
              <a:ln w="4763" cap="flat">
                <a:noFill/>
                <a:prstDash val="solid"/>
                <a:miter/>
              </a:ln>
            </p:spPr>
            <p:txBody>
              <a:bodyPr rtlCol="0" anchor="ctr"/>
              <a:lstStyle/>
              <a:p>
                <a:endParaRPr lang="en-US"/>
              </a:p>
            </p:txBody>
          </p:sp>
          <p:sp>
            <p:nvSpPr>
              <p:cNvPr id="1215" name="Freeform: Shape 1214">
                <a:extLst>
                  <a:ext uri="{FF2B5EF4-FFF2-40B4-BE49-F238E27FC236}">
                    <a16:creationId xmlns:a16="http://schemas.microsoft.com/office/drawing/2014/main" id="{448E8336-9B2C-E8CF-71C2-F763FE8A64F2}"/>
                  </a:ext>
                </a:extLst>
              </p:cNvPr>
              <p:cNvSpPr/>
              <p:nvPr/>
            </p:nvSpPr>
            <p:spPr>
              <a:xfrm>
                <a:off x="7155395" y="6664308"/>
                <a:ext cx="11452" cy="11910"/>
              </a:xfrm>
              <a:custGeom>
                <a:avLst/>
                <a:gdLst>
                  <a:gd name="connsiteX0" fmla="*/ 1976 w 11452"/>
                  <a:gd name="connsiteY0" fmla="*/ 0 h 11910"/>
                  <a:gd name="connsiteX1" fmla="*/ 11405 w 11452"/>
                  <a:gd name="connsiteY1" fmla="*/ 6144 h 11910"/>
                  <a:gd name="connsiteX2" fmla="*/ 6786 w 11452"/>
                  <a:gd name="connsiteY2" fmla="*/ 11859 h 11910"/>
                  <a:gd name="connsiteX3" fmla="*/ 23 w 11452"/>
                  <a:gd name="connsiteY3" fmla="*/ 4143 h 11910"/>
                  <a:gd name="connsiteX4" fmla="*/ 1976 w 11452"/>
                  <a:gd name="connsiteY4" fmla="*/ 0 h 1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2" h="11910">
                    <a:moveTo>
                      <a:pt x="1976" y="0"/>
                    </a:moveTo>
                    <a:cubicBezTo>
                      <a:pt x="4214" y="3524"/>
                      <a:pt x="10644" y="1001"/>
                      <a:pt x="11405" y="6144"/>
                    </a:cubicBezTo>
                    <a:cubicBezTo>
                      <a:pt x="11787" y="8954"/>
                      <a:pt x="9834" y="11621"/>
                      <a:pt x="6786" y="11859"/>
                    </a:cubicBezTo>
                    <a:cubicBezTo>
                      <a:pt x="1357" y="12383"/>
                      <a:pt x="-215" y="8906"/>
                      <a:pt x="23" y="4143"/>
                    </a:cubicBezTo>
                    <a:cubicBezTo>
                      <a:pt x="690" y="2763"/>
                      <a:pt x="1357" y="1381"/>
                      <a:pt x="1976" y="0"/>
                    </a:cubicBezTo>
                    <a:close/>
                  </a:path>
                </a:pathLst>
              </a:custGeom>
              <a:solidFill>
                <a:srgbClr val="FFC87A"/>
              </a:solidFill>
              <a:ln w="4763" cap="flat">
                <a:noFill/>
                <a:prstDash val="solid"/>
                <a:miter/>
              </a:ln>
            </p:spPr>
            <p:txBody>
              <a:bodyPr rtlCol="0" anchor="ctr"/>
              <a:lstStyle/>
              <a:p>
                <a:endParaRPr lang="en-US"/>
              </a:p>
            </p:txBody>
          </p:sp>
          <p:sp>
            <p:nvSpPr>
              <p:cNvPr id="1216" name="Freeform: Shape 1215">
                <a:extLst>
                  <a:ext uri="{FF2B5EF4-FFF2-40B4-BE49-F238E27FC236}">
                    <a16:creationId xmlns:a16="http://schemas.microsoft.com/office/drawing/2014/main" id="{345D9AE0-17C6-D09C-7CFD-C54ECA8005DD}"/>
                  </a:ext>
                </a:extLst>
              </p:cNvPr>
              <p:cNvSpPr/>
              <p:nvPr/>
            </p:nvSpPr>
            <p:spPr>
              <a:xfrm>
                <a:off x="7833041" y="6593728"/>
                <a:ext cx="7604" cy="10527"/>
              </a:xfrm>
              <a:custGeom>
                <a:avLst/>
                <a:gdLst>
                  <a:gd name="connsiteX0" fmla="*/ 7605 w 7604"/>
                  <a:gd name="connsiteY0" fmla="*/ 9810 h 10527"/>
                  <a:gd name="connsiteX1" fmla="*/ 795 w 7604"/>
                  <a:gd name="connsiteY1" fmla="*/ 0 h 10527"/>
                  <a:gd name="connsiteX2" fmla="*/ 7605 w 7604"/>
                  <a:gd name="connsiteY2" fmla="*/ 9810 h 10527"/>
                </a:gdLst>
                <a:ahLst/>
                <a:cxnLst>
                  <a:cxn ang="0">
                    <a:pos x="connsiteX0" y="connsiteY0"/>
                  </a:cxn>
                  <a:cxn ang="0">
                    <a:pos x="connsiteX1" y="connsiteY1"/>
                  </a:cxn>
                  <a:cxn ang="0">
                    <a:pos x="connsiteX2" y="connsiteY2"/>
                  </a:cxn>
                </a:cxnLst>
                <a:rect l="l" t="t" r="r" b="b"/>
                <a:pathLst>
                  <a:path w="7604" h="10527">
                    <a:moveTo>
                      <a:pt x="7605" y="9810"/>
                    </a:moveTo>
                    <a:cubicBezTo>
                      <a:pt x="-4016" y="13049"/>
                      <a:pt x="1271" y="4524"/>
                      <a:pt x="795" y="0"/>
                    </a:cubicBezTo>
                    <a:cubicBezTo>
                      <a:pt x="4414" y="2334"/>
                      <a:pt x="7319" y="5191"/>
                      <a:pt x="7605" y="9810"/>
                    </a:cubicBezTo>
                    <a:close/>
                  </a:path>
                </a:pathLst>
              </a:custGeom>
              <a:solidFill>
                <a:srgbClr val="FFA914"/>
              </a:solidFill>
              <a:ln w="4763" cap="flat">
                <a:noFill/>
                <a:prstDash val="solid"/>
                <a:miter/>
              </a:ln>
            </p:spPr>
            <p:txBody>
              <a:bodyPr rtlCol="0" anchor="ctr"/>
              <a:lstStyle/>
              <a:p>
                <a:endParaRPr lang="en-US"/>
              </a:p>
            </p:txBody>
          </p:sp>
          <p:sp>
            <p:nvSpPr>
              <p:cNvPr id="1217" name="Freeform: Shape 1216">
                <a:extLst>
                  <a:ext uri="{FF2B5EF4-FFF2-40B4-BE49-F238E27FC236}">
                    <a16:creationId xmlns:a16="http://schemas.microsoft.com/office/drawing/2014/main" id="{479289DF-ED93-12C0-F428-C31A7CC552A4}"/>
                  </a:ext>
                </a:extLst>
              </p:cNvPr>
              <p:cNvSpPr/>
              <p:nvPr/>
            </p:nvSpPr>
            <p:spPr>
              <a:xfrm>
                <a:off x="6608738" y="7141333"/>
                <a:ext cx="370514" cy="354963"/>
              </a:xfrm>
              <a:custGeom>
                <a:avLst/>
                <a:gdLst>
                  <a:gd name="connsiteX0" fmla="*/ 29663 w 370514"/>
                  <a:gd name="connsiteY0" fmla="*/ 330838 h 354963"/>
                  <a:gd name="connsiteX1" fmla="*/ 20757 w 370514"/>
                  <a:gd name="connsiteY1" fmla="*/ 304407 h 354963"/>
                  <a:gd name="connsiteX2" fmla="*/ 14852 w 370514"/>
                  <a:gd name="connsiteY2" fmla="*/ 297691 h 354963"/>
                  <a:gd name="connsiteX3" fmla="*/ 2231 w 370514"/>
                  <a:gd name="connsiteY3" fmla="*/ 277927 h 354963"/>
                  <a:gd name="connsiteX4" fmla="*/ 23614 w 370514"/>
                  <a:gd name="connsiteY4" fmla="*/ 280070 h 354963"/>
                  <a:gd name="connsiteX5" fmla="*/ 14518 w 370514"/>
                  <a:gd name="connsiteY5" fmla="*/ 260353 h 354963"/>
                  <a:gd name="connsiteX6" fmla="*/ 33711 w 370514"/>
                  <a:gd name="connsiteY6" fmla="*/ 243542 h 354963"/>
                  <a:gd name="connsiteX7" fmla="*/ 38569 w 370514"/>
                  <a:gd name="connsiteY7" fmla="*/ 236541 h 354963"/>
                  <a:gd name="connsiteX8" fmla="*/ 49189 w 370514"/>
                  <a:gd name="connsiteY8" fmla="*/ 241446 h 354963"/>
                  <a:gd name="connsiteX9" fmla="*/ 69144 w 370514"/>
                  <a:gd name="connsiteY9" fmla="*/ 268878 h 354963"/>
                  <a:gd name="connsiteX10" fmla="*/ 82003 w 370514"/>
                  <a:gd name="connsiteY10" fmla="*/ 274165 h 354963"/>
                  <a:gd name="connsiteX11" fmla="*/ 80050 w 370514"/>
                  <a:gd name="connsiteY11" fmla="*/ 263068 h 354963"/>
                  <a:gd name="connsiteX12" fmla="*/ 88480 w 370514"/>
                  <a:gd name="connsiteY12" fmla="*/ 248447 h 354963"/>
                  <a:gd name="connsiteX13" fmla="*/ 70954 w 370514"/>
                  <a:gd name="connsiteY13" fmla="*/ 240255 h 354963"/>
                  <a:gd name="connsiteX14" fmla="*/ 88051 w 370514"/>
                  <a:gd name="connsiteY14" fmla="*/ 221730 h 354963"/>
                  <a:gd name="connsiteX15" fmla="*/ 96385 w 370514"/>
                  <a:gd name="connsiteY15" fmla="*/ 231969 h 354963"/>
                  <a:gd name="connsiteX16" fmla="*/ 112721 w 370514"/>
                  <a:gd name="connsiteY16" fmla="*/ 234636 h 354963"/>
                  <a:gd name="connsiteX17" fmla="*/ 143344 w 370514"/>
                  <a:gd name="connsiteY17" fmla="*/ 220253 h 354963"/>
                  <a:gd name="connsiteX18" fmla="*/ 162203 w 370514"/>
                  <a:gd name="connsiteY18" fmla="*/ 195488 h 354963"/>
                  <a:gd name="connsiteX19" fmla="*/ 167728 w 370514"/>
                  <a:gd name="connsiteY19" fmla="*/ 237017 h 354963"/>
                  <a:gd name="connsiteX20" fmla="*/ 169061 w 370514"/>
                  <a:gd name="connsiteY20" fmla="*/ 247209 h 354963"/>
                  <a:gd name="connsiteX21" fmla="*/ 176729 w 370514"/>
                  <a:gd name="connsiteY21" fmla="*/ 239827 h 354963"/>
                  <a:gd name="connsiteX22" fmla="*/ 187921 w 370514"/>
                  <a:gd name="connsiteY22" fmla="*/ 223587 h 354963"/>
                  <a:gd name="connsiteX23" fmla="*/ 202113 w 370514"/>
                  <a:gd name="connsiteY23" fmla="*/ 243018 h 354963"/>
                  <a:gd name="connsiteX24" fmla="*/ 189302 w 370514"/>
                  <a:gd name="connsiteY24" fmla="*/ 216586 h 354963"/>
                  <a:gd name="connsiteX25" fmla="*/ 165013 w 370514"/>
                  <a:gd name="connsiteY25" fmla="*/ 198250 h 354963"/>
                  <a:gd name="connsiteX26" fmla="*/ 164060 w 370514"/>
                  <a:gd name="connsiteY26" fmla="*/ 190440 h 354963"/>
                  <a:gd name="connsiteX27" fmla="*/ 167585 w 370514"/>
                  <a:gd name="connsiteY27" fmla="*/ 160007 h 354963"/>
                  <a:gd name="connsiteX28" fmla="*/ 170585 w 370514"/>
                  <a:gd name="connsiteY28" fmla="*/ 155483 h 354963"/>
                  <a:gd name="connsiteX29" fmla="*/ 183491 w 370514"/>
                  <a:gd name="connsiteY29" fmla="*/ 145767 h 354963"/>
                  <a:gd name="connsiteX30" fmla="*/ 202589 w 370514"/>
                  <a:gd name="connsiteY30" fmla="*/ 127146 h 354963"/>
                  <a:gd name="connsiteX31" fmla="*/ 232831 w 370514"/>
                  <a:gd name="connsiteY31" fmla="*/ 125575 h 354963"/>
                  <a:gd name="connsiteX32" fmla="*/ 243022 w 370514"/>
                  <a:gd name="connsiteY32" fmla="*/ 107715 h 354963"/>
                  <a:gd name="connsiteX33" fmla="*/ 264025 w 370514"/>
                  <a:gd name="connsiteY33" fmla="*/ 90903 h 354963"/>
                  <a:gd name="connsiteX34" fmla="*/ 272264 w 370514"/>
                  <a:gd name="connsiteY34" fmla="*/ 65281 h 354963"/>
                  <a:gd name="connsiteX35" fmla="*/ 302078 w 370514"/>
                  <a:gd name="connsiteY35" fmla="*/ 27133 h 354963"/>
                  <a:gd name="connsiteX36" fmla="*/ 315698 w 370514"/>
                  <a:gd name="connsiteY36" fmla="*/ 44374 h 354963"/>
                  <a:gd name="connsiteX37" fmla="*/ 320175 w 370514"/>
                  <a:gd name="connsiteY37" fmla="*/ 32134 h 354963"/>
                  <a:gd name="connsiteX38" fmla="*/ 320556 w 370514"/>
                  <a:gd name="connsiteY38" fmla="*/ 26276 h 354963"/>
                  <a:gd name="connsiteX39" fmla="*/ 324414 w 370514"/>
                  <a:gd name="connsiteY39" fmla="*/ 18942 h 354963"/>
                  <a:gd name="connsiteX40" fmla="*/ 370515 w 370514"/>
                  <a:gd name="connsiteY40" fmla="*/ 17608 h 354963"/>
                  <a:gd name="connsiteX41" fmla="*/ 336701 w 370514"/>
                  <a:gd name="connsiteY41" fmla="*/ 72235 h 354963"/>
                  <a:gd name="connsiteX42" fmla="*/ 294219 w 370514"/>
                  <a:gd name="connsiteY42" fmla="*/ 112478 h 354963"/>
                  <a:gd name="connsiteX43" fmla="*/ 279123 w 370514"/>
                  <a:gd name="connsiteY43" fmla="*/ 131718 h 354963"/>
                  <a:gd name="connsiteX44" fmla="*/ 273360 w 370514"/>
                  <a:gd name="connsiteY44" fmla="*/ 141291 h 354963"/>
                  <a:gd name="connsiteX45" fmla="*/ 233403 w 370514"/>
                  <a:gd name="connsiteY45" fmla="*/ 155055 h 354963"/>
                  <a:gd name="connsiteX46" fmla="*/ 208447 w 370514"/>
                  <a:gd name="connsiteY46" fmla="*/ 167818 h 354963"/>
                  <a:gd name="connsiteX47" fmla="*/ 199636 w 370514"/>
                  <a:gd name="connsiteY47" fmla="*/ 172485 h 354963"/>
                  <a:gd name="connsiteX48" fmla="*/ 212638 w 370514"/>
                  <a:gd name="connsiteY48" fmla="*/ 204537 h 354963"/>
                  <a:gd name="connsiteX49" fmla="*/ 224925 w 370514"/>
                  <a:gd name="connsiteY49" fmla="*/ 202680 h 354963"/>
                  <a:gd name="connsiteX50" fmla="*/ 226259 w 370514"/>
                  <a:gd name="connsiteY50" fmla="*/ 194964 h 354963"/>
                  <a:gd name="connsiteX51" fmla="*/ 221973 w 370514"/>
                  <a:gd name="connsiteY51" fmla="*/ 163627 h 354963"/>
                  <a:gd name="connsiteX52" fmla="*/ 245642 w 370514"/>
                  <a:gd name="connsiteY52" fmla="*/ 160626 h 354963"/>
                  <a:gd name="connsiteX53" fmla="*/ 261025 w 370514"/>
                  <a:gd name="connsiteY53" fmla="*/ 168723 h 354963"/>
                  <a:gd name="connsiteX54" fmla="*/ 265978 w 370514"/>
                  <a:gd name="connsiteY54" fmla="*/ 171009 h 354963"/>
                  <a:gd name="connsiteX55" fmla="*/ 279694 w 370514"/>
                  <a:gd name="connsiteY55" fmla="*/ 182058 h 354963"/>
                  <a:gd name="connsiteX56" fmla="*/ 291981 w 370514"/>
                  <a:gd name="connsiteY56" fmla="*/ 188154 h 354963"/>
                  <a:gd name="connsiteX57" fmla="*/ 266930 w 370514"/>
                  <a:gd name="connsiteY57" fmla="*/ 199584 h 354963"/>
                  <a:gd name="connsiteX58" fmla="*/ 243309 w 370514"/>
                  <a:gd name="connsiteY58" fmla="*/ 251733 h 354963"/>
                  <a:gd name="connsiteX59" fmla="*/ 246404 w 370514"/>
                  <a:gd name="connsiteY59" fmla="*/ 268878 h 354963"/>
                  <a:gd name="connsiteX60" fmla="*/ 253833 w 370514"/>
                  <a:gd name="connsiteY60" fmla="*/ 285499 h 354963"/>
                  <a:gd name="connsiteX61" fmla="*/ 245118 w 370514"/>
                  <a:gd name="connsiteY61" fmla="*/ 305883 h 354963"/>
                  <a:gd name="connsiteX62" fmla="*/ 218210 w 370514"/>
                  <a:gd name="connsiteY62" fmla="*/ 310884 h 354963"/>
                  <a:gd name="connsiteX63" fmla="*/ 199732 w 370514"/>
                  <a:gd name="connsiteY63" fmla="*/ 316598 h 354963"/>
                  <a:gd name="connsiteX64" fmla="*/ 199732 w 370514"/>
                  <a:gd name="connsiteY64" fmla="*/ 316598 h 354963"/>
                  <a:gd name="connsiteX65" fmla="*/ 199255 w 370514"/>
                  <a:gd name="connsiteY65" fmla="*/ 300930 h 354963"/>
                  <a:gd name="connsiteX66" fmla="*/ 207447 w 370514"/>
                  <a:gd name="connsiteY66" fmla="*/ 262735 h 354963"/>
                  <a:gd name="connsiteX67" fmla="*/ 190969 w 370514"/>
                  <a:gd name="connsiteY67" fmla="*/ 270212 h 354963"/>
                  <a:gd name="connsiteX68" fmla="*/ 176253 w 370514"/>
                  <a:gd name="connsiteY68" fmla="*/ 277212 h 354963"/>
                  <a:gd name="connsiteX69" fmla="*/ 157297 w 370514"/>
                  <a:gd name="connsiteY69" fmla="*/ 274783 h 354963"/>
                  <a:gd name="connsiteX70" fmla="*/ 136962 w 370514"/>
                  <a:gd name="connsiteY70" fmla="*/ 281403 h 354963"/>
                  <a:gd name="connsiteX71" fmla="*/ 146535 w 370514"/>
                  <a:gd name="connsiteY71" fmla="*/ 300930 h 354963"/>
                  <a:gd name="connsiteX72" fmla="*/ 148630 w 370514"/>
                  <a:gd name="connsiteY72" fmla="*/ 310312 h 354963"/>
                  <a:gd name="connsiteX73" fmla="*/ 152154 w 370514"/>
                  <a:gd name="connsiteY73" fmla="*/ 325647 h 354963"/>
                  <a:gd name="connsiteX74" fmla="*/ 128246 w 370514"/>
                  <a:gd name="connsiteY74" fmla="*/ 317503 h 354963"/>
                  <a:gd name="connsiteX75" fmla="*/ 121103 w 370514"/>
                  <a:gd name="connsiteY75" fmla="*/ 288547 h 354963"/>
                  <a:gd name="connsiteX76" fmla="*/ 104863 w 370514"/>
                  <a:gd name="connsiteY76" fmla="*/ 287356 h 354963"/>
                  <a:gd name="connsiteX77" fmla="*/ 66096 w 370514"/>
                  <a:gd name="connsiteY77" fmla="*/ 314217 h 354963"/>
                  <a:gd name="connsiteX78" fmla="*/ 49427 w 370514"/>
                  <a:gd name="connsiteY78" fmla="*/ 299834 h 354963"/>
                  <a:gd name="connsiteX79" fmla="*/ 68239 w 370514"/>
                  <a:gd name="connsiteY79" fmla="*/ 325123 h 354963"/>
                  <a:gd name="connsiteX80" fmla="*/ 73764 w 370514"/>
                  <a:gd name="connsiteY80" fmla="*/ 341697 h 354963"/>
                  <a:gd name="connsiteX81" fmla="*/ 49332 w 370514"/>
                  <a:gd name="connsiteY81" fmla="*/ 354794 h 354963"/>
                  <a:gd name="connsiteX82" fmla="*/ 41426 w 370514"/>
                  <a:gd name="connsiteY82" fmla="*/ 342221 h 354963"/>
                  <a:gd name="connsiteX83" fmla="*/ 29663 w 370514"/>
                  <a:gd name="connsiteY83" fmla="*/ 330838 h 3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70514" h="354963">
                    <a:moveTo>
                      <a:pt x="29663" y="330838"/>
                    </a:moveTo>
                    <a:cubicBezTo>
                      <a:pt x="26472" y="322123"/>
                      <a:pt x="20042" y="314598"/>
                      <a:pt x="20757" y="304407"/>
                    </a:cubicBezTo>
                    <a:cubicBezTo>
                      <a:pt x="20995" y="301025"/>
                      <a:pt x="19090" y="296977"/>
                      <a:pt x="14852" y="297691"/>
                    </a:cubicBezTo>
                    <a:cubicBezTo>
                      <a:pt x="-5104" y="301073"/>
                      <a:pt x="88" y="282404"/>
                      <a:pt x="2231" y="277927"/>
                    </a:cubicBezTo>
                    <a:cubicBezTo>
                      <a:pt x="8327" y="265164"/>
                      <a:pt x="16328" y="279594"/>
                      <a:pt x="23614" y="280070"/>
                    </a:cubicBezTo>
                    <a:cubicBezTo>
                      <a:pt x="30425" y="271021"/>
                      <a:pt x="21566" y="267021"/>
                      <a:pt x="14518" y="260353"/>
                    </a:cubicBezTo>
                    <a:cubicBezTo>
                      <a:pt x="27377" y="258829"/>
                      <a:pt x="37569" y="257401"/>
                      <a:pt x="33711" y="243542"/>
                    </a:cubicBezTo>
                    <a:cubicBezTo>
                      <a:pt x="32616" y="239731"/>
                      <a:pt x="34045" y="236731"/>
                      <a:pt x="38569" y="236541"/>
                    </a:cubicBezTo>
                    <a:cubicBezTo>
                      <a:pt x="42950" y="236303"/>
                      <a:pt x="47236" y="237493"/>
                      <a:pt x="49189" y="241446"/>
                    </a:cubicBezTo>
                    <a:cubicBezTo>
                      <a:pt x="54285" y="251685"/>
                      <a:pt x="67429" y="255686"/>
                      <a:pt x="69144" y="268878"/>
                    </a:cubicBezTo>
                    <a:cubicBezTo>
                      <a:pt x="70001" y="275260"/>
                      <a:pt x="76669" y="277641"/>
                      <a:pt x="82003" y="274165"/>
                    </a:cubicBezTo>
                    <a:cubicBezTo>
                      <a:pt x="87908" y="270355"/>
                      <a:pt x="83622" y="267116"/>
                      <a:pt x="80050" y="263068"/>
                    </a:cubicBezTo>
                    <a:cubicBezTo>
                      <a:pt x="70287" y="252067"/>
                      <a:pt x="91623" y="258115"/>
                      <a:pt x="88480" y="248447"/>
                    </a:cubicBezTo>
                    <a:cubicBezTo>
                      <a:pt x="85051" y="237874"/>
                      <a:pt x="71525" y="250352"/>
                      <a:pt x="70954" y="240255"/>
                    </a:cubicBezTo>
                    <a:cubicBezTo>
                      <a:pt x="70430" y="230064"/>
                      <a:pt x="81050" y="225492"/>
                      <a:pt x="88051" y="221730"/>
                    </a:cubicBezTo>
                    <a:cubicBezTo>
                      <a:pt x="94719" y="218110"/>
                      <a:pt x="95623" y="226635"/>
                      <a:pt x="96385" y="231969"/>
                    </a:cubicBezTo>
                    <a:cubicBezTo>
                      <a:pt x="99005" y="250447"/>
                      <a:pt x="106482" y="238827"/>
                      <a:pt x="112721" y="234636"/>
                    </a:cubicBezTo>
                    <a:cubicBezTo>
                      <a:pt x="137152" y="240684"/>
                      <a:pt x="137152" y="240684"/>
                      <a:pt x="143344" y="220253"/>
                    </a:cubicBezTo>
                    <a:cubicBezTo>
                      <a:pt x="148345" y="211014"/>
                      <a:pt x="146630" y="196631"/>
                      <a:pt x="162203" y="195488"/>
                    </a:cubicBezTo>
                    <a:cubicBezTo>
                      <a:pt x="172919" y="208156"/>
                      <a:pt x="176347" y="221682"/>
                      <a:pt x="167728" y="237017"/>
                    </a:cubicBezTo>
                    <a:cubicBezTo>
                      <a:pt x="165775" y="240494"/>
                      <a:pt x="163441" y="245399"/>
                      <a:pt x="169061" y="247209"/>
                    </a:cubicBezTo>
                    <a:cubicBezTo>
                      <a:pt x="174395" y="248971"/>
                      <a:pt x="175681" y="243685"/>
                      <a:pt x="176729" y="239827"/>
                    </a:cubicBezTo>
                    <a:cubicBezTo>
                      <a:pt x="178539" y="232969"/>
                      <a:pt x="176490" y="223301"/>
                      <a:pt x="187921" y="223587"/>
                    </a:cubicBezTo>
                    <a:cubicBezTo>
                      <a:pt x="201494" y="223968"/>
                      <a:pt x="196350" y="237017"/>
                      <a:pt x="202113" y="243018"/>
                    </a:cubicBezTo>
                    <a:cubicBezTo>
                      <a:pt x="200113" y="233302"/>
                      <a:pt x="199827" y="223730"/>
                      <a:pt x="189302" y="216586"/>
                    </a:cubicBezTo>
                    <a:cubicBezTo>
                      <a:pt x="181015" y="211014"/>
                      <a:pt x="170347" y="207871"/>
                      <a:pt x="165013" y="198250"/>
                    </a:cubicBezTo>
                    <a:cubicBezTo>
                      <a:pt x="162965" y="195821"/>
                      <a:pt x="162870" y="193202"/>
                      <a:pt x="164060" y="190440"/>
                    </a:cubicBezTo>
                    <a:cubicBezTo>
                      <a:pt x="173871" y="181296"/>
                      <a:pt x="163917" y="169866"/>
                      <a:pt x="167585" y="160007"/>
                    </a:cubicBezTo>
                    <a:cubicBezTo>
                      <a:pt x="168299" y="158293"/>
                      <a:pt x="169299" y="156817"/>
                      <a:pt x="170585" y="155483"/>
                    </a:cubicBezTo>
                    <a:cubicBezTo>
                      <a:pt x="174967" y="152387"/>
                      <a:pt x="180158" y="150292"/>
                      <a:pt x="183491" y="145767"/>
                    </a:cubicBezTo>
                    <a:cubicBezTo>
                      <a:pt x="188207" y="137814"/>
                      <a:pt x="196541" y="133623"/>
                      <a:pt x="202589" y="127146"/>
                    </a:cubicBezTo>
                    <a:cubicBezTo>
                      <a:pt x="212305" y="116764"/>
                      <a:pt x="221734" y="113764"/>
                      <a:pt x="232831" y="125575"/>
                    </a:cubicBezTo>
                    <a:cubicBezTo>
                      <a:pt x="238594" y="120336"/>
                      <a:pt x="241118" y="114002"/>
                      <a:pt x="243022" y="107715"/>
                    </a:cubicBezTo>
                    <a:cubicBezTo>
                      <a:pt x="246309" y="97143"/>
                      <a:pt x="249976" y="90999"/>
                      <a:pt x="264025" y="90903"/>
                    </a:cubicBezTo>
                    <a:cubicBezTo>
                      <a:pt x="285123" y="90713"/>
                      <a:pt x="273693" y="75378"/>
                      <a:pt x="272264" y="65281"/>
                    </a:cubicBezTo>
                    <a:cubicBezTo>
                      <a:pt x="268645" y="41612"/>
                      <a:pt x="294791" y="41850"/>
                      <a:pt x="302078" y="27133"/>
                    </a:cubicBezTo>
                    <a:cubicBezTo>
                      <a:pt x="311174" y="29896"/>
                      <a:pt x="307316" y="41850"/>
                      <a:pt x="315698" y="44374"/>
                    </a:cubicBezTo>
                    <a:cubicBezTo>
                      <a:pt x="331462" y="45565"/>
                      <a:pt x="318080" y="35992"/>
                      <a:pt x="320175" y="32134"/>
                    </a:cubicBezTo>
                    <a:cubicBezTo>
                      <a:pt x="319889" y="30134"/>
                      <a:pt x="320080" y="28229"/>
                      <a:pt x="320556" y="26276"/>
                    </a:cubicBezTo>
                    <a:cubicBezTo>
                      <a:pt x="321509" y="23657"/>
                      <a:pt x="322937" y="21276"/>
                      <a:pt x="324414" y="18942"/>
                    </a:cubicBezTo>
                    <a:cubicBezTo>
                      <a:pt x="340130" y="-5918"/>
                      <a:pt x="352084" y="-6251"/>
                      <a:pt x="370515" y="17608"/>
                    </a:cubicBezTo>
                    <a:cubicBezTo>
                      <a:pt x="364181" y="38802"/>
                      <a:pt x="349607" y="55471"/>
                      <a:pt x="336701" y="72235"/>
                    </a:cubicBezTo>
                    <a:cubicBezTo>
                      <a:pt x="324986" y="87379"/>
                      <a:pt x="310412" y="101238"/>
                      <a:pt x="294219" y="112478"/>
                    </a:cubicBezTo>
                    <a:cubicBezTo>
                      <a:pt x="281980" y="113240"/>
                      <a:pt x="283028" y="124384"/>
                      <a:pt x="279123" y="131718"/>
                    </a:cubicBezTo>
                    <a:cubicBezTo>
                      <a:pt x="277456" y="135052"/>
                      <a:pt x="275408" y="138195"/>
                      <a:pt x="273360" y="141291"/>
                    </a:cubicBezTo>
                    <a:cubicBezTo>
                      <a:pt x="263835" y="156864"/>
                      <a:pt x="248404" y="155626"/>
                      <a:pt x="233403" y="155055"/>
                    </a:cubicBezTo>
                    <a:cubicBezTo>
                      <a:pt x="222592" y="154673"/>
                      <a:pt x="207971" y="145672"/>
                      <a:pt x="208447" y="167818"/>
                    </a:cubicBezTo>
                    <a:cubicBezTo>
                      <a:pt x="208542" y="173295"/>
                      <a:pt x="198684" y="169866"/>
                      <a:pt x="199636" y="172485"/>
                    </a:cubicBezTo>
                    <a:cubicBezTo>
                      <a:pt x="203542" y="183248"/>
                      <a:pt x="210019" y="192821"/>
                      <a:pt x="212638" y="204537"/>
                    </a:cubicBezTo>
                    <a:cubicBezTo>
                      <a:pt x="213734" y="209442"/>
                      <a:pt x="221020" y="204823"/>
                      <a:pt x="224925" y="202680"/>
                    </a:cubicBezTo>
                    <a:cubicBezTo>
                      <a:pt x="228021" y="201012"/>
                      <a:pt x="231069" y="197583"/>
                      <a:pt x="226259" y="194964"/>
                    </a:cubicBezTo>
                    <a:cubicBezTo>
                      <a:pt x="211209" y="186677"/>
                      <a:pt x="221258" y="172437"/>
                      <a:pt x="221973" y="163627"/>
                    </a:cubicBezTo>
                    <a:cubicBezTo>
                      <a:pt x="222973" y="151006"/>
                      <a:pt x="237641" y="157912"/>
                      <a:pt x="245642" y="160626"/>
                    </a:cubicBezTo>
                    <a:cubicBezTo>
                      <a:pt x="250691" y="162389"/>
                      <a:pt x="253786" y="169675"/>
                      <a:pt x="261025" y="168723"/>
                    </a:cubicBezTo>
                    <a:cubicBezTo>
                      <a:pt x="262835" y="169151"/>
                      <a:pt x="264501" y="169914"/>
                      <a:pt x="265978" y="171009"/>
                    </a:cubicBezTo>
                    <a:cubicBezTo>
                      <a:pt x="269645" y="175771"/>
                      <a:pt x="272788" y="181201"/>
                      <a:pt x="279694" y="182058"/>
                    </a:cubicBezTo>
                    <a:cubicBezTo>
                      <a:pt x="284218" y="183248"/>
                      <a:pt x="288791" y="184344"/>
                      <a:pt x="291981" y="188154"/>
                    </a:cubicBezTo>
                    <a:cubicBezTo>
                      <a:pt x="285266" y="209585"/>
                      <a:pt x="284076" y="210109"/>
                      <a:pt x="266930" y="199584"/>
                    </a:cubicBezTo>
                    <a:cubicBezTo>
                      <a:pt x="257739" y="216396"/>
                      <a:pt x="254215" y="235731"/>
                      <a:pt x="243309" y="251733"/>
                    </a:cubicBezTo>
                    <a:cubicBezTo>
                      <a:pt x="238832" y="258258"/>
                      <a:pt x="244166" y="263354"/>
                      <a:pt x="246404" y="268878"/>
                    </a:cubicBezTo>
                    <a:cubicBezTo>
                      <a:pt x="248452" y="274593"/>
                      <a:pt x="246023" y="282261"/>
                      <a:pt x="253833" y="285499"/>
                    </a:cubicBezTo>
                    <a:cubicBezTo>
                      <a:pt x="255501" y="294262"/>
                      <a:pt x="260358" y="304407"/>
                      <a:pt x="245118" y="305883"/>
                    </a:cubicBezTo>
                    <a:cubicBezTo>
                      <a:pt x="233879" y="295405"/>
                      <a:pt x="224925" y="295882"/>
                      <a:pt x="218210" y="310884"/>
                    </a:cubicBezTo>
                    <a:cubicBezTo>
                      <a:pt x="214447" y="319313"/>
                      <a:pt x="208876" y="324361"/>
                      <a:pt x="199732" y="316598"/>
                    </a:cubicBezTo>
                    <a:lnTo>
                      <a:pt x="199732" y="316598"/>
                    </a:lnTo>
                    <a:cubicBezTo>
                      <a:pt x="198303" y="311312"/>
                      <a:pt x="194779" y="304216"/>
                      <a:pt x="199255" y="300930"/>
                    </a:cubicBezTo>
                    <a:cubicBezTo>
                      <a:pt x="213543" y="290309"/>
                      <a:pt x="207494" y="276355"/>
                      <a:pt x="207447" y="262735"/>
                    </a:cubicBezTo>
                    <a:cubicBezTo>
                      <a:pt x="201970" y="265544"/>
                      <a:pt x="200589" y="275022"/>
                      <a:pt x="190969" y="270212"/>
                    </a:cubicBezTo>
                    <a:cubicBezTo>
                      <a:pt x="184253" y="266878"/>
                      <a:pt x="184444" y="269545"/>
                      <a:pt x="176253" y="277212"/>
                    </a:cubicBezTo>
                    <a:cubicBezTo>
                      <a:pt x="171490" y="281642"/>
                      <a:pt x="163680" y="276784"/>
                      <a:pt x="157297" y="274783"/>
                    </a:cubicBezTo>
                    <a:cubicBezTo>
                      <a:pt x="149344" y="272355"/>
                      <a:pt x="142201" y="267497"/>
                      <a:pt x="136962" y="281403"/>
                    </a:cubicBezTo>
                    <a:cubicBezTo>
                      <a:pt x="132057" y="294310"/>
                      <a:pt x="137629" y="297358"/>
                      <a:pt x="146535" y="300930"/>
                    </a:cubicBezTo>
                    <a:cubicBezTo>
                      <a:pt x="152011" y="303168"/>
                      <a:pt x="157822" y="304025"/>
                      <a:pt x="148630" y="310312"/>
                    </a:cubicBezTo>
                    <a:cubicBezTo>
                      <a:pt x="138867" y="316980"/>
                      <a:pt x="155250" y="319409"/>
                      <a:pt x="152154" y="325647"/>
                    </a:cubicBezTo>
                    <a:cubicBezTo>
                      <a:pt x="141677" y="330219"/>
                      <a:pt x="134247" y="325886"/>
                      <a:pt x="128246" y="317503"/>
                    </a:cubicBezTo>
                    <a:cubicBezTo>
                      <a:pt x="131199" y="306836"/>
                      <a:pt x="116959" y="300453"/>
                      <a:pt x="121103" y="288547"/>
                    </a:cubicBezTo>
                    <a:cubicBezTo>
                      <a:pt x="121769" y="286547"/>
                      <a:pt x="108244" y="275355"/>
                      <a:pt x="104863" y="287356"/>
                    </a:cubicBezTo>
                    <a:cubicBezTo>
                      <a:pt x="99100" y="307931"/>
                      <a:pt x="77335" y="302025"/>
                      <a:pt x="66096" y="314217"/>
                    </a:cubicBezTo>
                    <a:cubicBezTo>
                      <a:pt x="60381" y="320409"/>
                      <a:pt x="61429" y="300453"/>
                      <a:pt x="49427" y="299834"/>
                    </a:cubicBezTo>
                    <a:cubicBezTo>
                      <a:pt x="52189" y="311646"/>
                      <a:pt x="51523" y="323171"/>
                      <a:pt x="68239" y="325123"/>
                    </a:cubicBezTo>
                    <a:cubicBezTo>
                      <a:pt x="78478" y="326314"/>
                      <a:pt x="75287" y="335411"/>
                      <a:pt x="73764" y="341697"/>
                    </a:cubicBezTo>
                    <a:cubicBezTo>
                      <a:pt x="70620" y="354746"/>
                      <a:pt x="59952" y="355460"/>
                      <a:pt x="49332" y="354794"/>
                    </a:cubicBezTo>
                    <a:cubicBezTo>
                      <a:pt x="41569" y="354318"/>
                      <a:pt x="39188" y="350650"/>
                      <a:pt x="41426" y="342221"/>
                    </a:cubicBezTo>
                    <a:cubicBezTo>
                      <a:pt x="43664" y="333982"/>
                      <a:pt x="43998" y="323837"/>
                      <a:pt x="29663" y="330838"/>
                    </a:cubicBezTo>
                    <a:close/>
                  </a:path>
                </a:pathLst>
              </a:custGeom>
              <a:solidFill>
                <a:srgbClr val="FFC879"/>
              </a:solidFill>
              <a:ln w="4763" cap="flat">
                <a:noFill/>
                <a:prstDash val="solid"/>
                <a:miter/>
              </a:ln>
            </p:spPr>
            <p:txBody>
              <a:bodyPr rtlCol="0" anchor="ctr"/>
              <a:lstStyle/>
              <a:p>
                <a:endParaRPr lang="en-US"/>
              </a:p>
            </p:txBody>
          </p:sp>
          <p:sp>
            <p:nvSpPr>
              <p:cNvPr id="1218" name="Freeform: Shape 1217">
                <a:extLst>
                  <a:ext uri="{FF2B5EF4-FFF2-40B4-BE49-F238E27FC236}">
                    <a16:creationId xmlns:a16="http://schemas.microsoft.com/office/drawing/2014/main" id="{AEA693A9-5DAD-BF30-FB1A-E1350CADE7B0}"/>
                  </a:ext>
                </a:extLst>
              </p:cNvPr>
              <p:cNvSpPr/>
              <p:nvPr/>
            </p:nvSpPr>
            <p:spPr>
              <a:xfrm>
                <a:off x="6424374" y="7427060"/>
                <a:ext cx="111109" cy="119596"/>
              </a:xfrm>
              <a:custGeom>
                <a:avLst/>
                <a:gdLst>
                  <a:gd name="connsiteX0" fmla="*/ 111110 w 111109"/>
                  <a:gd name="connsiteY0" fmla="*/ 112263 h 119596"/>
                  <a:gd name="connsiteX1" fmla="*/ 55055 w 111109"/>
                  <a:gd name="connsiteY1" fmla="*/ 119597 h 119596"/>
                  <a:gd name="connsiteX2" fmla="*/ 30004 w 111109"/>
                  <a:gd name="connsiteY2" fmla="*/ 119549 h 119596"/>
                  <a:gd name="connsiteX3" fmla="*/ 10811 w 111109"/>
                  <a:gd name="connsiteY3" fmla="*/ 99642 h 119596"/>
                  <a:gd name="connsiteX4" fmla="*/ 0 w 111109"/>
                  <a:gd name="connsiteY4" fmla="*/ 98261 h 119596"/>
                  <a:gd name="connsiteX5" fmla="*/ 0 w 111109"/>
                  <a:gd name="connsiteY5" fmla="*/ 98261 h 119596"/>
                  <a:gd name="connsiteX6" fmla="*/ 21050 w 111109"/>
                  <a:gd name="connsiteY6" fmla="*/ 84831 h 119596"/>
                  <a:gd name="connsiteX7" fmla="*/ 44530 w 111109"/>
                  <a:gd name="connsiteY7" fmla="*/ 67876 h 119596"/>
                  <a:gd name="connsiteX8" fmla="*/ 62627 w 111109"/>
                  <a:gd name="connsiteY8" fmla="*/ 33967 h 119596"/>
                  <a:gd name="connsiteX9" fmla="*/ 61913 w 111109"/>
                  <a:gd name="connsiteY9" fmla="*/ 26490 h 119596"/>
                  <a:gd name="connsiteX10" fmla="*/ 44625 w 111109"/>
                  <a:gd name="connsiteY10" fmla="*/ 47683 h 119596"/>
                  <a:gd name="connsiteX11" fmla="*/ 39196 w 111109"/>
                  <a:gd name="connsiteY11" fmla="*/ 37587 h 119596"/>
                  <a:gd name="connsiteX12" fmla="*/ 39196 w 111109"/>
                  <a:gd name="connsiteY12" fmla="*/ 37587 h 119596"/>
                  <a:gd name="connsiteX13" fmla="*/ 45958 w 111109"/>
                  <a:gd name="connsiteY13" fmla="*/ 21918 h 119596"/>
                  <a:gd name="connsiteX14" fmla="*/ 66294 w 111109"/>
                  <a:gd name="connsiteY14" fmla="*/ 58 h 119596"/>
                  <a:gd name="connsiteX15" fmla="*/ 101632 w 111109"/>
                  <a:gd name="connsiteY15" fmla="*/ 25347 h 119596"/>
                  <a:gd name="connsiteX16" fmla="*/ 99822 w 111109"/>
                  <a:gd name="connsiteY16" fmla="*/ 58160 h 119596"/>
                  <a:gd name="connsiteX17" fmla="*/ 99822 w 111109"/>
                  <a:gd name="connsiteY17" fmla="*/ 100737 h 119596"/>
                  <a:gd name="connsiteX18" fmla="*/ 84011 w 111109"/>
                  <a:gd name="connsiteY18" fmla="*/ 94594 h 119596"/>
                  <a:gd name="connsiteX19" fmla="*/ 59531 w 111109"/>
                  <a:gd name="connsiteY19" fmla="*/ 75687 h 119596"/>
                  <a:gd name="connsiteX20" fmla="*/ 84011 w 111109"/>
                  <a:gd name="connsiteY20" fmla="*/ 94594 h 119596"/>
                  <a:gd name="connsiteX21" fmla="*/ 59770 w 111109"/>
                  <a:gd name="connsiteY21" fmla="*/ 107929 h 119596"/>
                  <a:gd name="connsiteX22" fmla="*/ 86916 w 111109"/>
                  <a:gd name="connsiteY22" fmla="*/ 109976 h 119596"/>
                  <a:gd name="connsiteX23" fmla="*/ 111110 w 111109"/>
                  <a:gd name="connsiteY23" fmla="*/ 112263 h 1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109" h="119596">
                    <a:moveTo>
                      <a:pt x="111110" y="112263"/>
                    </a:moveTo>
                    <a:cubicBezTo>
                      <a:pt x="92774" y="117549"/>
                      <a:pt x="73247" y="113311"/>
                      <a:pt x="55055" y="119597"/>
                    </a:cubicBezTo>
                    <a:cubicBezTo>
                      <a:pt x="46720" y="119597"/>
                      <a:pt x="38338" y="119549"/>
                      <a:pt x="30004" y="119549"/>
                    </a:cubicBezTo>
                    <a:cubicBezTo>
                      <a:pt x="24289" y="112453"/>
                      <a:pt x="5763" y="117644"/>
                      <a:pt x="10811" y="99642"/>
                    </a:cubicBezTo>
                    <a:cubicBezTo>
                      <a:pt x="11049" y="98832"/>
                      <a:pt x="3382" y="101500"/>
                      <a:pt x="0" y="98261"/>
                    </a:cubicBezTo>
                    <a:lnTo>
                      <a:pt x="0" y="98261"/>
                    </a:lnTo>
                    <a:cubicBezTo>
                      <a:pt x="3048" y="87545"/>
                      <a:pt x="8954" y="81925"/>
                      <a:pt x="21050" y="84831"/>
                    </a:cubicBezTo>
                    <a:cubicBezTo>
                      <a:pt x="35053" y="88212"/>
                      <a:pt x="43720" y="87307"/>
                      <a:pt x="44530" y="67876"/>
                    </a:cubicBezTo>
                    <a:cubicBezTo>
                      <a:pt x="45006" y="56351"/>
                      <a:pt x="61675" y="48493"/>
                      <a:pt x="62627" y="33967"/>
                    </a:cubicBezTo>
                    <a:cubicBezTo>
                      <a:pt x="62770" y="31538"/>
                      <a:pt x="65104" y="29300"/>
                      <a:pt x="61913" y="26490"/>
                    </a:cubicBezTo>
                    <a:cubicBezTo>
                      <a:pt x="51388" y="29395"/>
                      <a:pt x="52721" y="42445"/>
                      <a:pt x="44625" y="47683"/>
                    </a:cubicBezTo>
                    <a:cubicBezTo>
                      <a:pt x="42815" y="44302"/>
                      <a:pt x="41006" y="40968"/>
                      <a:pt x="39196" y="37587"/>
                    </a:cubicBezTo>
                    <a:lnTo>
                      <a:pt x="39196" y="37587"/>
                    </a:lnTo>
                    <a:cubicBezTo>
                      <a:pt x="38958" y="31300"/>
                      <a:pt x="43149" y="26919"/>
                      <a:pt x="45958" y="21918"/>
                    </a:cubicBezTo>
                    <a:cubicBezTo>
                      <a:pt x="60913" y="22252"/>
                      <a:pt x="62008" y="9678"/>
                      <a:pt x="66294" y="58"/>
                    </a:cubicBezTo>
                    <a:cubicBezTo>
                      <a:pt x="85059" y="-1275"/>
                      <a:pt x="87106" y="20727"/>
                      <a:pt x="101632" y="25347"/>
                    </a:cubicBezTo>
                    <a:cubicBezTo>
                      <a:pt x="89392" y="36158"/>
                      <a:pt x="106013" y="51588"/>
                      <a:pt x="99822" y="58160"/>
                    </a:cubicBezTo>
                    <a:cubicBezTo>
                      <a:pt x="84725" y="74258"/>
                      <a:pt x="97822" y="86259"/>
                      <a:pt x="99822" y="100737"/>
                    </a:cubicBezTo>
                    <a:cubicBezTo>
                      <a:pt x="93917" y="103404"/>
                      <a:pt x="90297" y="95070"/>
                      <a:pt x="84011" y="94594"/>
                    </a:cubicBezTo>
                    <a:cubicBezTo>
                      <a:pt x="79391" y="84497"/>
                      <a:pt x="76200" y="71591"/>
                      <a:pt x="59531" y="75687"/>
                    </a:cubicBezTo>
                    <a:cubicBezTo>
                      <a:pt x="75391" y="72591"/>
                      <a:pt x="75867" y="88974"/>
                      <a:pt x="84011" y="94594"/>
                    </a:cubicBezTo>
                    <a:cubicBezTo>
                      <a:pt x="77296" y="102785"/>
                      <a:pt x="57102" y="91975"/>
                      <a:pt x="59770" y="107929"/>
                    </a:cubicBezTo>
                    <a:cubicBezTo>
                      <a:pt x="61436" y="117978"/>
                      <a:pt x="77438" y="108596"/>
                      <a:pt x="86916" y="109976"/>
                    </a:cubicBezTo>
                    <a:cubicBezTo>
                      <a:pt x="94917" y="111072"/>
                      <a:pt x="103013" y="111548"/>
                      <a:pt x="111110" y="112263"/>
                    </a:cubicBezTo>
                    <a:close/>
                  </a:path>
                </a:pathLst>
              </a:custGeom>
              <a:solidFill>
                <a:srgbClr val="FFC97B"/>
              </a:solidFill>
              <a:ln w="4763" cap="flat">
                <a:noFill/>
                <a:prstDash val="solid"/>
                <a:miter/>
              </a:ln>
            </p:spPr>
            <p:txBody>
              <a:bodyPr rtlCol="0" anchor="ctr"/>
              <a:lstStyle/>
              <a:p>
                <a:endParaRPr lang="en-US"/>
              </a:p>
            </p:txBody>
          </p:sp>
          <p:sp>
            <p:nvSpPr>
              <p:cNvPr id="1219" name="Freeform: Shape 1218">
                <a:extLst>
                  <a:ext uri="{FF2B5EF4-FFF2-40B4-BE49-F238E27FC236}">
                    <a16:creationId xmlns:a16="http://schemas.microsoft.com/office/drawing/2014/main" id="{08E88E1D-74B3-3EDD-4DAC-5F31ABDE617B}"/>
                  </a:ext>
                </a:extLst>
              </p:cNvPr>
              <p:cNvSpPr/>
              <p:nvPr/>
            </p:nvSpPr>
            <p:spPr>
              <a:xfrm>
                <a:off x="6523529" y="7337250"/>
                <a:ext cx="69012" cy="86498"/>
              </a:xfrm>
              <a:custGeom>
                <a:avLst/>
                <a:gdLst>
                  <a:gd name="connsiteX0" fmla="*/ 0 w 69012"/>
                  <a:gd name="connsiteY0" fmla="*/ 11763 h 86498"/>
                  <a:gd name="connsiteX1" fmla="*/ 10239 w 69012"/>
                  <a:gd name="connsiteY1" fmla="*/ 0 h 86498"/>
                  <a:gd name="connsiteX2" fmla="*/ 50244 w 69012"/>
                  <a:gd name="connsiteY2" fmla="*/ 43148 h 86498"/>
                  <a:gd name="connsiteX3" fmla="*/ 60579 w 69012"/>
                  <a:gd name="connsiteY3" fmla="*/ 55150 h 86498"/>
                  <a:gd name="connsiteX4" fmla="*/ 66818 w 69012"/>
                  <a:gd name="connsiteY4" fmla="*/ 75200 h 86498"/>
                  <a:gd name="connsiteX5" fmla="*/ 43243 w 69012"/>
                  <a:gd name="connsiteY5" fmla="*/ 85154 h 86498"/>
                  <a:gd name="connsiteX6" fmla="*/ 0 w 69012"/>
                  <a:gd name="connsiteY6" fmla="*/ 11763 h 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2" h="86498">
                    <a:moveTo>
                      <a:pt x="0" y="11763"/>
                    </a:moveTo>
                    <a:cubicBezTo>
                      <a:pt x="857" y="5620"/>
                      <a:pt x="2667" y="333"/>
                      <a:pt x="10239" y="0"/>
                    </a:cubicBezTo>
                    <a:cubicBezTo>
                      <a:pt x="26098" y="12002"/>
                      <a:pt x="36243" y="29337"/>
                      <a:pt x="50244" y="43148"/>
                    </a:cubicBezTo>
                    <a:cubicBezTo>
                      <a:pt x="53721" y="47101"/>
                      <a:pt x="57483" y="50864"/>
                      <a:pt x="60579" y="55150"/>
                    </a:cubicBezTo>
                    <a:cubicBezTo>
                      <a:pt x="64818" y="61055"/>
                      <a:pt x="72914" y="65865"/>
                      <a:pt x="66818" y="75200"/>
                    </a:cubicBezTo>
                    <a:cubicBezTo>
                      <a:pt x="61150" y="83915"/>
                      <a:pt x="54150" y="89106"/>
                      <a:pt x="43243" y="85154"/>
                    </a:cubicBezTo>
                    <a:cubicBezTo>
                      <a:pt x="21050" y="65246"/>
                      <a:pt x="3334" y="42767"/>
                      <a:pt x="0" y="11763"/>
                    </a:cubicBezTo>
                    <a:close/>
                  </a:path>
                </a:pathLst>
              </a:custGeom>
              <a:solidFill>
                <a:srgbClr val="222C2D"/>
              </a:solidFill>
              <a:ln w="4763" cap="flat">
                <a:noFill/>
                <a:prstDash val="solid"/>
                <a:miter/>
              </a:ln>
            </p:spPr>
            <p:txBody>
              <a:bodyPr rtlCol="0" anchor="ctr"/>
              <a:lstStyle/>
              <a:p>
                <a:endParaRPr lang="en-US"/>
              </a:p>
            </p:txBody>
          </p:sp>
          <p:sp>
            <p:nvSpPr>
              <p:cNvPr id="1220" name="Freeform: Shape 1219">
                <a:extLst>
                  <a:ext uri="{FF2B5EF4-FFF2-40B4-BE49-F238E27FC236}">
                    <a16:creationId xmlns:a16="http://schemas.microsoft.com/office/drawing/2014/main" id="{7DCAEDC0-6334-4E67-A37C-3BD7D3DC25E6}"/>
                  </a:ext>
                </a:extLst>
              </p:cNvPr>
              <p:cNvSpPr/>
              <p:nvPr/>
            </p:nvSpPr>
            <p:spPr>
              <a:xfrm>
                <a:off x="6728534" y="7458831"/>
                <a:ext cx="32358" cy="25277"/>
              </a:xfrm>
              <a:custGeom>
                <a:avLst/>
                <a:gdLst>
                  <a:gd name="connsiteX0" fmla="*/ 8451 w 32358"/>
                  <a:gd name="connsiteY0" fmla="*/ 6 h 25277"/>
                  <a:gd name="connsiteX1" fmla="*/ 32358 w 32358"/>
                  <a:gd name="connsiteY1" fmla="*/ 8150 h 25277"/>
                  <a:gd name="connsiteX2" fmla="*/ 24262 w 32358"/>
                  <a:gd name="connsiteY2" fmla="*/ 24866 h 25277"/>
                  <a:gd name="connsiteX3" fmla="*/ 212 w 32358"/>
                  <a:gd name="connsiteY3" fmla="*/ 5959 h 25277"/>
                  <a:gd name="connsiteX4" fmla="*/ 8451 w 32358"/>
                  <a:gd name="connsiteY4" fmla="*/ 6 h 2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8" h="25277">
                    <a:moveTo>
                      <a:pt x="8451" y="6"/>
                    </a:moveTo>
                    <a:cubicBezTo>
                      <a:pt x="16404" y="2720"/>
                      <a:pt x="24405" y="5435"/>
                      <a:pt x="32358" y="8150"/>
                    </a:cubicBezTo>
                    <a:cubicBezTo>
                      <a:pt x="29501" y="14103"/>
                      <a:pt x="32739" y="27819"/>
                      <a:pt x="24262" y="24866"/>
                    </a:cubicBezTo>
                    <a:cubicBezTo>
                      <a:pt x="15785" y="21913"/>
                      <a:pt x="3307" y="17579"/>
                      <a:pt x="212" y="5959"/>
                    </a:cubicBezTo>
                    <a:cubicBezTo>
                      <a:pt x="-1122" y="911"/>
                      <a:pt x="4117" y="-89"/>
                      <a:pt x="8451" y="6"/>
                    </a:cubicBezTo>
                    <a:close/>
                  </a:path>
                </a:pathLst>
              </a:custGeom>
              <a:solidFill>
                <a:srgbClr val="FFCA7F"/>
              </a:solidFill>
              <a:ln w="4763" cap="flat">
                <a:noFill/>
                <a:prstDash val="solid"/>
                <a:miter/>
              </a:ln>
            </p:spPr>
            <p:txBody>
              <a:bodyPr rtlCol="0" anchor="ctr"/>
              <a:lstStyle/>
              <a:p>
                <a:endParaRPr lang="en-US"/>
              </a:p>
            </p:txBody>
          </p:sp>
          <p:sp>
            <p:nvSpPr>
              <p:cNvPr id="1221" name="Freeform: Shape 1220">
                <a:extLst>
                  <a:ext uri="{FF2B5EF4-FFF2-40B4-BE49-F238E27FC236}">
                    <a16:creationId xmlns:a16="http://schemas.microsoft.com/office/drawing/2014/main" id="{C2E07D5E-747A-F806-766C-206E6EC473A8}"/>
                  </a:ext>
                </a:extLst>
              </p:cNvPr>
              <p:cNvSpPr/>
              <p:nvPr/>
            </p:nvSpPr>
            <p:spPr>
              <a:xfrm>
                <a:off x="6634067" y="7514846"/>
                <a:ext cx="55007" cy="11237"/>
              </a:xfrm>
              <a:custGeom>
                <a:avLst/>
                <a:gdLst>
                  <a:gd name="connsiteX0" fmla="*/ 0 w 55007"/>
                  <a:gd name="connsiteY0" fmla="*/ 6618 h 11237"/>
                  <a:gd name="connsiteX1" fmla="*/ 55007 w 55007"/>
                  <a:gd name="connsiteY1" fmla="*/ 10761 h 11237"/>
                  <a:gd name="connsiteX2" fmla="*/ 0 w 55007"/>
                  <a:gd name="connsiteY2" fmla="*/ 6618 h 11237"/>
                </a:gdLst>
                <a:ahLst/>
                <a:cxnLst>
                  <a:cxn ang="0">
                    <a:pos x="connsiteX0" y="connsiteY0"/>
                  </a:cxn>
                  <a:cxn ang="0">
                    <a:pos x="connsiteX1" y="connsiteY1"/>
                  </a:cxn>
                  <a:cxn ang="0">
                    <a:pos x="connsiteX2" y="connsiteY2"/>
                  </a:cxn>
                </a:cxnLst>
                <a:rect l="l" t="t" r="r" b="b"/>
                <a:pathLst>
                  <a:path w="55007" h="11237">
                    <a:moveTo>
                      <a:pt x="0" y="6618"/>
                    </a:moveTo>
                    <a:cubicBezTo>
                      <a:pt x="17907" y="8427"/>
                      <a:pt x="38005" y="-11813"/>
                      <a:pt x="55007" y="10761"/>
                    </a:cubicBezTo>
                    <a:cubicBezTo>
                      <a:pt x="36243" y="8761"/>
                      <a:pt x="17764" y="15238"/>
                      <a:pt x="0" y="6618"/>
                    </a:cubicBezTo>
                    <a:close/>
                  </a:path>
                </a:pathLst>
              </a:custGeom>
              <a:solidFill>
                <a:srgbClr val="FFBC54"/>
              </a:solidFill>
              <a:ln w="4763" cap="flat">
                <a:noFill/>
                <a:prstDash val="solid"/>
                <a:miter/>
              </a:ln>
            </p:spPr>
            <p:txBody>
              <a:bodyPr rtlCol="0" anchor="ctr"/>
              <a:lstStyle/>
              <a:p>
                <a:endParaRPr lang="en-US"/>
              </a:p>
            </p:txBody>
          </p:sp>
          <p:sp>
            <p:nvSpPr>
              <p:cNvPr id="1222" name="Freeform: Shape 1221">
                <a:extLst>
                  <a:ext uri="{FF2B5EF4-FFF2-40B4-BE49-F238E27FC236}">
                    <a16:creationId xmlns:a16="http://schemas.microsoft.com/office/drawing/2014/main" id="{EFEFC1E8-32F8-9A26-C87C-08F5A7D99A1D}"/>
                  </a:ext>
                </a:extLst>
              </p:cNvPr>
              <p:cNvSpPr/>
              <p:nvPr/>
            </p:nvSpPr>
            <p:spPr>
              <a:xfrm>
                <a:off x="7819861" y="6741774"/>
                <a:ext cx="139085" cy="213254"/>
              </a:xfrm>
              <a:custGeom>
                <a:avLst/>
                <a:gdLst>
                  <a:gd name="connsiteX0" fmla="*/ 126227 w 139085"/>
                  <a:gd name="connsiteY0" fmla="*/ 117463 h 213254"/>
                  <a:gd name="connsiteX1" fmla="*/ 139086 w 139085"/>
                  <a:gd name="connsiteY1" fmla="*/ 144324 h 213254"/>
                  <a:gd name="connsiteX2" fmla="*/ 125655 w 139085"/>
                  <a:gd name="connsiteY2" fmla="*/ 174375 h 213254"/>
                  <a:gd name="connsiteX3" fmla="*/ 126370 w 139085"/>
                  <a:gd name="connsiteY3" fmla="*/ 179900 h 213254"/>
                  <a:gd name="connsiteX4" fmla="*/ 111320 w 139085"/>
                  <a:gd name="connsiteY4" fmla="*/ 185948 h 213254"/>
                  <a:gd name="connsiteX5" fmla="*/ 82460 w 139085"/>
                  <a:gd name="connsiteY5" fmla="*/ 199473 h 213254"/>
                  <a:gd name="connsiteX6" fmla="*/ 58456 w 139085"/>
                  <a:gd name="connsiteY6" fmla="*/ 202141 h 213254"/>
                  <a:gd name="connsiteX7" fmla="*/ 49170 w 139085"/>
                  <a:gd name="connsiteY7" fmla="*/ 198902 h 213254"/>
                  <a:gd name="connsiteX8" fmla="*/ 45026 w 139085"/>
                  <a:gd name="connsiteY8" fmla="*/ 194378 h 213254"/>
                  <a:gd name="connsiteX9" fmla="*/ 35882 w 139085"/>
                  <a:gd name="connsiteY9" fmla="*/ 164374 h 213254"/>
                  <a:gd name="connsiteX10" fmla="*/ 75506 w 139085"/>
                  <a:gd name="connsiteY10" fmla="*/ 155659 h 213254"/>
                  <a:gd name="connsiteX11" fmla="*/ 84698 w 139085"/>
                  <a:gd name="connsiteY11" fmla="*/ 160517 h 213254"/>
                  <a:gd name="connsiteX12" fmla="*/ 70839 w 139085"/>
                  <a:gd name="connsiteY12" fmla="*/ 137799 h 213254"/>
                  <a:gd name="connsiteX13" fmla="*/ 47265 w 139085"/>
                  <a:gd name="connsiteY13" fmla="*/ 133037 h 213254"/>
                  <a:gd name="connsiteX14" fmla="*/ 27119 w 139085"/>
                  <a:gd name="connsiteY14" fmla="*/ 125369 h 213254"/>
                  <a:gd name="connsiteX15" fmla="*/ 23833 w 139085"/>
                  <a:gd name="connsiteY15" fmla="*/ 98223 h 213254"/>
                  <a:gd name="connsiteX16" fmla="*/ 19737 w 139085"/>
                  <a:gd name="connsiteY16" fmla="*/ 94603 h 213254"/>
                  <a:gd name="connsiteX17" fmla="*/ 6355 w 139085"/>
                  <a:gd name="connsiteY17" fmla="*/ 51027 h 213254"/>
                  <a:gd name="connsiteX18" fmla="*/ 1497 w 139085"/>
                  <a:gd name="connsiteY18" fmla="*/ 22452 h 213254"/>
                  <a:gd name="connsiteX19" fmla="*/ 7831 w 139085"/>
                  <a:gd name="connsiteY19" fmla="*/ 1115 h 213254"/>
                  <a:gd name="connsiteX20" fmla="*/ 27596 w 139085"/>
                  <a:gd name="connsiteY20" fmla="*/ 16117 h 213254"/>
                  <a:gd name="connsiteX21" fmla="*/ 52884 w 139085"/>
                  <a:gd name="connsiteY21" fmla="*/ 17927 h 213254"/>
                  <a:gd name="connsiteX22" fmla="*/ 75125 w 139085"/>
                  <a:gd name="connsiteY22" fmla="*/ 28500 h 213254"/>
                  <a:gd name="connsiteX23" fmla="*/ 70363 w 139085"/>
                  <a:gd name="connsiteY23" fmla="*/ 39501 h 213254"/>
                  <a:gd name="connsiteX24" fmla="*/ 71553 w 139085"/>
                  <a:gd name="connsiteY24" fmla="*/ 61504 h 213254"/>
                  <a:gd name="connsiteX25" fmla="*/ 65886 w 139085"/>
                  <a:gd name="connsiteY25" fmla="*/ 89364 h 213254"/>
                  <a:gd name="connsiteX26" fmla="*/ 53694 w 139085"/>
                  <a:gd name="connsiteY26" fmla="*/ 102509 h 213254"/>
                  <a:gd name="connsiteX27" fmla="*/ 72172 w 139085"/>
                  <a:gd name="connsiteY27" fmla="*/ 89984 h 213254"/>
                  <a:gd name="connsiteX28" fmla="*/ 86412 w 139085"/>
                  <a:gd name="connsiteY28" fmla="*/ 86745 h 213254"/>
                  <a:gd name="connsiteX29" fmla="*/ 89080 w 139085"/>
                  <a:gd name="connsiteY29" fmla="*/ 99889 h 213254"/>
                  <a:gd name="connsiteX30" fmla="*/ 107081 w 139085"/>
                  <a:gd name="connsiteY30" fmla="*/ 130274 h 213254"/>
                  <a:gd name="connsiteX31" fmla="*/ 113559 w 139085"/>
                  <a:gd name="connsiteY31" fmla="*/ 141704 h 213254"/>
                  <a:gd name="connsiteX32" fmla="*/ 118178 w 139085"/>
                  <a:gd name="connsiteY32" fmla="*/ 132989 h 213254"/>
                  <a:gd name="connsiteX33" fmla="*/ 106415 w 139085"/>
                  <a:gd name="connsiteY33" fmla="*/ 128322 h 213254"/>
                  <a:gd name="connsiteX34" fmla="*/ 101986 w 139085"/>
                  <a:gd name="connsiteY34" fmla="*/ 110748 h 213254"/>
                  <a:gd name="connsiteX35" fmla="*/ 126227 w 139085"/>
                  <a:gd name="connsiteY35" fmla="*/ 117463 h 21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085" h="213254">
                    <a:moveTo>
                      <a:pt x="126227" y="117463"/>
                    </a:moveTo>
                    <a:cubicBezTo>
                      <a:pt x="134799" y="124369"/>
                      <a:pt x="133704" y="135894"/>
                      <a:pt x="139086" y="144324"/>
                    </a:cubicBezTo>
                    <a:cubicBezTo>
                      <a:pt x="135037" y="154563"/>
                      <a:pt x="120703" y="160135"/>
                      <a:pt x="125655" y="174375"/>
                    </a:cubicBezTo>
                    <a:cubicBezTo>
                      <a:pt x="126322" y="176185"/>
                      <a:pt x="126560" y="177995"/>
                      <a:pt x="126370" y="179900"/>
                    </a:cubicBezTo>
                    <a:cubicBezTo>
                      <a:pt x="123655" y="187567"/>
                      <a:pt x="116845" y="188567"/>
                      <a:pt x="111320" y="185948"/>
                    </a:cubicBezTo>
                    <a:cubicBezTo>
                      <a:pt x="95556" y="178471"/>
                      <a:pt x="88556" y="188329"/>
                      <a:pt x="82460" y="199473"/>
                    </a:cubicBezTo>
                    <a:cubicBezTo>
                      <a:pt x="75459" y="212285"/>
                      <a:pt x="69029" y="221476"/>
                      <a:pt x="58456" y="202141"/>
                    </a:cubicBezTo>
                    <a:cubicBezTo>
                      <a:pt x="57504" y="200331"/>
                      <a:pt x="52027" y="200950"/>
                      <a:pt x="49170" y="198902"/>
                    </a:cubicBezTo>
                    <a:cubicBezTo>
                      <a:pt x="47550" y="197568"/>
                      <a:pt x="45646" y="196235"/>
                      <a:pt x="45026" y="194378"/>
                    </a:cubicBezTo>
                    <a:cubicBezTo>
                      <a:pt x="41549" y="184377"/>
                      <a:pt x="24547" y="177280"/>
                      <a:pt x="35882" y="164374"/>
                    </a:cubicBezTo>
                    <a:cubicBezTo>
                      <a:pt x="46074" y="152706"/>
                      <a:pt x="60457" y="150182"/>
                      <a:pt x="75506" y="155659"/>
                    </a:cubicBezTo>
                    <a:cubicBezTo>
                      <a:pt x="78078" y="156611"/>
                      <a:pt x="80364" y="158135"/>
                      <a:pt x="84698" y="160517"/>
                    </a:cubicBezTo>
                    <a:cubicBezTo>
                      <a:pt x="79316" y="151944"/>
                      <a:pt x="75078" y="144848"/>
                      <a:pt x="70839" y="137799"/>
                    </a:cubicBezTo>
                    <a:cubicBezTo>
                      <a:pt x="64933" y="127941"/>
                      <a:pt x="57790" y="125036"/>
                      <a:pt x="47265" y="133037"/>
                    </a:cubicBezTo>
                    <a:cubicBezTo>
                      <a:pt x="35358" y="141990"/>
                      <a:pt x="27976" y="139466"/>
                      <a:pt x="27119" y="125369"/>
                    </a:cubicBezTo>
                    <a:cubicBezTo>
                      <a:pt x="26596" y="116225"/>
                      <a:pt x="16165" y="108510"/>
                      <a:pt x="23833" y="98223"/>
                    </a:cubicBezTo>
                    <a:cubicBezTo>
                      <a:pt x="27262" y="93651"/>
                      <a:pt x="21214" y="95698"/>
                      <a:pt x="19737" y="94603"/>
                    </a:cubicBezTo>
                    <a:cubicBezTo>
                      <a:pt x="4498" y="83316"/>
                      <a:pt x="687" y="68124"/>
                      <a:pt x="6355" y="51027"/>
                    </a:cubicBezTo>
                    <a:cubicBezTo>
                      <a:pt x="10022" y="39977"/>
                      <a:pt x="8926" y="30976"/>
                      <a:pt x="1497" y="22452"/>
                    </a:cubicBezTo>
                    <a:cubicBezTo>
                      <a:pt x="-1027" y="13927"/>
                      <a:pt x="-1218" y="4782"/>
                      <a:pt x="7831" y="1115"/>
                    </a:cubicBezTo>
                    <a:cubicBezTo>
                      <a:pt x="20737" y="-4076"/>
                      <a:pt x="22214" y="10212"/>
                      <a:pt x="27596" y="16117"/>
                    </a:cubicBezTo>
                    <a:cubicBezTo>
                      <a:pt x="36930" y="14164"/>
                      <a:pt x="46646" y="-6266"/>
                      <a:pt x="52884" y="17927"/>
                    </a:cubicBezTo>
                    <a:cubicBezTo>
                      <a:pt x="67362" y="6592"/>
                      <a:pt x="70982" y="18118"/>
                      <a:pt x="75125" y="28500"/>
                    </a:cubicBezTo>
                    <a:cubicBezTo>
                      <a:pt x="75221" y="32881"/>
                      <a:pt x="73078" y="36405"/>
                      <a:pt x="70363" y="39501"/>
                    </a:cubicBezTo>
                    <a:cubicBezTo>
                      <a:pt x="63457" y="47359"/>
                      <a:pt x="63219" y="52646"/>
                      <a:pt x="71553" y="61504"/>
                    </a:cubicBezTo>
                    <a:cubicBezTo>
                      <a:pt x="86460" y="77315"/>
                      <a:pt x="85222" y="78792"/>
                      <a:pt x="65886" y="89364"/>
                    </a:cubicBezTo>
                    <a:cubicBezTo>
                      <a:pt x="60362" y="92365"/>
                      <a:pt x="56551" y="96699"/>
                      <a:pt x="53694" y="102509"/>
                    </a:cubicBezTo>
                    <a:cubicBezTo>
                      <a:pt x="59647" y="97556"/>
                      <a:pt x="66648" y="94984"/>
                      <a:pt x="72172" y="89984"/>
                    </a:cubicBezTo>
                    <a:cubicBezTo>
                      <a:pt x="76030" y="86555"/>
                      <a:pt x="80554" y="81888"/>
                      <a:pt x="86412" y="86745"/>
                    </a:cubicBezTo>
                    <a:cubicBezTo>
                      <a:pt x="90651" y="90222"/>
                      <a:pt x="91318" y="95508"/>
                      <a:pt x="89080" y="99889"/>
                    </a:cubicBezTo>
                    <a:cubicBezTo>
                      <a:pt x="78888" y="119845"/>
                      <a:pt x="99176" y="121321"/>
                      <a:pt x="107081" y="130274"/>
                    </a:cubicBezTo>
                    <a:cubicBezTo>
                      <a:pt x="111606" y="132798"/>
                      <a:pt x="109129" y="139180"/>
                      <a:pt x="113559" y="141704"/>
                    </a:cubicBezTo>
                    <a:cubicBezTo>
                      <a:pt x="114273" y="138323"/>
                      <a:pt x="118845" y="136275"/>
                      <a:pt x="118178" y="132989"/>
                    </a:cubicBezTo>
                    <a:cubicBezTo>
                      <a:pt x="116892" y="126178"/>
                      <a:pt x="110272" y="130227"/>
                      <a:pt x="106415" y="128322"/>
                    </a:cubicBezTo>
                    <a:cubicBezTo>
                      <a:pt x="98509" y="123940"/>
                      <a:pt x="94985" y="115273"/>
                      <a:pt x="101986" y="110748"/>
                    </a:cubicBezTo>
                    <a:cubicBezTo>
                      <a:pt x="109368" y="106033"/>
                      <a:pt x="119940" y="108653"/>
                      <a:pt x="126227" y="117463"/>
                    </a:cubicBezTo>
                    <a:close/>
                  </a:path>
                </a:pathLst>
              </a:custGeom>
              <a:solidFill>
                <a:srgbClr val="FFBE5A"/>
              </a:solidFill>
              <a:ln w="4763" cap="flat">
                <a:noFill/>
                <a:prstDash val="solid"/>
                <a:miter/>
              </a:ln>
            </p:spPr>
            <p:txBody>
              <a:bodyPr rtlCol="0" anchor="ctr"/>
              <a:lstStyle/>
              <a:p>
                <a:endParaRPr lang="en-US"/>
              </a:p>
            </p:txBody>
          </p:sp>
          <p:sp>
            <p:nvSpPr>
              <p:cNvPr id="1223" name="Freeform: Shape 1222">
                <a:extLst>
                  <a:ext uri="{FF2B5EF4-FFF2-40B4-BE49-F238E27FC236}">
                    <a16:creationId xmlns:a16="http://schemas.microsoft.com/office/drawing/2014/main" id="{D9586C7A-259C-A294-4B4D-3D75E3E9E33C}"/>
                  </a:ext>
                </a:extLst>
              </p:cNvPr>
              <p:cNvSpPr/>
              <p:nvPr/>
            </p:nvSpPr>
            <p:spPr>
              <a:xfrm>
                <a:off x="7798403" y="6649216"/>
                <a:ext cx="98964" cy="123148"/>
              </a:xfrm>
              <a:custGeom>
                <a:avLst/>
                <a:gdLst>
                  <a:gd name="connsiteX0" fmla="*/ 94630 w 98964"/>
                  <a:gd name="connsiteY0" fmla="*/ 121868 h 123148"/>
                  <a:gd name="connsiteX1" fmla="*/ 72294 w 98964"/>
                  <a:gd name="connsiteY1" fmla="*/ 117248 h 123148"/>
                  <a:gd name="connsiteX2" fmla="*/ 70056 w 98964"/>
                  <a:gd name="connsiteY2" fmla="*/ 104485 h 123148"/>
                  <a:gd name="connsiteX3" fmla="*/ 57244 w 98964"/>
                  <a:gd name="connsiteY3" fmla="*/ 107961 h 123148"/>
                  <a:gd name="connsiteX4" fmla="*/ 40909 w 98964"/>
                  <a:gd name="connsiteY4" fmla="*/ 103342 h 123148"/>
                  <a:gd name="connsiteX5" fmla="*/ 33099 w 98964"/>
                  <a:gd name="connsiteY5" fmla="*/ 95912 h 123148"/>
                  <a:gd name="connsiteX6" fmla="*/ 26670 w 98964"/>
                  <a:gd name="connsiteY6" fmla="*/ 102532 h 123148"/>
                  <a:gd name="connsiteX7" fmla="*/ 24526 w 98964"/>
                  <a:gd name="connsiteY7" fmla="*/ 114581 h 123148"/>
                  <a:gd name="connsiteX8" fmla="*/ 2428 w 98964"/>
                  <a:gd name="connsiteY8" fmla="*/ 93436 h 123148"/>
                  <a:gd name="connsiteX9" fmla="*/ 26860 w 98964"/>
                  <a:gd name="connsiteY9" fmla="*/ 81767 h 123148"/>
                  <a:gd name="connsiteX10" fmla="*/ 44243 w 98964"/>
                  <a:gd name="connsiteY10" fmla="*/ 80101 h 123148"/>
                  <a:gd name="connsiteX11" fmla="*/ 18716 w 98964"/>
                  <a:gd name="connsiteY11" fmla="*/ 83815 h 123148"/>
                  <a:gd name="connsiteX12" fmla="*/ 1142 w 98964"/>
                  <a:gd name="connsiteY12" fmla="*/ 78672 h 123148"/>
                  <a:gd name="connsiteX13" fmla="*/ 7905 w 98964"/>
                  <a:gd name="connsiteY13" fmla="*/ 63623 h 123148"/>
                  <a:gd name="connsiteX14" fmla="*/ 17430 w 98964"/>
                  <a:gd name="connsiteY14" fmla="*/ 29999 h 123148"/>
                  <a:gd name="connsiteX15" fmla="*/ 21526 w 98964"/>
                  <a:gd name="connsiteY15" fmla="*/ 424 h 123148"/>
                  <a:gd name="connsiteX16" fmla="*/ 26622 w 98964"/>
                  <a:gd name="connsiteY16" fmla="*/ 1567 h 123148"/>
                  <a:gd name="connsiteX17" fmla="*/ 98964 w 98964"/>
                  <a:gd name="connsiteY17" fmla="*/ 122487 h 123148"/>
                  <a:gd name="connsiteX18" fmla="*/ 94630 w 98964"/>
                  <a:gd name="connsiteY18" fmla="*/ 121868 h 12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964" h="123148">
                    <a:moveTo>
                      <a:pt x="94630" y="121868"/>
                    </a:moveTo>
                    <a:cubicBezTo>
                      <a:pt x="90201" y="105914"/>
                      <a:pt x="81724" y="107104"/>
                      <a:pt x="72294" y="117248"/>
                    </a:cubicBezTo>
                    <a:cubicBezTo>
                      <a:pt x="66007" y="112914"/>
                      <a:pt x="75199" y="107294"/>
                      <a:pt x="70056" y="104485"/>
                    </a:cubicBezTo>
                    <a:cubicBezTo>
                      <a:pt x="65436" y="101913"/>
                      <a:pt x="61007" y="105056"/>
                      <a:pt x="57244" y="107961"/>
                    </a:cubicBezTo>
                    <a:cubicBezTo>
                      <a:pt x="45053" y="117438"/>
                      <a:pt x="44671" y="117581"/>
                      <a:pt x="40909" y="103342"/>
                    </a:cubicBezTo>
                    <a:cubicBezTo>
                      <a:pt x="39671" y="98531"/>
                      <a:pt x="37528" y="96055"/>
                      <a:pt x="33099" y="95912"/>
                    </a:cubicBezTo>
                    <a:cubicBezTo>
                      <a:pt x="29051" y="95769"/>
                      <a:pt x="27336" y="98913"/>
                      <a:pt x="26670" y="102532"/>
                    </a:cubicBezTo>
                    <a:cubicBezTo>
                      <a:pt x="25907" y="106533"/>
                      <a:pt x="25241" y="110581"/>
                      <a:pt x="24526" y="114581"/>
                    </a:cubicBezTo>
                    <a:cubicBezTo>
                      <a:pt x="4238" y="114296"/>
                      <a:pt x="523" y="110724"/>
                      <a:pt x="2428" y="93436"/>
                    </a:cubicBezTo>
                    <a:cubicBezTo>
                      <a:pt x="9191" y="86721"/>
                      <a:pt x="18954" y="86197"/>
                      <a:pt x="26860" y="81767"/>
                    </a:cubicBezTo>
                    <a:cubicBezTo>
                      <a:pt x="31718" y="79005"/>
                      <a:pt x="36956" y="78815"/>
                      <a:pt x="44243" y="80101"/>
                    </a:cubicBezTo>
                    <a:cubicBezTo>
                      <a:pt x="31670" y="64956"/>
                      <a:pt x="26622" y="82529"/>
                      <a:pt x="18716" y="83815"/>
                    </a:cubicBezTo>
                    <a:cubicBezTo>
                      <a:pt x="11620" y="86292"/>
                      <a:pt x="4857" y="86578"/>
                      <a:pt x="1142" y="78672"/>
                    </a:cubicBezTo>
                    <a:cubicBezTo>
                      <a:pt x="-2334" y="71385"/>
                      <a:pt x="2762" y="67766"/>
                      <a:pt x="7905" y="63623"/>
                    </a:cubicBezTo>
                    <a:cubicBezTo>
                      <a:pt x="18716" y="54907"/>
                      <a:pt x="18573" y="42191"/>
                      <a:pt x="17430" y="29999"/>
                    </a:cubicBezTo>
                    <a:cubicBezTo>
                      <a:pt x="16430" y="19665"/>
                      <a:pt x="14525" y="9568"/>
                      <a:pt x="21526" y="424"/>
                    </a:cubicBezTo>
                    <a:cubicBezTo>
                      <a:pt x="23479" y="-386"/>
                      <a:pt x="25193" y="-52"/>
                      <a:pt x="26622" y="1567"/>
                    </a:cubicBezTo>
                    <a:cubicBezTo>
                      <a:pt x="53863" y="40001"/>
                      <a:pt x="76628" y="81101"/>
                      <a:pt x="98964" y="122487"/>
                    </a:cubicBezTo>
                    <a:cubicBezTo>
                      <a:pt x="97345" y="123535"/>
                      <a:pt x="95868" y="123344"/>
                      <a:pt x="94630" y="121868"/>
                    </a:cubicBezTo>
                    <a:close/>
                  </a:path>
                </a:pathLst>
              </a:custGeom>
              <a:solidFill>
                <a:srgbClr val="FFB848"/>
              </a:solidFill>
              <a:ln w="4763" cap="flat">
                <a:noFill/>
                <a:prstDash val="solid"/>
                <a:miter/>
              </a:ln>
            </p:spPr>
            <p:txBody>
              <a:bodyPr rtlCol="0" anchor="ctr"/>
              <a:lstStyle/>
              <a:p>
                <a:endParaRPr lang="en-US"/>
              </a:p>
            </p:txBody>
          </p:sp>
          <p:sp>
            <p:nvSpPr>
              <p:cNvPr id="1224" name="Freeform: Shape 1223">
                <a:extLst>
                  <a:ext uri="{FF2B5EF4-FFF2-40B4-BE49-F238E27FC236}">
                    <a16:creationId xmlns:a16="http://schemas.microsoft.com/office/drawing/2014/main" id="{3CAD4921-7F35-C88F-CFD7-79D3692B638A}"/>
                  </a:ext>
                </a:extLst>
              </p:cNvPr>
              <p:cNvSpPr/>
              <p:nvPr/>
            </p:nvSpPr>
            <p:spPr>
              <a:xfrm>
                <a:off x="7685736" y="6484048"/>
                <a:ext cx="71184" cy="109494"/>
              </a:xfrm>
              <a:custGeom>
                <a:avLst/>
                <a:gdLst>
                  <a:gd name="connsiteX0" fmla="*/ 39991 w 71184"/>
                  <a:gd name="connsiteY0" fmla="*/ 0 h 109494"/>
                  <a:gd name="connsiteX1" fmla="*/ 49325 w 71184"/>
                  <a:gd name="connsiteY1" fmla="*/ 22146 h 109494"/>
                  <a:gd name="connsiteX2" fmla="*/ 35800 w 71184"/>
                  <a:gd name="connsiteY2" fmla="*/ 39243 h 109494"/>
                  <a:gd name="connsiteX3" fmla="*/ 67423 w 71184"/>
                  <a:gd name="connsiteY3" fmla="*/ 64532 h 109494"/>
                  <a:gd name="connsiteX4" fmla="*/ 71137 w 71184"/>
                  <a:gd name="connsiteY4" fmla="*/ 84344 h 109494"/>
                  <a:gd name="connsiteX5" fmla="*/ 39943 w 71184"/>
                  <a:gd name="connsiteY5" fmla="*/ 103156 h 109494"/>
                  <a:gd name="connsiteX6" fmla="*/ 34037 w 71184"/>
                  <a:gd name="connsiteY6" fmla="*/ 101822 h 109494"/>
                  <a:gd name="connsiteX7" fmla="*/ 1796 w 71184"/>
                  <a:gd name="connsiteY7" fmla="*/ 71724 h 109494"/>
                  <a:gd name="connsiteX8" fmla="*/ 1177 w 71184"/>
                  <a:gd name="connsiteY8" fmla="*/ 59531 h 109494"/>
                  <a:gd name="connsiteX9" fmla="*/ 3320 w 71184"/>
                  <a:gd name="connsiteY9" fmla="*/ 46530 h 109494"/>
                  <a:gd name="connsiteX10" fmla="*/ 18417 w 71184"/>
                  <a:gd name="connsiteY10" fmla="*/ 12240 h 109494"/>
                  <a:gd name="connsiteX11" fmla="*/ 34609 w 71184"/>
                  <a:gd name="connsiteY11" fmla="*/ 19288 h 109494"/>
                  <a:gd name="connsiteX12" fmla="*/ 39991 w 71184"/>
                  <a:gd name="connsiteY12" fmla="*/ 0 h 1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84" h="109494">
                    <a:moveTo>
                      <a:pt x="39991" y="0"/>
                    </a:moveTo>
                    <a:cubicBezTo>
                      <a:pt x="42419" y="7715"/>
                      <a:pt x="50564" y="12954"/>
                      <a:pt x="49325" y="22146"/>
                    </a:cubicBezTo>
                    <a:cubicBezTo>
                      <a:pt x="53945" y="34528"/>
                      <a:pt x="38991" y="32099"/>
                      <a:pt x="35800" y="39243"/>
                    </a:cubicBezTo>
                    <a:cubicBezTo>
                      <a:pt x="60041" y="31480"/>
                      <a:pt x="58803" y="53959"/>
                      <a:pt x="67423" y="64532"/>
                    </a:cubicBezTo>
                    <a:cubicBezTo>
                      <a:pt x="70757" y="70723"/>
                      <a:pt x="70994" y="77534"/>
                      <a:pt x="71137" y="84344"/>
                    </a:cubicBezTo>
                    <a:cubicBezTo>
                      <a:pt x="71852" y="110776"/>
                      <a:pt x="64565" y="115158"/>
                      <a:pt x="39943" y="103156"/>
                    </a:cubicBezTo>
                    <a:cubicBezTo>
                      <a:pt x="38086" y="102298"/>
                      <a:pt x="36086" y="101870"/>
                      <a:pt x="34037" y="101822"/>
                    </a:cubicBezTo>
                    <a:cubicBezTo>
                      <a:pt x="13321" y="108490"/>
                      <a:pt x="3843" y="99727"/>
                      <a:pt x="1796" y="71724"/>
                    </a:cubicBezTo>
                    <a:cubicBezTo>
                      <a:pt x="1510" y="67675"/>
                      <a:pt x="2748" y="63532"/>
                      <a:pt x="1177" y="59531"/>
                    </a:cubicBezTo>
                    <a:cubicBezTo>
                      <a:pt x="-491" y="54769"/>
                      <a:pt x="-872" y="49197"/>
                      <a:pt x="3320" y="46530"/>
                    </a:cubicBezTo>
                    <a:cubicBezTo>
                      <a:pt x="16178" y="38243"/>
                      <a:pt x="19464" y="26337"/>
                      <a:pt x="18417" y="12240"/>
                    </a:cubicBezTo>
                    <a:cubicBezTo>
                      <a:pt x="26513" y="9763"/>
                      <a:pt x="30847" y="15383"/>
                      <a:pt x="34609" y="19288"/>
                    </a:cubicBezTo>
                    <a:cubicBezTo>
                      <a:pt x="33466" y="12716"/>
                      <a:pt x="27037" y="4239"/>
                      <a:pt x="39991" y="0"/>
                    </a:cubicBezTo>
                    <a:close/>
                  </a:path>
                </a:pathLst>
              </a:custGeom>
              <a:solidFill>
                <a:srgbClr val="FFB744"/>
              </a:solidFill>
              <a:ln w="4763" cap="flat">
                <a:noFill/>
                <a:prstDash val="solid"/>
                <a:miter/>
              </a:ln>
            </p:spPr>
            <p:txBody>
              <a:bodyPr rtlCol="0" anchor="ctr"/>
              <a:lstStyle/>
              <a:p>
                <a:endParaRPr lang="en-US"/>
              </a:p>
            </p:txBody>
          </p:sp>
          <p:sp>
            <p:nvSpPr>
              <p:cNvPr id="1225" name="Freeform: Shape 1224">
                <a:extLst>
                  <a:ext uri="{FF2B5EF4-FFF2-40B4-BE49-F238E27FC236}">
                    <a16:creationId xmlns:a16="http://schemas.microsoft.com/office/drawing/2014/main" id="{FD2EAF6F-16B8-B6C6-21DB-5094006CDCB3}"/>
                  </a:ext>
                </a:extLst>
              </p:cNvPr>
              <p:cNvSpPr/>
              <p:nvPr/>
            </p:nvSpPr>
            <p:spPr>
              <a:xfrm>
                <a:off x="7866848" y="6771084"/>
                <a:ext cx="79239" cy="106557"/>
              </a:xfrm>
              <a:custGeom>
                <a:avLst/>
                <a:gdLst>
                  <a:gd name="connsiteX0" fmla="*/ 26185 w 79239"/>
                  <a:gd name="connsiteY0" fmla="*/ 0 h 106557"/>
                  <a:gd name="connsiteX1" fmla="*/ 30519 w 79239"/>
                  <a:gd name="connsiteY1" fmla="*/ 619 h 106557"/>
                  <a:gd name="connsiteX2" fmla="*/ 79240 w 79239"/>
                  <a:gd name="connsiteY2" fmla="*/ 88154 h 106557"/>
                  <a:gd name="connsiteX3" fmla="*/ 60190 w 79239"/>
                  <a:gd name="connsiteY3" fmla="*/ 82963 h 106557"/>
                  <a:gd name="connsiteX4" fmla="*/ 60523 w 79239"/>
                  <a:gd name="connsiteY4" fmla="*/ 97822 h 106557"/>
                  <a:gd name="connsiteX5" fmla="*/ 59809 w 79239"/>
                  <a:gd name="connsiteY5" fmla="*/ 101822 h 106557"/>
                  <a:gd name="connsiteX6" fmla="*/ 47426 w 79239"/>
                  <a:gd name="connsiteY6" fmla="*/ 98679 h 106557"/>
                  <a:gd name="connsiteX7" fmla="*/ 29900 w 79239"/>
                  <a:gd name="connsiteY7" fmla="*/ 95821 h 106557"/>
                  <a:gd name="connsiteX8" fmla="*/ 39092 w 79239"/>
                  <a:gd name="connsiteY8" fmla="*/ 66866 h 106557"/>
                  <a:gd name="connsiteX9" fmla="*/ 37092 w 79239"/>
                  <a:gd name="connsiteY9" fmla="*/ 59627 h 106557"/>
                  <a:gd name="connsiteX10" fmla="*/ 31853 w 79239"/>
                  <a:gd name="connsiteY10" fmla="*/ 60007 h 106557"/>
                  <a:gd name="connsiteX11" fmla="*/ 87 w 79239"/>
                  <a:gd name="connsiteY11" fmla="*/ 91535 h 106557"/>
                  <a:gd name="connsiteX12" fmla="*/ 35425 w 79239"/>
                  <a:gd name="connsiteY12" fmla="*/ 50911 h 106557"/>
                  <a:gd name="connsiteX13" fmla="*/ 11374 w 79239"/>
                  <a:gd name="connsiteY13" fmla="*/ 30432 h 106557"/>
                  <a:gd name="connsiteX14" fmla="*/ 11850 w 79239"/>
                  <a:gd name="connsiteY14" fmla="*/ 17383 h 106557"/>
                  <a:gd name="connsiteX15" fmla="*/ 26185 w 79239"/>
                  <a:gd name="connsiteY15" fmla="*/ 0 h 10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39" h="106557">
                    <a:moveTo>
                      <a:pt x="26185" y="0"/>
                    </a:moveTo>
                    <a:cubicBezTo>
                      <a:pt x="27614" y="191"/>
                      <a:pt x="29090" y="381"/>
                      <a:pt x="30519" y="619"/>
                    </a:cubicBezTo>
                    <a:cubicBezTo>
                      <a:pt x="45283" y="30623"/>
                      <a:pt x="67096" y="56722"/>
                      <a:pt x="79240" y="88154"/>
                    </a:cubicBezTo>
                    <a:cubicBezTo>
                      <a:pt x="74334" y="81153"/>
                      <a:pt x="64476" y="92154"/>
                      <a:pt x="60190" y="82963"/>
                    </a:cubicBezTo>
                    <a:cubicBezTo>
                      <a:pt x="50141" y="88154"/>
                      <a:pt x="58380" y="92916"/>
                      <a:pt x="60523" y="97822"/>
                    </a:cubicBezTo>
                    <a:cubicBezTo>
                      <a:pt x="61285" y="99346"/>
                      <a:pt x="60999" y="100679"/>
                      <a:pt x="59809" y="101822"/>
                    </a:cubicBezTo>
                    <a:cubicBezTo>
                      <a:pt x="48140" y="108585"/>
                      <a:pt x="47950" y="108585"/>
                      <a:pt x="47426" y="98679"/>
                    </a:cubicBezTo>
                    <a:cubicBezTo>
                      <a:pt x="46426" y="80105"/>
                      <a:pt x="37997" y="93536"/>
                      <a:pt x="29900" y="95821"/>
                    </a:cubicBezTo>
                    <a:cubicBezTo>
                      <a:pt x="33187" y="85344"/>
                      <a:pt x="36092" y="76105"/>
                      <a:pt x="39092" y="66866"/>
                    </a:cubicBezTo>
                    <a:cubicBezTo>
                      <a:pt x="40044" y="63913"/>
                      <a:pt x="39521" y="61150"/>
                      <a:pt x="37092" y="59627"/>
                    </a:cubicBezTo>
                    <a:cubicBezTo>
                      <a:pt x="35853" y="58864"/>
                      <a:pt x="32138" y="59245"/>
                      <a:pt x="31853" y="60007"/>
                    </a:cubicBezTo>
                    <a:cubicBezTo>
                      <a:pt x="26328" y="75105"/>
                      <a:pt x="5278" y="70723"/>
                      <a:pt x="87" y="91535"/>
                    </a:cubicBezTo>
                    <a:cubicBezTo>
                      <a:pt x="-1056" y="66627"/>
                      <a:pt x="8993" y="55579"/>
                      <a:pt x="35425" y="50911"/>
                    </a:cubicBezTo>
                    <a:cubicBezTo>
                      <a:pt x="21042" y="47863"/>
                      <a:pt x="26804" y="30242"/>
                      <a:pt x="11374" y="30432"/>
                    </a:cubicBezTo>
                    <a:cubicBezTo>
                      <a:pt x="8707" y="30480"/>
                      <a:pt x="9088" y="21384"/>
                      <a:pt x="11850" y="17383"/>
                    </a:cubicBezTo>
                    <a:cubicBezTo>
                      <a:pt x="16089" y="11239"/>
                      <a:pt x="21328" y="5762"/>
                      <a:pt x="26185" y="0"/>
                    </a:cubicBezTo>
                    <a:close/>
                  </a:path>
                </a:pathLst>
              </a:custGeom>
              <a:solidFill>
                <a:srgbClr val="FFB94E"/>
              </a:solidFill>
              <a:ln w="4763" cap="flat">
                <a:noFill/>
                <a:prstDash val="solid"/>
                <a:miter/>
              </a:ln>
            </p:spPr>
            <p:txBody>
              <a:bodyPr rtlCol="0" anchor="ctr"/>
              <a:lstStyle/>
              <a:p>
                <a:endParaRPr lang="en-US"/>
              </a:p>
            </p:txBody>
          </p:sp>
          <p:sp>
            <p:nvSpPr>
              <p:cNvPr id="1226" name="Freeform: Shape 1225">
                <a:extLst>
                  <a:ext uri="{FF2B5EF4-FFF2-40B4-BE49-F238E27FC236}">
                    <a16:creationId xmlns:a16="http://schemas.microsoft.com/office/drawing/2014/main" id="{9B6A759F-59F1-78F5-9F9E-6BFF2977CAA5}"/>
                  </a:ext>
                </a:extLst>
              </p:cNvPr>
              <p:cNvSpPr/>
              <p:nvPr/>
            </p:nvSpPr>
            <p:spPr>
              <a:xfrm>
                <a:off x="7666577" y="6347032"/>
                <a:ext cx="68198" cy="101124"/>
              </a:xfrm>
              <a:custGeom>
                <a:avLst/>
                <a:gdLst>
                  <a:gd name="connsiteX0" fmla="*/ 56483 w 68198"/>
                  <a:gd name="connsiteY0" fmla="*/ 56577 h 101124"/>
                  <a:gd name="connsiteX1" fmla="*/ 68199 w 68198"/>
                  <a:gd name="connsiteY1" fmla="*/ 79675 h 101124"/>
                  <a:gd name="connsiteX2" fmla="*/ 40100 w 68198"/>
                  <a:gd name="connsiteY2" fmla="*/ 100440 h 101124"/>
                  <a:gd name="connsiteX3" fmla="*/ 34861 w 68198"/>
                  <a:gd name="connsiteY3" fmla="*/ 100487 h 101124"/>
                  <a:gd name="connsiteX4" fmla="*/ 20002 w 68198"/>
                  <a:gd name="connsiteY4" fmla="*/ 77723 h 101124"/>
                  <a:gd name="connsiteX5" fmla="*/ 10811 w 68198"/>
                  <a:gd name="connsiteY5" fmla="*/ 58244 h 101124"/>
                  <a:gd name="connsiteX6" fmla="*/ 1524 w 68198"/>
                  <a:gd name="connsiteY6" fmla="*/ 27478 h 101124"/>
                  <a:gd name="connsiteX7" fmla="*/ 0 w 68198"/>
                  <a:gd name="connsiteY7" fmla="*/ 237 h 101124"/>
                  <a:gd name="connsiteX8" fmla="*/ 32908 w 68198"/>
                  <a:gd name="connsiteY8" fmla="*/ 24144 h 101124"/>
                  <a:gd name="connsiteX9" fmla="*/ 56483 w 68198"/>
                  <a:gd name="connsiteY9" fmla="*/ 56577 h 10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198" h="101124">
                    <a:moveTo>
                      <a:pt x="56483" y="56577"/>
                    </a:moveTo>
                    <a:cubicBezTo>
                      <a:pt x="62532" y="63149"/>
                      <a:pt x="66723" y="70722"/>
                      <a:pt x="68199" y="79675"/>
                    </a:cubicBezTo>
                    <a:cubicBezTo>
                      <a:pt x="60960" y="89438"/>
                      <a:pt x="48720" y="92534"/>
                      <a:pt x="40100" y="100440"/>
                    </a:cubicBezTo>
                    <a:cubicBezTo>
                      <a:pt x="38338" y="101344"/>
                      <a:pt x="36623" y="101344"/>
                      <a:pt x="34861" y="100487"/>
                    </a:cubicBezTo>
                    <a:cubicBezTo>
                      <a:pt x="27194" y="94677"/>
                      <a:pt x="23956" y="85962"/>
                      <a:pt x="20002" y="77723"/>
                    </a:cubicBezTo>
                    <a:cubicBezTo>
                      <a:pt x="17050" y="71198"/>
                      <a:pt x="14049" y="64673"/>
                      <a:pt x="10811" y="58244"/>
                    </a:cubicBezTo>
                    <a:cubicBezTo>
                      <a:pt x="7953" y="47909"/>
                      <a:pt x="-1191" y="39480"/>
                      <a:pt x="1524" y="27478"/>
                    </a:cubicBezTo>
                    <a:cubicBezTo>
                      <a:pt x="11430" y="21001"/>
                      <a:pt x="11430" y="21001"/>
                      <a:pt x="0" y="237"/>
                    </a:cubicBezTo>
                    <a:cubicBezTo>
                      <a:pt x="18192" y="-1859"/>
                      <a:pt x="27670" y="10285"/>
                      <a:pt x="32908" y="24144"/>
                    </a:cubicBezTo>
                    <a:cubicBezTo>
                      <a:pt x="38005" y="37574"/>
                      <a:pt x="46815" y="47099"/>
                      <a:pt x="56483" y="56577"/>
                    </a:cubicBezTo>
                    <a:close/>
                  </a:path>
                </a:pathLst>
              </a:custGeom>
              <a:solidFill>
                <a:srgbClr val="FF8900"/>
              </a:solidFill>
              <a:ln w="4763" cap="flat">
                <a:noFill/>
                <a:prstDash val="solid"/>
                <a:miter/>
              </a:ln>
            </p:spPr>
            <p:txBody>
              <a:bodyPr rtlCol="0" anchor="ctr"/>
              <a:lstStyle/>
              <a:p>
                <a:endParaRPr lang="en-US"/>
              </a:p>
            </p:txBody>
          </p:sp>
          <p:sp>
            <p:nvSpPr>
              <p:cNvPr id="1227" name="Freeform: Shape 1226">
                <a:extLst>
                  <a:ext uri="{FF2B5EF4-FFF2-40B4-BE49-F238E27FC236}">
                    <a16:creationId xmlns:a16="http://schemas.microsoft.com/office/drawing/2014/main" id="{EE63EA68-CFFC-A729-9E2A-DDEDE3B0A930}"/>
                  </a:ext>
                </a:extLst>
              </p:cNvPr>
              <p:cNvSpPr/>
              <p:nvPr/>
            </p:nvSpPr>
            <p:spPr>
              <a:xfrm>
                <a:off x="7733565" y="6589633"/>
                <a:ext cx="91460" cy="88472"/>
              </a:xfrm>
              <a:custGeom>
                <a:avLst/>
                <a:gdLst>
                  <a:gd name="connsiteX0" fmla="*/ 91460 w 91460"/>
                  <a:gd name="connsiteY0" fmla="*/ 61150 h 88472"/>
                  <a:gd name="connsiteX1" fmla="*/ 86983 w 91460"/>
                  <a:gd name="connsiteY1" fmla="*/ 60579 h 88472"/>
                  <a:gd name="connsiteX2" fmla="*/ 62123 w 91460"/>
                  <a:gd name="connsiteY2" fmla="*/ 79248 h 88472"/>
                  <a:gd name="connsiteX3" fmla="*/ 48312 w 91460"/>
                  <a:gd name="connsiteY3" fmla="*/ 86296 h 88472"/>
                  <a:gd name="connsiteX4" fmla="*/ 22452 w 91460"/>
                  <a:gd name="connsiteY4" fmla="*/ 81153 h 88472"/>
                  <a:gd name="connsiteX5" fmla="*/ 1163 w 91460"/>
                  <a:gd name="connsiteY5" fmla="*/ 72057 h 88472"/>
                  <a:gd name="connsiteX6" fmla="*/ 11260 w 91460"/>
                  <a:gd name="connsiteY6" fmla="*/ 51864 h 88472"/>
                  <a:gd name="connsiteX7" fmla="*/ 17642 w 91460"/>
                  <a:gd name="connsiteY7" fmla="*/ 46720 h 88472"/>
                  <a:gd name="connsiteX8" fmla="*/ 47360 w 91460"/>
                  <a:gd name="connsiteY8" fmla="*/ 21336 h 88472"/>
                  <a:gd name="connsiteX9" fmla="*/ 50741 w 91460"/>
                  <a:gd name="connsiteY9" fmla="*/ 0 h 88472"/>
                  <a:gd name="connsiteX10" fmla="*/ 91460 w 91460"/>
                  <a:gd name="connsiteY10" fmla="*/ 61150 h 8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60" h="88472">
                    <a:moveTo>
                      <a:pt x="91460" y="61150"/>
                    </a:moveTo>
                    <a:cubicBezTo>
                      <a:pt x="89984" y="60960"/>
                      <a:pt x="88460" y="60770"/>
                      <a:pt x="86983" y="60579"/>
                    </a:cubicBezTo>
                    <a:cubicBezTo>
                      <a:pt x="73601" y="60007"/>
                      <a:pt x="61647" y="61484"/>
                      <a:pt x="62123" y="79248"/>
                    </a:cubicBezTo>
                    <a:cubicBezTo>
                      <a:pt x="62504" y="91535"/>
                      <a:pt x="54265" y="88868"/>
                      <a:pt x="48312" y="86296"/>
                    </a:cubicBezTo>
                    <a:cubicBezTo>
                      <a:pt x="39882" y="82629"/>
                      <a:pt x="31500" y="80819"/>
                      <a:pt x="22452" y="81153"/>
                    </a:cubicBezTo>
                    <a:cubicBezTo>
                      <a:pt x="13974" y="81439"/>
                      <a:pt x="5116" y="80867"/>
                      <a:pt x="1163" y="72057"/>
                    </a:cubicBezTo>
                    <a:cubicBezTo>
                      <a:pt x="-3170" y="62198"/>
                      <a:pt x="5592" y="57435"/>
                      <a:pt x="11260" y="51864"/>
                    </a:cubicBezTo>
                    <a:cubicBezTo>
                      <a:pt x="13212" y="49959"/>
                      <a:pt x="15546" y="48482"/>
                      <a:pt x="17642" y="46720"/>
                    </a:cubicBezTo>
                    <a:cubicBezTo>
                      <a:pt x="25928" y="36386"/>
                      <a:pt x="32595" y="25003"/>
                      <a:pt x="47360" y="21336"/>
                    </a:cubicBezTo>
                    <a:cubicBezTo>
                      <a:pt x="62171" y="17669"/>
                      <a:pt x="43264" y="6239"/>
                      <a:pt x="50741" y="0"/>
                    </a:cubicBezTo>
                    <a:cubicBezTo>
                      <a:pt x="72077" y="15240"/>
                      <a:pt x="81935" y="38052"/>
                      <a:pt x="91460" y="61150"/>
                    </a:cubicBezTo>
                    <a:close/>
                  </a:path>
                </a:pathLst>
              </a:custGeom>
              <a:solidFill>
                <a:srgbClr val="FFB53E"/>
              </a:solidFill>
              <a:ln w="4763" cap="flat">
                <a:noFill/>
                <a:prstDash val="solid"/>
                <a:miter/>
              </a:ln>
            </p:spPr>
            <p:txBody>
              <a:bodyPr rtlCol="0" anchor="ctr"/>
              <a:lstStyle/>
              <a:p>
                <a:endParaRPr lang="en-US"/>
              </a:p>
            </p:txBody>
          </p:sp>
          <p:sp>
            <p:nvSpPr>
              <p:cNvPr id="1228" name="Freeform: Shape 1227">
                <a:extLst>
                  <a:ext uri="{FF2B5EF4-FFF2-40B4-BE49-F238E27FC236}">
                    <a16:creationId xmlns:a16="http://schemas.microsoft.com/office/drawing/2014/main" id="{5122CB13-6D26-0787-478E-0D9A724A3BE2}"/>
                  </a:ext>
                </a:extLst>
              </p:cNvPr>
              <p:cNvSpPr/>
              <p:nvPr/>
            </p:nvSpPr>
            <p:spPr>
              <a:xfrm>
                <a:off x="7718664" y="6538987"/>
                <a:ext cx="76308" cy="100556"/>
              </a:xfrm>
              <a:custGeom>
                <a:avLst/>
                <a:gdLst>
                  <a:gd name="connsiteX0" fmla="*/ 65642 w 76308"/>
                  <a:gd name="connsiteY0" fmla="*/ 50645 h 100556"/>
                  <a:gd name="connsiteX1" fmla="*/ 73690 w 76308"/>
                  <a:gd name="connsiteY1" fmla="*/ 64457 h 100556"/>
                  <a:gd name="connsiteX2" fmla="*/ 69214 w 76308"/>
                  <a:gd name="connsiteY2" fmla="*/ 77458 h 100556"/>
                  <a:gd name="connsiteX3" fmla="*/ 36496 w 76308"/>
                  <a:gd name="connsiteY3" fmla="*/ 100556 h 100556"/>
                  <a:gd name="connsiteX4" fmla="*/ 30399 w 76308"/>
                  <a:gd name="connsiteY4" fmla="*/ 81316 h 100556"/>
                  <a:gd name="connsiteX5" fmla="*/ 27828 w 76308"/>
                  <a:gd name="connsiteY5" fmla="*/ 76648 h 100556"/>
                  <a:gd name="connsiteX6" fmla="*/ 205 w 76308"/>
                  <a:gd name="connsiteY6" fmla="*/ 40215 h 100556"/>
                  <a:gd name="connsiteX7" fmla="*/ 2206 w 76308"/>
                  <a:gd name="connsiteY7" fmla="*/ 40549 h 100556"/>
                  <a:gd name="connsiteX8" fmla="*/ 30447 w 76308"/>
                  <a:gd name="connsiteY8" fmla="*/ 48312 h 100556"/>
                  <a:gd name="connsiteX9" fmla="*/ 30019 w 76308"/>
                  <a:gd name="connsiteY9" fmla="*/ 11450 h 100556"/>
                  <a:gd name="connsiteX10" fmla="*/ 36019 w 76308"/>
                  <a:gd name="connsiteY10" fmla="*/ 20 h 100556"/>
                  <a:gd name="connsiteX11" fmla="*/ 42925 w 76308"/>
                  <a:gd name="connsiteY11" fmla="*/ 5545 h 100556"/>
                  <a:gd name="connsiteX12" fmla="*/ 56403 w 76308"/>
                  <a:gd name="connsiteY12" fmla="*/ 28547 h 100556"/>
                  <a:gd name="connsiteX13" fmla="*/ 56450 w 76308"/>
                  <a:gd name="connsiteY13" fmla="*/ 28547 h 100556"/>
                  <a:gd name="connsiteX14" fmla="*/ 66404 w 76308"/>
                  <a:gd name="connsiteY14" fmla="*/ 43073 h 100556"/>
                  <a:gd name="connsiteX15" fmla="*/ 65642 w 76308"/>
                  <a:gd name="connsiteY15" fmla="*/ 50645 h 10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308" h="100556">
                    <a:moveTo>
                      <a:pt x="65642" y="50645"/>
                    </a:moveTo>
                    <a:cubicBezTo>
                      <a:pt x="68309" y="55265"/>
                      <a:pt x="70500" y="60266"/>
                      <a:pt x="73690" y="64457"/>
                    </a:cubicBezTo>
                    <a:cubicBezTo>
                      <a:pt x="79263" y="71743"/>
                      <a:pt x="75072" y="78601"/>
                      <a:pt x="69214" y="77458"/>
                    </a:cubicBezTo>
                    <a:cubicBezTo>
                      <a:pt x="49069" y="73553"/>
                      <a:pt x="45973" y="91079"/>
                      <a:pt x="36496" y="100556"/>
                    </a:cubicBezTo>
                    <a:cubicBezTo>
                      <a:pt x="31733" y="94984"/>
                      <a:pt x="34495" y="87126"/>
                      <a:pt x="30399" y="81316"/>
                    </a:cubicBezTo>
                    <a:cubicBezTo>
                      <a:pt x="29495" y="79792"/>
                      <a:pt x="28685" y="78220"/>
                      <a:pt x="27828" y="76648"/>
                    </a:cubicBezTo>
                    <a:cubicBezTo>
                      <a:pt x="15207" y="67028"/>
                      <a:pt x="-2081" y="61027"/>
                      <a:pt x="205" y="40215"/>
                    </a:cubicBezTo>
                    <a:cubicBezTo>
                      <a:pt x="872" y="40310"/>
                      <a:pt x="1539" y="40453"/>
                      <a:pt x="2206" y="40549"/>
                    </a:cubicBezTo>
                    <a:cubicBezTo>
                      <a:pt x="12492" y="41596"/>
                      <a:pt x="22160" y="58551"/>
                      <a:pt x="30447" y="48312"/>
                    </a:cubicBezTo>
                    <a:cubicBezTo>
                      <a:pt x="37495" y="39596"/>
                      <a:pt x="35305" y="23832"/>
                      <a:pt x="30019" y="11450"/>
                    </a:cubicBezTo>
                    <a:cubicBezTo>
                      <a:pt x="29161" y="6164"/>
                      <a:pt x="26018" y="-409"/>
                      <a:pt x="36019" y="20"/>
                    </a:cubicBezTo>
                    <a:cubicBezTo>
                      <a:pt x="38353" y="1830"/>
                      <a:pt x="40639" y="3687"/>
                      <a:pt x="42925" y="5545"/>
                    </a:cubicBezTo>
                    <a:cubicBezTo>
                      <a:pt x="49164" y="12212"/>
                      <a:pt x="55212" y="18927"/>
                      <a:pt x="56403" y="28547"/>
                    </a:cubicBezTo>
                    <a:lnTo>
                      <a:pt x="56450" y="28547"/>
                    </a:lnTo>
                    <a:cubicBezTo>
                      <a:pt x="61166" y="32452"/>
                      <a:pt x="66357" y="35976"/>
                      <a:pt x="66404" y="43073"/>
                    </a:cubicBezTo>
                    <a:cubicBezTo>
                      <a:pt x="66118" y="45597"/>
                      <a:pt x="65880" y="48121"/>
                      <a:pt x="65642" y="50645"/>
                    </a:cubicBezTo>
                    <a:close/>
                  </a:path>
                </a:pathLst>
              </a:custGeom>
              <a:solidFill>
                <a:srgbClr val="FFBA52"/>
              </a:solidFill>
              <a:ln w="4763" cap="flat">
                <a:noFill/>
                <a:prstDash val="solid"/>
                <a:miter/>
              </a:ln>
            </p:spPr>
            <p:txBody>
              <a:bodyPr rtlCol="0" anchor="ctr"/>
              <a:lstStyle/>
              <a:p>
                <a:endParaRPr lang="en-US"/>
              </a:p>
            </p:txBody>
          </p:sp>
          <p:sp>
            <p:nvSpPr>
              <p:cNvPr id="1229" name="Freeform: Shape 1228">
                <a:extLst>
                  <a:ext uri="{FF2B5EF4-FFF2-40B4-BE49-F238E27FC236}">
                    <a16:creationId xmlns:a16="http://schemas.microsoft.com/office/drawing/2014/main" id="{B5514775-6A75-54BA-19F9-B0270300BC06}"/>
                  </a:ext>
                </a:extLst>
              </p:cNvPr>
              <p:cNvSpPr/>
              <p:nvPr/>
            </p:nvSpPr>
            <p:spPr>
              <a:xfrm>
                <a:off x="7684465" y="6446424"/>
                <a:ext cx="41261" cy="58674"/>
              </a:xfrm>
              <a:custGeom>
                <a:avLst/>
                <a:gdLst>
                  <a:gd name="connsiteX0" fmla="*/ 18402 w 41261"/>
                  <a:gd name="connsiteY0" fmla="*/ 0 h 58674"/>
                  <a:gd name="connsiteX1" fmla="*/ 22211 w 41261"/>
                  <a:gd name="connsiteY1" fmla="*/ 1096 h 58674"/>
                  <a:gd name="connsiteX2" fmla="*/ 29022 w 41261"/>
                  <a:gd name="connsiteY2" fmla="*/ 10573 h 58674"/>
                  <a:gd name="connsiteX3" fmla="*/ 35404 w 41261"/>
                  <a:gd name="connsiteY3" fmla="*/ 23860 h 58674"/>
                  <a:gd name="connsiteX4" fmla="*/ 41261 w 41261"/>
                  <a:gd name="connsiteY4" fmla="*/ 37672 h 58674"/>
                  <a:gd name="connsiteX5" fmla="*/ 35499 w 41261"/>
                  <a:gd name="connsiteY5" fmla="*/ 58674 h 58674"/>
                  <a:gd name="connsiteX6" fmla="*/ 18449 w 41261"/>
                  <a:gd name="connsiteY6" fmla="*/ 50530 h 58674"/>
                  <a:gd name="connsiteX7" fmla="*/ 15877 w 41261"/>
                  <a:gd name="connsiteY7" fmla="*/ 49245 h 58674"/>
                  <a:gd name="connsiteX8" fmla="*/ 11782 w 41261"/>
                  <a:gd name="connsiteY8" fmla="*/ 44672 h 58674"/>
                  <a:gd name="connsiteX9" fmla="*/ 13305 w 41261"/>
                  <a:gd name="connsiteY9" fmla="*/ 11335 h 58674"/>
                  <a:gd name="connsiteX10" fmla="*/ 14258 w 41261"/>
                  <a:gd name="connsiteY10" fmla="*/ 6239 h 58674"/>
                  <a:gd name="connsiteX11" fmla="*/ 18402 w 41261"/>
                  <a:gd name="connsiteY11" fmla="*/ 0 h 5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61" h="58674">
                    <a:moveTo>
                      <a:pt x="18402" y="0"/>
                    </a:moveTo>
                    <a:cubicBezTo>
                      <a:pt x="19688" y="286"/>
                      <a:pt x="20973" y="619"/>
                      <a:pt x="22211" y="1096"/>
                    </a:cubicBezTo>
                    <a:cubicBezTo>
                      <a:pt x="24498" y="4239"/>
                      <a:pt x="26736" y="7430"/>
                      <a:pt x="29022" y="10573"/>
                    </a:cubicBezTo>
                    <a:cubicBezTo>
                      <a:pt x="34023" y="13621"/>
                      <a:pt x="33689" y="19241"/>
                      <a:pt x="35404" y="23860"/>
                    </a:cubicBezTo>
                    <a:cubicBezTo>
                      <a:pt x="37356" y="28480"/>
                      <a:pt x="39309" y="33052"/>
                      <a:pt x="41261" y="37672"/>
                    </a:cubicBezTo>
                    <a:cubicBezTo>
                      <a:pt x="32642" y="42815"/>
                      <a:pt x="43881" y="52483"/>
                      <a:pt x="35499" y="58674"/>
                    </a:cubicBezTo>
                    <a:cubicBezTo>
                      <a:pt x="30308" y="56198"/>
                      <a:pt x="24355" y="53388"/>
                      <a:pt x="18449" y="50530"/>
                    </a:cubicBezTo>
                    <a:cubicBezTo>
                      <a:pt x="17592" y="50102"/>
                      <a:pt x="16735" y="49673"/>
                      <a:pt x="15877" y="49245"/>
                    </a:cubicBezTo>
                    <a:cubicBezTo>
                      <a:pt x="14306" y="47911"/>
                      <a:pt x="13115" y="46244"/>
                      <a:pt x="11782" y="44672"/>
                    </a:cubicBezTo>
                    <a:cubicBezTo>
                      <a:pt x="-4173" y="26384"/>
                      <a:pt x="-4173" y="26384"/>
                      <a:pt x="13305" y="11335"/>
                    </a:cubicBezTo>
                    <a:cubicBezTo>
                      <a:pt x="13592" y="9620"/>
                      <a:pt x="13925" y="7906"/>
                      <a:pt x="14258" y="6239"/>
                    </a:cubicBezTo>
                    <a:cubicBezTo>
                      <a:pt x="14830" y="3620"/>
                      <a:pt x="15925" y="1334"/>
                      <a:pt x="18402" y="0"/>
                    </a:cubicBezTo>
                    <a:close/>
                  </a:path>
                </a:pathLst>
              </a:custGeom>
              <a:solidFill>
                <a:srgbClr val="FFB02A"/>
              </a:solidFill>
              <a:ln w="4763" cap="flat">
                <a:noFill/>
                <a:prstDash val="solid"/>
                <a:miter/>
              </a:ln>
            </p:spPr>
            <p:txBody>
              <a:bodyPr rtlCol="0" anchor="ctr"/>
              <a:lstStyle/>
              <a:p>
                <a:endParaRPr lang="en-US"/>
              </a:p>
            </p:txBody>
          </p:sp>
          <p:sp>
            <p:nvSpPr>
              <p:cNvPr id="1230" name="Freeform: Shape 1229">
                <a:extLst>
                  <a:ext uri="{FF2B5EF4-FFF2-40B4-BE49-F238E27FC236}">
                    <a16:creationId xmlns:a16="http://schemas.microsoft.com/office/drawing/2014/main" id="{5AD6CB1F-3FE7-E8D5-AB3B-A2F434FD1BA1}"/>
                  </a:ext>
                </a:extLst>
              </p:cNvPr>
              <p:cNvSpPr/>
              <p:nvPr/>
            </p:nvSpPr>
            <p:spPr>
              <a:xfrm>
                <a:off x="7936360" y="6886098"/>
                <a:ext cx="34778" cy="31718"/>
              </a:xfrm>
              <a:custGeom>
                <a:avLst/>
                <a:gdLst>
                  <a:gd name="connsiteX0" fmla="*/ 8251 w 34778"/>
                  <a:gd name="connsiteY0" fmla="*/ 31718 h 31718"/>
                  <a:gd name="connsiteX1" fmla="*/ 15252 w 34778"/>
                  <a:gd name="connsiteY1" fmla="*/ 2571 h 31718"/>
                  <a:gd name="connsiteX2" fmla="*/ 22587 w 34778"/>
                  <a:gd name="connsiteY2" fmla="*/ 0 h 31718"/>
                  <a:gd name="connsiteX3" fmla="*/ 32254 w 34778"/>
                  <a:gd name="connsiteY3" fmla="*/ 10620 h 31718"/>
                  <a:gd name="connsiteX4" fmla="*/ 34778 w 34778"/>
                  <a:gd name="connsiteY4" fmla="*/ 18526 h 31718"/>
                  <a:gd name="connsiteX5" fmla="*/ 8251 w 34778"/>
                  <a:gd name="connsiteY5" fmla="*/ 31718 h 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78" h="31718">
                    <a:moveTo>
                      <a:pt x="8251" y="31718"/>
                    </a:moveTo>
                    <a:cubicBezTo>
                      <a:pt x="-14561" y="16240"/>
                      <a:pt x="17395" y="13430"/>
                      <a:pt x="15252" y="2571"/>
                    </a:cubicBezTo>
                    <a:cubicBezTo>
                      <a:pt x="15204" y="2191"/>
                      <a:pt x="20015" y="857"/>
                      <a:pt x="22587" y="0"/>
                    </a:cubicBezTo>
                    <a:cubicBezTo>
                      <a:pt x="25825" y="3524"/>
                      <a:pt x="29063" y="7096"/>
                      <a:pt x="32254" y="10620"/>
                    </a:cubicBezTo>
                    <a:cubicBezTo>
                      <a:pt x="34207" y="12906"/>
                      <a:pt x="34445" y="15716"/>
                      <a:pt x="34778" y="18526"/>
                    </a:cubicBezTo>
                    <a:cubicBezTo>
                      <a:pt x="31540" y="34194"/>
                      <a:pt x="16776" y="26670"/>
                      <a:pt x="8251" y="31718"/>
                    </a:cubicBezTo>
                    <a:close/>
                  </a:path>
                </a:pathLst>
              </a:custGeom>
              <a:solidFill>
                <a:srgbClr val="FFC265"/>
              </a:solidFill>
              <a:ln w="4763" cap="flat">
                <a:noFill/>
                <a:prstDash val="solid"/>
                <a:miter/>
              </a:ln>
            </p:spPr>
            <p:txBody>
              <a:bodyPr rtlCol="0" anchor="ctr"/>
              <a:lstStyle/>
              <a:p>
                <a:endParaRPr lang="en-US"/>
              </a:p>
            </p:txBody>
          </p:sp>
          <p:sp>
            <p:nvSpPr>
              <p:cNvPr id="1231" name="Freeform: Shape 1230">
                <a:extLst>
                  <a:ext uri="{FF2B5EF4-FFF2-40B4-BE49-F238E27FC236}">
                    <a16:creationId xmlns:a16="http://schemas.microsoft.com/office/drawing/2014/main" id="{A2E86307-1A31-E2C0-B87D-781C5559E70C}"/>
                  </a:ext>
                </a:extLst>
              </p:cNvPr>
              <p:cNvSpPr/>
              <p:nvPr/>
            </p:nvSpPr>
            <p:spPr>
              <a:xfrm>
                <a:off x="7715604" y="6506194"/>
                <a:ext cx="39079" cy="44243"/>
              </a:xfrm>
              <a:custGeom>
                <a:avLst/>
                <a:gdLst>
                  <a:gd name="connsiteX0" fmla="*/ 39080 w 39079"/>
                  <a:gd name="connsiteY0" fmla="*/ 32814 h 44243"/>
                  <a:gd name="connsiteX1" fmla="*/ 33079 w 39079"/>
                  <a:gd name="connsiteY1" fmla="*/ 44244 h 44243"/>
                  <a:gd name="connsiteX2" fmla="*/ 26078 w 39079"/>
                  <a:gd name="connsiteY2" fmla="*/ 29718 h 44243"/>
                  <a:gd name="connsiteX3" fmla="*/ 3599 w 39079"/>
                  <a:gd name="connsiteY3" fmla="*/ 30528 h 44243"/>
                  <a:gd name="connsiteX4" fmla="*/ 11028 w 39079"/>
                  <a:gd name="connsiteY4" fmla="*/ 7477 h 44243"/>
                  <a:gd name="connsiteX5" fmla="*/ 19458 w 39079"/>
                  <a:gd name="connsiteY5" fmla="*/ 0 h 44243"/>
                  <a:gd name="connsiteX6" fmla="*/ 39080 w 39079"/>
                  <a:gd name="connsiteY6" fmla="*/ 32814 h 4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79" h="44243">
                    <a:moveTo>
                      <a:pt x="39080" y="32814"/>
                    </a:moveTo>
                    <a:cubicBezTo>
                      <a:pt x="33841" y="34909"/>
                      <a:pt x="33983" y="39862"/>
                      <a:pt x="33079" y="44244"/>
                    </a:cubicBezTo>
                    <a:cubicBezTo>
                      <a:pt x="30745" y="39386"/>
                      <a:pt x="28792" y="34337"/>
                      <a:pt x="26078" y="29718"/>
                    </a:cubicBezTo>
                    <a:cubicBezTo>
                      <a:pt x="19553" y="18526"/>
                      <a:pt x="12457" y="10335"/>
                      <a:pt x="3599" y="30528"/>
                    </a:cubicBezTo>
                    <a:cubicBezTo>
                      <a:pt x="-2449" y="18098"/>
                      <a:pt x="-1449" y="10383"/>
                      <a:pt x="11028" y="7477"/>
                    </a:cubicBezTo>
                    <a:cubicBezTo>
                      <a:pt x="15648" y="6429"/>
                      <a:pt x="18267" y="4382"/>
                      <a:pt x="19458" y="0"/>
                    </a:cubicBezTo>
                    <a:cubicBezTo>
                      <a:pt x="25983" y="10954"/>
                      <a:pt x="32555" y="21860"/>
                      <a:pt x="39080" y="32814"/>
                    </a:cubicBezTo>
                    <a:close/>
                  </a:path>
                </a:pathLst>
              </a:custGeom>
              <a:solidFill>
                <a:srgbClr val="FFB02D"/>
              </a:solidFill>
              <a:ln w="4763" cap="flat">
                <a:noFill/>
                <a:prstDash val="solid"/>
                <a:miter/>
              </a:ln>
            </p:spPr>
            <p:txBody>
              <a:bodyPr rtlCol="0" anchor="ctr"/>
              <a:lstStyle/>
              <a:p>
                <a:endParaRPr lang="en-US"/>
              </a:p>
            </p:txBody>
          </p:sp>
          <p:sp>
            <p:nvSpPr>
              <p:cNvPr id="1232" name="Freeform: Shape 1231">
                <a:extLst>
                  <a:ext uri="{FF2B5EF4-FFF2-40B4-BE49-F238E27FC236}">
                    <a16:creationId xmlns:a16="http://schemas.microsoft.com/office/drawing/2014/main" id="{FEC98AD4-ACBF-3712-574E-BA22098FE555}"/>
                  </a:ext>
                </a:extLst>
              </p:cNvPr>
              <p:cNvSpPr/>
              <p:nvPr/>
            </p:nvSpPr>
            <p:spPr>
              <a:xfrm>
                <a:off x="7713386" y="6453047"/>
                <a:ext cx="38545" cy="28001"/>
              </a:xfrm>
              <a:custGeom>
                <a:avLst/>
                <a:gdLst>
                  <a:gd name="connsiteX0" fmla="*/ 6483 w 38545"/>
                  <a:gd name="connsiteY0" fmla="*/ 17237 h 28001"/>
                  <a:gd name="connsiteX1" fmla="*/ 101 w 38545"/>
                  <a:gd name="connsiteY1" fmla="*/ 3950 h 28001"/>
                  <a:gd name="connsiteX2" fmla="*/ 37106 w 38545"/>
                  <a:gd name="connsiteY2" fmla="*/ 20285 h 28001"/>
                  <a:gd name="connsiteX3" fmla="*/ 36344 w 38545"/>
                  <a:gd name="connsiteY3" fmla="*/ 27382 h 28001"/>
                  <a:gd name="connsiteX4" fmla="*/ 31010 w 38545"/>
                  <a:gd name="connsiteY4" fmla="*/ 27334 h 28001"/>
                  <a:gd name="connsiteX5" fmla="*/ 18246 w 38545"/>
                  <a:gd name="connsiteY5" fmla="*/ 17428 h 28001"/>
                  <a:gd name="connsiteX6" fmla="*/ 6483 w 38545"/>
                  <a:gd name="connsiteY6" fmla="*/ 17237 h 2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45" h="28001">
                    <a:moveTo>
                      <a:pt x="6483" y="17237"/>
                    </a:moveTo>
                    <a:cubicBezTo>
                      <a:pt x="1720" y="14095"/>
                      <a:pt x="-518" y="9713"/>
                      <a:pt x="101" y="3950"/>
                    </a:cubicBezTo>
                    <a:cubicBezTo>
                      <a:pt x="20294" y="-8575"/>
                      <a:pt x="26104" y="11951"/>
                      <a:pt x="37106" y="20285"/>
                    </a:cubicBezTo>
                    <a:cubicBezTo>
                      <a:pt x="39392" y="22000"/>
                      <a:pt x="38820" y="25619"/>
                      <a:pt x="36344" y="27382"/>
                    </a:cubicBezTo>
                    <a:cubicBezTo>
                      <a:pt x="35153" y="28239"/>
                      <a:pt x="32343" y="28191"/>
                      <a:pt x="31010" y="27334"/>
                    </a:cubicBezTo>
                    <a:cubicBezTo>
                      <a:pt x="26533" y="24333"/>
                      <a:pt x="21628" y="21476"/>
                      <a:pt x="18246" y="17428"/>
                    </a:cubicBezTo>
                    <a:cubicBezTo>
                      <a:pt x="12722" y="10760"/>
                      <a:pt x="13150" y="10380"/>
                      <a:pt x="6483" y="17237"/>
                    </a:cubicBezTo>
                    <a:close/>
                  </a:path>
                </a:pathLst>
              </a:custGeom>
              <a:solidFill>
                <a:srgbClr val="FF8900"/>
              </a:solidFill>
              <a:ln w="4763" cap="flat">
                <a:noFill/>
                <a:prstDash val="solid"/>
                <a:miter/>
              </a:ln>
            </p:spPr>
            <p:txBody>
              <a:bodyPr rtlCol="0" anchor="ctr"/>
              <a:lstStyle/>
              <a:p>
                <a:endParaRPr lang="en-US"/>
              </a:p>
            </p:txBody>
          </p:sp>
          <p:sp>
            <p:nvSpPr>
              <p:cNvPr id="1233" name="Freeform: Shape 1232">
                <a:extLst>
                  <a:ext uri="{FF2B5EF4-FFF2-40B4-BE49-F238E27FC236}">
                    <a16:creationId xmlns:a16="http://schemas.microsoft.com/office/drawing/2014/main" id="{75299245-E30D-758E-B1D1-FD5E578DD927}"/>
                  </a:ext>
                </a:extLst>
              </p:cNvPr>
              <p:cNvSpPr/>
              <p:nvPr/>
            </p:nvSpPr>
            <p:spPr>
              <a:xfrm>
                <a:off x="7761589" y="6544532"/>
                <a:ext cx="24345" cy="23002"/>
              </a:xfrm>
              <a:custGeom>
                <a:avLst/>
                <a:gdLst>
                  <a:gd name="connsiteX0" fmla="*/ 13478 w 24345"/>
                  <a:gd name="connsiteY0" fmla="*/ 23003 h 23002"/>
                  <a:gd name="connsiteX1" fmla="*/ 0 w 24345"/>
                  <a:gd name="connsiteY1" fmla="*/ 0 h 23002"/>
                  <a:gd name="connsiteX2" fmla="*/ 1905 w 24345"/>
                  <a:gd name="connsiteY2" fmla="*/ 666 h 23002"/>
                  <a:gd name="connsiteX3" fmla="*/ 23146 w 24345"/>
                  <a:gd name="connsiteY3" fmla="*/ 7905 h 23002"/>
                  <a:gd name="connsiteX4" fmla="*/ 13478 w 24345"/>
                  <a:gd name="connsiteY4" fmla="*/ 23003 h 23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 h="23002">
                    <a:moveTo>
                      <a:pt x="13478" y="23003"/>
                    </a:moveTo>
                    <a:cubicBezTo>
                      <a:pt x="7572" y="16192"/>
                      <a:pt x="2763" y="8667"/>
                      <a:pt x="0" y="0"/>
                    </a:cubicBezTo>
                    <a:cubicBezTo>
                      <a:pt x="619" y="190"/>
                      <a:pt x="1238" y="524"/>
                      <a:pt x="1905" y="666"/>
                    </a:cubicBezTo>
                    <a:cubicBezTo>
                      <a:pt x="9049" y="2667"/>
                      <a:pt x="17812" y="-3048"/>
                      <a:pt x="23146" y="7905"/>
                    </a:cubicBezTo>
                    <a:cubicBezTo>
                      <a:pt x="29242" y="20288"/>
                      <a:pt x="9953" y="13906"/>
                      <a:pt x="13478" y="23003"/>
                    </a:cubicBezTo>
                    <a:close/>
                  </a:path>
                </a:pathLst>
              </a:custGeom>
              <a:solidFill>
                <a:srgbClr val="FF8D00"/>
              </a:solidFill>
              <a:ln w="4763" cap="flat">
                <a:noFill/>
                <a:prstDash val="solid"/>
                <a:miter/>
              </a:ln>
            </p:spPr>
            <p:txBody>
              <a:bodyPr rtlCol="0" anchor="ctr"/>
              <a:lstStyle/>
              <a:p>
                <a:endParaRPr lang="en-US"/>
              </a:p>
            </p:txBody>
          </p:sp>
          <p:sp>
            <p:nvSpPr>
              <p:cNvPr id="1234" name="Freeform: Shape 1233">
                <a:extLst>
                  <a:ext uri="{FF2B5EF4-FFF2-40B4-BE49-F238E27FC236}">
                    <a16:creationId xmlns:a16="http://schemas.microsoft.com/office/drawing/2014/main" id="{C9F1E90E-354B-F810-5E3E-FCD59AA86A62}"/>
                  </a:ext>
                </a:extLst>
              </p:cNvPr>
              <p:cNvSpPr/>
              <p:nvPr/>
            </p:nvSpPr>
            <p:spPr>
              <a:xfrm>
                <a:off x="7733363" y="6432184"/>
                <a:ext cx="22224" cy="27051"/>
              </a:xfrm>
              <a:custGeom>
                <a:avLst/>
                <a:gdLst>
                  <a:gd name="connsiteX0" fmla="*/ 5080 w 22224"/>
                  <a:gd name="connsiteY0" fmla="*/ 0 h 27051"/>
                  <a:gd name="connsiteX1" fmla="*/ 22225 w 22224"/>
                  <a:gd name="connsiteY1" fmla="*/ 27051 h 27051"/>
                  <a:gd name="connsiteX2" fmla="*/ 8842 w 22224"/>
                  <a:gd name="connsiteY2" fmla="*/ 18336 h 27051"/>
                  <a:gd name="connsiteX3" fmla="*/ 5080 w 22224"/>
                  <a:gd name="connsiteY3" fmla="*/ 0 h 27051"/>
                </a:gdLst>
                <a:ahLst/>
                <a:cxnLst>
                  <a:cxn ang="0">
                    <a:pos x="connsiteX0" y="connsiteY0"/>
                  </a:cxn>
                  <a:cxn ang="0">
                    <a:pos x="connsiteX1" y="connsiteY1"/>
                  </a:cxn>
                  <a:cxn ang="0">
                    <a:pos x="connsiteX2" y="connsiteY2"/>
                  </a:cxn>
                  <a:cxn ang="0">
                    <a:pos x="connsiteX3" y="connsiteY3"/>
                  </a:cxn>
                </a:cxnLst>
                <a:rect l="l" t="t" r="r" b="b"/>
                <a:pathLst>
                  <a:path w="22224" h="27051">
                    <a:moveTo>
                      <a:pt x="5080" y="0"/>
                    </a:moveTo>
                    <a:cubicBezTo>
                      <a:pt x="13557" y="7239"/>
                      <a:pt x="20034" y="15812"/>
                      <a:pt x="22225" y="27051"/>
                    </a:cubicBezTo>
                    <a:cubicBezTo>
                      <a:pt x="17177" y="25146"/>
                      <a:pt x="14938" y="19860"/>
                      <a:pt x="8842" y="18336"/>
                    </a:cubicBezTo>
                    <a:cubicBezTo>
                      <a:pt x="-2921" y="15430"/>
                      <a:pt x="-1635" y="7763"/>
                      <a:pt x="5080" y="0"/>
                    </a:cubicBezTo>
                    <a:close/>
                  </a:path>
                </a:pathLst>
              </a:custGeom>
              <a:solidFill>
                <a:srgbClr val="FF8900"/>
              </a:solidFill>
              <a:ln w="4763" cap="flat">
                <a:noFill/>
                <a:prstDash val="solid"/>
                <a:miter/>
              </a:ln>
            </p:spPr>
            <p:txBody>
              <a:bodyPr rtlCol="0" anchor="ctr"/>
              <a:lstStyle/>
              <a:p>
                <a:endParaRPr lang="en-US"/>
              </a:p>
            </p:txBody>
          </p:sp>
          <p:sp>
            <p:nvSpPr>
              <p:cNvPr id="1235" name="Freeform: Shape 1234">
                <a:extLst>
                  <a:ext uri="{FF2B5EF4-FFF2-40B4-BE49-F238E27FC236}">
                    <a16:creationId xmlns:a16="http://schemas.microsoft.com/office/drawing/2014/main" id="{4A872BCD-572A-442B-6C64-BB0DFF213279}"/>
                  </a:ext>
                </a:extLst>
              </p:cNvPr>
              <p:cNvSpPr/>
              <p:nvPr/>
            </p:nvSpPr>
            <p:spPr>
              <a:xfrm>
                <a:off x="7747301" y="6488001"/>
                <a:ext cx="14887" cy="19573"/>
              </a:xfrm>
              <a:custGeom>
                <a:avLst/>
                <a:gdLst>
                  <a:gd name="connsiteX0" fmla="*/ 0 w 14887"/>
                  <a:gd name="connsiteY0" fmla="*/ 19574 h 19573"/>
                  <a:gd name="connsiteX1" fmla="*/ 12192 w 14887"/>
                  <a:gd name="connsiteY1" fmla="*/ 0 h 19573"/>
                  <a:gd name="connsiteX2" fmla="*/ 0 w 14887"/>
                  <a:gd name="connsiteY2" fmla="*/ 19574 h 19573"/>
                </a:gdLst>
                <a:ahLst/>
                <a:cxnLst>
                  <a:cxn ang="0">
                    <a:pos x="connsiteX0" y="connsiteY0"/>
                  </a:cxn>
                  <a:cxn ang="0">
                    <a:pos x="connsiteX1" y="connsiteY1"/>
                  </a:cxn>
                  <a:cxn ang="0">
                    <a:pos x="connsiteX2" y="connsiteY2"/>
                  </a:cxn>
                </a:cxnLst>
                <a:rect l="l" t="t" r="r" b="b"/>
                <a:pathLst>
                  <a:path w="14887" h="19573">
                    <a:moveTo>
                      <a:pt x="0" y="19574"/>
                    </a:moveTo>
                    <a:cubicBezTo>
                      <a:pt x="4953" y="10763"/>
                      <a:pt x="5572" y="3619"/>
                      <a:pt x="12192" y="0"/>
                    </a:cubicBezTo>
                    <a:cubicBezTo>
                      <a:pt x="16907" y="11477"/>
                      <a:pt x="16907" y="11477"/>
                      <a:pt x="0" y="19574"/>
                    </a:cubicBezTo>
                    <a:close/>
                  </a:path>
                </a:pathLst>
              </a:custGeom>
              <a:solidFill>
                <a:srgbClr val="FF8900"/>
              </a:solidFill>
              <a:ln w="4763" cap="flat">
                <a:noFill/>
                <a:prstDash val="solid"/>
                <a:miter/>
              </a:ln>
            </p:spPr>
            <p:txBody>
              <a:bodyPr rtlCol="0" anchor="ctr"/>
              <a:lstStyle/>
              <a:p>
                <a:endParaRPr lang="en-US"/>
              </a:p>
            </p:txBody>
          </p:sp>
          <p:sp>
            <p:nvSpPr>
              <p:cNvPr id="1236" name="Freeform: Shape 1235">
                <a:extLst>
                  <a:ext uri="{FF2B5EF4-FFF2-40B4-BE49-F238E27FC236}">
                    <a16:creationId xmlns:a16="http://schemas.microsoft.com/office/drawing/2014/main" id="{465E1478-6D41-1224-7FB0-9D40EEC353E7}"/>
                  </a:ext>
                </a:extLst>
              </p:cNvPr>
              <p:cNvSpPr/>
              <p:nvPr/>
            </p:nvSpPr>
            <p:spPr>
              <a:xfrm>
                <a:off x="7775114" y="6567535"/>
                <a:ext cx="18689" cy="14525"/>
              </a:xfrm>
              <a:custGeom>
                <a:avLst/>
                <a:gdLst>
                  <a:gd name="connsiteX0" fmla="*/ 9954 w 18689"/>
                  <a:gd name="connsiteY0" fmla="*/ 14526 h 14525"/>
                  <a:gd name="connsiteX1" fmla="*/ 0 w 18689"/>
                  <a:gd name="connsiteY1" fmla="*/ 0 h 14525"/>
                  <a:gd name="connsiteX2" fmla="*/ 18241 w 18689"/>
                  <a:gd name="connsiteY2" fmla="*/ 4524 h 14525"/>
                  <a:gd name="connsiteX3" fmla="*/ 9954 w 18689"/>
                  <a:gd name="connsiteY3" fmla="*/ 14526 h 14525"/>
                </a:gdLst>
                <a:ahLst/>
                <a:cxnLst>
                  <a:cxn ang="0">
                    <a:pos x="connsiteX0" y="connsiteY0"/>
                  </a:cxn>
                  <a:cxn ang="0">
                    <a:pos x="connsiteX1" y="connsiteY1"/>
                  </a:cxn>
                  <a:cxn ang="0">
                    <a:pos x="connsiteX2" y="connsiteY2"/>
                  </a:cxn>
                  <a:cxn ang="0">
                    <a:pos x="connsiteX3" y="connsiteY3"/>
                  </a:cxn>
                </a:cxnLst>
                <a:rect l="l" t="t" r="r" b="b"/>
                <a:pathLst>
                  <a:path w="18689" h="14525">
                    <a:moveTo>
                      <a:pt x="9954" y="14526"/>
                    </a:moveTo>
                    <a:cubicBezTo>
                      <a:pt x="6620" y="9668"/>
                      <a:pt x="3286" y="4858"/>
                      <a:pt x="0" y="0"/>
                    </a:cubicBezTo>
                    <a:cubicBezTo>
                      <a:pt x="5763" y="3143"/>
                      <a:pt x="14669" y="-4334"/>
                      <a:pt x="18241" y="4524"/>
                    </a:cubicBezTo>
                    <a:cubicBezTo>
                      <a:pt x="20765" y="10906"/>
                      <a:pt x="11906" y="10382"/>
                      <a:pt x="9954" y="14526"/>
                    </a:cubicBezTo>
                    <a:close/>
                  </a:path>
                </a:pathLst>
              </a:custGeom>
              <a:solidFill>
                <a:srgbClr val="FF8D00"/>
              </a:solidFill>
              <a:ln w="4763" cap="flat">
                <a:noFill/>
                <a:prstDash val="solid"/>
                <a:miter/>
              </a:ln>
            </p:spPr>
            <p:txBody>
              <a:bodyPr rtlCol="0" anchor="ctr"/>
              <a:lstStyle/>
              <a:p>
                <a:endParaRPr lang="en-US"/>
              </a:p>
            </p:txBody>
          </p:sp>
          <p:sp>
            <p:nvSpPr>
              <p:cNvPr id="1237" name="Freeform: Shape 1236">
                <a:extLst>
                  <a:ext uri="{FF2B5EF4-FFF2-40B4-BE49-F238E27FC236}">
                    <a16:creationId xmlns:a16="http://schemas.microsoft.com/office/drawing/2014/main" id="{00DA44D6-35A6-72A7-C793-4172EB322E7E}"/>
                  </a:ext>
                </a:extLst>
              </p:cNvPr>
              <p:cNvSpPr/>
              <p:nvPr/>
            </p:nvSpPr>
            <p:spPr>
              <a:xfrm>
                <a:off x="7968138" y="6896719"/>
                <a:ext cx="15240" cy="23336"/>
              </a:xfrm>
              <a:custGeom>
                <a:avLst/>
                <a:gdLst>
                  <a:gd name="connsiteX0" fmla="*/ 0 w 15240"/>
                  <a:gd name="connsiteY0" fmla="*/ 7572 h 23336"/>
                  <a:gd name="connsiteX1" fmla="*/ 476 w 15240"/>
                  <a:gd name="connsiteY1" fmla="*/ 0 h 23336"/>
                  <a:gd name="connsiteX2" fmla="*/ 15240 w 15240"/>
                  <a:gd name="connsiteY2" fmla="*/ 14811 h 23336"/>
                  <a:gd name="connsiteX3" fmla="*/ 13525 w 15240"/>
                  <a:gd name="connsiteY3" fmla="*/ 23336 h 23336"/>
                  <a:gd name="connsiteX4" fmla="*/ 0 w 15240"/>
                  <a:gd name="connsiteY4" fmla="*/ 7572 h 2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23336">
                    <a:moveTo>
                      <a:pt x="0" y="7572"/>
                    </a:moveTo>
                    <a:cubicBezTo>
                      <a:pt x="191" y="5048"/>
                      <a:pt x="334" y="2524"/>
                      <a:pt x="476" y="0"/>
                    </a:cubicBezTo>
                    <a:cubicBezTo>
                      <a:pt x="5429" y="4953"/>
                      <a:pt x="10335" y="9858"/>
                      <a:pt x="15240" y="14811"/>
                    </a:cubicBezTo>
                    <a:cubicBezTo>
                      <a:pt x="14669" y="17669"/>
                      <a:pt x="14097" y="20526"/>
                      <a:pt x="13525" y="23336"/>
                    </a:cubicBezTo>
                    <a:cubicBezTo>
                      <a:pt x="2953" y="23289"/>
                      <a:pt x="2572" y="14478"/>
                      <a:pt x="0" y="7572"/>
                    </a:cubicBezTo>
                    <a:close/>
                  </a:path>
                </a:pathLst>
              </a:custGeom>
              <a:solidFill>
                <a:srgbClr val="FF9100"/>
              </a:solidFill>
              <a:ln w="4763" cap="flat">
                <a:noFill/>
                <a:prstDash val="solid"/>
                <a:miter/>
              </a:ln>
            </p:spPr>
            <p:txBody>
              <a:bodyPr rtlCol="0" anchor="ctr"/>
              <a:lstStyle/>
              <a:p>
                <a:endParaRPr lang="en-US"/>
              </a:p>
            </p:txBody>
          </p:sp>
          <p:sp>
            <p:nvSpPr>
              <p:cNvPr id="1238" name="Freeform: Shape 1237">
                <a:extLst>
                  <a:ext uri="{FF2B5EF4-FFF2-40B4-BE49-F238E27FC236}">
                    <a16:creationId xmlns:a16="http://schemas.microsoft.com/office/drawing/2014/main" id="{1A02D7BA-3C41-8602-5451-414C2A5BDDF6}"/>
                  </a:ext>
                </a:extLst>
              </p:cNvPr>
              <p:cNvSpPr/>
              <p:nvPr/>
            </p:nvSpPr>
            <p:spPr>
              <a:xfrm>
                <a:off x="7280595" y="7246809"/>
                <a:ext cx="495023" cy="211892"/>
              </a:xfrm>
              <a:custGeom>
                <a:avLst/>
                <a:gdLst>
                  <a:gd name="connsiteX0" fmla="*/ 46178 w 495023"/>
                  <a:gd name="connsiteY0" fmla="*/ 194978 h 211892"/>
                  <a:gd name="connsiteX1" fmla="*/ 33318 w 495023"/>
                  <a:gd name="connsiteY1" fmla="*/ 204360 h 211892"/>
                  <a:gd name="connsiteX2" fmla="*/ 15983 w 495023"/>
                  <a:gd name="connsiteY2" fmla="*/ 195168 h 211892"/>
                  <a:gd name="connsiteX3" fmla="*/ 5315 w 495023"/>
                  <a:gd name="connsiteY3" fmla="*/ 188311 h 211892"/>
                  <a:gd name="connsiteX4" fmla="*/ 1838 w 495023"/>
                  <a:gd name="connsiteY4" fmla="*/ 178880 h 211892"/>
                  <a:gd name="connsiteX5" fmla="*/ 6315 w 495023"/>
                  <a:gd name="connsiteY5" fmla="*/ 156925 h 211892"/>
                  <a:gd name="connsiteX6" fmla="*/ 23984 w 495023"/>
                  <a:gd name="connsiteY6" fmla="*/ 166593 h 211892"/>
                  <a:gd name="connsiteX7" fmla="*/ 30413 w 495023"/>
                  <a:gd name="connsiteY7" fmla="*/ 169737 h 211892"/>
                  <a:gd name="connsiteX8" fmla="*/ 67466 w 495023"/>
                  <a:gd name="connsiteY8" fmla="*/ 112634 h 211892"/>
                  <a:gd name="connsiteX9" fmla="*/ 79991 w 495023"/>
                  <a:gd name="connsiteY9" fmla="*/ 124445 h 211892"/>
                  <a:gd name="connsiteX10" fmla="*/ 84611 w 495023"/>
                  <a:gd name="connsiteY10" fmla="*/ 107062 h 211892"/>
                  <a:gd name="connsiteX11" fmla="*/ 103947 w 495023"/>
                  <a:gd name="connsiteY11" fmla="*/ 97252 h 211892"/>
                  <a:gd name="connsiteX12" fmla="*/ 155238 w 495023"/>
                  <a:gd name="connsiteY12" fmla="*/ 109967 h 211892"/>
                  <a:gd name="connsiteX13" fmla="*/ 143999 w 495023"/>
                  <a:gd name="connsiteY13" fmla="*/ 68771 h 211892"/>
                  <a:gd name="connsiteX14" fmla="*/ 147238 w 495023"/>
                  <a:gd name="connsiteY14" fmla="*/ 56913 h 211892"/>
                  <a:gd name="connsiteX15" fmla="*/ 190862 w 495023"/>
                  <a:gd name="connsiteY15" fmla="*/ 28814 h 211892"/>
                  <a:gd name="connsiteX16" fmla="*/ 200530 w 495023"/>
                  <a:gd name="connsiteY16" fmla="*/ 34386 h 211892"/>
                  <a:gd name="connsiteX17" fmla="*/ 205911 w 495023"/>
                  <a:gd name="connsiteY17" fmla="*/ 34243 h 211892"/>
                  <a:gd name="connsiteX18" fmla="*/ 221199 w 495023"/>
                  <a:gd name="connsiteY18" fmla="*/ 32529 h 211892"/>
                  <a:gd name="connsiteX19" fmla="*/ 242059 w 495023"/>
                  <a:gd name="connsiteY19" fmla="*/ 47531 h 211892"/>
                  <a:gd name="connsiteX20" fmla="*/ 249631 w 495023"/>
                  <a:gd name="connsiteY20" fmla="*/ 57961 h 211892"/>
                  <a:gd name="connsiteX21" fmla="*/ 297447 w 495023"/>
                  <a:gd name="connsiteY21" fmla="*/ 56627 h 211892"/>
                  <a:gd name="connsiteX22" fmla="*/ 315973 w 495023"/>
                  <a:gd name="connsiteY22" fmla="*/ 43387 h 211892"/>
                  <a:gd name="connsiteX23" fmla="*/ 342072 w 495023"/>
                  <a:gd name="connsiteY23" fmla="*/ 37339 h 211892"/>
                  <a:gd name="connsiteX24" fmla="*/ 342405 w 495023"/>
                  <a:gd name="connsiteY24" fmla="*/ 39339 h 211892"/>
                  <a:gd name="connsiteX25" fmla="*/ 343452 w 495023"/>
                  <a:gd name="connsiteY25" fmla="*/ 37815 h 211892"/>
                  <a:gd name="connsiteX26" fmla="*/ 368646 w 495023"/>
                  <a:gd name="connsiteY26" fmla="*/ 17574 h 211892"/>
                  <a:gd name="connsiteX27" fmla="*/ 339690 w 495023"/>
                  <a:gd name="connsiteY27" fmla="*/ 9621 h 211892"/>
                  <a:gd name="connsiteX28" fmla="*/ 402317 w 495023"/>
                  <a:gd name="connsiteY28" fmla="*/ 3097 h 211892"/>
                  <a:gd name="connsiteX29" fmla="*/ 437845 w 495023"/>
                  <a:gd name="connsiteY29" fmla="*/ 16289 h 211892"/>
                  <a:gd name="connsiteX30" fmla="*/ 483422 w 495023"/>
                  <a:gd name="connsiteY30" fmla="*/ 17051 h 211892"/>
                  <a:gd name="connsiteX31" fmla="*/ 483042 w 495023"/>
                  <a:gd name="connsiteY31" fmla="*/ 50864 h 211892"/>
                  <a:gd name="connsiteX32" fmla="*/ 449228 w 495023"/>
                  <a:gd name="connsiteY32" fmla="*/ 52722 h 211892"/>
                  <a:gd name="connsiteX33" fmla="*/ 405508 w 495023"/>
                  <a:gd name="connsiteY33" fmla="*/ 74439 h 211892"/>
                  <a:gd name="connsiteX34" fmla="*/ 395459 w 495023"/>
                  <a:gd name="connsiteY34" fmla="*/ 83107 h 211892"/>
                  <a:gd name="connsiteX35" fmla="*/ 397554 w 495023"/>
                  <a:gd name="connsiteY35" fmla="*/ 86345 h 211892"/>
                  <a:gd name="connsiteX36" fmla="*/ 409651 w 495023"/>
                  <a:gd name="connsiteY36" fmla="*/ 81107 h 211892"/>
                  <a:gd name="connsiteX37" fmla="*/ 436131 w 495023"/>
                  <a:gd name="connsiteY37" fmla="*/ 87584 h 211892"/>
                  <a:gd name="connsiteX38" fmla="*/ 452275 w 495023"/>
                  <a:gd name="connsiteY38" fmla="*/ 80249 h 211892"/>
                  <a:gd name="connsiteX39" fmla="*/ 457752 w 495023"/>
                  <a:gd name="connsiteY39" fmla="*/ 112920 h 211892"/>
                  <a:gd name="connsiteX40" fmla="*/ 441465 w 495023"/>
                  <a:gd name="connsiteY40" fmla="*/ 119111 h 211892"/>
                  <a:gd name="connsiteX41" fmla="*/ 440036 w 495023"/>
                  <a:gd name="connsiteY41" fmla="*/ 117635 h 211892"/>
                  <a:gd name="connsiteX42" fmla="*/ 438845 w 495023"/>
                  <a:gd name="connsiteY42" fmla="*/ 115587 h 211892"/>
                  <a:gd name="connsiteX43" fmla="*/ 424177 w 495023"/>
                  <a:gd name="connsiteY43" fmla="*/ 134256 h 211892"/>
                  <a:gd name="connsiteX44" fmla="*/ 371170 w 495023"/>
                  <a:gd name="connsiteY44" fmla="*/ 123874 h 211892"/>
                  <a:gd name="connsiteX45" fmla="*/ 371075 w 495023"/>
                  <a:gd name="connsiteY45" fmla="*/ 125731 h 211892"/>
                  <a:gd name="connsiteX46" fmla="*/ 372504 w 495023"/>
                  <a:gd name="connsiteY46" fmla="*/ 124445 h 211892"/>
                  <a:gd name="connsiteX47" fmla="*/ 373694 w 495023"/>
                  <a:gd name="connsiteY47" fmla="*/ 152401 h 211892"/>
                  <a:gd name="connsiteX48" fmla="*/ 355787 w 495023"/>
                  <a:gd name="connsiteY48" fmla="*/ 154068 h 211892"/>
                  <a:gd name="connsiteX49" fmla="*/ 337928 w 495023"/>
                  <a:gd name="connsiteY49" fmla="*/ 156592 h 211892"/>
                  <a:gd name="connsiteX50" fmla="*/ 313068 w 495023"/>
                  <a:gd name="connsiteY50" fmla="*/ 152258 h 211892"/>
                  <a:gd name="connsiteX51" fmla="*/ 304733 w 495023"/>
                  <a:gd name="connsiteY51" fmla="*/ 146924 h 211892"/>
                  <a:gd name="connsiteX52" fmla="*/ 286350 w 495023"/>
                  <a:gd name="connsiteY52" fmla="*/ 124778 h 211892"/>
                  <a:gd name="connsiteX53" fmla="*/ 282635 w 495023"/>
                  <a:gd name="connsiteY53" fmla="*/ 113254 h 211892"/>
                  <a:gd name="connsiteX54" fmla="*/ 279492 w 495023"/>
                  <a:gd name="connsiteY54" fmla="*/ 107300 h 211892"/>
                  <a:gd name="connsiteX55" fmla="*/ 282207 w 495023"/>
                  <a:gd name="connsiteY55" fmla="*/ 112777 h 211892"/>
                  <a:gd name="connsiteX56" fmla="*/ 269205 w 495023"/>
                  <a:gd name="connsiteY56" fmla="*/ 141590 h 211892"/>
                  <a:gd name="connsiteX57" fmla="*/ 248298 w 495023"/>
                  <a:gd name="connsiteY57" fmla="*/ 159926 h 211892"/>
                  <a:gd name="connsiteX58" fmla="*/ 240773 w 495023"/>
                  <a:gd name="connsiteY58" fmla="*/ 141352 h 211892"/>
                  <a:gd name="connsiteX59" fmla="*/ 217342 w 495023"/>
                  <a:gd name="connsiteY59" fmla="*/ 157830 h 211892"/>
                  <a:gd name="connsiteX60" fmla="*/ 201816 w 495023"/>
                  <a:gd name="connsiteY60" fmla="*/ 165831 h 211892"/>
                  <a:gd name="connsiteX61" fmla="*/ 201816 w 495023"/>
                  <a:gd name="connsiteY61" fmla="*/ 165831 h 211892"/>
                  <a:gd name="connsiteX62" fmla="*/ 182861 w 495023"/>
                  <a:gd name="connsiteY62" fmla="*/ 179595 h 211892"/>
                  <a:gd name="connsiteX63" fmla="*/ 182861 w 495023"/>
                  <a:gd name="connsiteY63" fmla="*/ 179595 h 211892"/>
                  <a:gd name="connsiteX64" fmla="*/ 181099 w 495023"/>
                  <a:gd name="connsiteY64" fmla="*/ 180500 h 211892"/>
                  <a:gd name="connsiteX65" fmla="*/ 128092 w 495023"/>
                  <a:gd name="connsiteY65" fmla="*/ 154496 h 211892"/>
                  <a:gd name="connsiteX66" fmla="*/ 138713 w 495023"/>
                  <a:gd name="connsiteY66" fmla="*/ 173737 h 211892"/>
                  <a:gd name="connsiteX67" fmla="*/ 130378 w 495023"/>
                  <a:gd name="connsiteY67" fmla="*/ 194549 h 211892"/>
                  <a:gd name="connsiteX68" fmla="*/ 94183 w 495023"/>
                  <a:gd name="connsiteY68" fmla="*/ 190834 h 211892"/>
                  <a:gd name="connsiteX69" fmla="*/ 46178 w 495023"/>
                  <a:gd name="connsiteY69" fmla="*/ 194978 h 211892"/>
                  <a:gd name="connsiteX70" fmla="*/ 46178 w 495023"/>
                  <a:gd name="connsiteY70" fmla="*/ 194978 h 21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95023" h="211892">
                    <a:moveTo>
                      <a:pt x="46178" y="194978"/>
                    </a:moveTo>
                    <a:cubicBezTo>
                      <a:pt x="41939" y="198264"/>
                      <a:pt x="38081" y="202979"/>
                      <a:pt x="33318" y="204360"/>
                    </a:cubicBezTo>
                    <a:cubicBezTo>
                      <a:pt x="25746" y="206598"/>
                      <a:pt x="7982" y="224696"/>
                      <a:pt x="15983" y="195168"/>
                    </a:cubicBezTo>
                    <a:cubicBezTo>
                      <a:pt x="17936" y="187977"/>
                      <a:pt x="11649" y="186358"/>
                      <a:pt x="5315" y="188311"/>
                    </a:cubicBezTo>
                    <a:cubicBezTo>
                      <a:pt x="2791" y="185691"/>
                      <a:pt x="2077" y="182310"/>
                      <a:pt x="1838" y="178880"/>
                    </a:cubicBezTo>
                    <a:cubicBezTo>
                      <a:pt x="1267" y="171165"/>
                      <a:pt x="-3972" y="162164"/>
                      <a:pt x="6315" y="156925"/>
                    </a:cubicBezTo>
                    <a:cubicBezTo>
                      <a:pt x="16459" y="151734"/>
                      <a:pt x="18650" y="162307"/>
                      <a:pt x="23984" y="166593"/>
                    </a:cubicBezTo>
                    <a:cubicBezTo>
                      <a:pt x="25079" y="167498"/>
                      <a:pt x="26032" y="168403"/>
                      <a:pt x="30413" y="169737"/>
                    </a:cubicBezTo>
                    <a:cubicBezTo>
                      <a:pt x="24222" y="138685"/>
                      <a:pt x="52797" y="129970"/>
                      <a:pt x="67466" y="112634"/>
                    </a:cubicBezTo>
                    <a:cubicBezTo>
                      <a:pt x="76229" y="102300"/>
                      <a:pt x="77943" y="117445"/>
                      <a:pt x="79991" y="124445"/>
                    </a:cubicBezTo>
                    <a:cubicBezTo>
                      <a:pt x="83801" y="119159"/>
                      <a:pt x="83611" y="112968"/>
                      <a:pt x="84611" y="107062"/>
                    </a:cubicBezTo>
                    <a:cubicBezTo>
                      <a:pt x="86611" y="94965"/>
                      <a:pt x="96708" y="90822"/>
                      <a:pt x="103947" y="97252"/>
                    </a:cubicBezTo>
                    <a:cubicBezTo>
                      <a:pt x="119758" y="111205"/>
                      <a:pt x="139665" y="99871"/>
                      <a:pt x="155238" y="109967"/>
                    </a:cubicBezTo>
                    <a:cubicBezTo>
                      <a:pt x="136379" y="98299"/>
                      <a:pt x="133950" y="89869"/>
                      <a:pt x="143999" y="68771"/>
                    </a:cubicBezTo>
                    <a:cubicBezTo>
                      <a:pt x="145809" y="65009"/>
                      <a:pt x="146380" y="60961"/>
                      <a:pt x="147238" y="56913"/>
                    </a:cubicBezTo>
                    <a:cubicBezTo>
                      <a:pt x="153429" y="39053"/>
                      <a:pt x="174003" y="26243"/>
                      <a:pt x="190862" y="28814"/>
                    </a:cubicBezTo>
                    <a:cubicBezTo>
                      <a:pt x="195291" y="29481"/>
                      <a:pt x="199530" y="29719"/>
                      <a:pt x="200530" y="34386"/>
                    </a:cubicBezTo>
                    <a:cubicBezTo>
                      <a:pt x="203197" y="46626"/>
                      <a:pt x="203387" y="38149"/>
                      <a:pt x="205911" y="34243"/>
                    </a:cubicBezTo>
                    <a:cubicBezTo>
                      <a:pt x="209865" y="28100"/>
                      <a:pt x="217103" y="26052"/>
                      <a:pt x="221199" y="32529"/>
                    </a:cubicBezTo>
                    <a:cubicBezTo>
                      <a:pt x="226438" y="40816"/>
                      <a:pt x="248298" y="24909"/>
                      <a:pt x="242059" y="47531"/>
                    </a:cubicBezTo>
                    <a:cubicBezTo>
                      <a:pt x="240154" y="54532"/>
                      <a:pt x="243868" y="54913"/>
                      <a:pt x="249631" y="57961"/>
                    </a:cubicBezTo>
                    <a:cubicBezTo>
                      <a:pt x="266538" y="66867"/>
                      <a:pt x="281778" y="60866"/>
                      <a:pt x="297447" y="56627"/>
                    </a:cubicBezTo>
                    <a:cubicBezTo>
                      <a:pt x="304781" y="54579"/>
                      <a:pt x="311829" y="53722"/>
                      <a:pt x="315973" y="43387"/>
                    </a:cubicBezTo>
                    <a:cubicBezTo>
                      <a:pt x="318973" y="35911"/>
                      <a:pt x="330165" y="25337"/>
                      <a:pt x="342072" y="37339"/>
                    </a:cubicBezTo>
                    <a:cubicBezTo>
                      <a:pt x="342452" y="37720"/>
                      <a:pt x="342309" y="38673"/>
                      <a:pt x="342405" y="39339"/>
                    </a:cubicBezTo>
                    <a:cubicBezTo>
                      <a:pt x="342595" y="40435"/>
                      <a:pt x="342738" y="39863"/>
                      <a:pt x="343452" y="37815"/>
                    </a:cubicBezTo>
                    <a:cubicBezTo>
                      <a:pt x="348025" y="25004"/>
                      <a:pt x="365407" y="29957"/>
                      <a:pt x="368646" y="17574"/>
                    </a:cubicBezTo>
                    <a:cubicBezTo>
                      <a:pt x="360264" y="15908"/>
                      <a:pt x="346596" y="25004"/>
                      <a:pt x="339690" y="9621"/>
                    </a:cubicBezTo>
                    <a:cubicBezTo>
                      <a:pt x="359645" y="-1523"/>
                      <a:pt x="380695" y="-1952"/>
                      <a:pt x="402317" y="3097"/>
                    </a:cubicBezTo>
                    <a:cubicBezTo>
                      <a:pt x="411318" y="23433"/>
                      <a:pt x="419462" y="26766"/>
                      <a:pt x="437845" y="16289"/>
                    </a:cubicBezTo>
                    <a:cubicBezTo>
                      <a:pt x="453418" y="7383"/>
                      <a:pt x="469040" y="10574"/>
                      <a:pt x="483422" y="17051"/>
                    </a:cubicBezTo>
                    <a:cubicBezTo>
                      <a:pt x="499377" y="24194"/>
                      <a:pt x="498520" y="41864"/>
                      <a:pt x="483042" y="50864"/>
                    </a:cubicBezTo>
                    <a:cubicBezTo>
                      <a:pt x="471516" y="45912"/>
                      <a:pt x="461848" y="43149"/>
                      <a:pt x="449228" y="52722"/>
                    </a:cubicBezTo>
                    <a:cubicBezTo>
                      <a:pt x="436607" y="62294"/>
                      <a:pt x="420462" y="67867"/>
                      <a:pt x="405508" y="74439"/>
                    </a:cubicBezTo>
                    <a:cubicBezTo>
                      <a:pt x="401222" y="76344"/>
                      <a:pt x="395745" y="76725"/>
                      <a:pt x="395459" y="83107"/>
                    </a:cubicBezTo>
                    <a:cubicBezTo>
                      <a:pt x="395411" y="84536"/>
                      <a:pt x="396316" y="85774"/>
                      <a:pt x="397554" y="86345"/>
                    </a:cubicBezTo>
                    <a:cubicBezTo>
                      <a:pt x="403460" y="88964"/>
                      <a:pt x="406127" y="84107"/>
                      <a:pt x="409651" y="81107"/>
                    </a:cubicBezTo>
                    <a:cubicBezTo>
                      <a:pt x="426034" y="67105"/>
                      <a:pt x="427891" y="67533"/>
                      <a:pt x="436131" y="87584"/>
                    </a:cubicBezTo>
                    <a:cubicBezTo>
                      <a:pt x="441893" y="85392"/>
                      <a:pt x="446465" y="73915"/>
                      <a:pt x="452275" y="80249"/>
                    </a:cubicBezTo>
                    <a:cubicBezTo>
                      <a:pt x="460086" y="88774"/>
                      <a:pt x="459038" y="101966"/>
                      <a:pt x="457752" y="112920"/>
                    </a:cubicBezTo>
                    <a:cubicBezTo>
                      <a:pt x="456848" y="120492"/>
                      <a:pt x="449085" y="122826"/>
                      <a:pt x="441465" y="119111"/>
                    </a:cubicBezTo>
                    <a:cubicBezTo>
                      <a:pt x="444322" y="119349"/>
                      <a:pt x="438036" y="119444"/>
                      <a:pt x="440036" y="117635"/>
                    </a:cubicBezTo>
                    <a:cubicBezTo>
                      <a:pt x="440894" y="116873"/>
                      <a:pt x="438845" y="115349"/>
                      <a:pt x="438845" y="115587"/>
                    </a:cubicBezTo>
                    <a:cubicBezTo>
                      <a:pt x="438845" y="125731"/>
                      <a:pt x="430702" y="129351"/>
                      <a:pt x="424177" y="134256"/>
                    </a:cubicBezTo>
                    <a:cubicBezTo>
                      <a:pt x="403603" y="145638"/>
                      <a:pt x="387077" y="136018"/>
                      <a:pt x="371170" y="123874"/>
                    </a:cubicBezTo>
                    <a:cubicBezTo>
                      <a:pt x="371313" y="123874"/>
                      <a:pt x="371075" y="125731"/>
                      <a:pt x="371075" y="125731"/>
                    </a:cubicBezTo>
                    <a:cubicBezTo>
                      <a:pt x="371075" y="125731"/>
                      <a:pt x="372409" y="124398"/>
                      <a:pt x="372504" y="124445"/>
                    </a:cubicBezTo>
                    <a:cubicBezTo>
                      <a:pt x="382791" y="133351"/>
                      <a:pt x="377124" y="143733"/>
                      <a:pt x="373694" y="152401"/>
                    </a:cubicBezTo>
                    <a:cubicBezTo>
                      <a:pt x="370170" y="161307"/>
                      <a:pt x="362026" y="155830"/>
                      <a:pt x="355787" y="154068"/>
                    </a:cubicBezTo>
                    <a:cubicBezTo>
                      <a:pt x="349358" y="152163"/>
                      <a:pt x="343738" y="154830"/>
                      <a:pt x="337928" y="156592"/>
                    </a:cubicBezTo>
                    <a:cubicBezTo>
                      <a:pt x="328927" y="159307"/>
                      <a:pt x="320354" y="159307"/>
                      <a:pt x="313068" y="152258"/>
                    </a:cubicBezTo>
                    <a:cubicBezTo>
                      <a:pt x="310591" y="149877"/>
                      <a:pt x="307781" y="146067"/>
                      <a:pt x="304733" y="146924"/>
                    </a:cubicBezTo>
                    <a:cubicBezTo>
                      <a:pt x="281492" y="153353"/>
                      <a:pt x="282921" y="140352"/>
                      <a:pt x="286350" y="124778"/>
                    </a:cubicBezTo>
                    <a:cubicBezTo>
                      <a:pt x="287255" y="120778"/>
                      <a:pt x="283969" y="117111"/>
                      <a:pt x="282635" y="113254"/>
                    </a:cubicBezTo>
                    <a:cubicBezTo>
                      <a:pt x="280683" y="111729"/>
                      <a:pt x="282207" y="108396"/>
                      <a:pt x="279492" y="107300"/>
                    </a:cubicBezTo>
                    <a:cubicBezTo>
                      <a:pt x="280445" y="109063"/>
                      <a:pt x="281207" y="110967"/>
                      <a:pt x="282207" y="112777"/>
                    </a:cubicBezTo>
                    <a:cubicBezTo>
                      <a:pt x="275587" y="121254"/>
                      <a:pt x="266586" y="126970"/>
                      <a:pt x="269205" y="141590"/>
                    </a:cubicBezTo>
                    <a:cubicBezTo>
                      <a:pt x="270634" y="149353"/>
                      <a:pt x="256347" y="158926"/>
                      <a:pt x="248298" y="159926"/>
                    </a:cubicBezTo>
                    <a:cubicBezTo>
                      <a:pt x="234868" y="161545"/>
                      <a:pt x="244297" y="147496"/>
                      <a:pt x="240773" y="141352"/>
                    </a:cubicBezTo>
                    <a:cubicBezTo>
                      <a:pt x="235153" y="149972"/>
                      <a:pt x="235629" y="166213"/>
                      <a:pt x="217342" y="157830"/>
                    </a:cubicBezTo>
                    <a:cubicBezTo>
                      <a:pt x="211055" y="154925"/>
                      <a:pt x="207007" y="162974"/>
                      <a:pt x="201816" y="165831"/>
                    </a:cubicBezTo>
                    <a:lnTo>
                      <a:pt x="201816" y="165831"/>
                    </a:lnTo>
                    <a:cubicBezTo>
                      <a:pt x="195196" y="170022"/>
                      <a:pt x="190338" y="176594"/>
                      <a:pt x="182861" y="179595"/>
                    </a:cubicBezTo>
                    <a:lnTo>
                      <a:pt x="182861" y="179595"/>
                    </a:lnTo>
                    <a:cubicBezTo>
                      <a:pt x="182290" y="179929"/>
                      <a:pt x="181337" y="180690"/>
                      <a:pt x="181099" y="180500"/>
                    </a:cubicBezTo>
                    <a:cubicBezTo>
                      <a:pt x="165525" y="168451"/>
                      <a:pt x="147857" y="160355"/>
                      <a:pt x="128092" y="154496"/>
                    </a:cubicBezTo>
                    <a:cubicBezTo>
                      <a:pt x="121234" y="164593"/>
                      <a:pt x="135141" y="167593"/>
                      <a:pt x="138713" y="173737"/>
                    </a:cubicBezTo>
                    <a:cubicBezTo>
                      <a:pt x="145856" y="186072"/>
                      <a:pt x="145619" y="191073"/>
                      <a:pt x="130378" y="194549"/>
                    </a:cubicBezTo>
                    <a:cubicBezTo>
                      <a:pt x="117234" y="197550"/>
                      <a:pt x="106233" y="193359"/>
                      <a:pt x="94183" y="190834"/>
                    </a:cubicBezTo>
                    <a:cubicBezTo>
                      <a:pt x="78038" y="187405"/>
                      <a:pt x="61037" y="181071"/>
                      <a:pt x="46178" y="194978"/>
                    </a:cubicBezTo>
                    <a:lnTo>
                      <a:pt x="46178" y="194978"/>
                    </a:lnTo>
                    <a:close/>
                  </a:path>
                </a:pathLst>
              </a:custGeom>
              <a:solidFill>
                <a:srgbClr val="FFC776"/>
              </a:solidFill>
              <a:ln w="4763" cap="flat">
                <a:noFill/>
                <a:prstDash val="solid"/>
                <a:miter/>
              </a:ln>
            </p:spPr>
            <p:txBody>
              <a:bodyPr rtlCol="0" anchor="ctr"/>
              <a:lstStyle/>
              <a:p>
                <a:endParaRPr lang="en-US"/>
              </a:p>
            </p:txBody>
          </p:sp>
          <p:sp>
            <p:nvSpPr>
              <p:cNvPr id="1239" name="Freeform: Shape 1238">
                <a:extLst>
                  <a:ext uri="{FF2B5EF4-FFF2-40B4-BE49-F238E27FC236}">
                    <a16:creationId xmlns:a16="http://schemas.microsoft.com/office/drawing/2014/main" id="{DE4FF1F0-3277-3799-0C09-17BB5B7EF486}"/>
                  </a:ext>
                </a:extLst>
              </p:cNvPr>
              <p:cNvSpPr/>
              <p:nvPr/>
            </p:nvSpPr>
            <p:spPr>
              <a:xfrm>
                <a:off x="7224179" y="7271004"/>
                <a:ext cx="224712" cy="164115"/>
              </a:xfrm>
              <a:custGeom>
                <a:avLst/>
                <a:gdLst>
                  <a:gd name="connsiteX0" fmla="*/ 208893 w 224712"/>
                  <a:gd name="connsiteY0" fmla="*/ 32909 h 164115"/>
                  <a:gd name="connsiteX1" fmla="*/ 201177 w 224712"/>
                  <a:gd name="connsiteY1" fmla="*/ 53435 h 164115"/>
                  <a:gd name="connsiteX2" fmla="*/ 212845 w 224712"/>
                  <a:gd name="connsiteY2" fmla="*/ 76533 h 164115"/>
                  <a:gd name="connsiteX3" fmla="*/ 224657 w 224712"/>
                  <a:gd name="connsiteY3" fmla="*/ 83867 h 164115"/>
                  <a:gd name="connsiteX4" fmla="*/ 211798 w 224712"/>
                  <a:gd name="connsiteY4" fmla="*/ 91059 h 164115"/>
                  <a:gd name="connsiteX5" fmla="*/ 159315 w 224712"/>
                  <a:gd name="connsiteY5" fmla="*/ 76819 h 164115"/>
                  <a:gd name="connsiteX6" fmla="*/ 146218 w 224712"/>
                  <a:gd name="connsiteY6" fmla="*/ 84772 h 164115"/>
                  <a:gd name="connsiteX7" fmla="*/ 132979 w 224712"/>
                  <a:gd name="connsiteY7" fmla="*/ 115919 h 164115"/>
                  <a:gd name="connsiteX8" fmla="*/ 128406 w 224712"/>
                  <a:gd name="connsiteY8" fmla="*/ 87916 h 164115"/>
                  <a:gd name="connsiteX9" fmla="*/ 93259 w 224712"/>
                  <a:gd name="connsiteY9" fmla="*/ 161448 h 164115"/>
                  <a:gd name="connsiteX10" fmla="*/ 71209 w 224712"/>
                  <a:gd name="connsiteY10" fmla="*/ 141399 h 164115"/>
                  <a:gd name="connsiteX11" fmla="*/ 63970 w 224712"/>
                  <a:gd name="connsiteY11" fmla="*/ 135826 h 164115"/>
                  <a:gd name="connsiteX12" fmla="*/ 62493 w 224712"/>
                  <a:gd name="connsiteY12" fmla="*/ 145923 h 164115"/>
                  <a:gd name="connsiteX13" fmla="*/ 61731 w 224712"/>
                  <a:gd name="connsiteY13" fmla="*/ 164116 h 164115"/>
                  <a:gd name="connsiteX14" fmla="*/ 61731 w 224712"/>
                  <a:gd name="connsiteY14" fmla="*/ 164116 h 164115"/>
                  <a:gd name="connsiteX15" fmla="*/ 48063 w 224712"/>
                  <a:gd name="connsiteY15" fmla="*/ 145113 h 164115"/>
                  <a:gd name="connsiteX16" fmla="*/ 40634 w 224712"/>
                  <a:gd name="connsiteY16" fmla="*/ 139684 h 164115"/>
                  <a:gd name="connsiteX17" fmla="*/ 57731 w 224712"/>
                  <a:gd name="connsiteY17" fmla="*/ 119110 h 164115"/>
                  <a:gd name="connsiteX18" fmla="*/ 18916 w 224712"/>
                  <a:gd name="connsiteY18" fmla="*/ 110871 h 164115"/>
                  <a:gd name="connsiteX19" fmla="*/ 390 w 224712"/>
                  <a:gd name="connsiteY19" fmla="*/ 98202 h 164115"/>
                  <a:gd name="connsiteX20" fmla="*/ 13059 w 224712"/>
                  <a:gd name="connsiteY20" fmla="*/ 85629 h 164115"/>
                  <a:gd name="connsiteX21" fmla="*/ 22012 w 224712"/>
                  <a:gd name="connsiteY21" fmla="*/ 80914 h 164115"/>
                  <a:gd name="connsiteX22" fmla="*/ 20631 w 224712"/>
                  <a:gd name="connsiteY22" fmla="*/ 80343 h 164115"/>
                  <a:gd name="connsiteX23" fmla="*/ 20298 w 224712"/>
                  <a:gd name="connsiteY23" fmla="*/ 50101 h 164115"/>
                  <a:gd name="connsiteX24" fmla="*/ 28822 w 224712"/>
                  <a:gd name="connsiteY24" fmla="*/ 55531 h 164115"/>
                  <a:gd name="connsiteX25" fmla="*/ 48873 w 224712"/>
                  <a:gd name="connsiteY25" fmla="*/ 63341 h 164115"/>
                  <a:gd name="connsiteX26" fmla="*/ 52825 w 224712"/>
                  <a:gd name="connsiteY26" fmla="*/ 42481 h 164115"/>
                  <a:gd name="connsiteX27" fmla="*/ 69304 w 224712"/>
                  <a:gd name="connsiteY27" fmla="*/ 26622 h 164115"/>
                  <a:gd name="connsiteX28" fmla="*/ 96831 w 224712"/>
                  <a:gd name="connsiteY28" fmla="*/ 35814 h 164115"/>
                  <a:gd name="connsiteX29" fmla="*/ 85734 w 224712"/>
                  <a:gd name="connsiteY29" fmla="*/ 9620 h 164115"/>
                  <a:gd name="connsiteX30" fmla="*/ 161172 w 224712"/>
                  <a:gd name="connsiteY30" fmla="*/ 1476 h 164115"/>
                  <a:gd name="connsiteX31" fmla="*/ 141742 w 224712"/>
                  <a:gd name="connsiteY31" fmla="*/ 51673 h 164115"/>
                  <a:gd name="connsiteX32" fmla="*/ 161411 w 224712"/>
                  <a:gd name="connsiteY32" fmla="*/ 43957 h 164115"/>
                  <a:gd name="connsiteX33" fmla="*/ 164506 w 224712"/>
                  <a:gd name="connsiteY33" fmla="*/ 45291 h 164115"/>
                  <a:gd name="connsiteX34" fmla="*/ 162411 w 224712"/>
                  <a:gd name="connsiteY34" fmla="*/ 42053 h 164115"/>
                  <a:gd name="connsiteX35" fmla="*/ 169459 w 224712"/>
                  <a:gd name="connsiteY35" fmla="*/ 30004 h 164115"/>
                  <a:gd name="connsiteX36" fmla="*/ 208893 w 224712"/>
                  <a:gd name="connsiteY36" fmla="*/ 32909 h 16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4712" h="164115">
                    <a:moveTo>
                      <a:pt x="208893" y="32909"/>
                    </a:moveTo>
                    <a:cubicBezTo>
                      <a:pt x="206940" y="39909"/>
                      <a:pt x="207416" y="47053"/>
                      <a:pt x="201177" y="53435"/>
                    </a:cubicBezTo>
                    <a:cubicBezTo>
                      <a:pt x="193558" y="61245"/>
                      <a:pt x="201177" y="75247"/>
                      <a:pt x="212845" y="76533"/>
                    </a:cubicBezTo>
                    <a:cubicBezTo>
                      <a:pt x="218275" y="77105"/>
                      <a:pt x="225418" y="75819"/>
                      <a:pt x="224657" y="83867"/>
                    </a:cubicBezTo>
                    <a:cubicBezTo>
                      <a:pt x="223990" y="90487"/>
                      <a:pt x="215084" y="93107"/>
                      <a:pt x="211798" y="91059"/>
                    </a:cubicBezTo>
                    <a:cubicBezTo>
                      <a:pt x="195653" y="81200"/>
                      <a:pt x="173126" y="97012"/>
                      <a:pt x="159315" y="76819"/>
                    </a:cubicBezTo>
                    <a:cubicBezTo>
                      <a:pt x="156410" y="72580"/>
                      <a:pt x="144742" y="70103"/>
                      <a:pt x="146218" y="84772"/>
                    </a:cubicBezTo>
                    <a:cubicBezTo>
                      <a:pt x="147409" y="96488"/>
                      <a:pt x="141360" y="106489"/>
                      <a:pt x="132979" y="115919"/>
                    </a:cubicBezTo>
                    <a:cubicBezTo>
                      <a:pt x="125358" y="107108"/>
                      <a:pt x="135312" y="97583"/>
                      <a:pt x="128406" y="87916"/>
                    </a:cubicBezTo>
                    <a:cubicBezTo>
                      <a:pt x="118072" y="113014"/>
                      <a:pt x="79638" y="118967"/>
                      <a:pt x="93259" y="161448"/>
                    </a:cubicBezTo>
                    <a:cubicBezTo>
                      <a:pt x="81782" y="151161"/>
                      <a:pt x="76066" y="146685"/>
                      <a:pt x="71209" y="141399"/>
                    </a:cubicBezTo>
                    <a:cubicBezTo>
                      <a:pt x="68970" y="139017"/>
                      <a:pt x="70780" y="132064"/>
                      <a:pt x="63970" y="135826"/>
                    </a:cubicBezTo>
                    <a:cubicBezTo>
                      <a:pt x="59112" y="138493"/>
                      <a:pt x="61398" y="141636"/>
                      <a:pt x="62493" y="145923"/>
                    </a:cubicBezTo>
                    <a:cubicBezTo>
                      <a:pt x="63922" y="151590"/>
                      <a:pt x="62160" y="158020"/>
                      <a:pt x="61731" y="164116"/>
                    </a:cubicBezTo>
                    <a:lnTo>
                      <a:pt x="61731" y="164116"/>
                    </a:lnTo>
                    <a:cubicBezTo>
                      <a:pt x="54254" y="159877"/>
                      <a:pt x="41110" y="159734"/>
                      <a:pt x="48063" y="145113"/>
                    </a:cubicBezTo>
                    <a:cubicBezTo>
                      <a:pt x="46872" y="141541"/>
                      <a:pt x="43920" y="140350"/>
                      <a:pt x="40634" y="139684"/>
                    </a:cubicBezTo>
                    <a:cubicBezTo>
                      <a:pt x="39776" y="128873"/>
                      <a:pt x="47634" y="124254"/>
                      <a:pt x="57731" y="119110"/>
                    </a:cubicBezTo>
                    <a:cubicBezTo>
                      <a:pt x="43205" y="116014"/>
                      <a:pt x="34299" y="104060"/>
                      <a:pt x="18916" y="110871"/>
                    </a:cubicBezTo>
                    <a:cubicBezTo>
                      <a:pt x="11392" y="114204"/>
                      <a:pt x="2581" y="106823"/>
                      <a:pt x="390" y="98202"/>
                    </a:cubicBezTo>
                    <a:cubicBezTo>
                      <a:pt x="-1848" y="89153"/>
                      <a:pt x="5963" y="87011"/>
                      <a:pt x="13059" y="85629"/>
                    </a:cubicBezTo>
                    <a:cubicBezTo>
                      <a:pt x="16535" y="84963"/>
                      <a:pt x="19536" y="83343"/>
                      <a:pt x="22012" y="80914"/>
                    </a:cubicBezTo>
                    <a:cubicBezTo>
                      <a:pt x="22298" y="78915"/>
                      <a:pt x="21965" y="78629"/>
                      <a:pt x="20631" y="80343"/>
                    </a:cubicBezTo>
                    <a:cubicBezTo>
                      <a:pt x="6677" y="68484"/>
                      <a:pt x="6582" y="56864"/>
                      <a:pt x="20298" y="50101"/>
                    </a:cubicBezTo>
                    <a:cubicBezTo>
                      <a:pt x="23584" y="51149"/>
                      <a:pt x="26299" y="53245"/>
                      <a:pt x="28822" y="55531"/>
                    </a:cubicBezTo>
                    <a:cubicBezTo>
                      <a:pt x="34490" y="60721"/>
                      <a:pt x="40586" y="64817"/>
                      <a:pt x="48873" y="63341"/>
                    </a:cubicBezTo>
                    <a:cubicBezTo>
                      <a:pt x="46872" y="55674"/>
                      <a:pt x="54921" y="49054"/>
                      <a:pt x="52825" y="42481"/>
                    </a:cubicBezTo>
                    <a:cubicBezTo>
                      <a:pt x="47301" y="24813"/>
                      <a:pt x="59445" y="25956"/>
                      <a:pt x="69304" y="26622"/>
                    </a:cubicBezTo>
                    <a:cubicBezTo>
                      <a:pt x="78734" y="27289"/>
                      <a:pt x="87020" y="33242"/>
                      <a:pt x="96831" y="35814"/>
                    </a:cubicBezTo>
                    <a:cubicBezTo>
                      <a:pt x="84496" y="30337"/>
                      <a:pt x="80353" y="21907"/>
                      <a:pt x="85734" y="9620"/>
                    </a:cubicBezTo>
                    <a:cubicBezTo>
                      <a:pt x="110214" y="523"/>
                      <a:pt x="135360" y="-1953"/>
                      <a:pt x="161172" y="1476"/>
                    </a:cubicBezTo>
                    <a:cubicBezTo>
                      <a:pt x="168268" y="20336"/>
                      <a:pt x="163077" y="33385"/>
                      <a:pt x="141742" y="51673"/>
                    </a:cubicBezTo>
                    <a:cubicBezTo>
                      <a:pt x="148504" y="49530"/>
                      <a:pt x="153552" y="42386"/>
                      <a:pt x="161411" y="43957"/>
                    </a:cubicBezTo>
                    <a:cubicBezTo>
                      <a:pt x="162172" y="44863"/>
                      <a:pt x="163316" y="45339"/>
                      <a:pt x="164506" y="45291"/>
                    </a:cubicBezTo>
                    <a:cubicBezTo>
                      <a:pt x="163316" y="44577"/>
                      <a:pt x="162601" y="43529"/>
                      <a:pt x="162411" y="42053"/>
                    </a:cubicBezTo>
                    <a:cubicBezTo>
                      <a:pt x="162220" y="36147"/>
                      <a:pt x="165983" y="27765"/>
                      <a:pt x="169459" y="30004"/>
                    </a:cubicBezTo>
                    <a:cubicBezTo>
                      <a:pt x="182699" y="38481"/>
                      <a:pt x="196224" y="27955"/>
                      <a:pt x="208893" y="32909"/>
                    </a:cubicBezTo>
                    <a:close/>
                  </a:path>
                </a:pathLst>
              </a:custGeom>
              <a:solidFill>
                <a:srgbClr val="FFCC82"/>
              </a:solidFill>
              <a:ln w="4763" cap="flat">
                <a:noFill/>
                <a:prstDash val="solid"/>
                <a:miter/>
              </a:ln>
            </p:spPr>
            <p:txBody>
              <a:bodyPr rtlCol="0" anchor="ctr"/>
              <a:lstStyle/>
              <a:p>
                <a:endParaRPr lang="en-US"/>
              </a:p>
            </p:txBody>
          </p:sp>
          <p:sp>
            <p:nvSpPr>
              <p:cNvPr id="1240" name="Freeform: Shape 1239">
                <a:extLst>
                  <a:ext uri="{FF2B5EF4-FFF2-40B4-BE49-F238E27FC236}">
                    <a16:creationId xmlns:a16="http://schemas.microsoft.com/office/drawing/2014/main" id="{3683740A-9C4C-4E3F-A55A-62B85721D5E3}"/>
                  </a:ext>
                </a:extLst>
              </p:cNvPr>
              <p:cNvSpPr/>
              <p:nvPr/>
            </p:nvSpPr>
            <p:spPr>
              <a:xfrm>
                <a:off x="6828128" y="7402909"/>
                <a:ext cx="274977" cy="112934"/>
              </a:xfrm>
              <a:custGeom>
                <a:avLst/>
                <a:gdLst>
                  <a:gd name="connsiteX0" fmla="*/ 24443 w 274977"/>
                  <a:gd name="connsiteY0" fmla="*/ 41306 h 112934"/>
                  <a:gd name="connsiteX1" fmla="*/ 31920 w 274977"/>
                  <a:gd name="connsiteY1" fmla="*/ 21495 h 112934"/>
                  <a:gd name="connsiteX2" fmla="*/ 41683 w 274977"/>
                  <a:gd name="connsiteY2" fmla="*/ 9398 h 112934"/>
                  <a:gd name="connsiteX3" fmla="*/ 52780 w 274977"/>
                  <a:gd name="connsiteY3" fmla="*/ 34067 h 112934"/>
                  <a:gd name="connsiteX4" fmla="*/ 116692 w 274977"/>
                  <a:gd name="connsiteY4" fmla="*/ 24162 h 112934"/>
                  <a:gd name="connsiteX5" fmla="*/ 135552 w 274977"/>
                  <a:gd name="connsiteY5" fmla="*/ 23876 h 112934"/>
                  <a:gd name="connsiteX6" fmla="*/ 145649 w 274977"/>
                  <a:gd name="connsiteY6" fmla="*/ 20637 h 112934"/>
                  <a:gd name="connsiteX7" fmla="*/ 179224 w 274977"/>
                  <a:gd name="connsiteY7" fmla="*/ 10969 h 112934"/>
                  <a:gd name="connsiteX8" fmla="*/ 182986 w 274977"/>
                  <a:gd name="connsiteY8" fmla="*/ 14970 h 112934"/>
                  <a:gd name="connsiteX9" fmla="*/ 184606 w 274977"/>
                  <a:gd name="connsiteY9" fmla="*/ 24590 h 112934"/>
                  <a:gd name="connsiteX10" fmla="*/ 187130 w 274977"/>
                  <a:gd name="connsiteY10" fmla="*/ 15970 h 112934"/>
                  <a:gd name="connsiteX11" fmla="*/ 190511 w 274977"/>
                  <a:gd name="connsiteY11" fmla="*/ 5302 h 112934"/>
                  <a:gd name="connsiteX12" fmla="*/ 204561 w 274977"/>
                  <a:gd name="connsiteY12" fmla="*/ 1873 h 112934"/>
                  <a:gd name="connsiteX13" fmla="*/ 207132 w 274977"/>
                  <a:gd name="connsiteY13" fmla="*/ 16399 h 112934"/>
                  <a:gd name="connsiteX14" fmla="*/ 205322 w 274977"/>
                  <a:gd name="connsiteY14" fmla="*/ 22209 h 112934"/>
                  <a:gd name="connsiteX15" fmla="*/ 208370 w 274977"/>
                  <a:gd name="connsiteY15" fmla="*/ 15779 h 112934"/>
                  <a:gd name="connsiteX16" fmla="*/ 219800 w 274977"/>
                  <a:gd name="connsiteY16" fmla="*/ 17065 h 112934"/>
                  <a:gd name="connsiteX17" fmla="*/ 242803 w 274977"/>
                  <a:gd name="connsiteY17" fmla="*/ 16446 h 112934"/>
                  <a:gd name="connsiteX18" fmla="*/ 267997 w 274977"/>
                  <a:gd name="connsiteY18" fmla="*/ 17542 h 112934"/>
                  <a:gd name="connsiteX19" fmla="*/ 258520 w 274977"/>
                  <a:gd name="connsiteY19" fmla="*/ 45879 h 112934"/>
                  <a:gd name="connsiteX20" fmla="*/ 234326 w 274977"/>
                  <a:gd name="connsiteY20" fmla="*/ 49879 h 112934"/>
                  <a:gd name="connsiteX21" fmla="*/ 215800 w 274977"/>
                  <a:gd name="connsiteY21" fmla="*/ 73929 h 112934"/>
                  <a:gd name="connsiteX22" fmla="*/ 220372 w 274977"/>
                  <a:gd name="connsiteY22" fmla="*/ 86836 h 112934"/>
                  <a:gd name="connsiteX23" fmla="*/ 212324 w 274977"/>
                  <a:gd name="connsiteY23" fmla="*/ 87265 h 112934"/>
                  <a:gd name="connsiteX24" fmla="*/ 176223 w 274977"/>
                  <a:gd name="connsiteY24" fmla="*/ 72786 h 112934"/>
                  <a:gd name="connsiteX25" fmla="*/ 167318 w 274977"/>
                  <a:gd name="connsiteY25" fmla="*/ 62976 h 112934"/>
                  <a:gd name="connsiteX26" fmla="*/ 159650 w 274977"/>
                  <a:gd name="connsiteY26" fmla="*/ 56689 h 112934"/>
                  <a:gd name="connsiteX27" fmla="*/ 158221 w 274977"/>
                  <a:gd name="connsiteY27" fmla="*/ 65595 h 112934"/>
                  <a:gd name="connsiteX28" fmla="*/ 159364 w 274977"/>
                  <a:gd name="connsiteY28" fmla="*/ 69501 h 112934"/>
                  <a:gd name="connsiteX29" fmla="*/ 165651 w 274977"/>
                  <a:gd name="connsiteY29" fmla="*/ 87455 h 112934"/>
                  <a:gd name="connsiteX30" fmla="*/ 148839 w 274977"/>
                  <a:gd name="connsiteY30" fmla="*/ 82597 h 112934"/>
                  <a:gd name="connsiteX31" fmla="*/ 131742 w 274977"/>
                  <a:gd name="connsiteY31" fmla="*/ 86312 h 112934"/>
                  <a:gd name="connsiteX32" fmla="*/ 143124 w 274977"/>
                  <a:gd name="connsiteY32" fmla="*/ 102790 h 112934"/>
                  <a:gd name="connsiteX33" fmla="*/ 152126 w 274977"/>
                  <a:gd name="connsiteY33" fmla="*/ 106838 h 112934"/>
                  <a:gd name="connsiteX34" fmla="*/ 113787 w 274977"/>
                  <a:gd name="connsiteY34" fmla="*/ 110173 h 112934"/>
                  <a:gd name="connsiteX35" fmla="*/ 79735 w 274977"/>
                  <a:gd name="connsiteY35" fmla="*/ 112935 h 112934"/>
                  <a:gd name="connsiteX36" fmla="*/ 63448 w 274977"/>
                  <a:gd name="connsiteY36" fmla="*/ 110839 h 112934"/>
                  <a:gd name="connsiteX37" fmla="*/ 76306 w 274977"/>
                  <a:gd name="connsiteY37" fmla="*/ 98266 h 112934"/>
                  <a:gd name="connsiteX38" fmla="*/ 63352 w 274977"/>
                  <a:gd name="connsiteY38" fmla="*/ 88884 h 112934"/>
                  <a:gd name="connsiteX39" fmla="*/ 38921 w 274977"/>
                  <a:gd name="connsiteY39" fmla="*/ 81359 h 112934"/>
                  <a:gd name="connsiteX40" fmla="*/ 15775 w 274977"/>
                  <a:gd name="connsiteY40" fmla="*/ 64643 h 112934"/>
                  <a:gd name="connsiteX41" fmla="*/ 11 w 274977"/>
                  <a:gd name="connsiteY41" fmla="*/ 55213 h 112934"/>
                  <a:gd name="connsiteX42" fmla="*/ 14822 w 274977"/>
                  <a:gd name="connsiteY42" fmla="*/ 44164 h 112934"/>
                  <a:gd name="connsiteX43" fmla="*/ 24443 w 274977"/>
                  <a:gd name="connsiteY43" fmla="*/ 41306 h 1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4977" h="112934">
                    <a:moveTo>
                      <a:pt x="24443" y="41306"/>
                    </a:moveTo>
                    <a:cubicBezTo>
                      <a:pt x="40302" y="39735"/>
                      <a:pt x="26443" y="26971"/>
                      <a:pt x="31920" y="21495"/>
                    </a:cubicBezTo>
                    <a:cubicBezTo>
                      <a:pt x="28538" y="12112"/>
                      <a:pt x="35254" y="10826"/>
                      <a:pt x="41683" y="9398"/>
                    </a:cubicBezTo>
                    <a:cubicBezTo>
                      <a:pt x="54923" y="12636"/>
                      <a:pt x="56304" y="21113"/>
                      <a:pt x="52780" y="34067"/>
                    </a:cubicBezTo>
                    <a:cubicBezTo>
                      <a:pt x="72782" y="25304"/>
                      <a:pt x="94404" y="21971"/>
                      <a:pt x="116692" y="24162"/>
                    </a:cubicBezTo>
                    <a:cubicBezTo>
                      <a:pt x="122979" y="25209"/>
                      <a:pt x="129361" y="30495"/>
                      <a:pt x="135552" y="23876"/>
                    </a:cubicBezTo>
                    <a:cubicBezTo>
                      <a:pt x="138552" y="21542"/>
                      <a:pt x="141838" y="20209"/>
                      <a:pt x="145649" y="20637"/>
                    </a:cubicBezTo>
                    <a:cubicBezTo>
                      <a:pt x="161127" y="32353"/>
                      <a:pt x="168889" y="17113"/>
                      <a:pt x="179224" y="10969"/>
                    </a:cubicBezTo>
                    <a:cubicBezTo>
                      <a:pt x="180891" y="11922"/>
                      <a:pt x="182129" y="13255"/>
                      <a:pt x="182986" y="14970"/>
                    </a:cubicBezTo>
                    <a:cubicBezTo>
                      <a:pt x="184225" y="18018"/>
                      <a:pt x="184558" y="21209"/>
                      <a:pt x="184606" y="24590"/>
                    </a:cubicBezTo>
                    <a:cubicBezTo>
                      <a:pt x="187987" y="22399"/>
                      <a:pt x="186082" y="18732"/>
                      <a:pt x="187130" y="15970"/>
                    </a:cubicBezTo>
                    <a:cubicBezTo>
                      <a:pt x="187749" y="12255"/>
                      <a:pt x="188701" y="8636"/>
                      <a:pt x="190511" y="5302"/>
                    </a:cubicBezTo>
                    <a:cubicBezTo>
                      <a:pt x="194178" y="-32"/>
                      <a:pt x="199179" y="-1651"/>
                      <a:pt x="204561" y="1873"/>
                    </a:cubicBezTo>
                    <a:cubicBezTo>
                      <a:pt x="210132" y="5492"/>
                      <a:pt x="209513" y="10969"/>
                      <a:pt x="207132" y="16399"/>
                    </a:cubicBezTo>
                    <a:cubicBezTo>
                      <a:pt x="206323" y="18256"/>
                      <a:pt x="206037" y="20304"/>
                      <a:pt x="205322" y="22209"/>
                    </a:cubicBezTo>
                    <a:cubicBezTo>
                      <a:pt x="206704" y="20257"/>
                      <a:pt x="206561" y="17589"/>
                      <a:pt x="208370" y="15779"/>
                    </a:cubicBezTo>
                    <a:cubicBezTo>
                      <a:pt x="212466" y="13827"/>
                      <a:pt x="216514" y="14160"/>
                      <a:pt x="219800" y="17065"/>
                    </a:cubicBezTo>
                    <a:cubicBezTo>
                      <a:pt x="227849" y="24305"/>
                      <a:pt x="234373" y="23399"/>
                      <a:pt x="242803" y="16446"/>
                    </a:cubicBezTo>
                    <a:cubicBezTo>
                      <a:pt x="250185" y="10398"/>
                      <a:pt x="259615" y="7779"/>
                      <a:pt x="267997" y="17542"/>
                    </a:cubicBezTo>
                    <a:cubicBezTo>
                      <a:pt x="278808" y="30067"/>
                      <a:pt x="278093" y="32972"/>
                      <a:pt x="258520" y="45879"/>
                    </a:cubicBezTo>
                    <a:cubicBezTo>
                      <a:pt x="250471" y="47260"/>
                      <a:pt x="242422" y="49641"/>
                      <a:pt x="234326" y="49879"/>
                    </a:cubicBezTo>
                    <a:cubicBezTo>
                      <a:pt x="211466" y="50594"/>
                      <a:pt x="209847" y="52213"/>
                      <a:pt x="215800" y="73929"/>
                    </a:cubicBezTo>
                    <a:cubicBezTo>
                      <a:pt x="217038" y="78406"/>
                      <a:pt x="218943" y="82740"/>
                      <a:pt x="220372" y="86836"/>
                    </a:cubicBezTo>
                    <a:cubicBezTo>
                      <a:pt x="217038" y="89598"/>
                      <a:pt x="213038" y="89217"/>
                      <a:pt x="212324" y="87265"/>
                    </a:cubicBezTo>
                    <a:cubicBezTo>
                      <a:pt x="205465" y="69024"/>
                      <a:pt x="193607" y="65786"/>
                      <a:pt x="176223" y="72786"/>
                    </a:cubicBezTo>
                    <a:cubicBezTo>
                      <a:pt x="169175" y="75644"/>
                      <a:pt x="167318" y="69310"/>
                      <a:pt x="167318" y="62976"/>
                    </a:cubicBezTo>
                    <a:cubicBezTo>
                      <a:pt x="167318" y="58166"/>
                      <a:pt x="164793" y="54737"/>
                      <a:pt x="159650" y="56689"/>
                    </a:cubicBezTo>
                    <a:cubicBezTo>
                      <a:pt x="155174" y="58404"/>
                      <a:pt x="157555" y="62405"/>
                      <a:pt x="158221" y="65595"/>
                    </a:cubicBezTo>
                    <a:cubicBezTo>
                      <a:pt x="158507" y="66881"/>
                      <a:pt x="159079" y="68167"/>
                      <a:pt x="159364" y="69501"/>
                    </a:cubicBezTo>
                    <a:cubicBezTo>
                      <a:pt x="160745" y="75882"/>
                      <a:pt x="171033" y="80645"/>
                      <a:pt x="165651" y="87455"/>
                    </a:cubicBezTo>
                    <a:cubicBezTo>
                      <a:pt x="158507" y="96409"/>
                      <a:pt x="155411" y="81931"/>
                      <a:pt x="148839" y="82597"/>
                    </a:cubicBezTo>
                    <a:cubicBezTo>
                      <a:pt x="142743" y="83169"/>
                      <a:pt x="133599" y="76168"/>
                      <a:pt x="131742" y="86312"/>
                    </a:cubicBezTo>
                    <a:cubicBezTo>
                      <a:pt x="130694" y="92122"/>
                      <a:pt x="129313" y="103981"/>
                      <a:pt x="143124" y="102790"/>
                    </a:cubicBezTo>
                    <a:cubicBezTo>
                      <a:pt x="145982" y="102504"/>
                      <a:pt x="149125" y="105410"/>
                      <a:pt x="152126" y="106838"/>
                    </a:cubicBezTo>
                    <a:cubicBezTo>
                      <a:pt x="139266" y="107077"/>
                      <a:pt x="126265" y="105791"/>
                      <a:pt x="113787" y="110173"/>
                    </a:cubicBezTo>
                    <a:cubicBezTo>
                      <a:pt x="102214" y="108458"/>
                      <a:pt x="90880" y="109601"/>
                      <a:pt x="79735" y="112935"/>
                    </a:cubicBezTo>
                    <a:cubicBezTo>
                      <a:pt x="74306" y="112220"/>
                      <a:pt x="68877" y="111506"/>
                      <a:pt x="63448" y="110839"/>
                    </a:cubicBezTo>
                    <a:cubicBezTo>
                      <a:pt x="66448" y="105552"/>
                      <a:pt x="77306" y="109934"/>
                      <a:pt x="76306" y="98266"/>
                    </a:cubicBezTo>
                    <a:cubicBezTo>
                      <a:pt x="75402" y="87693"/>
                      <a:pt x="66781" y="92646"/>
                      <a:pt x="63352" y="88884"/>
                    </a:cubicBezTo>
                    <a:cubicBezTo>
                      <a:pt x="56494" y="81264"/>
                      <a:pt x="47588" y="82121"/>
                      <a:pt x="38921" y="81359"/>
                    </a:cubicBezTo>
                    <a:cubicBezTo>
                      <a:pt x="29920" y="77549"/>
                      <a:pt x="26109" y="66596"/>
                      <a:pt x="15775" y="64643"/>
                    </a:cubicBezTo>
                    <a:cubicBezTo>
                      <a:pt x="10060" y="62071"/>
                      <a:pt x="345" y="64214"/>
                      <a:pt x="11" y="55213"/>
                    </a:cubicBezTo>
                    <a:cubicBezTo>
                      <a:pt x="-370" y="46403"/>
                      <a:pt x="9251" y="47117"/>
                      <a:pt x="14822" y="44164"/>
                    </a:cubicBezTo>
                    <a:cubicBezTo>
                      <a:pt x="17823" y="42545"/>
                      <a:pt x="21252" y="42212"/>
                      <a:pt x="24443" y="41306"/>
                    </a:cubicBezTo>
                    <a:close/>
                  </a:path>
                </a:pathLst>
              </a:custGeom>
              <a:solidFill>
                <a:srgbClr val="FFC878"/>
              </a:solidFill>
              <a:ln w="4763" cap="flat">
                <a:noFill/>
                <a:prstDash val="solid"/>
                <a:miter/>
              </a:ln>
            </p:spPr>
            <p:txBody>
              <a:bodyPr rtlCol="0" anchor="ctr"/>
              <a:lstStyle/>
              <a:p>
                <a:endParaRPr lang="en-US"/>
              </a:p>
            </p:txBody>
          </p:sp>
          <p:sp>
            <p:nvSpPr>
              <p:cNvPr id="1241" name="Freeform: Shape 1240">
                <a:extLst>
                  <a:ext uri="{FF2B5EF4-FFF2-40B4-BE49-F238E27FC236}">
                    <a16:creationId xmlns:a16="http://schemas.microsoft.com/office/drawing/2014/main" id="{686E5B6B-0F77-00D6-5C60-61D24989E587}"/>
                  </a:ext>
                </a:extLst>
              </p:cNvPr>
              <p:cNvSpPr/>
              <p:nvPr/>
            </p:nvSpPr>
            <p:spPr>
              <a:xfrm>
                <a:off x="7151303" y="7283820"/>
                <a:ext cx="141370" cy="145107"/>
              </a:xfrm>
              <a:custGeom>
                <a:avLst/>
                <a:gdLst>
                  <a:gd name="connsiteX0" fmla="*/ 94078 w 141370"/>
                  <a:gd name="connsiteY0" fmla="*/ 39905 h 145107"/>
                  <a:gd name="connsiteX1" fmla="*/ 98269 w 141370"/>
                  <a:gd name="connsiteY1" fmla="*/ 65717 h 145107"/>
                  <a:gd name="connsiteX2" fmla="*/ 98269 w 141370"/>
                  <a:gd name="connsiteY2" fmla="*/ 65717 h 145107"/>
                  <a:gd name="connsiteX3" fmla="*/ 88364 w 141370"/>
                  <a:gd name="connsiteY3" fmla="*/ 78672 h 145107"/>
                  <a:gd name="connsiteX4" fmla="*/ 76648 w 141370"/>
                  <a:gd name="connsiteY4" fmla="*/ 83720 h 145107"/>
                  <a:gd name="connsiteX5" fmla="*/ 90983 w 141370"/>
                  <a:gd name="connsiteY5" fmla="*/ 95197 h 145107"/>
                  <a:gd name="connsiteX6" fmla="*/ 124797 w 141370"/>
                  <a:gd name="connsiteY6" fmla="*/ 99626 h 145107"/>
                  <a:gd name="connsiteX7" fmla="*/ 141370 w 141370"/>
                  <a:gd name="connsiteY7" fmla="*/ 105056 h 145107"/>
                  <a:gd name="connsiteX8" fmla="*/ 113510 w 141370"/>
                  <a:gd name="connsiteY8" fmla="*/ 126868 h 145107"/>
                  <a:gd name="connsiteX9" fmla="*/ 101794 w 141370"/>
                  <a:gd name="connsiteY9" fmla="*/ 128678 h 145107"/>
                  <a:gd name="connsiteX10" fmla="*/ 93650 w 141370"/>
                  <a:gd name="connsiteY10" fmla="*/ 134202 h 145107"/>
                  <a:gd name="connsiteX11" fmla="*/ 89126 w 141370"/>
                  <a:gd name="connsiteY11" fmla="*/ 127916 h 145107"/>
                  <a:gd name="connsiteX12" fmla="*/ 70076 w 141370"/>
                  <a:gd name="connsiteY12" fmla="*/ 125915 h 145107"/>
                  <a:gd name="connsiteX13" fmla="*/ 14211 w 141370"/>
                  <a:gd name="connsiteY13" fmla="*/ 144346 h 145107"/>
                  <a:gd name="connsiteX14" fmla="*/ 257 w 141370"/>
                  <a:gd name="connsiteY14" fmla="*/ 133297 h 145107"/>
                  <a:gd name="connsiteX15" fmla="*/ 22546 w 141370"/>
                  <a:gd name="connsiteY15" fmla="*/ 115438 h 145107"/>
                  <a:gd name="connsiteX16" fmla="*/ 42072 w 141370"/>
                  <a:gd name="connsiteY16" fmla="*/ 111628 h 145107"/>
                  <a:gd name="connsiteX17" fmla="*/ 65075 w 141370"/>
                  <a:gd name="connsiteY17" fmla="*/ 99960 h 145107"/>
                  <a:gd name="connsiteX18" fmla="*/ 67599 w 141370"/>
                  <a:gd name="connsiteY18" fmla="*/ 60812 h 145107"/>
                  <a:gd name="connsiteX19" fmla="*/ 47025 w 141370"/>
                  <a:gd name="connsiteY19" fmla="*/ 62669 h 145107"/>
                  <a:gd name="connsiteX20" fmla="*/ 32166 w 141370"/>
                  <a:gd name="connsiteY20" fmla="*/ 58860 h 145107"/>
                  <a:gd name="connsiteX21" fmla="*/ 35642 w 141370"/>
                  <a:gd name="connsiteY21" fmla="*/ 44191 h 145107"/>
                  <a:gd name="connsiteX22" fmla="*/ 37548 w 141370"/>
                  <a:gd name="connsiteY22" fmla="*/ 28903 h 145107"/>
                  <a:gd name="connsiteX23" fmla="*/ 36405 w 141370"/>
                  <a:gd name="connsiteY23" fmla="*/ 23617 h 145107"/>
                  <a:gd name="connsiteX24" fmla="*/ 40976 w 141370"/>
                  <a:gd name="connsiteY24" fmla="*/ 5567 h 145107"/>
                  <a:gd name="connsiteX25" fmla="*/ 90316 w 141370"/>
                  <a:gd name="connsiteY25" fmla="*/ 3900 h 145107"/>
                  <a:gd name="connsiteX26" fmla="*/ 79696 w 141370"/>
                  <a:gd name="connsiteY26" fmla="*/ 16282 h 145107"/>
                  <a:gd name="connsiteX27" fmla="*/ 94078 w 141370"/>
                  <a:gd name="connsiteY27" fmla="*/ 39905 h 14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1370" h="145107">
                    <a:moveTo>
                      <a:pt x="94078" y="39905"/>
                    </a:moveTo>
                    <a:cubicBezTo>
                      <a:pt x="85554" y="46715"/>
                      <a:pt x="87601" y="59431"/>
                      <a:pt x="98269" y="65717"/>
                    </a:cubicBezTo>
                    <a:lnTo>
                      <a:pt x="98269" y="65717"/>
                    </a:lnTo>
                    <a:cubicBezTo>
                      <a:pt x="95603" y="70623"/>
                      <a:pt x="100461" y="81862"/>
                      <a:pt x="88364" y="78672"/>
                    </a:cubicBezTo>
                    <a:cubicBezTo>
                      <a:pt x="82077" y="76957"/>
                      <a:pt x="75838" y="76528"/>
                      <a:pt x="76648" y="83720"/>
                    </a:cubicBezTo>
                    <a:cubicBezTo>
                      <a:pt x="77362" y="90244"/>
                      <a:pt x="89126" y="97245"/>
                      <a:pt x="90983" y="95197"/>
                    </a:cubicBezTo>
                    <a:cubicBezTo>
                      <a:pt x="105270" y="79100"/>
                      <a:pt x="113843" y="97579"/>
                      <a:pt x="124797" y="99626"/>
                    </a:cubicBezTo>
                    <a:cubicBezTo>
                      <a:pt x="129893" y="100579"/>
                      <a:pt x="134750" y="102865"/>
                      <a:pt x="141370" y="105056"/>
                    </a:cubicBezTo>
                    <a:cubicBezTo>
                      <a:pt x="132464" y="113819"/>
                      <a:pt x="117510" y="113866"/>
                      <a:pt x="113510" y="126868"/>
                    </a:cubicBezTo>
                    <a:cubicBezTo>
                      <a:pt x="106747" y="119962"/>
                      <a:pt x="107033" y="120153"/>
                      <a:pt x="101794" y="128678"/>
                    </a:cubicBezTo>
                    <a:cubicBezTo>
                      <a:pt x="100175" y="131297"/>
                      <a:pt x="96650" y="133631"/>
                      <a:pt x="93650" y="134202"/>
                    </a:cubicBezTo>
                    <a:cubicBezTo>
                      <a:pt x="88649" y="135203"/>
                      <a:pt x="90364" y="130678"/>
                      <a:pt x="89126" y="127916"/>
                    </a:cubicBezTo>
                    <a:cubicBezTo>
                      <a:pt x="84411" y="117296"/>
                      <a:pt x="76934" y="120581"/>
                      <a:pt x="70076" y="125915"/>
                    </a:cubicBezTo>
                    <a:cubicBezTo>
                      <a:pt x="53597" y="138727"/>
                      <a:pt x="36024" y="147870"/>
                      <a:pt x="14211" y="144346"/>
                    </a:cubicBezTo>
                    <a:cubicBezTo>
                      <a:pt x="6068" y="144632"/>
                      <a:pt x="-1505" y="136155"/>
                      <a:pt x="257" y="133297"/>
                    </a:cubicBezTo>
                    <a:cubicBezTo>
                      <a:pt x="5068" y="125344"/>
                      <a:pt x="12926" y="118534"/>
                      <a:pt x="22546" y="115438"/>
                    </a:cubicBezTo>
                    <a:cubicBezTo>
                      <a:pt x="28880" y="113342"/>
                      <a:pt x="36214" y="116390"/>
                      <a:pt x="42072" y="111628"/>
                    </a:cubicBezTo>
                    <a:cubicBezTo>
                      <a:pt x="49597" y="107341"/>
                      <a:pt x="52930" y="94150"/>
                      <a:pt x="65075" y="99960"/>
                    </a:cubicBezTo>
                    <a:cubicBezTo>
                      <a:pt x="53312" y="87578"/>
                      <a:pt x="53502" y="83148"/>
                      <a:pt x="67599" y="60812"/>
                    </a:cubicBezTo>
                    <a:cubicBezTo>
                      <a:pt x="60312" y="59812"/>
                      <a:pt x="53693" y="61336"/>
                      <a:pt x="47025" y="62669"/>
                    </a:cubicBezTo>
                    <a:cubicBezTo>
                      <a:pt x="41501" y="63813"/>
                      <a:pt x="35690" y="64431"/>
                      <a:pt x="32166" y="58860"/>
                    </a:cubicBezTo>
                    <a:cubicBezTo>
                      <a:pt x="28594" y="53144"/>
                      <a:pt x="31214" y="47953"/>
                      <a:pt x="35642" y="44191"/>
                    </a:cubicBezTo>
                    <a:cubicBezTo>
                      <a:pt x="41358" y="39428"/>
                      <a:pt x="43453" y="34809"/>
                      <a:pt x="37548" y="28903"/>
                    </a:cubicBezTo>
                    <a:cubicBezTo>
                      <a:pt x="36643" y="27236"/>
                      <a:pt x="36262" y="25474"/>
                      <a:pt x="36405" y="23617"/>
                    </a:cubicBezTo>
                    <a:cubicBezTo>
                      <a:pt x="39881" y="18140"/>
                      <a:pt x="35928" y="10711"/>
                      <a:pt x="40976" y="5567"/>
                    </a:cubicBezTo>
                    <a:cubicBezTo>
                      <a:pt x="57312" y="2138"/>
                      <a:pt x="73552" y="-4101"/>
                      <a:pt x="90316" y="3900"/>
                    </a:cubicBezTo>
                    <a:cubicBezTo>
                      <a:pt x="95650" y="15473"/>
                      <a:pt x="80934" y="10139"/>
                      <a:pt x="79696" y="16282"/>
                    </a:cubicBezTo>
                    <a:cubicBezTo>
                      <a:pt x="95793" y="18378"/>
                      <a:pt x="97031" y="20426"/>
                      <a:pt x="94078" y="39905"/>
                    </a:cubicBezTo>
                    <a:close/>
                  </a:path>
                </a:pathLst>
              </a:custGeom>
              <a:solidFill>
                <a:srgbClr val="FFC878"/>
              </a:solidFill>
              <a:ln w="4763" cap="flat">
                <a:noFill/>
                <a:prstDash val="solid"/>
                <a:miter/>
              </a:ln>
            </p:spPr>
            <p:txBody>
              <a:bodyPr rtlCol="0" anchor="ctr"/>
              <a:lstStyle/>
              <a:p>
                <a:endParaRPr lang="en-US"/>
              </a:p>
            </p:txBody>
          </p:sp>
          <p:sp>
            <p:nvSpPr>
              <p:cNvPr id="1242" name="Freeform: Shape 1241">
                <a:extLst>
                  <a:ext uri="{FF2B5EF4-FFF2-40B4-BE49-F238E27FC236}">
                    <a16:creationId xmlns:a16="http://schemas.microsoft.com/office/drawing/2014/main" id="{9BFF7EDA-3EC5-E46E-968D-E113355BE06A}"/>
                  </a:ext>
                </a:extLst>
              </p:cNvPr>
              <p:cNvSpPr/>
              <p:nvPr/>
            </p:nvSpPr>
            <p:spPr>
              <a:xfrm>
                <a:off x="7035688" y="7384382"/>
                <a:ext cx="159591" cy="83741"/>
              </a:xfrm>
              <a:custGeom>
                <a:avLst/>
                <a:gdLst>
                  <a:gd name="connsiteX0" fmla="*/ 159591 w 159591"/>
                  <a:gd name="connsiteY0" fmla="*/ 15066 h 83741"/>
                  <a:gd name="connsiteX1" fmla="*/ 153353 w 159591"/>
                  <a:gd name="connsiteY1" fmla="*/ 19734 h 83741"/>
                  <a:gd name="connsiteX2" fmla="*/ 133160 w 159591"/>
                  <a:gd name="connsiteY2" fmla="*/ 29496 h 83741"/>
                  <a:gd name="connsiteX3" fmla="*/ 118920 w 159591"/>
                  <a:gd name="connsiteY3" fmla="*/ 30544 h 83741"/>
                  <a:gd name="connsiteX4" fmla="*/ 129826 w 159591"/>
                  <a:gd name="connsiteY4" fmla="*/ 43784 h 83741"/>
                  <a:gd name="connsiteX5" fmla="*/ 145971 w 159591"/>
                  <a:gd name="connsiteY5" fmla="*/ 57928 h 83741"/>
                  <a:gd name="connsiteX6" fmla="*/ 129493 w 159591"/>
                  <a:gd name="connsiteY6" fmla="*/ 58976 h 83741"/>
                  <a:gd name="connsiteX7" fmla="*/ 117967 w 159591"/>
                  <a:gd name="connsiteY7" fmla="*/ 53785 h 83741"/>
                  <a:gd name="connsiteX8" fmla="*/ 101727 w 159591"/>
                  <a:gd name="connsiteY8" fmla="*/ 71502 h 83741"/>
                  <a:gd name="connsiteX9" fmla="*/ 98012 w 159591"/>
                  <a:gd name="connsiteY9" fmla="*/ 83741 h 83741"/>
                  <a:gd name="connsiteX10" fmla="*/ 50959 w 159591"/>
                  <a:gd name="connsiteY10" fmla="*/ 64406 h 83741"/>
                  <a:gd name="connsiteX11" fmla="*/ 54578 w 159591"/>
                  <a:gd name="connsiteY11" fmla="*/ 55023 h 83741"/>
                  <a:gd name="connsiteX12" fmla="*/ 61532 w 159591"/>
                  <a:gd name="connsiteY12" fmla="*/ 45784 h 83741"/>
                  <a:gd name="connsiteX13" fmla="*/ 40910 w 159591"/>
                  <a:gd name="connsiteY13" fmla="*/ 36116 h 83741"/>
                  <a:gd name="connsiteX14" fmla="*/ 1238 w 159591"/>
                  <a:gd name="connsiteY14" fmla="*/ 35306 h 83741"/>
                  <a:gd name="connsiteX15" fmla="*/ 6239 w 159591"/>
                  <a:gd name="connsiteY15" fmla="*/ 19971 h 83741"/>
                  <a:gd name="connsiteX16" fmla="*/ 31433 w 159591"/>
                  <a:gd name="connsiteY16" fmla="*/ 445 h 83741"/>
                  <a:gd name="connsiteX17" fmla="*/ 73438 w 159591"/>
                  <a:gd name="connsiteY17" fmla="*/ 30639 h 83741"/>
                  <a:gd name="connsiteX18" fmla="*/ 152400 w 159591"/>
                  <a:gd name="connsiteY18" fmla="*/ 9256 h 83741"/>
                  <a:gd name="connsiteX19" fmla="*/ 159591 w 159591"/>
                  <a:gd name="connsiteY19" fmla="*/ 15066 h 8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9591" h="83741">
                    <a:moveTo>
                      <a:pt x="159591" y="15066"/>
                    </a:moveTo>
                    <a:cubicBezTo>
                      <a:pt x="157544" y="16685"/>
                      <a:pt x="155496" y="19638"/>
                      <a:pt x="153353" y="19734"/>
                    </a:cubicBezTo>
                    <a:cubicBezTo>
                      <a:pt x="145209" y="20114"/>
                      <a:pt x="133160" y="11542"/>
                      <a:pt x="133160" y="29496"/>
                    </a:cubicBezTo>
                    <a:cubicBezTo>
                      <a:pt x="133160" y="29830"/>
                      <a:pt x="124444" y="30163"/>
                      <a:pt x="118920" y="30544"/>
                    </a:cubicBezTo>
                    <a:cubicBezTo>
                      <a:pt x="122682" y="35164"/>
                      <a:pt x="126254" y="39450"/>
                      <a:pt x="129826" y="43784"/>
                    </a:cubicBezTo>
                    <a:cubicBezTo>
                      <a:pt x="131255" y="52594"/>
                      <a:pt x="140017" y="53166"/>
                      <a:pt x="145971" y="57928"/>
                    </a:cubicBezTo>
                    <a:cubicBezTo>
                      <a:pt x="140160" y="57928"/>
                      <a:pt x="136827" y="76884"/>
                      <a:pt x="129493" y="58976"/>
                    </a:cubicBezTo>
                    <a:cubicBezTo>
                      <a:pt x="127921" y="55023"/>
                      <a:pt x="117967" y="52785"/>
                      <a:pt x="117967" y="53785"/>
                    </a:cubicBezTo>
                    <a:cubicBezTo>
                      <a:pt x="117729" y="65025"/>
                      <a:pt x="98298" y="58024"/>
                      <a:pt x="101727" y="71502"/>
                    </a:cubicBezTo>
                    <a:cubicBezTo>
                      <a:pt x="102680" y="75407"/>
                      <a:pt x="104156" y="79503"/>
                      <a:pt x="98012" y="83741"/>
                    </a:cubicBezTo>
                    <a:cubicBezTo>
                      <a:pt x="89773" y="59548"/>
                      <a:pt x="66009" y="73740"/>
                      <a:pt x="50959" y="64406"/>
                    </a:cubicBezTo>
                    <a:cubicBezTo>
                      <a:pt x="52150" y="61262"/>
                      <a:pt x="53197" y="58071"/>
                      <a:pt x="54578" y="55023"/>
                    </a:cubicBezTo>
                    <a:cubicBezTo>
                      <a:pt x="56245" y="51451"/>
                      <a:pt x="68199" y="55357"/>
                      <a:pt x="61532" y="45784"/>
                    </a:cubicBezTo>
                    <a:cubicBezTo>
                      <a:pt x="56531" y="38545"/>
                      <a:pt x="47720" y="28877"/>
                      <a:pt x="40910" y="36116"/>
                    </a:cubicBezTo>
                    <a:cubicBezTo>
                      <a:pt x="25813" y="52166"/>
                      <a:pt x="14193" y="44165"/>
                      <a:pt x="1238" y="35306"/>
                    </a:cubicBezTo>
                    <a:cubicBezTo>
                      <a:pt x="-1381" y="28782"/>
                      <a:pt x="95" y="22829"/>
                      <a:pt x="6239" y="19971"/>
                    </a:cubicBezTo>
                    <a:cubicBezTo>
                      <a:pt x="16192" y="15256"/>
                      <a:pt x="22241" y="5922"/>
                      <a:pt x="31433" y="445"/>
                    </a:cubicBezTo>
                    <a:cubicBezTo>
                      <a:pt x="61198" y="-1603"/>
                      <a:pt x="67104" y="2588"/>
                      <a:pt x="73438" y="30639"/>
                    </a:cubicBezTo>
                    <a:cubicBezTo>
                      <a:pt x="99632" y="23115"/>
                      <a:pt x="122253" y="1922"/>
                      <a:pt x="152400" y="9256"/>
                    </a:cubicBezTo>
                    <a:cubicBezTo>
                      <a:pt x="155448" y="10399"/>
                      <a:pt x="158020" y="12113"/>
                      <a:pt x="159591" y="15066"/>
                    </a:cubicBezTo>
                    <a:close/>
                  </a:path>
                </a:pathLst>
              </a:custGeom>
              <a:solidFill>
                <a:srgbClr val="FFC46E"/>
              </a:solidFill>
              <a:ln w="4763" cap="flat">
                <a:noFill/>
                <a:prstDash val="solid"/>
                <a:miter/>
              </a:ln>
            </p:spPr>
            <p:txBody>
              <a:bodyPr rtlCol="0" anchor="ctr"/>
              <a:lstStyle/>
              <a:p>
                <a:endParaRPr lang="en-US"/>
              </a:p>
            </p:txBody>
          </p:sp>
          <p:sp>
            <p:nvSpPr>
              <p:cNvPr id="1243" name="Freeform: Shape 1242">
                <a:extLst>
                  <a:ext uri="{FF2B5EF4-FFF2-40B4-BE49-F238E27FC236}">
                    <a16:creationId xmlns:a16="http://schemas.microsoft.com/office/drawing/2014/main" id="{F9F3BF87-88FD-B0F1-6C9C-46FBAD16D4DC}"/>
                  </a:ext>
                </a:extLst>
              </p:cNvPr>
              <p:cNvSpPr/>
              <p:nvPr/>
            </p:nvSpPr>
            <p:spPr>
              <a:xfrm>
                <a:off x="7260200" y="7416117"/>
                <a:ext cx="25709" cy="23141"/>
              </a:xfrm>
              <a:custGeom>
                <a:avLst/>
                <a:gdLst>
                  <a:gd name="connsiteX0" fmla="*/ 12042 w 25709"/>
                  <a:gd name="connsiteY0" fmla="*/ 0 h 23141"/>
                  <a:gd name="connsiteX1" fmla="*/ 25710 w 25709"/>
                  <a:gd name="connsiteY1" fmla="*/ 19003 h 23141"/>
                  <a:gd name="connsiteX2" fmla="*/ 2469 w 25709"/>
                  <a:gd name="connsiteY2" fmla="*/ 11097 h 23141"/>
                  <a:gd name="connsiteX3" fmla="*/ 12042 w 25709"/>
                  <a:gd name="connsiteY3" fmla="*/ 0 h 23141"/>
                </a:gdLst>
                <a:ahLst/>
                <a:cxnLst>
                  <a:cxn ang="0">
                    <a:pos x="connsiteX0" y="connsiteY0"/>
                  </a:cxn>
                  <a:cxn ang="0">
                    <a:pos x="connsiteX1" y="connsiteY1"/>
                  </a:cxn>
                  <a:cxn ang="0">
                    <a:pos x="connsiteX2" y="connsiteY2"/>
                  </a:cxn>
                  <a:cxn ang="0">
                    <a:pos x="connsiteX3" y="connsiteY3"/>
                  </a:cxn>
                </a:cxnLst>
                <a:rect l="l" t="t" r="r" b="b"/>
                <a:pathLst>
                  <a:path w="25709" h="23141">
                    <a:moveTo>
                      <a:pt x="12042" y="0"/>
                    </a:moveTo>
                    <a:cubicBezTo>
                      <a:pt x="11708" y="9859"/>
                      <a:pt x="20614" y="13050"/>
                      <a:pt x="25710" y="19003"/>
                    </a:cubicBezTo>
                    <a:cubicBezTo>
                      <a:pt x="13614" y="30338"/>
                      <a:pt x="6231" y="15240"/>
                      <a:pt x="2469" y="11097"/>
                    </a:cubicBezTo>
                    <a:cubicBezTo>
                      <a:pt x="-5342" y="2334"/>
                      <a:pt x="7470" y="3000"/>
                      <a:pt x="12042" y="0"/>
                    </a:cubicBezTo>
                    <a:close/>
                  </a:path>
                </a:pathLst>
              </a:custGeom>
              <a:solidFill>
                <a:srgbClr val="FFC776"/>
              </a:solidFill>
              <a:ln w="4763" cap="flat">
                <a:noFill/>
                <a:prstDash val="solid"/>
                <a:miter/>
              </a:ln>
            </p:spPr>
            <p:txBody>
              <a:bodyPr rtlCol="0" anchor="ctr"/>
              <a:lstStyle/>
              <a:p>
                <a:endParaRPr lang="en-US"/>
              </a:p>
            </p:txBody>
          </p:sp>
          <p:sp>
            <p:nvSpPr>
              <p:cNvPr id="1244" name="Freeform: Shape 1243">
                <a:extLst>
                  <a:ext uri="{FF2B5EF4-FFF2-40B4-BE49-F238E27FC236}">
                    <a16:creationId xmlns:a16="http://schemas.microsoft.com/office/drawing/2014/main" id="{AE17353A-EF9A-2EC3-473B-BE0ED70A80E1}"/>
                  </a:ext>
                </a:extLst>
              </p:cNvPr>
              <p:cNvSpPr/>
              <p:nvPr/>
            </p:nvSpPr>
            <p:spPr>
              <a:xfrm>
                <a:off x="6601920" y="7119274"/>
                <a:ext cx="154638" cy="143395"/>
              </a:xfrm>
              <a:custGeom>
                <a:avLst/>
                <a:gdLst>
                  <a:gd name="connsiteX0" fmla="*/ 79010 w 154638"/>
                  <a:gd name="connsiteY0" fmla="*/ 40716 h 143395"/>
                  <a:gd name="connsiteX1" fmla="*/ 89059 w 154638"/>
                  <a:gd name="connsiteY1" fmla="*/ 30190 h 143395"/>
                  <a:gd name="connsiteX2" fmla="*/ 115348 w 154638"/>
                  <a:gd name="connsiteY2" fmla="*/ 1615 h 143395"/>
                  <a:gd name="connsiteX3" fmla="*/ 118872 w 154638"/>
                  <a:gd name="connsiteY3" fmla="*/ 1521 h 143395"/>
                  <a:gd name="connsiteX4" fmla="*/ 139922 w 154638"/>
                  <a:gd name="connsiteY4" fmla="*/ 1568 h 143395"/>
                  <a:gd name="connsiteX5" fmla="*/ 154638 w 154638"/>
                  <a:gd name="connsiteY5" fmla="*/ 26142 h 143395"/>
                  <a:gd name="connsiteX6" fmla="*/ 149400 w 154638"/>
                  <a:gd name="connsiteY6" fmla="*/ 49622 h 143395"/>
                  <a:gd name="connsiteX7" fmla="*/ 134874 w 154638"/>
                  <a:gd name="connsiteY7" fmla="*/ 54527 h 143395"/>
                  <a:gd name="connsiteX8" fmla="*/ 136779 w 154638"/>
                  <a:gd name="connsiteY8" fmla="*/ 81912 h 143395"/>
                  <a:gd name="connsiteX9" fmla="*/ 133017 w 154638"/>
                  <a:gd name="connsiteY9" fmla="*/ 86102 h 143395"/>
                  <a:gd name="connsiteX10" fmla="*/ 116205 w 154638"/>
                  <a:gd name="connsiteY10" fmla="*/ 96675 h 143395"/>
                  <a:gd name="connsiteX11" fmla="*/ 77914 w 154638"/>
                  <a:gd name="connsiteY11" fmla="*/ 100628 h 143395"/>
                  <a:gd name="connsiteX12" fmla="*/ 69056 w 154638"/>
                  <a:gd name="connsiteY12" fmla="*/ 96056 h 143395"/>
                  <a:gd name="connsiteX13" fmla="*/ 65437 w 154638"/>
                  <a:gd name="connsiteY13" fmla="*/ 100343 h 143395"/>
                  <a:gd name="connsiteX14" fmla="*/ 55293 w 154638"/>
                  <a:gd name="connsiteY14" fmla="*/ 128822 h 143395"/>
                  <a:gd name="connsiteX15" fmla="*/ 53293 w 154638"/>
                  <a:gd name="connsiteY15" fmla="*/ 128965 h 143395"/>
                  <a:gd name="connsiteX16" fmla="*/ 37005 w 154638"/>
                  <a:gd name="connsiteY16" fmla="*/ 143395 h 143395"/>
                  <a:gd name="connsiteX17" fmla="*/ 0 w 154638"/>
                  <a:gd name="connsiteY17" fmla="*/ 136680 h 143395"/>
                  <a:gd name="connsiteX18" fmla="*/ 12811 w 154638"/>
                  <a:gd name="connsiteY18" fmla="*/ 114249 h 143395"/>
                  <a:gd name="connsiteX19" fmla="*/ 28099 w 154638"/>
                  <a:gd name="connsiteY19" fmla="*/ 96199 h 143395"/>
                  <a:gd name="connsiteX20" fmla="*/ 48625 w 154638"/>
                  <a:gd name="connsiteY20" fmla="*/ 74006 h 143395"/>
                  <a:gd name="connsiteX21" fmla="*/ 63437 w 154638"/>
                  <a:gd name="connsiteY21" fmla="*/ 59195 h 143395"/>
                  <a:gd name="connsiteX22" fmla="*/ 74295 w 154638"/>
                  <a:gd name="connsiteY22" fmla="*/ 44573 h 143395"/>
                  <a:gd name="connsiteX23" fmla="*/ 79010 w 154638"/>
                  <a:gd name="connsiteY23" fmla="*/ 40716 h 14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4638" h="143395">
                    <a:moveTo>
                      <a:pt x="79010" y="40716"/>
                    </a:moveTo>
                    <a:cubicBezTo>
                      <a:pt x="82344" y="37192"/>
                      <a:pt x="85677" y="33715"/>
                      <a:pt x="89059" y="30190"/>
                    </a:cubicBezTo>
                    <a:cubicBezTo>
                      <a:pt x="98822" y="21618"/>
                      <a:pt x="108633" y="12998"/>
                      <a:pt x="115348" y="1615"/>
                    </a:cubicBezTo>
                    <a:cubicBezTo>
                      <a:pt x="116538" y="1568"/>
                      <a:pt x="117681" y="1521"/>
                      <a:pt x="118872" y="1521"/>
                    </a:cubicBezTo>
                    <a:cubicBezTo>
                      <a:pt x="125825" y="13046"/>
                      <a:pt x="132922" y="-5242"/>
                      <a:pt x="139922" y="1568"/>
                    </a:cubicBezTo>
                    <a:cubicBezTo>
                      <a:pt x="149828" y="6807"/>
                      <a:pt x="153067" y="15951"/>
                      <a:pt x="154638" y="26142"/>
                    </a:cubicBezTo>
                    <a:cubicBezTo>
                      <a:pt x="154353" y="34287"/>
                      <a:pt x="149828" y="41383"/>
                      <a:pt x="149400" y="49622"/>
                    </a:cubicBezTo>
                    <a:cubicBezTo>
                      <a:pt x="148876" y="61718"/>
                      <a:pt x="141256" y="56575"/>
                      <a:pt x="134874" y="54527"/>
                    </a:cubicBezTo>
                    <a:cubicBezTo>
                      <a:pt x="132302" y="64005"/>
                      <a:pt x="138399" y="72720"/>
                      <a:pt x="136779" y="81912"/>
                    </a:cubicBezTo>
                    <a:cubicBezTo>
                      <a:pt x="136065" y="83816"/>
                      <a:pt x="134779" y="85198"/>
                      <a:pt x="133017" y="86102"/>
                    </a:cubicBezTo>
                    <a:cubicBezTo>
                      <a:pt x="126445" y="88103"/>
                      <a:pt x="120729" y="90627"/>
                      <a:pt x="116205" y="96675"/>
                    </a:cubicBezTo>
                    <a:cubicBezTo>
                      <a:pt x="103299" y="113916"/>
                      <a:pt x="95059" y="114439"/>
                      <a:pt x="77914" y="100628"/>
                    </a:cubicBezTo>
                    <a:cubicBezTo>
                      <a:pt x="75200" y="98485"/>
                      <a:pt x="74629" y="92008"/>
                      <a:pt x="69056" y="96056"/>
                    </a:cubicBezTo>
                    <a:cubicBezTo>
                      <a:pt x="67675" y="97056"/>
                      <a:pt x="63103" y="96437"/>
                      <a:pt x="65437" y="100343"/>
                    </a:cubicBezTo>
                    <a:cubicBezTo>
                      <a:pt x="76343" y="118440"/>
                      <a:pt x="75629" y="120630"/>
                      <a:pt x="55293" y="128822"/>
                    </a:cubicBezTo>
                    <a:cubicBezTo>
                      <a:pt x="54721" y="129060"/>
                      <a:pt x="53959" y="128870"/>
                      <a:pt x="53293" y="128965"/>
                    </a:cubicBezTo>
                    <a:cubicBezTo>
                      <a:pt x="39243" y="124060"/>
                      <a:pt x="43339" y="139586"/>
                      <a:pt x="37005" y="143395"/>
                    </a:cubicBezTo>
                    <a:cubicBezTo>
                      <a:pt x="25622" y="135966"/>
                      <a:pt x="12335" y="139062"/>
                      <a:pt x="0" y="136680"/>
                    </a:cubicBezTo>
                    <a:cubicBezTo>
                      <a:pt x="1334" y="127536"/>
                      <a:pt x="13716" y="124679"/>
                      <a:pt x="12811" y="114249"/>
                    </a:cubicBezTo>
                    <a:cubicBezTo>
                      <a:pt x="17907" y="108248"/>
                      <a:pt x="23003" y="102199"/>
                      <a:pt x="28099" y="96199"/>
                    </a:cubicBezTo>
                    <a:cubicBezTo>
                      <a:pt x="38624" y="92198"/>
                      <a:pt x="44768" y="84150"/>
                      <a:pt x="48625" y="74006"/>
                    </a:cubicBezTo>
                    <a:cubicBezTo>
                      <a:pt x="53340" y="68815"/>
                      <a:pt x="56674" y="62290"/>
                      <a:pt x="63437" y="59195"/>
                    </a:cubicBezTo>
                    <a:cubicBezTo>
                      <a:pt x="67580" y="54717"/>
                      <a:pt x="69056" y="48241"/>
                      <a:pt x="74295" y="44573"/>
                    </a:cubicBezTo>
                    <a:cubicBezTo>
                      <a:pt x="75867" y="43287"/>
                      <a:pt x="77438" y="42002"/>
                      <a:pt x="79010" y="40716"/>
                    </a:cubicBezTo>
                    <a:close/>
                  </a:path>
                </a:pathLst>
              </a:custGeom>
              <a:solidFill>
                <a:srgbClr val="FFC879"/>
              </a:solidFill>
              <a:ln w="4763" cap="flat">
                <a:noFill/>
                <a:prstDash val="solid"/>
                <a:miter/>
              </a:ln>
            </p:spPr>
            <p:txBody>
              <a:bodyPr rtlCol="0" anchor="ctr"/>
              <a:lstStyle/>
              <a:p>
                <a:endParaRPr lang="en-US"/>
              </a:p>
            </p:txBody>
          </p:sp>
          <p:sp>
            <p:nvSpPr>
              <p:cNvPr id="1245" name="Freeform: Shape 1244">
                <a:extLst>
                  <a:ext uri="{FF2B5EF4-FFF2-40B4-BE49-F238E27FC236}">
                    <a16:creationId xmlns:a16="http://schemas.microsoft.com/office/drawing/2014/main" id="{3FC12E24-9331-3632-AC95-9C3F807570C8}"/>
                  </a:ext>
                </a:extLst>
              </p:cNvPr>
              <p:cNvSpPr/>
              <p:nvPr/>
            </p:nvSpPr>
            <p:spPr>
              <a:xfrm>
                <a:off x="6637548" y="7241003"/>
                <a:ext cx="118214" cy="146873"/>
              </a:xfrm>
              <a:custGeom>
                <a:avLst/>
                <a:gdLst>
                  <a:gd name="connsiteX0" fmla="*/ 1376 w 118214"/>
                  <a:gd name="connsiteY0" fmla="*/ 21666 h 146873"/>
                  <a:gd name="connsiteX1" fmla="*/ 16759 w 118214"/>
                  <a:gd name="connsiteY1" fmla="*/ 3283 h 146873"/>
                  <a:gd name="connsiteX2" fmla="*/ 111771 w 118214"/>
                  <a:gd name="connsiteY2" fmla="*/ 104058 h 146873"/>
                  <a:gd name="connsiteX3" fmla="*/ 118058 w 118214"/>
                  <a:gd name="connsiteY3" fmla="*/ 126298 h 146873"/>
                  <a:gd name="connsiteX4" fmla="*/ 107437 w 118214"/>
                  <a:gd name="connsiteY4" fmla="*/ 145539 h 146873"/>
                  <a:gd name="connsiteX5" fmla="*/ 83910 w 118214"/>
                  <a:gd name="connsiteY5" fmla="*/ 134966 h 146873"/>
                  <a:gd name="connsiteX6" fmla="*/ 18712 w 118214"/>
                  <a:gd name="connsiteY6" fmla="*/ 46574 h 146873"/>
                  <a:gd name="connsiteX7" fmla="*/ 1376 w 118214"/>
                  <a:gd name="connsiteY7" fmla="*/ 21666 h 14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4" h="146873">
                    <a:moveTo>
                      <a:pt x="1376" y="21666"/>
                    </a:moveTo>
                    <a:cubicBezTo>
                      <a:pt x="3329" y="12904"/>
                      <a:pt x="-9292" y="-8052"/>
                      <a:pt x="16759" y="3283"/>
                    </a:cubicBezTo>
                    <a:cubicBezTo>
                      <a:pt x="56288" y="29477"/>
                      <a:pt x="82625" y="68053"/>
                      <a:pt x="111771" y="104058"/>
                    </a:cubicBezTo>
                    <a:cubicBezTo>
                      <a:pt x="116200" y="110820"/>
                      <a:pt x="116581" y="118726"/>
                      <a:pt x="118058" y="126298"/>
                    </a:cubicBezTo>
                    <a:cubicBezTo>
                      <a:pt x="118962" y="135157"/>
                      <a:pt x="116010" y="141729"/>
                      <a:pt x="107437" y="145539"/>
                    </a:cubicBezTo>
                    <a:cubicBezTo>
                      <a:pt x="95436" y="150968"/>
                      <a:pt x="91864" y="138300"/>
                      <a:pt x="83910" y="134966"/>
                    </a:cubicBezTo>
                    <a:cubicBezTo>
                      <a:pt x="68432" y="100914"/>
                      <a:pt x="40334" y="76102"/>
                      <a:pt x="18712" y="46574"/>
                    </a:cubicBezTo>
                    <a:cubicBezTo>
                      <a:pt x="12711" y="38383"/>
                      <a:pt x="6520" y="30430"/>
                      <a:pt x="1376" y="21666"/>
                    </a:cubicBezTo>
                    <a:close/>
                  </a:path>
                </a:pathLst>
              </a:custGeom>
              <a:solidFill>
                <a:srgbClr val="272D31"/>
              </a:solidFill>
              <a:ln w="4763" cap="flat">
                <a:noFill/>
                <a:prstDash val="solid"/>
                <a:miter/>
              </a:ln>
            </p:spPr>
            <p:txBody>
              <a:bodyPr rtlCol="0" anchor="ctr"/>
              <a:lstStyle/>
              <a:p>
                <a:endParaRPr lang="en-US"/>
              </a:p>
            </p:txBody>
          </p:sp>
          <p:sp>
            <p:nvSpPr>
              <p:cNvPr id="1246" name="Freeform: Shape 1245">
                <a:extLst>
                  <a:ext uri="{FF2B5EF4-FFF2-40B4-BE49-F238E27FC236}">
                    <a16:creationId xmlns:a16="http://schemas.microsoft.com/office/drawing/2014/main" id="{75CFDC53-2422-9A70-635B-58C08348E1C3}"/>
                  </a:ext>
                </a:extLst>
              </p:cNvPr>
              <p:cNvSpPr/>
              <p:nvPr/>
            </p:nvSpPr>
            <p:spPr>
              <a:xfrm>
                <a:off x="7819671" y="7220198"/>
                <a:ext cx="266861" cy="170725"/>
              </a:xfrm>
              <a:custGeom>
                <a:avLst/>
                <a:gdLst>
                  <a:gd name="connsiteX0" fmla="*/ 198712 w 266861"/>
                  <a:gd name="connsiteY0" fmla="*/ 170725 h 170725"/>
                  <a:gd name="connsiteX1" fmla="*/ 191854 w 266861"/>
                  <a:gd name="connsiteY1" fmla="*/ 161343 h 170725"/>
                  <a:gd name="connsiteX2" fmla="*/ 177376 w 266861"/>
                  <a:gd name="connsiteY2" fmla="*/ 151294 h 170725"/>
                  <a:gd name="connsiteX3" fmla="*/ 168708 w 266861"/>
                  <a:gd name="connsiteY3" fmla="*/ 149151 h 170725"/>
                  <a:gd name="connsiteX4" fmla="*/ 168708 w 266861"/>
                  <a:gd name="connsiteY4" fmla="*/ 149199 h 170725"/>
                  <a:gd name="connsiteX5" fmla="*/ 168613 w 266861"/>
                  <a:gd name="connsiteY5" fmla="*/ 124005 h 170725"/>
                  <a:gd name="connsiteX6" fmla="*/ 152563 w 266861"/>
                  <a:gd name="connsiteY6" fmla="*/ 136912 h 170725"/>
                  <a:gd name="connsiteX7" fmla="*/ 138705 w 266861"/>
                  <a:gd name="connsiteY7" fmla="*/ 149246 h 170725"/>
                  <a:gd name="connsiteX8" fmla="*/ 125513 w 266861"/>
                  <a:gd name="connsiteY8" fmla="*/ 138292 h 170725"/>
                  <a:gd name="connsiteX9" fmla="*/ 105510 w 266861"/>
                  <a:gd name="connsiteY9" fmla="*/ 135578 h 170725"/>
                  <a:gd name="connsiteX10" fmla="*/ 89222 w 266861"/>
                  <a:gd name="connsiteY10" fmla="*/ 133673 h 170725"/>
                  <a:gd name="connsiteX11" fmla="*/ 69124 w 266861"/>
                  <a:gd name="connsiteY11" fmla="*/ 109765 h 170725"/>
                  <a:gd name="connsiteX12" fmla="*/ 50312 w 266861"/>
                  <a:gd name="connsiteY12" fmla="*/ 115766 h 170725"/>
                  <a:gd name="connsiteX13" fmla="*/ 44216 w 266861"/>
                  <a:gd name="connsiteY13" fmla="*/ 120909 h 170725"/>
                  <a:gd name="connsiteX14" fmla="*/ 5021 w 266861"/>
                  <a:gd name="connsiteY14" fmla="*/ 104240 h 170725"/>
                  <a:gd name="connsiteX15" fmla="*/ 4354 w 266861"/>
                  <a:gd name="connsiteY15" fmla="*/ 79809 h 170725"/>
                  <a:gd name="connsiteX16" fmla="*/ 27691 w 266861"/>
                  <a:gd name="connsiteY16" fmla="*/ 61664 h 170725"/>
                  <a:gd name="connsiteX17" fmla="*/ 61409 w 266861"/>
                  <a:gd name="connsiteY17" fmla="*/ 53663 h 170725"/>
                  <a:gd name="connsiteX18" fmla="*/ 75554 w 266861"/>
                  <a:gd name="connsiteY18" fmla="*/ 59330 h 170725"/>
                  <a:gd name="connsiteX19" fmla="*/ 65648 w 266861"/>
                  <a:gd name="connsiteY19" fmla="*/ 39233 h 170725"/>
                  <a:gd name="connsiteX20" fmla="*/ 62933 w 266861"/>
                  <a:gd name="connsiteY20" fmla="*/ 30994 h 170725"/>
                  <a:gd name="connsiteX21" fmla="*/ 72887 w 266861"/>
                  <a:gd name="connsiteY21" fmla="*/ 17563 h 170725"/>
                  <a:gd name="connsiteX22" fmla="*/ 89889 w 266861"/>
                  <a:gd name="connsiteY22" fmla="*/ 30946 h 170725"/>
                  <a:gd name="connsiteX23" fmla="*/ 125131 w 266861"/>
                  <a:gd name="connsiteY23" fmla="*/ 23278 h 170725"/>
                  <a:gd name="connsiteX24" fmla="*/ 107462 w 266861"/>
                  <a:gd name="connsiteY24" fmla="*/ 6228 h 170725"/>
                  <a:gd name="connsiteX25" fmla="*/ 160421 w 266861"/>
                  <a:gd name="connsiteY25" fmla="*/ 2419 h 170725"/>
                  <a:gd name="connsiteX26" fmla="*/ 145610 w 266861"/>
                  <a:gd name="connsiteY26" fmla="*/ 14896 h 170725"/>
                  <a:gd name="connsiteX27" fmla="*/ 146277 w 266861"/>
                  <a:gd name="connsiteY27" fmla="*/ 39280 h 170725"/>
                  <a:gd name="connsiteX28" fmla="*/ 142705 w 266861"/>
                  <a:gd name="connsiteY28" fmla="*/ 55854 h 170725"/>
                  <a:gd name="connsiteX29" fmla="*/ 159517 w 266861"/>
                  <a:gd name="connsiteY29" fmla="*/ 59187 h 170725"/>
                  <a:gd name="connsiteX30" fmla="*/ 195855 w 266861"/>
                  <a:gd name="connsiteY30" fmla="*/ 61902 h 170725"/>
                  <a:gd name="connsiteX31" fmla="*/ 197950 w 266861"/>
                  <a:gd name="connsiteY31" fmla="*/ 57425 h 170725"/>
                  <a:gd name="connsiteX32" fmla="*/ 210761 w 266861"/>
                  <a:gd name="connsiteY32" fmla="*/ 44043 h 170725"/>
                  <a:gd name="connsiteX33" fmla="*/ 239908 w 266861"/>
                  <a:gd name="connsiteY33" fmla="*/ 63569 h 170725"/>
                  <a:gd name="connsiteX34" fmla="*/ 232193 w 266861"/>
                  <a:gd name="connsiteY34" fmla="*/ 41185 h 170725"/>
                  <a:gd name="connsiteX35" fmla="*/ 251433 w 266861"/>
                  <a:gd name="connsiteY35" fmla="*/ 29708 h 170725"/>
                  <a:gd name="connsiteX36" fmla="*/ 255767 w 266861"/>
                  <a:gd name="connsiteY36" fmla="*/ 33184 h 170725"/>
                  <a:gd name="connsiteX37" fmla="*/ 260482 w 266861"/>
                  <a:gd name="connsiteY37" fmla="*/ 48138 h 170725"/>
                  <a:gd name="connsiteX38" fmla="*/ 263625 w 266861"/>
                  <a:gd name="connsiteY38" fmla="*/ 55615 h 170725"/>
                  <a:gd name="connsiteX39" fmla="*/ 266244 w 266861"/>
                  <a:gd name="connsiteY39" fmla="*/ 88572 h 170725"/>
                  <a:gd name="connsiteX40" fmla="*/ 260529 w 266861"/>
                  <a:gd name="connsiteY40" fmla="*/ 95573 h 170725"/>
                  <a:gd name="connsiteX41" fmla="*/ 236621 w 266861"/>
                  <a:gd name="connsiteY41" fmla="*/ 118290 h 170725"/>
                  <a:gd name="connsiteX42" fmla="*/ 235526 w 266861"/>
                  <a:gd name="connsiteY42" fmla="*/ 140007 h 170725"/>
                  <a:gd name="connsiteX43" fmla="*/ 213904 w 266861"/>
                  <a:gd name="connsiteY43" fmla="*/ 128672 h 170725"/>
                  <a:gd name="connsiteX44" fmla="*/ 180281 w 266861"/>
                  <a:gd name="connsiteY44" fmla="*/ 93906 h 170725"/>
                  <a:gd name="connsiteX45" fmla="*/ 173899 w 266861"/>
                  <a:gd name="connsiteY45" fmla="*/ 95097 h 170725"/>
                  <a:gd name="connsiteX46" fmla="*/ 171518 w 266861"/>
                  <a:gd name="connsiteY46" fmla="*/ 97669 h 170725"/>
                  <a:gd name="connsiteX47" fmla="*/ 189759 w 266861"/>
                  <a:gd name="connsiteY47" fmla="*/ 106765 h 170725"/>
                  <a:gd name="connsiteX48" fmla="*/ 222905 w 266861"/>
                  <a:gd name="connsiteY48" fmla="*/ 144150 h 170725"/>
                  <a:gd name="connsiteX49" fmla="*/ 218286 w 266861"/>
                  <a:gd name="connsiteY49" fmla="*/ 153247 h 170725"/>
                  <a:gd name="connsiteX50" fmla="*/ 198712 w 266861"/>
                  <a:gd name="connsiteY50" fmla="*/ 170725 h 17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6861" h="170725">
                    <a:moveTo>
                      <a:pt x="198712" y="170725"/>
                    </a:moveTo>
                    <a:cubicBezTo>
                      <a:pt x="193378" y="169820"/>
                      <a:pt x="191140" y="166630"/>
                      <a:pt x="191854" y="161343"/>
                    </a:cubicBezTo>
                    <a:cubicBezTo>
                      <a:pt x="190187" y="153437"/>
                      <a:pt x="189473" y="144388"/>
                      <a:pt x="177376" y="151294"/>
                    </a:cubicBezTo>
                    <a:cubicBezTo>
                      <a:pt x="174137" y="153104"/>
                      <a:pt x="171089" y="151961"/>
                      <a:pt x="168708" y="149151"/>
                    </a:cubicBezTo>
                    <a:lnTo>
                      <a:pt x="168708" y="149199"/>
                    </a:lnTo>
                    <a:cubicBezTo>
                      <a:pt x="158802" y="135816"/>
                      <a:pt x="158802" y="135816"/>
                      <a:pt x="168613" y="124005"/>
                    </a:cubicBezTo>
                    <a:cubicBezTo>
                      <a:pt x="159659" y="124910"/>
                      <a:pt x="153945" y="128434"/>
                      <a:pt x="152563" y="136912"/>
                    </a:cubicBezTo>
                    <a:cubicBezTo>
                      <a:pt x="151230" y="144960"/>
                      <a:pt x="146848" y="148913"/>
                      <a:pt x="138705" y="149246"/>
                    </a:cubicBezTo>
                    <a:cubicBezTo>
                      <a:pt x="130846" y="149579"/>
                      <a:pt x="128037" y="143960"/>
                      <a:pt x="125513" y="138292"/>
                    </a:cubicBezTo>
                    <a:cubicBezTo>
                      <a:pt x="120226" y="126386"/>
                      <a:pt x="115606" y="116766"/>
                      <a:pt x="105510" y="135578"/>
                    </a:cubicBezTo>
                    <a:cubicBezTo>
                      <a:pt x="100271" y="145388"/>
                      <a:pt x="94127" y="142674"/>
                      <a:pt x="89222" y="133673"/>
                    </a:cubicBezTo>
                    <a:cubicBezTo>
                      <a:pt x="84221" y="124434"/>
                      <a:pt x="82983" y="112051"/>
                      <a:pt x="69124" y="109765"/>
                    </a:cubicBezTo>
                    <a:cubicBezTo>
                      <a:pt x="61457" y="108479"/>
                      <a:pt x="52741" y="100954"/>
                      <a:pt x="50312" y="115766"/>
                    </a:cubicBezTo>
                    <a:cubicBezTo>
                      <a:pt x="49884" y="118290"/>
                      <a:pt x="46931" y="120147"/>
                      <a:pt x="44216" y="120909"/>
                    </a:cubicBezTo>
                    <a:cubicBezTo>
                      <a:pt x="27024" y="125672"/>
                      <a:pt x="17927" y="109956"/>
                      <a:pt x="5021" y="104240"/>
                    </a:cubicBezTo>
                    <a:cubicBezTo>
                      <a:pt x="-3599" y="100431"/>
                      <a:pt x="735" y="87524"/>
                      <a:pt x="4354" y="79809"/>
                    </a:cubicBezTo>
                    <a:cubicBezTo>
                      <a:pt x="8641" y="70570"/>
                      <a:pt x="12403" y="61616"/>
                      <a:pt x="27691" y="61664"/>
                    </a:cubicBezTo>
                    <a:cubicBezTo>
                      <a:pt x="37978" y="61664"/>
                      <a:pt x="50836" y="59187"/>
                      <a:pt x="61409" y="53663"/>
                    </a:cubicBezTo>
                    <a:cubicBezTo>
                      <a:pt x="67315" y="51996"/>
                      <a:pt x="70077" y="58854"/>
                      <a:pt x="75554" y="59330"/>
                    </a:cubicBezTo>
                    <a:cubicBezTo>
                      <a:pt x="76459" y="50138"/>
                      <a:pt x="68363" y="45995"/>
                      <a:pt x="65648" y="39233"/>
                    </a:cubicBezTo>
                    <a:cubicBezTo>
                      <a:pt x="64124" y="36661"/>
                      <a:pt x="63219" y="33946"/>
                      <a:pt x="62933" y="30994"/>
                    </a:cubicBezTo>
                    <a:cubicBezTo>
                      <a:pt x="63171" y="24231"/>
                      <a:pt x="65219" y="18515"/>
                      <a:pt x="72887" y="17563"/>
                    </a:cubicBezTo>
                    <a:cubicBezTo>
                      <a:pt x="81840" y="16372"/>
                      <a:pt x="86889" y="21421"/>
                      <a:pt x="89889" y="30946"/>
                    </a:cubicBezTo>
                    <a:cubicBezTo>
                      <a:pt x="99557" y="18373"/>
                      <a:pt x="109701" y="7990"/>
                      <a:pt x="125131" y="23278"/>
                    </a:cubicBezTo>
                    <a:cubicBezTo>
                      <a:pt x="120750" y="15086"/>
                      <a:pt x="108225" y="17039"/>
                      <a:pt x="107462" y="6228"/>
                    </a:cubicBezTo>
                    <a:cubicBezTo>
                      <a:pt x="124607" y="-2249"/>
                      <a:pt x="142467" y="-535"/>
                      <a:pt x="160421" y="2419"/>
                    </a:cubicBezTo>
                    <a:cubicBezTo>
                      <a:pt x="163993" y="17563"/>
                      <a:pt x="162327" y="18944"/>
                      <a:pt x="145610" y="14896"/>
                    </a:cubicBezTo>
                    <a:cubicBezTo>
                      <a:pt x="153611" y="26040"/>
                      <a:pt x="154135" y="26374"/>
                      <a:pt x="146277" y="39280"/>
                    </a:cubicBezTo>
                    <a:cubicBezTo>
                      <a:pt x="142896" y="44852"/>
                      <a:pt x="140800" y="52234"/>
                      <a:pt x="142705" y="55854"/>
                    </a:cubicBezTo>
                    <a:cubicBezTo>
                      <a:pt x="145229" y="60712"/>
                      <a:pt x="152945" y="61092"/>
                      <a:pt x="159517" y="59187"/>
                    </a:cubicBezTo>
                    <a:cubicBezTo>
                      <a:pt x="171804" y="55663"/>
                      <a:pt x="183329" y="64997"/>
                      <a:pt x="195855" y="61902"/>
                    </a:cubicBezTo>
                    <a:cubicBezTo>
                      <a:pt x="199379" y="61045"/>
                      <a:pt x="203046" y="64997"/>
                      <a:pt x="197950" y="57425"/>
                    </a:cubicBezTo>
                    <a:cubicBezTo>
                      <a:pt x="190139" y="45805"/>
                      <a:pt x="203998" y="46519"/>
                      <a:pt x="210761" y="44043"/>
                    </a:cubicBezTo>
                    <a:cubicBezTo>
                      <a:pt x="226096" y="41804"/>
                      <a:pt x="231668" y="54329"/>
                      <a:pt x="239908" y="63569"/>
                    </a:cubicBezTo>
                    <a:cubicBezTo>
                      <a:pt x="240098" y="54901"/>
                      <a:pt x="227620" y="50567"/>
                      <a:pt x="232193" y="41185"/>
                    </a:cubicBezTo>
                    <a:cubicBezTo>
                      <a:pt x="235955" y="33470"/>
                      <a:pt x="241432" y="27469"/>
                      <a:pt x="251433" y="29708"/>
                    </a:cubicBezTo>
                    <a:cubicBezTo>
                      <a:pt x="253195" y="30469"/>
                      <a:pt x="254624" y="31660"/>
                      <a:pt x="255767" y="33184"/>
                    </a:cubicBezTo>
                    <a:cubicBezTo>
                      <a:pt x="256434" y="38423"/>
                      <a:pt x="252480" y="45138"/>
                      <a:pt x="260482" y="48138"/>
                    </a:cubicBezTo>
                    <a:cubicBezTo>
                      <a:pt x="262530" y="50234"/>
                      <a:pt x="263720" y="52663"/>
                      <a:pt x="263625" y="55615"/>
                    </a:cubicBezTo>
                    <a:cubicBezTo>
                      <a:pt x="269768" y="66140"/>
                      <a:pt x="265053" y="77618"/>
                      <a:pt x="266244" y="88572"/>
                    </a:cubicBezTo>
                    <a:cubicBezTo>
                      <a:pt x="266625" y="92001"/>
                      <a:pt x="264863" y="95049"/>
                      <a:pt x="260529" y="95573"/>
                    </a:cubicBezTo>
                    <a:cubicBezTo>
                      <a:pt x="248242" y="97049"/>
                      <a:pt x="240527" y="104479"/>
                      <a:pt x="236621" y="118290"/>
                    </a:cubicBezTo>
                    <a:cubicBezTo>
                      <a:pt x="238050" y="125719"/>
                      <a:pt x="246194" y="134863"/>
                      <a:pt x="235526" y="140007"/>
                    </a:cubicBezTo>
                    <a:cubicBezTo>
                      <a:pt x="225573" y="144817"/>
                      <a:pt x="218762" y="136006"/>
                      <a:pt x="213904" y="128672"/>
                    </a:cubicBezTo>
                    <a:cubicBezTo>
                      <a:pt x="204808" y="114909"/>
                      <a:pt x="196093" y="101574"/>
                      <a:pt x="180281" y="93906"/>
                    </a:cubicBezTo>
                    <a:cubicBezTo>
                      <a:pt x="175852" y="91763"/>
                      <a:pt x="175328" y="91429"/>
                      <a:pt x="173899" y="95097"/>
                    </a:cubicBezTo>
                    <a:cubicBezTo>
                      <a:pt x="173375" y="96573"/>
                      <a:pt x="168851" y="95430"/>
                      <a:pt x="171518" y="97669"/>
                    </a:cubicBezTo>
                    <a:cubicBezTo>
                      <a:pt x="176757" y="102050"/>
                      <a:pt x="182948" y="104859"/>
                      <a:pt x="189759" y="106765"/>
                    </a:cubicBezTo>
                    <a:cubicBezTo>
                      <a:pt x="208427" y="112146"/>
                      <a:pt x="212571" y="131053"/>
                      <a:pt x="222905" y="144150"/>
                    </a:cubicBezTo>
                    <a:cubicBezTo>
                      <a:pt x="226001" y="148056"/>
                      <a:pt x="221286" y="154294"/>
                      <a:pt x="218286" y="153247"/>
                    </a:cubicBezTo>
                    <a:cubicBezTo>
                      <a:pt x="199903" y="146627"/>
                      <a:pt x="204618" y="164438"/>
                      <a:pt x="198712" y="170725"/>
                    </a:cubicBezTo>
                    <a:close/>
                  </a:path>
                </a:pathLst>
              </a:custGeom>
              <a:solidFill>
                <a:srgbClr val="FFD08C"/>
              </a:solidFill>
              <a:ln w="4763" cap="flat">
                <a:noFill/>
                <a:prstDash val="solid"/>
                <a:miter/>
              </a:ln>
            </p:spPr>
            <p:txBody>
              <a:bodyPr rtlCol="0" anchor="ctr"/>
              <a:lstStyle/>
              <a:p>
                <a:endParaRPr lang="en-US"/>
              </a:p>
            </p:txBody>
          </p:sp>
          <p:sp>
            <p:nvSpPr>
              <p:cNvPr id="1247" name="Freeform: Shape 1246">
                <a:extLst>
                  <a:ext uri="{FF2B5EF4-FFF2-40B4-BE49-F238E27FC236}">
                    <a16:creationId xmlns:a16="http://schemas.microsoft.com/office/drawing/2014/main" id="{5F6A721F-AE47-5025-E5EE-C2F597A61F2C}"/>
                  </a:ext>
                </a:extLst>
              </p:cNvPr>
              <p:cNvSpPr/>
              <p:nvPr/>
            </p:nvSpPr>
            <p:spPr>
              <a:xfrm>
                <a:off x="8055923" y="7156083"/>
                <a:ext cx="164346" cy="176547"/>
              </a:xfrm>
              <a:custGeom>
                <a:avLst/>
                <a:gdLst>
                  <a:gd name="connsiteX0" fmla="*/ 27373 w 164346"/>
                  <a:gd name="connsiteY0" fmla="*/ 119731 h 176547"/>
                  <a:gd name="connsiteX1" fmla="*/ 23944 w 164346"/>
                  <a:gd name="connsiteY1" fmla="*/ 114968 h 176547"/>
                  <a:gd name="connsiteX2" fmla="*/ 18419 w 164346"/>
                  <a:gd name="connsiteY2" fmla="*/ 97300 h 176547"/>
                  <a:gd name="connsiteX3" fmla="*/ 9561 w 164346"/>
                  <a:gd name="connsiteY3" fmla="*/ 86250 h 176547"/>
                  <a:gd name="connsiteX4" fmla="*/ 13704 w 164346"/>
                  <a:gd name="connsiteY4" fmla="*/ 64677 h 176547"/>
                  <a:gd name="connsiteX5" fmla="*/ 23182 w 164346"/>
                  <a:gd name="connsiteY5" fmla="*/ 49675 h 176547"/>
                  <a:gd name="connsiteX6" fmla="*/ 11799 w 164346"/>
                  <a:gd name="connsiteY6" fmla="*/ 37292 h 176547"/>
                  <a:gd name="connsiteX7" fmla="*/ 84 w 164346"/>
                  <a:gd name="connsiteY7" fmla="*/ 24576 h 176547"/>
                  <a:gd name="connsiteX8" fmla="*/ 7799 w 164346"/>
                  <a:gd name="connsiteY8" fmla="*/ 14432 h 176547"/>
                  <a:gd name="connsiteX9" fmla="*/ 20277 w 164346"/>
                  <a:gd name="connsiteY9" fmla="*/ 11289 h 176547"/>
                  <a:gd name="connsiteX10" fmla="*/ 74140 w 164346"/>
                  <a:gd name="connsiteY10" fmla="*/ 13956 h 176547"/>
                  <a:gd name="connsiteX11" fmla="*/ 107192 w 164346"/>
                  <a:gd name="connsiteY11" fmla="*/ 63009 h 176547"/>
                  <a:gd name="connsiteX12" fmla="*/ 158199 w 164346"/>
                  <a:gd name="connsiteY12" fmla="*/ 143639 h 176547"/>
                  <a:gd name="connsiteX13" fmla="*/ 164342 w 164346"/>
                  <a:gd name="connsiteY13" fmla="*/ 158545 h 176547"/>
                  <a:gd name="connsiteX14" fmla="*/ 147150 w 164346"/>
                  <a:gd name="connsiteY14" fmla="*/ 158736 h 176547"/>
                  <a:gd name="connsiteX15" fmla="*/ 130767 w 164346"/>
                  <a:gd name="connsiteY15" fmla="*/ 176548 h 176547"/>
                  <a:gd name="connsiteX16" fmla="*/ 141149 w 164346"/>
                  <a:gd name="connsiteY16" fmla="*/ 153354 h 176547"/>
                  <a:gd name="connsiteX17" fmla="*/ 119956 w 164346"/>
                  <a:gd name="connsiteY17" fmla="*/ 157403 h 176547"/>
                  <a:gd name="connsiteX18" fmla="*/ 119003 w 164346"/>
                  <a:gd name="connsiteY18" fmla="*/ 151592 h 176547"/>
                  <a:gd name="connsiteX19" fmla="*/ 121289 w 164346"/>
                  <a:gd name="connsiteY19" fmla="*/ 135114 h 176547"/>
                  <a:gd name="connsiteX20" fmla="*/ 94524 w 164346"/>
                  <a:gd name="connsiteY20" fmla="*/ 146163 h 176547"/>
                  <a:gd name="connsiteX21" fmla="*/ 92905 w 164346"/>
                  <a:gd name="connsiteY21" fmla="*/ 154211 h 176547"/>
                  <a:gd name="connsiteX22" fmla="*/ 85190 w 164346"/>
                  <a:gd name="connsiteY22" fmla="*/ 161594 h 176547"/>
                  <a:gd name="connsiteX23" fmla="*/ 83475 w 164346"/>
                  <a:gd name="connsiteY23" fmla="*/ 150402 h 176547"/>
                  <a:gd name="connsiteX24" fmla="*/ 84523 w 164346"/>
                  <a:gd name="connsiteY24" fmla="*/ 139209 h 176547"/>
                  <a:gd name="connsiteX25" fmla="*/ 71711 w 164346"/>
                  <a:gd name="connsiteY25" fmla="*/ 128780 h 176547"/>
                  <a:gd name="connsiteX26" fmla="*/ 93666 w 164346"/>
                  <a:gd name="connsiteY26" fmla="*/ 120112 h 176547"/>
                  <a:gd name="connsiteX27" fmla="*/ 103906 w 164346"/>
                  <a:gd name="connsiteY27" fmla="*/ 110206 h 176547"/>
                  <a:gd name="connsiteX28" fmla="*/ 92667 w 164346"/>
                  <a:gd name="connsiteY28" fmla="*/ 106539 h 176547"/>
                  <a:gd name="connsiteX29" fmla="*/ 85047 w 164346"/>
                  <a:gd name="connsiteY29" fmla="*/ 102824 h 176547"/>
                  <a:gd name="connsiteX30" fmla="*/ 61091 w 164346"/>
                  <a:gd name="connsiteY30" fmla="*/ 98681 h 176547"/>
                  <a:gd name="connsiteX31" fmla="*/ 36612 w 164346"/>
                  <a:gd name="connsiteY31" fmla="*/ 105777 h 176547"/>
                  <a:gd name="connsiteX32" fmla="*/ 27373 w 164346"/>
                  <a:gd name="connsiteY32" fmla="*/ 119731 h 17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46" h="176547">
                    <a:moveTo>
                      <a:pt x="27373" y="119731"/>
                    </a:moveTo>
                    <a:cubicBezTo>
                      <a:pt x="26230" y="118160"/>
                      <a:pt x="25087" y="116540"/>
                      <a:pt x="23944" y="114968"/>
                    </a:cubicBezTo>
                    <a:cubicBezTo>
                      <a:pt x="16419" y="110825"/>
                      <a:pt x="21229" y="102919"/>
                      <a:pt x="18419" y="97300"/>
                    </a:cubicBezTo>
                    <a:cubicBezTo>
                      <a:pt x="14704" y="94252"/>
                      <a:pt x="12609" y="89870"/>
                      <a:pt x="9561" y="86250"/>
                    </a:cubicBezTo>
                    <a:cubicBezTo>
                      <a:pt x="655" y="75726"/>
                      <a:pt x="1798" y="65248"/>
                      <a:pt x="13704" y="64677"/>
                    </a:cubicBezTo>
                    <a:cubicBezTo>
                      <a:pt x="27658" y="64010"/>
                      <a:pt x="21086" y="54628"/>
                      <a:pt x="23182" y="49675"/>
                    </a:cubicBezTo>
                    <a:cubicBezTo>
                      <a:pt x="27658" y="39150"/>
                      <a:pt x="16847" y="40388"/>
                      <a:pt x="11799" y="37292"/>
                    </a:cubicBezTo>
                    <a:cubicBezTo>
                      <a:pt x="6227" y="34577"/>
                      <a:pt x="2084" y="30529"/>
                      <a:pt x="84" y="24576"/>
                    </a:cubicBezTo>
                    <a:cubicBezTo>
                      <a:pt x="-583" y="18766"/>
                      <a:pt x="2798" y="16004"/>
                      <a:pt x="7799" y="14432"/>
                    </a:cubicBezTo>
                    <a:cubicBezTo>
                      <a:pt x="12085" y="14099"/>
                      <a:pt x="16371" y="13528"/>
                      <a:pt x="20277" y="11289"/>
                    </a:cubicBezTo>
                    <a:cubicBezTo>
                      <a:pt x="39088" y="-5237"/>
                      <a:pt x="56995" y="-2999"/>
                      <a:pt x="74140" y="13956"/>
                    </a:cubicBezTo>
                    <a:cubicBezTo>
                      <a:pt x="87428" y="28767"/>
                      <a:pt x="100001" y="44293"/>
                      <a:pt x="107192" y="63009"/>
                    </a:cubicBezTo>
                    <a:cubicBezTo>
                      <a:pt x="118860" y="93347"/>
                      <a:pt x="144483" y="114683"/>
                      <a:pt x="158199" y="143639"/>
                    </a:cubicBezTo>
                    <a:cubicBezTo>
                      <a:pt x="160484" y="148544"/>
                      <a:pt x="164485" y="152688"/>
                      <a:pt x="164342" y="158545"/>
                    </a:cubicBezTo>
                    <a:cubicBezTo>
                      <a:pt x="158579" y="154450"/>
                      <a:pt x="153436" y="147115"/>
                      <a:pt x="147150" y="158736"/>
                    </a:cubicBezTo>
                    <a:cubicBezTo>
                      <a:pt x="143816" y="164832"/>
                      <a:pt x="140435" y="171785"/>
                      <a:pt x="130767" y="176548"/>
                    </a:cubicBezTo>
                    <a:cubicBezTo>
                      <a:pt x="134958" y="167213"/>
                      <a:pt x="138101" y="160117"/>
                      <a:pt x="141149" y="153354"/>
                    </a:cubicBezTo>
                    <a:cubicBezTo>
                      <a:pt x="131243" y="145496"/>
                      <a:pt x="127909" y="159688"/>
                      <a:pt x="119956" y="157403"/>
                    </a:cubicBezTo>
                    <a:cubicBezTo>
                      <a:pt x="119670" y="155450"/>
                      <a:pt x="119622" y="153450"/>
                      <a:pt x="119003" y="151592"/>
                    </a:cubicBezTo>
                    <a:cubicBezTo>
                      <a:pt x="116765" y="145258"/>
                      <a:pt x="136100" y="139591"/>
                      <a:pt x="121289" y="135114"/>
                    </a:cubicBezTo>
                    <a:cubicBezTo>
                      <a:pt x="113955" y="132876"/>
                      <a:pt x="97667" y="128875"/>
                      <a:pt x="94524" y="146163"/>
                    </a:cubicBezTo>
                    <a:cubicBezTo>
                      <a:pt x="94048" y="148830"/>
                      <a:pt x="93524" y="151545"/>
                      <a:pt x="92905" y="154211"/>
                    </a:cubicBezTo>
                    <a:cubicBezTo>
                      <a:pt x="91952" y="158355"/>
                      <a:pt x="90571" y="163165"/>
                      <a:pt x="85190" y="161594"/>
                    </a:cubicBezTo>
                    <a:cubicBezTo>
                      <a:pt x="78236" y="159498"/>
                      <a:pt x="79998" y="154450"/>
                      <a:pt x="83475" y="150402"/>
                    </a:cubicBezTo>
                    <a:cubicBezTo>
                      <a:pt x="86713" y="146592"/>
                      <a:pt x="91333" y="142020"/>
                      <a:pt x="84523" y="139209"/>
                    </a:cubicBezTo>
                    <a:cubicBezTo>
                      <a:pt x="78760" y="136781"/>
                      <a:pt x="72902" y="136209"/>
                      <a:pt x="71711" y="128780"/>
                    </a:cubicBezTo>
                    <a:cubicBezTo>
                      <a:pt x="81379" y="131542"/>
                      <a:pt x="84999" y="117445"/>
                      <a:pt x="93666" y="120112"/>
                    </a:cubicBezTo>
                    <a:cubicBezTo>
                      <a:pt x="104573" y="123494"/>
                      <a:pt x="103906" y="115683"/>
                      <a:pt x="103906" y="110206"/>
                    </a:cubicBezTo>
                    <a:cubicBezTo>
                      <a:pt x="103858" y="99776"/>
                      <a:pt x="97572" y="104634"/>
                      <a:pt x="92667" y="106539"/>
                    </a:cubicBezTo>
                    <a:cubicBezTo>
                      <a:pt x="88952" y="107968"/>
                      <a:pt x="85904" y="107444"/>
                      <a:pt x="85047" y="102824"/>
                    </a:cubicBezTo>
                    <a:cubicBezTo>
                      <a:pt x="80999" y="80583"/>
                      <a:pt x="68330" y="95395"/>
                      <a:pt x="61091" y="98681"/>
                    </a:cubicBezTo>
                    <a:cubicBezTo>
                      <a:pt x="53090" y="102300"/>
                      <a:pt x="49376" y="111397"/>
                      <a:pt x="36612" y="105777"/>
                    </a:cubicBezTo>
                    <a:cubicBezTo>
                      <a:pt x="23325" y="99872"/>
                      <a:pt x="41422" y="121922"/>
                      <a:pt x="27373" y="119731"/>
                    </a:cubicBezTo>
                    <a:close/>
                  </a:path>
                </a:pathLst>
              </a:custGeom>
              <a:solidFill>
                <a:srgbClr val="FFC774"/>
              </a:solidFill>
              <a:ln w="4763" cap="flat">
                <a:noFill/>
                <a:prstDash val="solid"/>
                <a:miter/>
              </a:ln>
            </p:spPr>
            <p:txBody>
              <a:bodyPr rtlCol="0" anchor="ctr"/>
              <a:lstStyle/>
              <a:p>
                <a:endParaRPr lang="en-US"/>
              </a:p>
            </p:txBody>
          </p:sp>
          <p:sp>
            <p:nvSpPr>
              <p:cNvPr id="1248" name="Freeform: Shape 1247">
                <a:extLst>
                  <a:ext uri="{FF2B5EF4-FFF2-40B4-BE49-F238E27FC236}">
                    <a16:creationId xmlns:a16="http://schemas.microsoft.com/office/drawing/2014/main" id="{EC4A661A-291C-41AE-C3D6-EF93F4162F28}"/>
                  </a:ext>
                </a:extLst>
              </p:cNvPr>
              <p:cNvSpPr/>
              <p:nvPr/>
            </p:nvSpPr>
            <p:spPr>
              <a:xfrm>
                <a:off x="7974624" y="7298531"/>
                <a:ext cx="114339" cy="101489"/>
              </a:xfrm>
              <a:custGeom>
                <a:avLst/>
                <a:gdLst>
                  <a:gd name="connsiteX0" fmla="*/ 43759 w 114339"/>
                  <a:gd name="connsiteY0" fmla="*/ 92393 h 101489"/>
                  <a:gd name="connsiteX1" fmla="*/ 45950 w 114339"/>
                  <a:gd name="connsiteY1" fmla="*/ 62579 h 101489"/>
                  <a:gd name="connsiteX2" fmla="*/ 53713 w 114339"/>
                  <a:gd name="connsiteY2" fmla="*/ 67675 h 101489"/>
                  <a:gd name="connsiteX3" fmla="*/ 63476 w 114339"/>
                  <a:gd name="connsiteY3" fmla="*/ 71771 h 101489"/>
                  <a:gd name="connsiteX4" fmla="*/ 60332 w 114339"/>
                  <a:gd name="connsiteY4" fmla="*/ 62579 h 101489"/>
                  <a:gd name="connsiteX5" fmla="*/ 4754 w 114339"/>
                  <a:gd name="connsiteY5" fmla="*/ 21003 h 101489"/>
                  <a:gd name="connsiteX6" fmla="*/ 277 w 114339"/>
                  <a:gd name="connsiteY6" fmla="*/ 15669 h 101489"/>
                  <a:gd name="connsiteX7" fmla="*/ 6897 w 114339"/>
                  <a:gd name="connsiteY7" fmla="*/ 12192 h 101489"/>
                  <a:gd name="connsiteX8" fmla="*/ 22613 w 114339"/>
                  <a:gd name="connsiteY8" fmla="*/ 0 h 101489"/>
                  <a:gd name="connsiteX9" fmla="*/ 26662 w 114339"/>
                  <a:gd name="connsiteY9" fmla="*/ 12335 h 101489"/>
                  <a:gd name="connsiteX10" fmla="*/ 61809 w 114339"/>
                  <a:gd name="connsiteY10" fmla="*/ 47149 h 101489"/>
                  <a:gd name="connsiteX11" fmla="*/ 68810 w 114339"/>
                  <a:gd name="connsiteY11" fmla="*/ 54626 h 101489"/>
                  <a:gd name="connsiteX12" fmla="*/ 79335 w 114339"/>
                  <a:gd name="connsiteY12" fmla="*/ 58817 h 101489"/>
                  <a:gd name="connsiteX13" fmla="*/ 78906 w 114339"/>
                  <a:gd name="connsiteY13" fmla="*/ 48339 h 101489"/>
                  <a:gd name="connsiteX14" fmla="*/ 81668 w 114339"/>
                  <a:gd name="connsiteY14" fmla="*/ 39957 h 101489"/>
                  <a:gd name="connsiteX15" fmla="*/ 112244 w 114339"/>
                  <a:gd name="connsiteY15" fmla="*/ 30623 h 101489"/>
                  <a:gd name="connsiteX16" fmla="*/ 114339 w 114339"/>
                  <a:gd name="connsiteY16" fmla="*/ 45291 h 101489"/>
                  <a:gd name="connsiteX17" fmla="*/ 104671 w 114339"/>
                  <a:gd name="connsiteY17" fmla="*/ 47768 h 101489"/>
                  <a:gd name="connsiteX18" fmla="*/ 81668 w 114339"/>
                  <a:gd name="connsiteY18" fmla="*/ 84106 h 101489"/>
                  <a:gd name="connsiteX19" fmla="*/ 67619 w 114339"/>
                  <a:gd name="connsiteY19" fmla="*/ 101489 h 101489"/>
                  <a:gd name="connsiteX20" fmla="*/ 43759 w 114339"/>
                  <a:gd name="connsiteY20" fmla="*/ 92393 h 1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39" h="101489">
                    <a:moveTo>
                      <a:pt x="43759" y="92393"/>
                    </a:moveTo>
                    <a:cubicBezTo>
                      <a:pt x="48045" y="82725"/>
                      <a:pt x="40330" y="71961"/>
                      <a:pt x="45950" y="62579"/>
                    </a:cubicBezTo>
                    <a:cubicBezTo>
                      <a:pt x="51141" y="61055"/>
                      <a:pt x="51998" y="64913"/>
                      <a:pt x="53713" y="67675"/>
                    </a:cubicBezTo>
                    <a:cubicBezTo>
                      <a:pt x="55998" y="71390"/>
                      <a:pt x="59142" y="75248"/>
                      <a:pt x="63476" y="71771"/>
                    </a:cubicBezTo>
                    <a:cubicBezTo>
                      <a:pt x="69381" y="67056"/>
                      <a:pt x="61475" y="65675"/>
                      <a:pt x="60332" y="62579"/>
                    </a:cubicBezTo>
                    <a:cubicBezTo>
                      <a:pt x="50855" y="36623"/>
                      <a:pt x="26852" y="30004"/>
                      <a:pt x="4754" y="21003"/>
                    </a:cubicBezTo>
                    <a:cubicBezTo>
                      <a:pt x="1944" y="19860"/>
                      <a:pt x="-913" y="18526"/>
                      <a:pt x="277" y="15669"/>
                    </a:cubicBezTo>
                    <a:cubicBezTo>
                      <a:pt x="992" y="13907"/>
                      <a:pt x="4468" y="12478"/>
                      <a:pt x="6897" y="12192"/>
                    </a:cubicBezTo>
                    <a:cubicBezTo>
                      <a:pt x="18280" y="10906"/>
                      <a:pt x="18280" y="11049"/>
                      <a:pt x="22613" y="0"/>
                    </a:cubicBezTo>
                    <a:cubicBezTo>
                      <a:pt x="24185" y="5049"/>
                      <a:pt x="25042" y="12192"/>
                      <a:pt x="26662" y="12335"/>
                    </a:cubicBezTo>
                    <a:cubicBezTo>
                      <a:pt x="47902" y="14668"/>
                      <a:pt x="51855" y="33814"/>
                      <a:pt x="61809" y="47149"/>
                    </a:cubicBezTo>
                    <a:cubicBezTo>
                      <a:pt x="63809" y="49863"/>
                      <a:pt x="66476" y="52149"/>
                      <a:pt x="68810" y="54626"/>
                    </a:cubicBezTo>
                    <a:cubicBezTo>
                      <a:pt x="71715" y="57674"/>
                      <a:pt x="75001" y="61293"/>
                      <a:pt x="79335" y="58817"/>
                    </a:cubicBezTo>
                    <a:cubicBezTo>
                      <a:pt x="84812" y="55721"/>
                      <a:pt x="80430" y="51768"/>
                      <a:pt x="78906" y="48339"/>
                    </a:cubicBezTo>
                    <a:cubicBezTo>
                      <a:pt x="77287" y="44625"/>
                      <a:pt x="77763" y="41767"/>
                      <a:pt x="81668" y="39957"/>
                    </a:cubicBezTo>
                    <a:cubicBezTo>
                      <a:pt x="90241" y="32814"/>
                      <a:pt x="103052" y="40624"/>
                      <a:pt x="112244" y="30623"/>
                    </a:cubicBezTo>
                    <a:cubicBezTo>
                      <a:pt x="114387" y="28289"/>
                      <a:pt x="113672" y="40053"/>
                      <a:pt x="114339" y="45291"/>
                    </a:cubicBezTo>
                    <a:cubicBezTo>
                      <a:pt x="108005" y="34671"/>
                      <a:pt x="103290" y="43053"/>
                      <a:pt x="104671" y="47768"/>
                    </a:cubicBezTo>
                    <a:cubicBezTo>
                      <a:pt x="111053" y="69389"/>
                      <a:pt x="95813" y="76962"/>
                      <a:pt x="81668" y="84106"/>
                    </a:cubicBezTo>
                    <a:cubicBezTo>
                      <a:pt x="74811" y="87630"/>
                      <a:pt x="73620" y="94345"/>
                      <a:pt x="67619" y="101489"/>
                    </a:cubicBezTo>
                    <a:cubicBezTo>
                      <a:pt x="63333" y="83677"/>
                      <a:pt x="56856" y="74009"/>
                      <a:pt x="43759" y="92393"/>
                    </a:cubicBezTo>
                    <a:close/>
                  </a:path>
                </a:pathLst>
              </a:custGeom>
              <a:solidFill>
                <a:srgbClr val="FFCA7E"/>
              </a:solidFill>
              <a:ln w="4763" cap="flat">
                <a:noFill/>
                <a:prstDash val="solid"/>
                <a:miter/>
              </a:ln>
            </p:spPr>
            <p:txBody>
              <a:bodyPr rtlCol="0" anchor="ctr"/>
              <a:lstStyle/>
              <a:p>
                <a:endParaRPr lang="en-US"/>
              </a:p>
            </p:txBody>
          </p:sp>
          <p:sp>
            <p:nvSpPr>
              <p:cNvPr id="1249" name="Freeform: Shape 1248">
                <a:extLst>
                  <a:ext uri="{FF2B5EF4-FFF2-40B4-BE49-F238E27FC236}">
                    <a16:creationId xmlns:a16="http://schemas.microsoft.com/office/drawing/2014/main" id="{B19DA1BE-4B15-914F-25BF-C32022A550B8}"/>
                  </a:ext>
                </a:extLst>
              </p:cNvPr>
              <p:cNvSpPr/>
              <p:nvPr/>
            </p:nvSpPr>
            <p:spPr>
              <a:xfrm>
                <a:off x="8222021" y="7352585"/>
                <a:ext cx="49678" cy="32108"/>
              </a:xfrm>
              <a:custGeom>
                <a:avLst/>
                <a:gdLst>
                  <a:gd name="connsiteX0" fmla="*/ 49679 w 49678"/>
                  <a:gd name="connsiteY0" fmla="*/ 29766 h 32108"/>
                  <a:gd name="connsiteX1" fmla="*/ 28866 w 49678"/>
                  <a:gd name="connsiteY1" fmla="*/ 30623 h 32108"/>
                  <a:gd name="connsiteX2" fmla="*/ 16865 w 49678"/>
                  <a:gd name="connsiteY2" fmla="*/ 28861 h 32108"/>
                  <a:gd name="connsiteX3" fmla="*/ 196 w 49678"/>
                  <a:gd name="connsiteY3" fmla="*/ 22336 h 32108"/>
                  <a:gd name="connsiteX4" fmla="*/ 11674 w 49678"/>
                  <a:gd name="connsiteY4" fmla="*/ 15050 h 32108"/>
                  <a:gd name="connsiteX5" fmla="*/ 25152 w 49678"/>
                  <a:gd name="connsiteY5" fmla="*/ 0 h 32108"/>
                  <a:gd name="connsiteX6" fmla="*/ 49679 w 49678"/>
                  <a:gd name="connsiteY6" fmla="*/ 29766 h 3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8" h="32108">
                    <a:moveTo>
                      <a:pt x="49679" y="29766"/>
                    </a:moveTo>
                    <a:cubicBezTo>
                      <a:pt x="42916" y="34862"/>
                      <a:pt x="35820" y="29956"/>
                      <a:pt x="28866" y="30623"/>
                    </a:cubicBezTo>
                    <a:cubicBezTo>
                      <a:pt x="24866" y="29956"/>
                      <a:pt x="20723" y="28337"/>
                      <a:pt x="16865" y="28861"/>
                    </a:cubicBezTo>
                    <a:cubicBezTo>
                      <a:pt x="9721" y="29861"/>
                      <a:pt x="1958" y="30813"/>
                      <a:pt x="196" y="22336"/>
                    </a:cubicBezTo>
                    <a:cubicBezTo>
                      <a:pt x="-1518" y="14050"/>
                      <a:pt x="8483" y="19098"/>
                      <a:pt x="11674" y="15050"/>
                    </a:cubicBezTo>
                    <a:cubicBezTo>
                      <a:pt x="15770" y="9763"/>
                      <a:pt x="20627" y="5001"/>
                      <a:pt x="25152" y="0"/>
                    </a:cubicBezTo>
                    <a:cubicBezTo>
                      <a:pt x="35582" y="8097"/>
                      <a:pt x="32486" y="27289"/>
                      <a:pt x="49679" y="29766"/>
                    </a:cubicBezTo>
                    <a:close/>
                  </a:path>
                </a:pathLst>
              </a:custGeom>
              <a:solidFill>
                <a:srgbClr val="FFC167"/>
              </a:solidFill>
              <a:ln w="4763" cap="flat">
                <a:noFill/>
                <a:prstDash val="solid"/>
                <a:miter/>
              </a:ln>
            </p:spPr>
            <p:txBody>
              <a:bodyPr rtlCol="0" anchor="ctr"/>
              <a:lstStyle/>
              <a:p>
                <a:endParaRPr lang="en-US"/>
              </a:p>
            </p:txBody>
          </p:sp>
          <p:sp>
            <p:nvSpPr>
              <p:cNvPr id="1250" name="Freeform: Shape 1249">
                <a:extLst>
                  <a:ext uri="{FF2B5EF4-FFF2-40B4-BE49-F238E27FC236}">
                    <a16:creationId xmlns:a16="http://schemas.microsoft.com/office/drawing/2014/main" id="{DA6E9142-98A0-2BA0-6FDB-3F3AD05FBCBE}"/>
                  </a:ext>
                </a:extLst>
              </p:cNvPr>
              <p:cNvSpPr/>
              <p:nvPr/>
            </p:nvSpPr>
            <p:spPr>
              <a:xfrm>
                <a:off x="8237056" y="7334630"/>
                <a:ext cx="10131" cy="18002"/>
              </a:xfrm>
              <a:custGeom>
                <a:avLst/>
                <a:gdLst>
                  <a:gd name="connsiteX0" fmla="*/ 68 w 10131"/>
                  <a:gd name="connsiteY0" fmla="*/ 0 h 18002"/>
                  <a:gd name="connsiteX1" fmla="*/ 10117 w 10131"/>
                  <a:gd name="connsiteY1" fmla="*/ 18002 h 18002"/>
                  <a:gd name="connsiteX2" fmla="*/ 68 w 10131"/>
                  <a:gd name="connsiteY2" fmla="*/ 0 h 18002"/>
                </a:gdLst>
                <a:ahLst/>
                <a:cxnLst>
                  <a:cxn ang="0">
                    <a:pos x="connsiteX0" y="connsiteY0"/>
                  </a:cxn>
                  <a:cxn ang="0">
                    <a:pos x="connsiteX1" y="connsiteY1"/>
                  </a:cxn>
                  <a:cxn ang="0">
                    <a:pos x="connsiteX2" y="connsiteY2"/>
                  </a:cxn>
                </a:cxnLst>
                <a:rect l="l" t="t" r="r" b="b"/>
                <a:pathLst>
                  <a:path w="10131" h="18002">
                    <a:moveTo>
                      <a:pt x="68" y="0"/>
                    </a:moveTo>
                    <a:cubicBezTo>
                      <a:pt x="6355" y="4382"/>
                      <a:pt x="10403" y="10002"/>
                      <a:pt x="10117" y="18002"/>
                    </a:cubicBezTo>
                    <a:cubicBezTo>
                      <a:pt x="3688" y="13716"/>
                      <a:pt x="-599" y="8240"/>
                      <a:pt x="68" y="0"/>
                    </a:cubicBezTo>
                    <a:close/>
                  </a:path>
                </a:pathLst>
              </a:custGeom>
              <a:solidFill>
                <a:srgbClr val="FFC167"/>
              </a:solidFill>
              <a:ln w="4763" cap="flat">
                <a:noFill/>
                <a:prstDash val="solid"/>
                <a:miter/>
              </a:ln>
            </p:spPr>
            <p:txBody>
              <a:bodyPr rtlCol="0" anchor="ctr"/>
              <a:lstStyle/>
              <a:p>
                <a:endParaRPr lang="en-US"/>
              </a:p>
            </p:txBody>
          </p:sp>
          <p:sp>
            <p:nvSpPr>
              <p:cNvPr id="1251" name="Freeform: Shape 1250">
                <a:extLst>
                  <a:ext uri="{FF2B5EF4-FFF2-40B4-BE49-F238E27FC236}">
                    <a16:creationId xmlns:a16="http://schemas.microsoft.com/office/drawing/2014/main" id="{02A5FAB9-3B39-7384-8B8B-EE9D1D22B885}"/>
                  </a:ext>
                </a:extLst>
              </p:cNvPr>
              <p:cNvSpPr/>
              <p:nvPr/>
            </p:nvSpPr>
            <p:spPr>
              <a:xfrm>
                <a:off x="7961254" y="6971752"/>
                <a:ext cx="168808" cy="207377"/>
              </a:xfrm>
              <a:custGeom>
                <a:avLst/>
                <a:gdLst>
                  <a:gd name="connsiteX0" fmla="*/ 105325 w 168808"/>
                  <a:gd name="connsiteY0" fmla="*/ 200668 h 207377"/>
                  <a:gd name="connsiteX1" fmla="*/ 95848 w 168808"/>
                  <a:gd name="connsiteY1" fmla="*/ 207145 h 207377"/>
                  <a:gd name="connsiteX2" fmla="*/ 89466 w 168808"/>
                  <a:gd name="connsiteY2" fmla="*/ 203002 h 207377"/>
                  <a:gd name="connsiteX3" fmla="*/ 64987 w 168808"/>
                  <a:gd name="connsiteY3" fmla="*/ 176522 h 207377"/>
                  <a:gd name="connsiteX4" fmla="*/ 56271 w 168808"/>
                  <a:gd name="connsiteY4" fmla="*/ 161615 h 207377"/>
                  <a:gd name="connsiteX5" fmla="*/ 61700 w 168808"/>
                  <a:gd name="connsiteY5" fmla="*/ 137041 h 207377"/>
                  <a:gd name="connsiteX6" fmla="*/ 87466 w 168808"/>
                  <a:gd name="connsiteY6" fmla="*/ 130707 h 207377"/>
                  <a:gd name="connsiteX7" fmla="*/ 108706 w 168808"/>
                  <a:gd name="connsiteY7" fmla="*/ 164997 h 207377"/>
                  <a:gd name="connsiteX8" fmla="*/ 116945 w 168808"/>
                  <a:gd name="connsiteY8" fmla="*/ 148138 h 207377"/>
                  <a:gd name="connsiteX9" fmla="*/ 104801 w 168808"/>
                  <a:gd name="connsiteY9" fmla="*/ 122468 h 207377"/>
                  <a:gd name="connsiteX10" fmla="*/ 101229 w 168808"/>
                  <a:gd name="connsiteY10" fmla="*/ 125896 h 207377"/>
                  <a:gd name="connsiteX11" fmla="*/ 85513 w 168808"/>
                  <a:gd name="connsiteY11" fmla="*/ 131373 h 207377"/>
                  <a:gd name="connsiteX12" fmla="*/ 59700 w 168808"/>
                  <a:gd name="connsiteY12" fmla="*/ 122420 h 207377"/>
                  <a:gd name="connsiteX13" fmla="*/ 46365 w 168808"/>
                  <a:gd name="connsiteY13" fmla="*/ 113229 h 207377"/>
                  <a:gd name="connsiteX14" fmla="*/ 59224 w 168808"/>
                  <a:gd name="connsiteY14" fmla="*/ 101846 h 207377"/>
                  <a:gd name="connsiteX15" fmla="*/ 41317 w 168808"/>
                  <a:gd name="connsiteY15" fmla="*/ 75271 h 207377"/>
                  <a:gd name="connsiteX16" fmla="*/ 25362 w 168808"/>
                  <a:gd name="connsiteY16" fmla="*/ 64984 h 207377"/>
                  <a:gd name="connsiteX17" fmla="*/ 3455 w 168808"/>
                  <a:gd name="connsiteY17" fmla="*/ 16312 h 207377"/>
                  <a:gd name="connsiteX18" fmla="*/ 8980 w 168808"/>
                  <a:gd name="connsiteY18" fmla="*/ 15359 h 207377"/>
                  <a:gd name="connsiteX19" fmla="*/ 15790 w 168808"/>
                  <a:gd name="connsiteY19" fmla="*/ 19359 h 207377"/>
                  <a:gd name="connsiteX20" fmla="*/ 20934 w 168808"/>
                  <a:gd name="connsiteY20" fmla="*/ 22217 h 207377"/>
                  <a:gd name="connsiteX21" fmla="*/ 20934 w 168808"/>
                  <a:gd name="connsiteY21" fmla="*/ 16454 h 207377"/>
                  <a:gd name="connsiteX22" fmla="*/ 49746 w 168808"/>
                  <a:gd name="connsiteY22" fmla="*/ 2834 h 207377"/>
                  <a:gd name="connsiteX23" fmla="*/ 132328 w 168808"/>
                  <a:gd name="connsiteY23" fmla="*/ 138041 h 207377"/>
                  <a:gd name="connsiteX24" fmla="*/ 153045 w 168808"/>
                  <a:gd name="connsiteY24" fmla="*/ 163235 h 207377"/>
                  <a:gd name="connsiteX25" fmla="*/ 156236 w 168808"/>
                  <a:gd name="connsiteY25" fmla="*/ 167426 h 207377"/>
                  <a:gd name="connsiteX26" fmla="*/ 168809 w 168808"/>
                  <a:gd name="connsiteY26" fmla="*/ 198287 h 207377"/>
                  <a:gd name="connsiteX27" fmla="*/ 161141 w 168808"/>
                  <a:gd name="connsiteY27" fmla="*/ 199811 h 207377"/>
                  <a:gd name="connsiteX28" fmla="*/ 117707 w 168808"/>
                  <a:gd name="connsiteY28" fmla="*/ 199715 h 207377"/>
                  <a:gd name="connsiteX29" fmla="*/ 114183 w 168808"/>
                  <a:gd name="connsiteY29" fmla="*/ 197905 h 207377"/>
                  <a:gd name="connsiteX30" fmla="*/ 105325 w 168808"/>
                  <a:gd name="connsiteY30" fmla="*/ 200668 h 20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8808" h="207377">
                    <a:moveTo>
                      <a:pt x="105325" y="200668"/>
                    </a:moveTo>
                    <a:cubicBezTo>
                      <a:pt x="102134" y="202811"/>
                      <a:pt x="98991" y="205002"/>
                      <a:pt x="95848" y="207145"/>
                    </a:cubicBezTo>
                    <a:cubicBezTo>
                      <a:pt x="92133" y="208145"/>
                      <a:pt x="90704" y="205764"/>
                      <a:pt x="89466" y="203002"/>
                    </a:cubicBezTo>
                    <a:cubicBezTo>
                      <a:pt x="88752" y="187333"/>
                      <a:pt x="72940" y="185523"/>
                      <a:pt x="64987" y="176522"/>
                    </a:cubicBezTo>
                    <a:cubicBezTo>
                      <a:pt x="60081" y="172712"/>
                      <a:pt x="57414" y="167616"/>
                      <a:pt x="56271" y="161615"/>
                    </a:cubicBezTo>
                    <a:cubicBezTo>
                      <a:pt x="55366" y="152281"/>
                      <a:pt x="53461" y="135660"/>
                      <a:pt x="61700" y="137041"/>
                    </a:cubicBezTo>
                    <a:cubicBezTo>
                      <a:pt x="73130" y="138899"/>
                      <a:pt x="78274" y="128468"/>
                      <a:pt x="87466" y="130707"/>
                    </a:cubicBezTo>
                    <a:cubicBezTo>
                      <a:pt x="102753" y="136946"/>
                      <a:pt x="98800" y="155091"/>
                      <a:pt x="108706" y="164997"/>
                    </a:cubicBezTo>
                    <a:cubicBezTo>
                      <a:pt x="116993" y="162140"/>
                      <a:pt x="112754" y="152948"/>
                      <a:pt x="116945" y="148138"/>
                    </a:cubicBezTo>
                    <a:cubicBezTo>
                      <a:pt x="121089" y="135898"/>
                      <a:pt x="106992" y="131993"/>
                      <a:pt x="104801" y="122468"/>
                    </a:cubicBezTo>
                    <a:cubicBezTo>
                      <a:pt x="104563" y="121515"/>
                      <a:pt x="102610" y="124754"/>
                      <a:pt x="101229" y="125896"/>
                    </a:cubicBezTo>
                    <a:cubicBezTo>
                      <a:pt x="96800" y="130087"/>
                      <a:pt x="90656" y="129326"/>
                      <a:pt x="85513" y="131373"/>
                    </a:cubicBezTo>
                    <a:cubicBezTo>
                      <a:pt x="77131" y="127945"/>
                      <a:pt x="71130" y="118800"/>
                      <a:pt x="59700" y="122420"/>
                    </a:cubicBezTo>
                    <a:cubicBezTo>
                      <a:pt x="53223" y="124468"/>
                      <a:pt x="47270" y="120658"/>
                      <a:pt x="46365" y="113229"/>
                    </a:cubicBezTo>
                    <a:cubicBezTo>
                      <a:pt x="45318" y="104513"/>
                      <a:pt x="50699" y="101227"/>
                      <a:pt x="59224" y="101846"/>
                    </a:cubicBezTo>
                    <a:cubicBezTo>
                      <a:pt x="52556" y="92988"/>
                      <a:pt x="37745" y="91654"/>
                      <a:pt x="41317" y="75271"/>
                    </a:cubicBezTo>
                    <a:cubicBezTo>
                      <a:pt x="42746" y="68652"/>
                      <a:pt x="31316" y="67556"/>
                      <a:pt x="25362" y="64984"/>
                    </a:cubicBezTo>
                    <a:cubicBezTo>
                      <a:pt x="74" y="54031"/>
                      <a:pt x="-4260" y="44744"/>
                      <a:pt x="3455" y="16312"/>
                    </a:cubicBezTo>
                    <a:cubicBezTo>
                      <a:pt x="5217" y="15407"/>
                      <a:pt x="7075" y="15168"/>
                      <a:pt x="8980" y="15359"/>
                    </a:cubicBezTo>
                    <a:cubicBezTo>
                      <a:pt x="11551" y="16217"/>
                      <a:pt x="13599" y="17883"/>
                      <a:pt x="15790" y="19359"/>
                    </a:cubicBezTo>
                    <a:cubicBezTo>
                      <a:pt x="17457" y="20502"/>
                      <a:pt x="18028" y="24503"/>
                      <a:pt x="20934" y="22217"/>
                    </a:cubicBezTo>
                    <a:cubicBezTo>
                      <a:pt x="21743" y="21598"/>
                      <a:pt x="20505" y="18502"/>
                      <a:pt x="20934" y="16454"/>
                    </a:cubicBezTo>
                    <a:cubicBezTo>
                      <a:pt x="28172" y="6834"/>
                      <a:pt x="33983" y="-5691"/>
                      <a:pt x="49746" y="2834"/>
                    </a:cubicBezTo>
                    <a:cubicBezTo>
                      <a:pt x="80227" y="46078"/>
                      <a:pt x="104754" y="92988"/>
                      <a:pt x="132328" y="138041"/>
                    </a:cubicBezTo>
                    <a:cubicBezTo>
                      <a:pt x="140282" y="145566"/>
                      <a:pt x="145949" y="154996"/>
                      <a:pt x="153045" y="163235"/>
                    </a:cubicBezTo>
                    <a:cubicBezTo>
                      <a:pt x="154093" y="164616"/>
                      <a:pt x="155188" y="165997"/>
                      <a:pt x="156236" y="167426"/>
                    </a:cubicBezTo>
                    <a:cubicBezTo>
                      <a:pt x="160427" y="177712"/>
                      <a:pt x="164618" y="188000"/>
                      <a:pt x="168809" y="198287"/>
                    </a:cubicBezTo>
                    <a:cubicBezTo>
                      <a:pt x="166190" y="198858"/>
                      <a:pt x="161808" y="200716"/>
                      <a:pt x="161141" y="199811"/>
                    </a:cubicBezTo>
                    <a:cubicBezTo>
                      <a:pt x="146521" y="180475"/>
                      <a:pt x="132233" y="188238"/>
                      <a:pt x="117707" y="199715"/>
                    </a:cubicBezTo>
                    <a:cubicBezTo>
                      <a:pt x="117279" y="200049"/>
                      <a:pt x="115421" y="198572"/>
                      <a:pt x="114183" y="197905"/>
                    </a:cubicBezTo>
                    <a:cubicBezTo>
                      <a:pt x="110754" y="197334"/>
                      <a:pt x="108373" y="200049"/>
                      <a:pt x="105325" y="200668"/>
                    </a:cubicBezTo>
                    <a:close/>
                  </a:path>
                </a:pathLst>
              </a:custGeom>
              <a:solidFill>
                <a:srgbClr val="FFBC57"/>
              </a:solidFill>
              <a:ln w="4763" cap="flat">
                <a:noFill/>
                <a:prstDash val="solid"/>
                <a:miter/>
              </a:ln>
            </p:spPr>
            <p:txBody>
              <a:bodyPr rtlCol="0" anchor="ctr"/>
              <a:lstStyle/>
              <a:p>
                <a:endParaRPr lang="en-US"/>
              </a:p>
            </p:txBody>
          </p:sp>
          <p:sp>
            <p:nvSpPr>
              <p:cNvPr id="1252" name="Freeform: Shape 1251">
                <a:extLst>
                  <a:ext uri="{FF2B5EF4-FFF2-40B4-BE49-F238E27FC236}">
                    <a16:creationId xmlns:a16="http://schemas.microsoft.com/office/drawing/2014/main" id="{F8385A69-F768-B6D6-4D01-F8CFBA170F5B}"/>
                  </a:ext>
                </a:extLst>
              </p:cNvPr>
              <p:cNvSpPr/>
              <p:nvPr/>
            </p:nvSpPr>
            <p:spPr>
              <a:xfrm>
                <a:off x="7752586" y="7234142"/>
                <a:ext cx="248094" cy="160521"/>
              </a:xfrm>
              <a:custGeom>
                <a:avLst/>
                <a:gdLst>
                  <a:gd name="connsiteX0" fmla="*/ 133351 w 248094"/>
                  <a:gd name="connsiteY0" fmla="*/ 17859 h 160521"/>
                  <a:gd name="connsiteX1" fmla="*/ 136733 w 248094"/>
                  <a:gd name="connsiteY1" fmla="*/ 22622 h 160521"/>
                  <a:gd name="connsiteX2" fmla="*/ 129351 w 248094"/>
                  <a:gd name="connsiteY2" fmla="*/ 42386 h 160521"/>
                  <a:gd name="connsiteX3" fmla="*/ 108586 w 248094"/>
                  <a:gd name="connsiteY3" fmla="*/ 46863 h 160521"/>
                  <a:gd name="connsiteX4" fmla="*/ 98442 w 248094"/>
                  <a:gd name="connsiteY4" fmla="*/ 60103 h 160521"/>
                  <a:gd name="connsiteX5" fmla="*/ 89250 w 248094"/>
                  <a:gd name="connsiteY5" fmla="*/ 51054 h 160521"/>
                  <a:gd name="connsiteX6" fmla="*/ 73058 w 248094"/>
                  <a:gd name="connsiteY6" fmla="*/ 87202 h 160521"/>
                  <a:gd name="connsiteX7" fmla="*/ 87060 w 248094"/>
                  <a:gd name="connsiteY7" fmla="*/ 89488 h 160521"/>
                  <a:gd name="connsiteX8" fmla="*/ 100728 w 248094"/>
                  <a:gd name="connsiteY8" fmla="*/ 100394 h 160521"/>
                  <a:gd name="connsiteX9" fmla="*/ 115158 w 248094"/>
                  <a:gd name="connsiteY9" fmla="*/ 90583 h 160521"/>
                  <a:gd name="connsiteX10" fmla="*/ 118349 w 248094"/>
                  <a:gd name="connsiteY10" fmla="*/ 79963 h 160521"/>
                  <a:gd name="connsiteX11" fmla="*/ 127350 w 248094"/>
                  <a:gd name="connsiteY11" fmla="*/ 85963 h 160521"/>
                  <a:gd name="connsiteX12" fmla="*/ 146115 w 248094"/>
                  <a:gd name="connsiteY12" fmla="*/ 91916 h 160521"/>
                  <a:gd name="connsiteX13" fmla="*/ 165641 w 248094"/>
                  <a:gd name="connsiteY13" fmla="*/ 123492 h 160521"/>
                  <a:gd name="connsiteX14" fmla="*/ 171403 w 248094"/>
                  <a:gd name="connsiteY14" fmla="*/ 115538 h 160521"/>
                  <a:gd name="connsiteX15" fmla="*/ 180738 w 248094"/>
                  <a:gd name="connsiteY15" fmla="*/ 101679 h 160521"/>
                  <a:gd name="connsiteX16" fmla="*/ 193977 w 248094"/>
                  <a:gd name="connsiteY16" fmla="*/ 114634 h 160521"/>
                  <a:gd name="connsiteX17" fmla="*/ 205741 w 248094"/>
                  <a:gd name="connsiteY17" fmla="*/ 130921 h 160521"/>
                  <a:gd name="connsiteX18" fmla="*/ 214266 w 248094"/>
                  <a:gd name="connsiteY18" fmla="*/ 115110 h 160521"/>
                  <a:gd name="connsiteX19" fmla="*/ 246318 w 248094"/>
                  <a:gd name="connsiteY19" fmla="*/ 106299 h 160521"/>
                  <a:gd name="connsiteX20" fmla="*/ 243079 w 248094"/>
                  <a:gd name="connsiteY20" fmla="*/ 117396 h 160521"/>
                  <a:gd name="connsiteX21" fmla="*/ 235792 w 248094"/>
                  <a:gd name="connsiteY21" fmla="*/ 135207 h 160521"/>
                  <a:gd name="connsiteX22" fmla="*/ 205503 w 248094"/>
                  <a:gd name="connsiteY22" fmla="*/ 143828 h 160521"/>
                  <a:gd name="connsiteX23" fmla="*/ 144733 w 248094"/>
                  <a:gd name="connsiteY23" fmla="*/ 153877 h 160521"/>
                  <a:gd name="connsiteX24" fmla="*/ 139780 w 248094"/>
                  <a:gd name="connsiteY24" fmla="*/ 155257 h 160521"/>
                  <a:gd name="connsiteX25" fmla="*/ 126446 w 248094"/>
                  <a:gd name="connsiteY25" fmla="*/ 146447 h 160521"/>
                  <a:gd name="connsiteX26" fmla="*/ 71438 w 248094"/>
                  <a:gd name="connsiteY26" fmla="*/ 156115 h 160521"/>
                  <a:gd name="connsiteX27" fmla="*/ 57722 w 248094"/>
                  <a:gd name="connsiteY27" fmla="*/ 157115 h 160521"/>
                  <a:gd name="connsiteX28" fmla="*/ 35482 w 248094"/>
                  <a:gd name="connsiteY28" fmla="*/ 148637 h 160521"/>
                  <a:gd name="connsiteX29" fmla="*/ 26861 w 248094"/>
                  <a:gd name="connsiteY29" fmla="*/ 141065 h 160521"/>
                  <a:gd name="connsiteX30" fmla="*/ 18718 w 248094"/>
                  <a:gd name="connsiteY30" fmla="*/ 127445 h 160521"/>
                  <a:gd name="connsiteX31" fmla="*/ 8383 w 248094"/>
                  <a:gd name="connsiteY31" fmla="*/ 80534 h 160521"/>
                  <a:gd name="connsiteX32" fmla="*/ 21671 w 248094"/>
                  <a:gd name="connsiteY32" fmla="*/ 65580 h 160521"/>
                  <a:gd name="connsiteX33" fmla="*/ 38672 w 248094"/>
                  <a:gd name="connsiteY33" fmla="*/ 27670 h 160521"/>
                  <a:gd name="connsiteX34" fmla="*/ 32052 w 248094"/>
                  <a:gd name="connsiteY34" fmla="*/ 17526 h 160521"/>
                  <a:gd name="connsiteX35" fmla="*/ 54580 w 248094"/>
                  <a:gd name="connsiteY35" fmla="*/ 11906 h 160521"/>
                  <a:gd name="connsiteX36" fmla="*/ 92632 w 248094"/>
                  <a:gd name="connsiteY36" fmla="*/ 1381 h 160521"/>
                  <a:gd name="connsiteX37" fmla="*/ 98680 w 248094"/>
                  <a:gd name="connsiteY37" fmla="*/ 0 h 160521"/>
                  <a:gd name="connsiteX38" fmla="*/ 108348 w 248094"/>
                  <a:gd name="connsiteY38" fmla="*/ 2429 h 160521"/>
                  <a:gd name="connsiteX39" fmla="*/ 122159 w 248094"/>
                  <a:gd name="connsiteY39" fmla="*/ 6525 h 160521"/>
                  <a:gd name="connsiteX40" fmla="*/ 133351 w 248094"/>
                  <a:gd name="connsiteY40" fmla="*/ 17859 h 16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8094" h="160521">
                    <a:moveTo>
                      <a:pt x="133351" y="17859"/>
                    </a:moveTo>
                    <a:cubicBezTo>
                      <a:pt x="134446" y="19478"/>
                      <a:pt x="135590" y="21050"/>
                      <a:pt x="136733" y="22622"/>
                    </a:cubicBezTo>
                    <a:cubicBezTo>
                      <a:pt x="135637" y="29718"/>
                      <a:pt x="130208" y="35195"/>
                      <a:pt x="129351" y="42386"/>
                    </a:cubicBezTo>
                    <a:cubicBezTo>
                      <a:pt x="121968" y="40100"/>
                      <a:pt x="121397" y="68913"/>
                      <a:pt x="108586" y="46863"/>
                    </a:cubicBezTo>
                    <a:cubicBezTo>
                      <a:pt x="107252" y="44625"/>
                      <a:pt x="100871" y="54340"/>
                      <a:pt x="98442" y="60103"/>
                    </a:cubicBezTo>
                    <a:cubicBezTo>
                      <a:pt x="90393" y="62056"/>
                      <a:pt x="95346" y="47244"/>
                      <a:pt x="89250" y="51054"/>
                    </a:cubicBezTo>
                    <a:cubicBezTo>
                      <a:pt x="77011" y="58674"/>
                      <a:pt x="71296" y="71057"/>
                      <a:pt x="73058" y="87202"/>
                    </a:cubicBezTo>
                    <a:cubicBezTo>
                      <a:pt x="78249" y="82963"/>
                      <a:pt x="85821" y="78057"/>
                      <a:pt x="87060" y="89488"/>
                    </a:cubicBezTo>
                    <a:cubicBezTo>
                      <a:pt x="88155" y="99775"/>
                      <a:pt x="94775" y="97250"/>
                      <a:pt x="100728" y="100394"/>
                    </a:cubicBezTo>
                    <a:cubicBezTo>
                      <a:pt x="115778" y="108299"/>
                      <a:pt x="115825" y="101537"/>
                      <a:pt x="115158" y="90583"/>
                    </a:cubicBezTo>
                    <a:cubicBezTo>
                      <a:pt x="114920" y="86392"/>
                      <a:pt x="113492" y="81772"/>
                      <a:pt x="118349" y="79963"/>
                    </a:cubicBezTo>
                    <a:cubicBezTo>
                      <a:pt x="123207" y="78105"/>
                      <a:pt x="126255" y="81725"/>
                      <a:pt x="127350" y="85963"/>
                    </a:cubicBezTo>
                    <a:cubicBezTo>
                      <a:pt x="130351" y="97536"/>
                      <a:pt x="139828" y="87154"/>
                      <a:pt x="146115" y="91916"/>
                    </a:cubicBezTo>
                    <a:cubicBezTo>
                      <a:pt x="157068" y="100251"/>
                      <a:pt x="156068" y="114015"/>
                      <a:pt x="165641" y="123492"/>
                    </a:cubicBezTo>
                    <a:cubicBezTo>
                      <a:pt x="169070" y="123397"/>
                      <a:pt x="169689" y="118682"/>
                      <a:pt x="171403" y="115538"/>
                    </a:cubicBezTo>
                    <a:cubicBezTo>
                      <a:pt x="174118" y="110585"/>
                      <a:pt x="171785" y="101918"/>
                      <a:pt x="180738" y="101679"/>
                    </a:cubicBezTo>
                    <a:cubicBezTo>
                      <a:pt x="189215" y="101441"/>
                      <a:pt x="191311" y="107538"/>
                      <a:pt x="193977" y="114634"/>
                    </a:cubicBezTo>
                    <a:cubicBezTo>
                      <a:pt x="196216" y="120539"/>
                      <a:pt x="196026" y="130254"/>
                      <a:pt x="205741" y="130921"/>
                    </a:cubicBezTo>
                    <a:cubicBezTo>
                      <a:pt x="219647" y="131922"/>
                      <a:pt x="212504" y="121015"/>
                      <a:pt x="214266" y="115110"/>
                    </a:cubicBezTo>
                    <a:cubicBezTo>
                      <a:pt x="216219" y="108299"/>
                      <a:pt x="242460" y="100822"/>
                      <a:pt x="246318" y="106299"/>
                    </a:cubicBezTo>
                    <a:cubicBezTo>
                      <a:pt x="249318" y="110443"/>
                      <a:pt x="248699" y="118158"/>
                      <a:pt x="243079" y="117396"/>
                    </a:cubicBezTo>
                    <a:cubicBezTo>
                      <a:pt x="215314" y="113729"/>
                      <a:pt x="239888" y="130160"/>
                      <a:pt x="235792" y="135207"/>
                    </a:cubicBezTo>
                    <a:cubicBezTo>
                      <a:pt x="229268" y="150829"/>
                      <a:pt x="217648" y="146542"/>
                      <a:pt x="205503" y="143828"/>
                    </a:cubicBezTo>
                    <a:cubicBezTo>
                      <a:pt x="184072" y="138922"/>
                      <a:pt x="161926" y="132159"/>
                      <a:pt x="144733" y="153877"/>
                    </a:cubicBezTo>
                    <a:cubicBezTo>
                      <a:pt x="143305" y="155115"/>
                      <a:pt x="141685" y="155591"/>
                      <a:pt x="139780" y="155257"/>
                    </a:cubicBezTo>
                    <a:cubicBezTo>
                      <a:pt x="135256" y="152400"/>
                      <a:pt x="131399" y="148637"/>
                      <a:pt x="126446" y="146447"/>
                    </a:cubicBezTo>
                    <a:cubicBezTo>
                      <a:pt x="106014" y="137875"/>
                      <a:pt x="86393" y="132016"/>
                      <a:pt x="71438" y="156115"/>
                    </a:cubicBezTo>
                    <a:cubicBezTo>
                      <a:pt x="68200" y="161354"/>
                      <a:pt x="59008" y="162211"/>
                      <a:pt x="57722" y="157115"/>
                    </a:cubicBezTo>
                    <a:cubicBezTo>
                      <a:pt x="53913" y="141923"/>
                      <a:pt x="42435" y="152162"/>
                      <a:pt x="35482" y="148637"/>
                    </a:cubicBezTo>
                    <a:cubicBezTo>
                      <a:pt x="31576" y="147304"/>
                      <a:pt x="28528" y="144971"/>
                      <a:pt x="26861" y="141065"/>
                    </a:cubicBezTo>
                    <a:cubicBezTo>
                      <a:pt x="25052" y="136017"/>
                      <a:pt x="23956" y="130969"/>
                      <a:pt x="18718" y="127445"/>
                    </a:cubicBezTo>
                    <a:cubicBezTo>
                      <a:pt x="-3666" y="112300"/>
                      <a:pt x="-4476" y="107823"/>
                      <a:pt x="8383" y="80534"/>
                    </a:cubicBezTo>
                    <a:cubicBezTo>
                      <a:pt x="18718" y="80819"/>
                      <a:pt x="19908" y="72914"/>
                      <a:pt x="21671" y="65580"/>
                    </a:cubicBezTo>
                    <a:cubicBezTo>
                      <a:pt x="36339" y="57102"/>
                      <a:pt x="32910" y="40243"/>
                      <a:pt x="38672" y="27670"/>
                    </a:cubicBezTo>
                    <a:cubicBezTo>
                      <a:pt x="39578" y="25670"/>
                      <a:pt x="29290" y="24479"/>
                      <a:pt x="32052" y="17526"/>
                    </a:cubicBezTo>
                    <a:cubicBezTo>
                      <a:pt x="38530" y="11430"/>
                      <a:pt x="46388" y="8954"/>
                      <a:pt x="54580" y="11906"/>
                    </a:cubicBezTo>
                    <a:cubicBezTo>
                      <a:pt x="70058" y="17479"/>
                      <a:pt x="82154" y="12859"/>
                      <a:pt x="92632" y="1381"/>
                    </a:cubicBezTo>
                    <a:cubicBezTo>
                      <a:pt x="94536" y="524"/>
                      <a:pt x="96585" y="95"/>
                      <a:pt x="98680" y="0"/>
                    </a:cubicBezTo>
                    <a:cubicBezTo>
                      <a:pt x="102109" y="48"/>
                      <a:pt x="105205" y="1143"/>
                      <a:pt x="108348" y="2429"/>
                    </a:cubicBezTo>
                    <a:cubicBezTo>
                      <a:pt x="112539" y="4191"/>
                      <a:pt x="112825" y="14811"/>
                      <a:pt x="122159" y="6525"/>
                    </a:cubicBezTo>
                    <a:cubicBezTo>
                      <a:pt x="126636" y="2572"/>
                      <a:pt x="130589" y="12716"/>
                      <a:pt x="133351" y="17859"/>
                    </a:cubicBezTo>
                    <a:close/>
                  </a:path>
                </a:pathLst>
              </a:custGeom>
              <a:solidFill>
                <a:srgbClr val="FFCA7E"/>
              </a:solidFill>
              <a:ln w="4763" cap="flat">
                <a:noFill/>
                <a:prstDash val="solid"/>
                <a:miter/>
              </a:ln>
            </p:spPr>
            <p:txBody>
              <a:bodyPr rtlCol="0" anchor="ctr"/>
              <a:lstStyle/>
              <a:p>
                <a:endParaRPr lang="en-US"/>
              </a:p>
            </p:txBody>
          </p:sp>
          <p:sp>
            <p:nvSpPr>
              <p:cNvPr id="1253" name="Freeform: Shape 1252">
                <a:extLst>
                  <a:ext uri="{FF2B5EF4-FFF2-40B4-BE49-F238E27FC236}">
                    <a16:creationId xmlns:a16="http://schemas.microsoft.com/office/drawing/2014/main" id="{84492C32-5613-4B22-A998-681C1B6ACA35}"/>
                  </a:ext>
                </a:extLst>
              </p:cNvPr>
              <p:cNvSpPr/>
              <p:nvPr/>
            </p:nvSpPr>
            <p:spPr>
              <a:xfrm>
                <a:off x="7852119" y="7384825"/>
                <a:ext cx="129449" cy="47865"/>
              </a:xfrm>
              <a:custGeom>
                <a:avLst/>
                <a:gdLst>
                  <a:gd name="connsiteX0" fmla="*/ 41105 w 129449"/>
                  <a:gd name="connsiteY0" fmla="*/ 2574 h 47865"/>
                  <a:gd name="connsiteX1" fmla="*/ 45201 w 129449"/>
                  <a:gd name="connsiteY1" fmla="*/ 3193 h 47865"/>
                  <a:gd name="connsiteX2" fmla="*/ 57060 w 129449"/>
                  <a:gd name="connsiteY2" fmla="*/ 30006 h 47865"/>
                  <a:gd name="connsiteX3" fmla="*/ 67680 w 129449"/>
                  <a:gd name="connsiteY3" fmla="*/ 11194 h 47865"/>
                  <a:gd name="connsiteX4" fmla="*/ 69871 w 129449"/>
                  <a:gd name="connsiteY4" fmla="*/ 621 h 47865"/>
                  <a:gd name="connsiteX5" fmla="*/ 78395 w 129449"/>
                  <a:gd name="connsiteY5" fmla="*/ 4193 h 47865"/>
                  <a:gd name="connsiteX6" fmla="*/ 96350 w 129449"/>
                  <a:gd name="connsiteY6" fmla="*/ 20147 h 47865"/>
                  <a:gd name="connsiteX7" fmla="*/ 110400 w 129449"/>
                  <a:gd name="connsiteY7" fmla="*/ 22528 h 47865"/>
                  <a:gd name="connsiteX8" fmla="*/ 129450 w 129449"/>
                  <a:gd name="connsiteY8" fmla="*/ 32435 h 47865"/>
                  <a:gd name="connsiteX9" fmla="*/ 102446 w 129449"/>
                  <a:gd name="connsiteY9" fmla="*/ 38197 h 47865"/>
                  <a:gd name="connsiteX10" fmla="*/ 90397 w 129449"/>
                  <a:gd name="connsiteY10" fmla="*/ 40340 h 47865"/>
                  <a:gd name="connsiteX11" fmla="*/ 46582 w 129449"/>
                  <a:gd name="connsiteY11" fmla="*/ 45817 h 47865"/>
                  <a:gd name="connsiteX12" fmla="*/ 34342 w 129449"/>
                  <a:gd name="connsiteY12" fmla="*/ 47865 h 47865"/>
                  <a:gd name="connsiteX13" fmla="*/ 433 w 129449"/>
                  <a:gd name="connsiteY13" fmla="*/ 46246 h 47865"/>
                  <a:gd name="connsiteX14" fmla="*/ 1053 w 129449"/>
                  <a:gd name="connsiteY14" fmla="*/ 40959 h 47865"/>
                  <a:gd name="connsiteX15" fmla="*/ 18293 w 129449"/>
                  <a:gd name="connsiteY15" fmla="*/ 22767 h 47865"/>
                  <a:gd name="connsiteX16" fmla="*/ 20389 w 129449"/>
                  <a:gd name="connsiteY16" fmla="*/ 17290 h 47865"/>
                  <a:gd name="connsiteX17" fmla="*/ 33866 w 129449"/>
                  <a:gd name="connsiteY17" fmla="*/ 16194 h 47865"/>
                  <a:gd name="connsiteX18" fmla="*/ 37581 w 129449"/>
                  <a:gd name="connsiteY18" fmla="*/ 28482 h 47865"/>
                  <a:gd name="connsiteX19" fmla="*/ 41105 w 129449"/>
                  <a:gd name="connsiteY19" fmla="*/ 2574 h 4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449" h="47865">
                    <a:moveTo>
                      <a:pt x="41105" y="2574"/>
                    </a:moveTo>
                    <a:cubicBezTo>
                      <a:pt x="42487" y="2764"/>
                      <a:pt x="43820" y="3002"/>
                      <a:pt x="45201" y="3193"/>
                    </a:cubicBezTo>
                    <a:cubicBezTo>
                      <a:pt x="49011" y="11717"/>
                      <a:pt x="57583" y="17528"/>
                      <a:pt x="57060" y="30006"/>
                    </a:cubicBezTo>
                    <a:cubicBezTo>
                      <a:pt x="64489" y="23576"/>
                      <a:pt x="73205" y="21433"/>
                      <a:pt x="67680" y="11194"/>
                    </a:cubicBezTo>
                    <a:cubicBezTo>
                      <a:pt x="65585" y="7336"/>
                      <a:pt x="65061" y="2955"/>
                      <a:pt x="69871" y="621"/>
                    </a:cubicBezTo>
                    <a:cubicBezTo>
                      <a:pt x="73491" y="-1141"/>
                      <a:pt x="76443" y="1097"/>
                      <a:pt x="78395" y="4193"/>
                    </a:cubicBezTo>
                    <a:cubicBezTo>
                      <a:pt x="82873" y="11098"/>
                      <a:pt x="93112" y="10861"/>
                      <a:pt x="96350" y="20147"/>
                    </a:cubicBezTo>
                    <a:cubicBezTo>
                      <a:pt x="98446" y="26196"/>
                      <a:pt x="105590" y="26529"/>
                      <a:pt x="110400" y="22528"/>
                    </a:cubicBezTo>
                    <a:cubicBezTo>
                      <a:pt x="125259" y="10289"/>
                      <a:pt x="125783" y="23052"/>
                      <a:pt x="129450" y="32435"/>
                    </a:cubicBezTo>
                    <a:cubicBezTo>
                      <a:pt x="119782" y="34102"/>
                      <a:pt x="108923" y="26434"/>
                      <a:pt x="102446" y="38197"/>
                    </a:cubicBezTo>
                    <a:cubicBezTo>
                      <a:pt x="98874" y="41626"/>
                      <a:pt x="94683" y="41150"/>
                      <a:pt x="90397" y="40340"/>
                    </a:cubicBezTo>
                    <a:cubicBezTo>
                      <a:pt x="75729" y="41578"/>
                      <a:pt x="60917" y="41960"/>
                      <a:pt x="46582" y="45817"/>
                    </a:cubicBezTo>
                    <a:cubicBezTo>
                      <a:pt x="42534" y="46484"/>
                      <a:pt x="38439" y="47198"/>
                      <a:pt x="34342" y="47865"/>
                    </a:cubicBezTo>
                    <a:cubicBezTo>
                      <a:pt x="23246" y="43293"/>
                      <a:pt x="11720" y="47865"/>
                      <a:pt x="433" y="46246"/>
                    </a:cubicBezTo>
                    <a:cubicBezTo>
                      <a:pt x="-281" y="44388"/>
                      <a:pt x="-138" y="42626"/>
                      <a:pt x="1053" y="40959"/>
                    </a:cubicBezTo>
                    <a:cubicBezTo>
                      <a:pt x="7625" y="35673"/>
                      <a:pt x="20912" y="36768"/>
                      <a:pt x="18293" y="22767"/>
                    </a:cubicBezTo>
                    <a:cubicBezTo>
                      <a:pt x="18626" y="20766"/>
                      <a:pt x="19341" y="18957"/>
                      <a:pt x="20389" y="17290"/>
                    </a:cubicBezTo>
                    <a:cubicBezTo>
                      <a:pt x="24580" y="13242"/>
                      <a:pt x="29104" y="13289"/>
                      <a:pt x="33866" y="16194"/>
                    </a:cubicBezTo>
                    <a:cubicBezTo>
                      <a:pt x="37105" y="19243"/>
                      <a:pt x="36295" y="23624"/>
                      <a:pt x="37581" y="28482"/>
                    </a:cubicBezTo>
                    <a:cubicBezTo>
                      <a:pt x="43296" y="19814"/>
                      <a:pt x="30866" y="9527"/>
                      <a:pt x="41105" y="2574"/>
                    </a:cubicBezTo>
                    <a:close/>
                  </a:path>
                </a:pathLst>
              </a:custGeom>
              <a:solidFill>
                <a:srgbClr val="FFBD5A"/>
              </a:solidFill>
              <a:ln w="4763" cap="flat">
                <a:noFill/>
                <a:prstDash val="solid"/>
                <a:miter/>
              </a:ln>
            </p:spPr>
            <p:txBody>
              <a:bodyPr rtlCol="0" anchor="ctr"/>
              <a:lstStyle/>
              <a:p>
                <a:endParaRPr lang="en-US"/>
              </a:p>
            </p:txBody>
          </p:sp>
          <p:sp>
            <p:nvSpPr>
              <p:cNvPr id="1254" name="Freeform: Shape 1253">
                <a:extLst>
                  <a:ext uri="{FF2B5EF4-FFF2-40B4-BE49-F238E27FC236}">
                    <a16:creationId xmlns:a16="http://schemas.microsoft.com/office/drawing/2014/main" id="{658C0DD1-C884-42B3-A7F2-04B5513BEEBD}"/>
                  </a:ext>
                </a:extLst>
              </p:cNvPr>
              <p:cNvSpPr/>
              <p:nvPr/>
            </p:nvSpPr>
            <p:spPr>
              <a:xfrm>
                <a:off x="7988379" y="7365543"/>
                <a:ext cx="23891" cy="15998"/>
              </a:xfrm>
              <a:custGeom>
                <a:avLst/>
                <a:gdLst>
                  <a:gd name="connsiteX0" fmla="*/ 0 w 23891"/>
                  <a:gd name="connsiteY0" fmla="*/ 3806 h 15998"/>
                  <a:gd name="connsiteX1" fmla="*/ 23146 w 23891"/>
                  <a:gd name="connsiteY1" fmla="*/ 15998 h 15998"/>
                  <a:gd name="connsiteX2" fmla="*/ 11239 w 23891"/>
                  <a:gd name="connsiteY2" fmla="*/ 10045 h 15998"/>
                  <a:gd name="connsiteX3" fmla="*/ 0 w 23891"/>
                  <a:gd name="connsiteY3" fmla="*/ 3806 h 15998"/>
                </a:gdLst>
                <a:ahLst/>
                <a:cxnLst>
                  <a:cxn ang="0">
                    <a:pos x="connsiteX0" y="connsiteY0"/>
                  </a:cxn>
                  <a:cxn ang="0">
                    <a:pos x="connsiteX1" y="connsiteY1"/>
                  </a:cxn>
                  <a:cxn ang="0">
                    <a:pos x="connsiteX2" y="connsiteY2"/>
                  </a:cxn>
                  <a:cxn ang="0">
                    <a:pos x="connsiteX3" y="connsiteY3"/>
                  </a:cxn>
                </a:cxnLst>
                <a:rect l="l" t="t" r="r" b="b"/>
                <a:pathLst>
                  <a:path w="23891" h="15998">
                    <a:moveTo>
                      <a:pt x="0" y="3806"/>
                    </a:moveTo>
                    <a:cubicBezTo>
                      <a:pt x="9049" y="5329"/>
                      <a:pt x="27861" y="-11720"/>
                      <a:pt x="23146" y="15998"/>
                    </a:cubicBezTo>
                    <a:cubicBezTo>
                      <a:pt x="19193" y="14045"/>
                      <a:pt x="19526" y="4187"/>
                      <a:pt x="11239" y="10045"/>
                    </a:cubicBezTo>
                    <a:cubicBezTo>
                      <a:pt x="4048" y="15141"/>
                      <a:pt x="2143" y="8854"/>
                      <a:pt x="0" y="3806"/>
                    </a:cubicBezTo>
                    <a:close/>
                  </a:path>
                </a:pathLst>
              </a:custGeom>
              <a:solidFill>
                <a:srgbClr val="FFCA7E"/>
              </a:solidFill>
              <a:ln w="4763" cap="flat">
                <a:noFill/>
                <a:prstDash val="solid"/>
                <a:miter/>
              </a:ln>
            </p:spPr>
            <p:txBody>
              <a:bodyPr rtlCol="0" anchor="ctr"/>
              <a:lstStyle/>
              <a:p>
                <a:endParaRPr lang="en-US"/>
              </a:p>
            </p:txBody>
          </p:sp>
          <p:sp>
            <p:nvSpPr>
              <p:cNvPr id="1255" name="Freeform: Shape 1254">
                <a:extLst>
                  <a:ext uri="{FF2B5EF4-FFF2-40B4-BE49-F238E27FC236}">
                    <a16:creationId xmlns:a16="http://schemas.microsoft.com/office/drawing/2014/main" id="{73682ABA-FE70-C8C5-9FA8-1403CCB55EF3}"/>
                  </a:ext>
                </a:extLst>
              </p:cNvPr>
              <p:cNvSpPr/>
              <p:nvPr/>
            </p:nvSpPr>
            <p:spPr>
              <a:xfrm>
                <a:off x="7942303" y="6946388"/>
                <a:ext cx="68698" cy="46099"/>
              </a:xfrm>
              <a:custGeom>
                <a:avLst/>
                <a:gdLst>
                  <a:gd name="connsiteX0" fmla="*/ 68698 w 68698"/>
                  <a:gd name="connsiteY0" fmla="*/ 28197 h 46099"/>
                  <a:gd name="connsiteX1" fmla="*/ 40552 w 68698"/>
                  <a:gd name="connsiteY1" fmla="*/ 44628 h 46099"/>
                  <a:gd name="connsiteX2" fmla="*/ 28408 w 68698"/>
                  <a:gd name="connsiteY2" fmla="*/ 42771 h 46099"/>
                  <a:gd name="connsiteX3" fmla="*/ 24359 w 68698"/>
                  <a:gd name="connsiteY3" fmla="*/ 42056 h 46099"/>
                  <a:gd name="connsiteX4" fmla="*/ 642 w 68698"/>
                  <a:gd name="connsiteY4" fmla="*/ 14815 h 46099"/>
                  <a:gd name="connsiteX5" fmla="*/ 39933 w 68698"/>
                  <a:gd name="connsiteY5" fmla="*/ 2003 h 46099"/>
                  <a:gd name="connsiteX6" fmla="*/ 51886 w 68698"/>
                  <a:gd name="connsiteY6" fmla="*/ 717 h 46099"/>
                  <a:gd name="connsiteX7" fmla="*/ 68698 w 68698"/>
                  <a:gd name="connsiteY7" fmla="*/ 28197 h 4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98" h="46099">
                    <a:moveTo>
                      <a:pt x="68698" y="28197"/>
                    </a:moveTo>
                    <a:cubicBezTo>
                      <a:pt x="54506" y="25435"/>
                      <a:pt x="50124" y="39437"/>
                      <a:pt x="40552" y="44628"/>
                    </a:cubicBezTo>
                    <a:cubicBezTo>
                      <a:pt x="35980" y="47343"/>
                      <a:pt x="32027" y="46057"/>
                      <a:pt x="28408" y="42771"/>
                    </a:cubicBezTo>
                    <a:cubicBezTo>
                      <a:pt x="27026" y="42485"/>
                      <a:pt x="25693" y="42247"/>
                      <a:pt x="24359" y="42056"/>
                    </a:cubicBezTo>
                    <a:cubicBezTo>
                      <a:pt x="10643" y="38008"/>
                      <a:pt x="-3168" y="34103"/>
                      <a:pt x="642" y="14815"/>
                    </a:cubicBezTo>
                    <a:cubicBezTo>
                      <a:pt x="11215" y="2909"/>
                      <a:pt x="23597" y="-3521"/>
                      <a:pt x="39933" y="2003"/>
                    </a:cubicBezTo>
                    <a:cubicBezTo>
                      <a:pt x="43981" y="3385"/>
                      <a:pt x="47886" y="1099"/>
                      <a:pt x="51886" y="717"/>
                    </a:cubicBezTo>
                    <a:cubicBezTo>
                      <a:pt x="57506" y="9862"/>
                      <a:pt x="63079" y="19054"/>
                      <a:pt x="68698" y="28197"/>
                    </a:cubicBezTo>
                    <a:close/>
                  </a:path>
                </a:pathLst>
              </a:custGeom>
              <a:solidFill>
                <a:srgbClr val="FFB338"/>
              </a:solidFill>
              <a:ln w="4763" cap="flat">
                <a:noFill/>
                <a:prstDash val="solid"/>
                <a:miter/>
              </a:ln>
            </p:spPr>
            <p:txBody>
              <a:bodyPr rtlCol="0" anchor="ctr"/>
              <a:lstStyle/>
              <a:p>
                <a:endParaRPr lang="en-US"/>
              </a:p>
            </p:txBody>
          </p:sp>
          <p:sp>
            <p:nvSpPr>
              <p:cNvPr id="1256" name="Freeform: Shape 1255">
                <a:extLst>
                  <a:ext uri="{FF2B5EF4-FFF2-40B4-BE49-F238E27FC236}">
                    <a16:creationId xmlns:a16="http://schemas.microsoft.com/office/drawing/2014/main" id="{004B7D7D-C2DF-4059-63A7-1B11FF4EA4BD}"/>
                  </a:ext>
                </a:extLst>
              </p:cNvPr>
              <p:cNvSpPr/>
              <p:nvPr/>
            </p:nvSpPr>
            <p:spPr>
              <a:xfrm>
                <a:off x="7944612" y="6904291"/>
                <a:ext cx="49577" cy="55721"/>
              </a:xfrm>
              <a:custGeom>
                <a:avLst/>
                <a:gdLst>
                  <a:gd name="connsiteX0" fmla="*/ 49577 w 49577"/>
                  <a:gd name="connsiteY0" fmla="*/ 42815 h 55721"/>
                  <a:gd name="connsiteX1" fmla="*/ 37147 w 49577"/>
                  <a:gd name="connsiteY1" fmla="*/ 51816 h 55721"/>
                  <a:gd name="connsiteX2" fmla="*/ 1476 w 49577"/>
                  <a:gd name="connsiteY2" fmla="*/ 55722 h 55721"/>
                  <a:gd name="connsiteX3" fmla="*/ 1333 w 49577"/>
                  <a:gd name="connsiteY3" fmla="*/ 48292 h 55721"/>
                  <a:gd name="connsiteX4" fmla="*/ 0 w 49577"/>
                  <a:gd name="connsiteY4" fmla="*/ 13526 h 55721"/>
                  <a:gd name="connsiteX5" fmla="*/ 0 w 49577"/>
                  <a:gd name="connsiteY5" fmla="*/ 13526 h 55721"/>
                  <a:gd name="connsiteX6" fmla="*/ 15383 w 49577"/>
                  <a:gd name="connsiteY6" fmla="*/ 5858 h 55721"/>
                  <a:gd name="connsiteX7" fmla="*/ 23526 w 49577"/>
                  <a:gd name="connsiteY7" fmla="*/ 0 h 55721"/>
                  <a:gd name="connsiteX8" fmla="*/ 37052 w 49577"/>
                  <a:gd name="connsiteY8" fmla="*/ 15764 h 55721"/>
                  <a:gd name="connsiteX9" fmla="*/ 49577 w 49577"/>
                  <a:gd name="connsiteY9" fmla="*/ 42815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7" h="55721">
                    <a:moveTo>
                      <a:pt x="49577" y="42815"/>
                    </a:moveTo>
                    <a:cubicBezTo>
                      <a:pt x="47863" y="49435"/>
                      <a:pt x="42433" y="56341"/>
                      <a:pt x="37147" y="51816"/>
                    </a:cubicBezTo>
                    <a:cubicBezTo>
                      <a:pt x="22812" y="39481"/>
                      <a:pt x="13145" y="53626"/>
                      <a:pt x="1476" y="55722"/>
                    </a:cubicBezTo>
                    <a:cubicBezTo>
                      <a:pt x="0" y="53245"/>
                      <a:pt x="-810" y="49768"/>
                      <a:pt x="1333" y="48292"/>
                    </a:cubicBezTo>
                    <a:cubicBezTo>
                      <a:pt x="19145" y="35814"/>
                      <a:pt x="9620" y="24718"/>
                      <a:pt x="0" y="13526"/>
                    </a:cubicBezTo>
                    <a:lnTo>
                      <a:pt x="0" y="13526"/>
                    </a:lnTo>
                    <a:cubicBezTo>
                      <a:pt x="4143" y="9049"/>
                      <a:pt x="5858" y="476"/>
                      <a:pt x="15383" y="5858"/>
                    </a:cubicBezTo>
                    <a:cubicBezTo>
                      <a:pt x="20717" y="8858"/>
                      <a:pt x="21955" y="3620"/>
                      <a:pt x="23526" y="0"/>
                    </a:cubicBezTo>
                    <a:cubicBezTo>
                      <a:pt x="28051" y="5239"/>
                      <a:pt x="32528" y="10526"/>
                      <a:pt x="37052" y="15764"/>
                    </a:cubicBezTo>
                    <a:cubicBezTo>
                      <a:pt x="41243" y="24765"/>
                      <a:pt x="45386" y="33814"/>
                      <a:pt x="49577" y="42815"/>
                    </a:cubicBezTo>
                    <a:close/>
                  </a:path>
                </a:pathLst>
              </a:custGeom>
              <a:solidFill>
                <a:srgbClr val="FFBC57"/>
              </a:solidFill>
              <a:ln w="4763" cap="flat">
                <a:noFill/>
                <a:prstDash val="solid"/>
                <a:miter/>
              </a:ln>
            </p:spPr>
            <p:txBody>
              <a:bodyPr rtlCol="0" anchor="ctr"/>
              <a:lstStyle/>
              <a:p>
                <a:endParaRPr lang="en-US"/>
              </a:p>
            </p:txBody>
          </p:sp>
          <p:sp>
            <p:nvSpPr>
              <p:cNvPr id="1257" name="Freeform: Shape 1256">
                <a:extLst>
                  <a:ext uri="{FF2B5EF4-FFF2-40B4-BE49-F238E27FC236}">
                    <a16:creationId xmlns:a16="http://schemas.microsoft.com/office/drawing/2014/main" id="{2B793B87-EDB4-9D59-F483-5C3D246BA6AB}"/>
                  </a:ext>
                </a:extLst>
              </p:cNvPr>
              <p:cNvSpPr/>
              <p:nvPr/>
            </p:nvSpPr>
            <p:spPr>
              <a:xfrm>
                <a:off x="8093582" y="7109793"/>
                <a:ext cx="20717" cy="25193"/>
              </a:xfrm>
              <a:custGeom>
                <a:avLst/>
                <a:gdLst>
                  <a:gd name="connsiteX0" fmla="*/ 20717 w 20717"/>
                  <a:gd name="connsiteY0" fmla="*/ 25194 h 25193"/>
                  <a:gd name="connsiteX1" fmla="*/ 0 w 20717"/>
                  <a:gd name="connsiteY1" fmla="*/ 0 h 25193"/>
                  <a:gd name="connsiteX2" fmla="*/ 20717 w 20717"/>
                  <a:gd name="connsiteY2" fmla="*/ 25194 h 25193"/>
                </a:gdLst>
                <a:ahLst/>
                <a:cxnLst>
                  <a:cxn ang="0">
                    <a:pos x="connsiteX0" y="connsiteY0"/>
                  </a:cxn>
                  <a:cxn ang="0">
                    <a:pos x="connsiteX1" y="connsiteY1"/>
                  </a:cxn>
                  <a:cxn ang="0">
                    <a:pos x="connsiteX2" y="connsiteY2"/>
                  </a:cxn>
                </a:cxnLst>
                <a:rect l="l" t="t" r="r" b="b"/>
                <a:pathLst>
                  <a:path w="20717" h="25193">
                    <a:moveTo>
                      <a:pt x="20717" y="25194"/>
                    </a:moveTo>
                    <a:cubicBezTo>
                      <a:pt x="10239" y="19764"/>
                      <a:pt x="4906" y="10049"/>
                      <a:pt x="0" y="0"/>
                    </a:cubicBezTo>
                    <a:cubicBezTo>
                      <a:pt x="11764" y="4382"/>
                      <a:pt x="16859" y="14240"/>
                      <a:pt x="20717" y="25194"/>
                    </a:cubicBezTo>
                    <a:close/>
                  </a:path>
                </a:pathLst>
              </a:custGeom>
              <a:solidFill>
                <a:srgbClr val="FF8B00"/>
              </a:solidFill>
              <a:ln w="4763" cap="flat">
                <a:noFill/>
                <a:prstDash val="solid"/>
                <a:miter/>
              </a:ln>
            </p:spPr>
            <p:txBody>
              <a:bodyPr rtlCol="0" anchor="ctr"/>
              <a:lstStyle/>
              <a:p>
                <a:endParaRPr lang="en-US"/>
              </a:p>
            </p:txBody>
          </p:sp>
          <p:sp>
            <p:nvSpPr>
              <p:cNvPr id="1258" name="Freeform: Shape 1257">
                <a:extLst>
                  <a:ext uri="{FF2B5EF4-FFF2-40B4-BE49-F238E27FC236}">
                    <a16:creationId xmlns:a16="http://schemas.microsoft.com/office/drawing/2014/main" id="{D88B212F-924B-9239-FA35-186373D847A0}"/>
                  </a:ext>
                </a:extLst>
              </p:cNvPr>
              <p:cNvSpPr/>
              <p:nvPr/>
            </p:nvSpPr>
            <p:spPr>
              <a:xfrm>
                <a:off x="7987252" y="6907431"/>
                <a:ext cx="8317" cy="10530"/>
              </a:xfrm>
              <a:custGeom>
                <a:avLst/>
                <a:gdLst>
                  <a:gd name="connsiteX0" fmla="*/ 174 w 8317"/>
                  <a:gd name="connsiteY0" fmla="*/ 4814 h 10530"/>
                  <a:gd name="connsiteX1" fmla="*/ 8318 w 8317"/>
                  <a:gd name="connsiteY1" fmla="*/ 6100 h 10530"/>
                  <a:gd name="connsiteX2" fmla="*/ 2603 w 8317"/>
                  <a:gd name="connsiteY2" fmla="*/ 10529 h 10530"/>
                  <a:gd name="connsiteX3" fmla="*/ 174 w 8317"/>
                  <a:gd name="connsiteY3" fmla="*/ 4814 h 10530"/>
                </a:gdLst>
                <a:ahLst/>
                <a:cxnLst>
                  <a:cxn ang="0">
                    <a:pos x="connsiteX0" y="connsiteY0"/>
                  </a:cxn>
                  <a:cxn ang="0">
                    <a:pos x="connsiteX1" y="connsiteY1"/>
                  </a:cxn>
                  <a:cxn ang="0">
                    <a:pos x="connsiteX2" y="connsiteY2"/>
                  </a:cxn>
                  <a:cxn ang="0">
                    <a:pos x="connsiteX3" y="connsiteY3"/>
                  </a:cxn>
                </a:cxnLst>
                <a:rect l="l" t="t" r="r" b="b"/>
                <a:pathLst>
                  <a:path w="8317" h="10530">
                    <a:moveTo>
                      <a:pt x="174" y="4814"/>
                    </a:moveTo>
                    <a:cubicBezTo>
                      <a:pt x="2460" y="7767"/>
                      <a:pt x="7842" y="-8331"/>
                      <a:pt x="8318" y="6100"/>
                    </a:cubicBezTo>
                    <a:cubicBezTo>
                      <a:pt x="6413" y="7671"/>
                      <a:pt x="4555" y="10433"/>
                      <a:pt x="2603" y="10529"/>
                    </a:cubicBezTo>
                    <a:cubicBezTo>
                      <a:pt x="-969" y="10624"/>
                      <a:pt x="174" y="7147"/>
                      <a:pt x="174" y="4814"/>
                    </a:cubicBezTo>
                    <a:close/>
                  </a:path>
                </a:pathLst>
              </a:custGeom>
              <a:solidFill>
                <a:srgbClr val="FF8400"/>
              </a:solidFill>
              <a:ln w="4763" cap="flat">
                <a:noFill/>
                <a:prstDash val="solid"/>
                <a:miter/>
              </a:ln>
            </p:spPr>
            <p:txBody>
              <a:bodyPr rtlCol="0" anchor="ctr"/>
              <a:lstStyle/>
              <a:p>
                <a:endParaRPr lang="en-US"/>
              </a:p>
            </p:txBody>
          </p:sp>
          <p:sp>
            <p:nvSpPr>
              <p:cNvPr id="1259" name="Freeform: Shape 1258">
                <a:extLst>
                  <a:ext uri="{FF2B5EF4-FFF2-40B4-BE49-F238E27FC236}">
                    <a16:creationId xmlns:a16="http://schemas.microsoft.com/office/drawing/2014/main" id="{9EE164F8-2137-FF37-5787-5292BCB3F7AB}"/>
                  </a:ext>
                </a:extLst>
              </p:cNvPr>
              <p:cNvSpPr/>
              <p:nvPr/>
            </p:nvSpPr>
            <p:spPr>
              <a:xfrm>
                <a:off x="6840363" y="6995771"/>
                <a:ext cx="115279" cy="142157"/>
              </a:xfrm>
              <a:custGeom>
                <a:avLst/>
                <a:gdLst>
                  <a:gd name="connsiteX0" fmla="*/ 16018 w 115279"/>
                  <a:gd name="connsiteY0" fmla="*/ 38203 h 142157"/>
                  <a:gd name="connsiteX1" fmla="*/ 9588 w 115279"/>
                  <a:gd name="connsiteY1" fmla="*/ 28106 h 142157"/>
                  <a:gd name="connsiteX2" fmla="*/ 3016 w 115279"/>
                  <a:gd name="connsiteY2" fmla="*/ 3103 h 142157"/>
                  <a:gd name="connsiteX3" fmla="*/ 24828 w 115279"/>
                  <a:gd name="connsiteY3" fmla="*/ 6437 h 142157"/>
                  <a:gd name="connsiteX4" fmla="*/ 64595 w 115279"/>
                  <a:gd name="connsiteY4" fmla="*/ 43204 h 142157"/>
                  <a:gd name="connsiteX5" fmla="*/ 108982 w 115279"/>
                  <a:gd name="connsiteY5" fmla="*/ 103449 h 142157"/>
                  <a:gd name="connsiteX6" fmla="*/ 114839 w 115279"/>
                  <a:gd name="connsiteY6" fmla="*/ 126547 h 142157"/>
                  <a:gd name="connsiteX7" fmla="*/ 96266 w 115279"/>
                  <a:gd name="connsiteY7" fmla="*/ 141978 h 142157"/>
                  <a:gd name="connsiteX8" fmla="*/ 79216 w 115279"/>
                  <a:gd name="connsiteY8" fmla="*/ 135882 h 142157"/>
                  <a:gd name="connsiteX9" fmla="*/ 31067 w 115279"/>
                  <a:gd name="connsiteY9" fmla="*/ 68397 h 142157"/>
                  <a:gd name="connsiteX10" fmla="*/ 16018 w 115279"/>
                  <a:gd name="connsiteY10" fmla="*/ 38203 h 14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79" h="142157">
                    <a:moveTo>
                      <a:pt x="16018" y="38203"/>
                    </a:moveTo>
                    <a:cubicBezTo>
                      <a:pt x="13874" y="34822"/>
                      <a:pt x="11541" y="31583"/>
                      <a:pt x="9588" y="28106"/>
                    </a:cubicBezTo>
                    <a:cubicBezTo>
                      <a:pt x="5207" y="20296"/>
                      <a:pt x="-5081" y="12914"/>
                      <a:pt x="3016" y="3103"/>
                    </a:cubicBezTo>
                    <a:cubicBezTo>
                      <a:pt x="10398" y="-5803"/>
                      <a:pt x="17113" y="7390"/>
                      <a:pt x="24828" y="6437"/>
                    </a:cubicBezTo>
                    <a:cubicBezTo>
                      <a:pt x="43116" y="13247"/>
                      <a:pt x="53022" y="29154"/>
                      <a:pt x="64595" y="43204"/>
                    </a:cubicBezTo>
                    <a:cubicBezTo>
                      <a:pt x="81930" y="61396"/>
                      <a:pt x="96361" y="81780"/>
                      <a:pt x="108982" y="103449"/>
                    </a:cubicBezTo>
                    <a:cubicBezTo>
                      <a:pt x="112982" y="110355"/>
                      <a:pt x="116554" y="117880"/>
                      <a:pt x="114839" y="126547"/>
                    </a:cubicBezTo>
                    <a:cubicBezTo>
                      <a:pt x="112268" y="136025"/>
                      <a:pt x="105076" y="139977"/>
                      <a:pt x="96266" y="141978"/>
                    </a:cubicBezTo>
                    <a:cubicBezTo>
                      <a:pt x="89550" y="142835"/>
                      <a:pt x="83931" y="140597"/>
                      <a:pt x="79216" y="135882"/>
                    </a:cubicBezTo>
                    <a:cubicBezTo>
                      <a:pt x="61261" y="114784"/>
                      <a:pt x="48688" y="89829"/>
                      <a:pt x="31067" y="68397"/>
                    </a:cubicBezTo>
                    <a:cubicBezTo>
                      <a:pt x="23257" y="59729"/>
                      <a:pt x="16494" y="50538"/>
                      <a:pt x="16018" y="38203"/>
                    </a:cubicBezTo>
                    <a:close/>
                  </a:path>
                </a:pathLst>
              </a:custGeom>
              <a:solidFill>
                <a:srgbClr val="252E33"/>
              </a:solidFill>
              <a:ln w="4763" cap="flat">
                <a:noFill/>
                <a:prstDash val="solid"/>
                <a:miter/>
              </a:ln>
            </p:spPr>
            <p:txBody>
              <a:bodyPr rtlCol="0" anchor="ctr"/>
              <a:lstStyle/>
              <a:p>
                <a:endParaRPr lang="en-US"/>
              </a:p>
            </p:txBody>
          </p:sp>
          <p:sp>
            <p:nvSpPr>
              <p:cNvPr id="1260" name="Freeform: Shape 1259">
                <a:extLst>
                  <a:ext uri="{FF2B5EF4-FFF2-40B4-BE49-F238E27FC236}">
                    <a16:creationId xmlns:a16="http://schemas.microsoft.com/office/drawing/2014/main" id="{4EF9F414-F64B-E2BF-5D30-96379EAAAF9B}"/>
                  </a:ext>
                </a:extLst>
              </p:cNvPr>
              <p:cNvSpPr/>
              <p:nvPr/>
            </p:nvSpPr>
            <p:spPr>
              <a:xfrm>
                <a:off x="6755367" y="7033974"/>
                <a:ext cx="118443" cy="103203"/>
              </a:xfrm>
              <a:custGeom>
                <a:avLst/>
                <a:gdLst>
                  <a:gd name="connsiteX0" fmla="*/ 101013 w 118443"/>
                  <a:gd name="connsiteY0" fmla="*/ 0 h 103203"/>
                  <a:gd name="connsiteX1" fmla="*/ 118443 w 118443"/>
                  <a:gd name="connsiteY1" fmla="*/ 25813 h 103203"/>
                  <a:gd name="connsiteX2" fmla="*/ 89059 w 118443"/>
                  <a:gd name="connsiteY2" fmla="*/ 61532 h 103203"/>
                  <a:gd name="connsiteX3" fmla="*/ 69104 w 118443"/>
                  <a:gd name="connsiteY3" fmla="*/ 64199 h 103203"/>
                  <a:gd name="connsiteX4" fmla="*/ 37815 w 118443"/>
                  <a:gd name="connsiteY4" fmla="*/ 99060 h 103203"/>
                  <a:gd name="connsiteX5" fmla="*/ 33767 w 118443"/>
                  <a:gd name="connsiteY5" fmla="*/ 103204 h 103203"/>
                  <a:gd name="connsiteX6" fmla="*/ 0 w 118443"/>
                  <a:gd name="connsiteY6" fmla="*/ 75486 h 103203"/>
                  <a:gd name="connsiteX7" fmla="*/ 9144 w 118443"/>
                  <a:gd name="connsiteY7" fmla="*/ 69342 h 103203"/>
                  <a:gd name="connsiteX8" fmla="*/ 13240 w 118443"/>
                  <a:gd name="connsiteY8" fmla="*/ 69295 h 103203"/>
                  <a:gd name="connsiteX9" fmla="*/ 19002 w 118443"/>
                  <a:gd name="connsiteY9" fmla="*/ 41148 h 103203"/>
                  <a:gd name="connsiteX10" fmla="*/ 26575 w 118443"/>
                  <a:gd name="connsiteY10" fmla="*/ 51149 h 103203"/>
                  <a:gd name="connsiteX11" fmla="*/ 38100 w 118443"/>
                  <a:gd name="connsiteY11" fmla="*/ 58865 h 103203"/>
                  <a:gd name="connsiteX12" fmla="*/ 36862 w 118443"/>
                  <a:gd name="connsiteY12" fmla="*/ 47863 h 103203"/>
                  <a:gd name="connsiteX13" fmla="*/ 46911 w 118443"/>
                  <a:gd name="connsiteY13" fmla="*/ 33767 h 103203"/>
                  <a:gd name="connsiteX14" fmla="*/ 62627 w 118443"/>
                  <a:gd name="connsiteY14" fmla="*/ 24861 h 103203"/>
                  <a:gd name="connsiteX15" fmla="*/ 75248 w 118443"/>
                  <a:gd name="connsiteY15" fmla="*/ 23193 h 103203"/>
                  <a:gd name="connsiteX16" fmla="*/ 82678 w 118443"/>
                  <a:gd name="connsiteY16" fmla="*/ 24813 h 103203"/>
                  <a:gd name="connsiteX17" fmla="*/ 88154 w 118443"/>
                  <a:gd name="connsiteY17" fmla="*/ 15478 h 103203"/>
                  <a:gd name="connsiteX18" fmla="*/ 82439 w 118443"/>
                  <a:gd name="connsiteY18" fmla="*/ 1620 h 103203"/>
                  <a:gd name="connsiteX19" fmla="*/ 101013 w 118443"/>
                  <a:gd name="connsiteY19" fmla="*/ 0 h 10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8443" h="103203">
                    <a:moveTo>
                      <a:pt x="101013" y="0"/>
                    </a:moveTo>
                    <a:cubicBezTo>
                      <a:pt x="106823" y="8573"/>
                      <a:pt x="112633" y="17193"/>
                      <a:pt x="118443" y="25813"/>
                    </a:cubicBezTo>
                    <a:cubicBezTo>
                      <a:pt x="116491" y="42243"/>
                      <a:pt x="103442" y="58341"/>
                      <a:pt x="89059" y="61532"/>
                    </a:cubicBezTo>
                    <a:cubicBezTo>
                      <a:pt x="82535" y="62961"/>
                      <a:pt x="75772" y="63484"/>
                      <a:pt x="69104" y="64199"/>
                    </a:cubicBezTo>
                    <a:cubicBezTo>
                      <a:pt x="50864" y="63151"/>
                      <a:pt x="44578" y="70152"/>
                      <a:pt x="37815" y="99060"/>
                    </a:cubicBezTo>
                    <a:cubicBezTo>
                      <a:pt x="36862" y="100822"/>
                      <a:pt x="35529" y="102204"/>
                      <a:pt x="33767" y="103204"/>
                    </a:cubicBezTo>
                    <a:cubicBezTo>
                      <a:pt x="19908" y="97107"/>
                      <a:pt x="9477" y="86821"/>
                      <a:pt x="0" y="75486"/>
                    </a:cubicBezTo>
                    <a:cubicBezTo>
                      <a:pt x="1001" y="70390"/>
                      <a:pt x="4906" y="69771"/>
                      <a:pt x="9144" y="69342"/>
                    </a:cubicBezTo>
                    <a:cubicBezTo>
                      <a:pt x="10573" y="69199"/>
                      <a:pt x="13335" y="69342"/>
                      <a:pt x="13240" y="69295"/>
                    </a:cubicBezTo>
                    <a:cubicBezTo>
                      <a:pt x="-9858" y="54721"/>
                      <a:pt x="15240" y="50054"/>
                      <a:pt x="19002" y="41148"/>
                    </a:cubicBezTo>
                    <a:cubicBezTo>
                      <a:pt x="23813" y="43196"/>
                      <a:pt x="23956" y="43149"/>
                      <a:pt x="26575" y="51149"/>
                    </a:cubicBezTo>
                    <a:cubicBezTo>
                      <a:pt x="28527" y="56960"/>
                      <a:pt x="31861" y="62103"/>
                      <a:pt x="38100" y="58865"/>
                    </a:cubicBezTo>
                    <a:cubicBezTo>
                      <a:pt x="44291" y="55674"/>
                      <a:pt x="39862" y="52197"/>
                      <a:pt x="36862" y="47863"/>
                    </a:cubicBezTo>
                    <a:cubicBezTo>
                      <a:pt x="28766" y="36148"/>
                      <a:pt x="40148" y="35195"/>
                      <a:pt x="46911" y="33767"/>
                    </a:cubicBezTo>
                    <a:cubicBezTo>
                      <a:pt x="53388" y="32385"/>
                      <a:pt x="59770" y="34480"/>
                      <a:pt x="62627" y="24861"/>
                    </a:cubicBezTo>
                    <a:cubicBezTo>
                      <a:pt x="65770" y="14288"/>
                      <a:pt x="67199" y="14621"/>
                      <a:pt x="75248" y="23193"/>
                    </a:cubicBezTo>
                    <a:cubicBezTo>
                      <a:pt x="77486" y="25575"/>
                      <a:pt x="80058" y="25765"/>
                      <a:pt x="82678" y="24813"/>
                    </a:cubicBezTo>
                    <a:cubicBezTo>
                      <a:pt x="86916" y="23241"/>
                      <a:pt x="89631" y="20431"/>
                      <a:pt x="88154" y="15478"/>
                    </a:cubicBezTo>
                    <a:cubicBezTo>
                      <a:pt x="86726" y="10621"/>
                      <a:pt x="80677" y="7382"/>
                      <a:pt x="82439" y="1620"/>
                    </a:cubicBezTo>
                    <a:cubicBezTo>
                      <a:pt x="88916" y="-3762"/>
                      <a:pt x="96060" y="14002"/>
                      <a:pt x="101013" y="0"/>
                    </a:cubicBezTo>
                    <a:close/>
                  </a:path>
                </a:pathLst>
              </a:custGeom>
              <a:solidFill>
                <a:srgbClr val="FFCF8C"/>
              </a:solidFill>
              <a:ln w="4763" cap="flat">
                <a:noFill/>
                <a:prstDash val="solid"/>
                <a:miter/>
              </a:ln>
            </p:spPr>
            <p:txBody>
              <a:bodyPr rtlCol="0" anchor="ctr"/>
              <a:lstStyle/>
              <a:p>
                <a:endParaRPr lang="en-US"/>
              </a:p>
            </p:txBody>
          </p:sp>
          <p:sp>
            <p:nvSpPr>
              <p:cNvPr id="1261" name="Freeform: Shape 1260">
                <a:extLst>
                  <a:ext uri="{FF2B5EF4-FFF2-40B4-BE49-F238E27FC236}">
                    <a16:creationId xmlns:a16="http://schemas.microsoft.com/office/drawing/2014/main" id="{F1D64C91-92EE-AFA0-3871-2EA47A7150D5}"/>
                  </a:ext>
                </a:extLst>
              </p:cNvPr>
              <p:cNvSpPr/>
              <p:nvPr/>
            </p:nvSpPr>
            <p:spPr>
              <a:xfrm>
                <a:off x="6922293" y="6892766"/>
                <a:ext cx="71873" cy="88332"/>
              </a:xfrm>
              <a:custGeom>
                <a:avLst/>
                <a:gdLst>
                  <a:gd name="connsiteX0" fmla="*/ 0 w 71873"/>
                  <a:gd name="connsiteY0" fmla="*/ 72247 h 88332"/>
                  <a:gd name="connsiteX1" fmla="*/ 11620 w 71873"/>
                  <a:gd name="connsiteY1" fmla="*/ 40529 h 88332"/>
                  <a:gd name="connsiteX2" fmla="*/ 38338 w 71873"/>
                  <a:gd name="connsiteY2" fmla="*/ 52911 h 88332"/>
                  <a:gd name="connsiteX3" fmla="*/ 41291 w 71873"/>
                  <a:gd name="connsiteY3" fmla="*/ 47910 h 88332"/>
                  <a:gd name="connsiteX4" fmla="*/ 39910 w 71873"/>
                  <a:gd name="connsiteY4" fmla="*/ 7477 h 88332"/>
                  <a:gd name="connsiteX5" fmla="*/ 39910 w 71873"/>
                  <a:gd name="connsiteY5" fmla="*/ 7477 h 88332"/>
                  <a:gd name="connsiteX6" fmla="*/ 58721 w 71873"/>
                  <a:gd name="connsiteY6" fmla="*/ 0 h 88332"/>
                  <a:gd name="connsiteX7" fmla="*/ 71866 w 71873"/>
                  <a:gd name="connsiteY7" fmla="*/ 19288 h 88332"/>
                  <a:gd name="connsiteX8" fmla="*/ 41767 w 71873"/>
                  <a:gd name="connsiteY8" fmla="*/ 68913 h 88332"/>
                  <a:gd name="connsiteX9" fmla="*/ 25861 w 71873"/>
                  <a:gd name="connsiteY9" fmla="*/ 81439 h 88332"/>
                  <a:gd name="connsiteX10" fmla="*/ 1191 w 71873"/>
                  <a:gd name="connsiteY10" fmla="*/ 74723 h 88332"/>
                  <a:gd name="connsiteX11" fmla="*/ 0 w 71873"/>
                  <a:gd name="connsiteY11" fmla="*/ 72247 h 8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3" h="88332">
                    <a:moveTo>
                      <a:pt x="0" y="72247"/>
                    </a:moveTo>
                    <a:cubicBezTo>
                      <a:pt x="5143" y="62722"/>
                      <a:pt x="286" y="49149"/>
                      <a:pt x="11620" y="40529"/>
                    </a:cubicBezTo>
                    <a:cubicBezTo>
                      <a:pt x="14192" y="53626"/>
                      <a:pt x="30052" y="60103"/>
                      <a:pt x="38338" y="52911"/>
                    </a:cubicBezTo>
                    <a:cubicBezTo>
                      <a:pt x="39767" y="51673"/>
                      <a:pt x="41386" y="48006"/>
                      <a:pt x="41291" y="47910"/>
                    </a:cubicBezTo>
                    <a:cubicBezTo>
                      <a:pt x="21288" y="35052"/>
                      <a:pt x="48816" y="20574"/>
                      <a:pt x="39910" y="7477"/>
                    </a:cubicBezTo>
                    <a:cubicBezTo>
                      <a:pt x="39910" y="7477"/>
                      <a:pt x="39910" y="7477"/>
                      <a:pt x="39910" y="7477"/>
                    </a:cubicBezTo>
                    <a:cubicBezTo>
                      <a:pt x="47292" y="7810"/>
                      <a:pt x="51578" y="285"/>
                      <a:pt x="58721" y="0"/>
                    </a:cubicBezTo>
                    <a:cubicBezTo>
                      <a:pt x="67913" y="3191"/>
                      <a:pt x="71057" y="10430"/>
                      <a:pt x="71866" y="19288"/>
                    </a:cubicBezTo>
                    <a:cubicBezTo>
                      <a:pt x="72295" y="42053"/>
                      <a:pt x="53530" y="53530"/>
                      <a:pt x="41767" y="68913"/>
                    </a:cubicBezTo>
                    <a:cubicBezTo>
                      <a:pt x="37957" y="73866"/>
                      <a:pt x="30956" y="76914"/>
                      <a:pt x="25861" y="81439"/>
                    </a:cubicBezTo>
                    <a:cubicBezTo>
                      <a:pt x="14144" y="91868"/>
                      <a:pt x="5572" y="91107"/>
                      <a:pt x="1191" y="74723"/>
                    </a:cubicBezTo>
                    <a:cubicBezTo>
                      <a:pt x="762" y="73914"/>
                      <a:pt x="381" y="73057"/>
                      <a:pt x="0" y="72247"/>
                    </a:cubicBezTo>
                    <a:close/>
                  </a:path>
                </a:pathLst>
              </a:custGeom>
              <a:solidFill>
                <a:srgbClr val="FFD292"/>
              </a:solidFill>
              <a:ln w="4763" cap="flat">
                <a:noFill/>
                <a:prstDash val="solid"/>
                <a:miter/>
              </a:ln>
            </p:spPr>
            <p:txBody>
              <a:bodyPr rtlCol="0" anchor="ctr"/>
              <a:lstStyle/>
              <a:p>
                <a:endParaRPr lang="en-US"/>
              </a:p>
            </p:txBody>
          </p:sp>
          <p:sp>
            <p:nvSpPr>
              <p:cNvPr id="1262" name="Freeform: Shape 1261">
                <a:extLst>
                  <a:ext uri="{FF2B5EF4-FFF2-40B4-BE49-F238E27FC236}">
                    <a16:creationId xmlns:a16="http://schemas.microsoft.com/office/drawing/2014/main" id="{00959B06-3689-6664-CE5F-E4FEBBF3F3AE}"/>
                  </a:ext>
                </a:extLst>
              </p:cNvPr>
              <p:cNvSpPr/>
              <p:nvPr/>
            </p:nvSpPr>
            <p:spPr>
              <a:xfrm>
                <a:off x="6863400" y="6965013"/>
                <a:ext cx="61413" cy="75533"/>
              </a:xfrm>
              <a:custGeom>
                <a:avLst/>
                <a:gdLst>
                  <a:gd name="connsiteX0" fmla="*/ 38319 w 61413"/>
                  <a:gd name="connsiteY0" fmla="*/ 75533 h 75533"/>
                  <a:gd name="connsiteX1" fmla="*/ 1791 w 61413"/>
                  <a:gd name="connsiteY1" fmla="*/ 37195 h 75533"/>
                  <a:gd name="connsiteX2" fmla="*/ 14649 w 61413"/>
                  <a:gd name="connsiteY2" fmla="*/ 25194 h 75533"/>
                  <a:gd name="connsiteX3" fmla="*/ 76 w 61413"/>
                  <a:gd name="connsiteY3" fmla="*/ 18955 h 75533"/>
                  <a:gd name="connsiteX4" fmla="*/ 8029 w 61413"/>
                  <a:gd name="connsiteY4" fmla="*/ 11525 h 75533"/>
                  <a:gd name="connsiteX5" fmla="*/ 17364 w 61413"/>
                  <a:gd name="connsiteY5" fmla="*/ 17764 h 75533"/>
                  <a:gd name="connsiteX6" fmla="*/ 44034 w 61413"/>
                  <a:gd name="connsiteY6" fmla="*/ 14335 h 75533"/>
                  <a:gd name="connsiteX7" fmla="*/ 43986 w 61413"/>
                  <a:gd name="connsiteY7" fmla="*/ 14383 h 75533"/>
                  <a:gd name="connsiteX8" fmla="*/ 58893 w 61413"/>
                  <a:gd name="connsiteY8" fmla="*/ 0 h 75533"/>
                  <a:gd name="connsiteX9" fmla="*/ 58988 w 61413"/>
                  <a:gd name="connsiteY9" fmla="*/ 48 h 75533"/>
                  <a:gd name="connsiteX10" fmla="*/ 60369 w 61413"/>
                  <a:gd name="connsiteY10" fmla="*/ 48244 h 75533"/>
                  <a:gd name="connsiteX11" fmla="*/ 53130 w 61413"/>
                  <a:gd name="connsiteY11" fmla="*/ 56293 h 75533"/>
                  <a:gd name="connsiteX12" fmla="*/ 33175 w 61413"/>
                  <a:gd name="connsiteY12" fmla="*/ 41767 h 75533"/>
                  <a:gd name="connsiteX13" fmla="*/ 38319 w 61413"/>
                  <a:gd name="connsiteY13" fmla="*/ 75533 h 7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413" h="75533">
                    <a:moveTo>
                      <a:pt x="38319" y="75533"/>
                    </a:moveTo>
                    <a:cubicBezTo>
                      <a:pt x="26127" y="62770"/>
                      <a:pt x="13935" y="49959"/>
                      <a:pt x="1791" y="37195"/>
                    </a:cubicBezTo>
                    <a:cubicBezTo>
                      <a:pt x="8458" y="35814"/>
                      <a:pt x="12078" y="31242"/>
                      <a:pt x="14649" y="25194"/>
                    </a:cubicBezTo>
                    <a:cubicBezTo>
                      <a:pt x="11029" y="19860"/>
                      <a:pt x="1362" y="28147"/>
                      <a:pt x="76" y="18955"/>
                    </a:cubicBezTo>
                    <a:cubicBezTo>
                      <a:pt x="-734" y="13526"/>
                      <a:pt x="5124" y="13811"/>
                      <a:pt x="8029" y="11525"/>
                    </a:cubicBezTo>
                    <a:cubicBezTo>
                      <a:pt x="17554" y="3953"/>
                      <a:pt x="14792" y="15335"/>
                      <a:pt x="17364" y="17764"/>
                    </a:cubicBezTo>
                    <a:cubicBezTo>
                      <a:pt x="27937" y="27766"/>
                      <a:pt x="35271" y="16288"/>
                      <a:pt x="44034" y="14335"/>
                    </a:cubicBezTo>
                    <a:lnTo>
                      <a:pt x="43986" y="14383"/>
                    </a:lnTo>
                    <a:cubicBezTo>
                      <a:pt x="50558" y="11239"/>
                      <a:pt x="50035" y="762"/>
                      <a:pt x="58893" y="0"/>
                    </a:cubicBezTo>
                    <a:cubicBezTo>
                      <a:pt x="58893" y="0"/>
                      <a:pt x="58988" y="48"/>
                      <a:pt x="58988" y="48"/>
                    </a:cubicBezTo>
                    <a:cubicBezTo>
                      <a:pt x="64798" y="15954"/>
                      <a:pt x="58035" y="32195"/>
                      <a:pt x="60369" y="48244"/>
                    </a:cubicBezTo>
                    <a:cubicBezTo>
                      <a:pt x="60988" y="52626"/>
                      <a:pt x="57988" y="56483"/>
                      <a:pt x="53130" y="56293"/>
                    </a:cubicBezTo>
                    <a:cubicBezTo>
                      <a:pt x="43843" y="55912"/>
                      <a:pt x="35604" y="53245"/>
                      <a:pt x="33175" y="41767"/>
                    </a:cubicBezTo>
                    <a:cubicBezTo>
                      <a:pt x="30842" y="54150"/>
                      <a:pt x="68323" y="59770"/>
                      <a:pt x="38319" y="75533"/>
                    </a:cubicBezTo>
                    <a:close/>
                  </a:path>
                </a:pathLst>
              </a:custGeom>
              <a:solidFill>
                <a:srgbClr val="FFD292"/>
              </a:solidFill>
              <a:ln w="4763" cap="flat">
                <a:noFill/>
                <a:prstDash val="solid"/>
                <a:miter/>
              </a:ln>
            </p:spPr>
            <p:txBody>
              <a:bodyPr rtlCol="0" anchor="ctr"/>
              <a:lstStyle/>
              <a:p>
                <a:endParaRPr lang="en-US"/>
              </a:p>
            </p:txBody>
          </p:sp>
          <p:sp>
            <p:nvSpPr>
              <p:cNvPr id="1263" name="Freeform: Shape 1262">
                <a:extLst>
                  <a:ext uri="{FF2B5EF4-FFF2-40B4-BE49-F238E27FC236}">
                    <a16:creationId xmlns:a16="http://schemas.microsoft.com/office/drawing/2014/main" id="{EB88524D-3DF0-89BB-3AB8-72CA12BA7763}"/>
                  </a:ext>
                </a:extLst>
              </p:cNvPr>
              <p:cNvSpPr/>
              <p:nvPr/>
            </p:nvSpPr>
            <p:spPr>
              <a:xfrm>
                <a:off x="6720792" y="7075122"/>
                <a:ext cx="62579" cy="66683"/>
              </a:xfrm>
              <a:custGeom>
                <a:avLst/>
                <a:gdLst>
                  <a:gd name="connsiteX0" fmla="*/ 53531 w 62579"/>
                  <a:gd name="connsiteY0" fmla="*/ 0 h 66683"/>
                  <a:gd name="connsiteX1" fmla="*/ 41672 w 62579"/>
                  <a:gd name="connsiteY1" fmla="*/ 15573 h 66683"/>
                  <a:gd name="connsiteX2" fmla="*/ 62579 w 62579"/>
                  <a:gd name="connsiteY2" fmla="*/ 36481 h 66683"/>
                  <a:gd name="connsiteX3" fmla="*/ 35672 w 62579"/>
                  <a:gd name="connsiteY3" fmla="*/ 34004 h 66683"/>
                  <a:gd name="connsiteX4" fmla="*/ 20336 w 62579"/>
                  <a:gd name="connsiteY4" fmla="*/ 49054 h 66683"/>
                  <a:gd name="connsiteX5" fmla="*/ 11573 w 62579"/>
                  <a:gd name="connsiteY5" fmla="*/ 53721 h 66683"/>
                  <a:gd name="connsiteX6" fmla="*/ 8811 w 62579"/>
                  <a:gd name="connsiteY6" fmla="*/ 66627 h 66683"/>
                  <a:gd name="connsiteX7" fmla="*/ 2715 w 62579"/>
                  <a:gd name="connsiteY7" fmla="*/ 53007 h 66683"/>
                  <a:gd name="connsiteX8" fmla="*/ 0 w 62579"/>
                  <a:gd name="connsiteY8" fmla="*/ 45673 h 66683"/>
                  <a:gd name="connsiteX9" fmla="*/ 22193 w 62579"/>
                  <a:gd name="connsiteY9" fmla="*/ 16383 h 66683"/>
                  <a:gd name="connsiteX10" fmla="*/ 21956 w 62579"/>
                  <a:gd name="connsiteY10" fmla="*/ 16193 h 66683"/>
                  <a:gd name="connsiteX11" fmla="*/ 36481 w 62579"/>
                  <a:gd name="connsiteY11" fmla="*/ 1334 h 66683"/>
                  <a:gd name="connsiteX12" fmla="*/ 36576 w 62579"/>
                  <a:gd name="connsiteY12" fmla="*/ 1238 h 66683"/>
                  <a:gd name="connsiteX13" fmla="*/ 39672 w 62579"/>
                  <a:gd name="connsiteY13" fmla="*/ 1334 h 66683"/>
                  <a:gd name="connsiteX14" fmla="*/ 53531 w 62579"/>
                  <a:gd name="connsiteY14" fmla="*/ 0 h 6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79" h="66683">
                    <a:moveTo>
                      <a:pt x="53531" y="0"/>
                    </a:moveTo>
                    <a:cubicBezTo>
                      <a:pt x="52102" y="7191"/>
                      <a:pt x="53483" y="16336"/>
                      <a:pt x="41672" y="15573"/>
                    </a:cubicBezTo>
                    <a:cubicBezTo>
                      <a:pt x="45291" y="26765"/>
                      <a:pt x="61532" y="23622"/>
                      <a:pt x="62579" y="36481"/>
                    </a:cubicBezTo>
                    <a:cubicBezTo>
                      <a:pt x="52864" y="40910"/>
                      <a:pt x="45291" y="25956"/>
                      <a:pt x="35672" y="34004"/>
                    </a:cubicBezTo>
                    <a:cubicBezTo>
                      <a:pt x="30099" y="38529"/>
                      <a:pt x="23956" y="42529"/>
                      <a:pt x="20336" y="49054"/>
                    </a:cubicBezTo>
                    <a:cubicBezTo>
                      <a:pt x="16907" y="49768"/>
                      <a:pt x="9620" y="44291"/>
                      <a:pt x="11573" y="53721"/>
                    </a:cubicBezTo>
                    <a:cubicBezTo>
                      <a:pt x="12621" y="58960"/>
                      <a:pt x="16716" y="65913"/>
                      <a:pt x="8811" y="66627"/>
                    </a:cubicBezTo>
                    <a:cubicBezTo>
                      <a:pt x="-1285" y="67485"/>
                      <a:pt x="3477" y="58341"/>
                      <a:pt x="2715" y="53007"/>
                    </a:cubicBezTo>
                    <a:cubicBezTo>
                      <a:pt x="2334" y="50482"/>
                      <a:pt x="905" y="48101"/>
                      <a:pt x="0" y="45673"/>
                    </a:cubicBezTo>
                    <a:cubicBezTo>
                      <a:pt x="7382" y="35909"/>
                      <a:pt x="14812" y="26146"/>
                      <a:pt x="22193" y="16383"/>
                    </a:cubicBezTo>
                    <a:cubicBezTo>
                      <a:pt x="22193" y="16383"/>
                      <a:pt x="21956" y="16193"/>
                      <a:pt x="21956" y="16193"/>
                    </a:cubicBezTo>
                    <a:cubicBezTo>
                      <a:pt x="25908" y="10383"/>
                      <a:pt x="32290" y="6906"/>
                      <a:pt x="36481" y="1334"/>
                    </a:cubicBezTo>
                    <a:cubicBezTo>
                      <a:pt x="36481" y="1334"/>
                      <a:pt x="36576" y="1238"/>
                      <a:pt x="36576" y="1238"/>
                    </a:cubicBezTo>
                    <a:cubicBezTo>
                      <a:pt x="37624" y="1238"/>
                      <a:pt x="38624" y="1286"/>
                      <a:pt x="39672" y="1334"/>
                    </a:cubicBezTo>
                    <a:cubicBezTo>
                      <a:pt x="44291" y="905"/>
                      <a:pt x="48911" y="476"/>
                      <a:pt x="53531" y="0"/>
                    </a:cubicBezTo>
                    <a:close/>
                  </a:path>
                </a:pathLst>
              </a:custGeom>
              <a:solidFill>
                <a:srgbClr val="FFC266"/>
              </a:solidFill>
              <a:ln w="4763" cap="flat">
                <a:noFill/>
                <a:prstDash val="solid"/>
                <a:miter/>
              </a:ln>
            </p:spPr>
            <p:txBody>
              <a:bodyPr rtlCol="0" anchor="ctr"/>
              <a:lstStyle/>
              <a:p>
                <a:endParaRPr lang="en-US"/>
              </a:p>
            </p:txBody>
          </p:sp>
          <p:sp>
            <p:nvSpPr>
              <p:cNvPr id="1264" name="Freeform: Shape 1263">
                <a:extLst>
                  <a:ext uri="{FF2B5EF4-FFF2-40B4-BE49-F238E27FC236}">
                    <a16:creationId xmlns:a16="http://schemas.microsoft.com/office/drawing/2014/main" id="{3E3861D0-935F-6C05-398C-D3EB01D4D2D7}"/>
                  </a:ext>
                </a:extLst>
              </p:cNvPr>
              <p:cNvSpPr/>
              <p:nvPr/>
            </p:nvSpPr>
            <p:spPr>
              <a:xfrm>
                <a:off x="6894480" y="6966013"/>
                <a:ext cx="12953" cy="13382"/>
              </a:xfrm>
              <a:custGeom>
                <a:avLst/>
                <a:gdLst>
                  <a:gd name="connsiteX0" fmla="*/ 12954 w 12953"/>
                  <a:gd name="connsiteY0" fmla="*/ 13335 h 13382"/>
                  <a:gd name="connsiteX1" fmla="*/ 0 w 12953"/>
                  <a:gd name="connsiteY1" fmla="*/ 0 h 13382"/>
                  <a:gd name="connsiteX2" fmla="*/ 12906 w 12953"/>
                  <a:gd name="connsiteY2" fmla="*/ 13382 h 13382"/>
                  <a:gd name="connsiteX3" fmla="*/ 12954 w 12953"/>
                  <a:gd name="connsiteY3" fmla="*/ 13335 h 13382"/>
                </a:gdLst>
                <a:ahLst/>
                <a:cxnLst>
                  <a:cxn ang="0">
                    <a:pos x="connsiteX0" y="connsiteY0"/>
                  </a:cxn>
                  <a:cxn ang="0">
                    <a:pos x="connsiteX1" y="connsiteY1"/>
                  </a:cxn>
                  <a:cxn ang="0">
                    <a:pos x="connsiteX2" y="connsiteY2"/>
                  </a:cxn>
                  <a:cxn ang="0">
                    <a:pos x="connsiteX3" y="connsiteY3"/>
                  </a:cxn>
                </a:cxnLst>
                <a:rect l="l" t="t" r="r" b="b"/>
                <a:pathLst>
                  <a:path w="12953" h="13382">
                    <a:moveTo>
                      <a:pt x="12954" y="13335"/>
                    </a:moveTo>
                    <a:cubicBezTo>
                      <a:pt x="6429" y="12096"/>
                      <a:pt x="2524" y="8096"/>
                      <a:pt x="0" y="0"/>
                    </a:cubicBezTo>
                    <a:cubicBezTo>
                      <a:pt x="8334" y="1857"/>
                      <a:pt x="10763" y="7477"/>
                      <a:pt x="12906" y="13382"/>
                    </a:cubicBezTo>
                    <a:lnTo>
                      <a:pt x="12954" y="13335"/>
                    </a:lnTo>
                    <a:close/>
                  </a:path>
                </a:pathLst>
              </a:custGeom>
              <a:solidFill>
                <a:srgbClr val="FFD292"/>
              </a:solidFill>
              <a:ln w="4763" cap="flat">
                <a:noFill/>
                <a:prstDash val="solid"/>
                <a:miter/>
              </a:ln>
            </p:spPr>
            <p:txBody>
              <a:bodyPr rtlCol="0" anchor="ctr"/>
              <a:lstStyle/>
              <a:p>
                <a:endParaRPr lang="en-US"/>
              </a:p>
            </p:txBody>
          </p:sp>
          <p:sp>
            <p:nvSpPr>
              <p:cNvPr id="1265" name="Freeform: Shape 1264">
                <a:extLst>
                  <a:ext uri="{FF2B5EF4-FFF2-40B4-BE49-F238E27FC236}">
                    <a16:creationId xmlns:a16="http://schemas.microsoft.com/office/drawing/2014/main" id="{DB90B7EF-8995-6958-03A9-AF28671FA919}"/>
                  </a:ext>
                </a:extLst>
              </p:cNvPr>
              <p:cNvSpPr/>
              <p:nvPr/>
            </p:nvSpPr>
            <p:spPr>
              <a:xfrm>
                <a:off x="7263362" y="6546246"/>
                <a:ext cx="148762" cy="128110"/>
              </a:xfrm>
              <a:custGeom>
                <a:avLst/>
                <a:gdLst>
                  <a:gd name="connsiteX0" fmla="*/ 22 w 148762"/>
                  <a:gd name="connsiteY0" fmla="*/ 97202 h 128110"/>
                  <a:gd name="connsiteX1" fmla="*/ 36646 w 148762"/>
                  <a:gd name="connsiteY1" fmla="*/ 74104 h 128110"/>
                  <a:gd name="connsiteX2" fmla="*/ 36931 w 148762"/>
                  <a:gd name="connsiteY2" fmla="*/ 68627 h 128110"/>
                  <a:gd name="connsiteX3" fmla="*/ 42932 w 148762"/>
                  <a:gd name="connsiteY3" fmla="*/ 46958 h 128110"/>
                  <a:gd name="connsiteX4" fmla="*/ 42075 w 148762"/>
                  <a:gd name="connsiteY4" fmla="*/ 29384 h 128110"/>
                  <a:gd name="connsiteX5" fmla="*/ 59886 w 148762"/>
                  <a:gd name="connsiteY5" fmla="*/ 31052 h 128110"/>
                  <a:gd name="connsiteX6" fmla="*/ 78794 w 148762"/>
                  <a:gd name="connsiteY6" fmla="*/ 28860 h 128110"/>
                  <a:gd name="connsiteX7" fmla="*/ 110083 w 148762"/>
                  <a:gd name="connsiteY7" fmla="*/ 29766 h 128110"/>
                  <a:gd name="connsiteX8" fmla="*/ 120561 w 148762"/>
                  <a:gd name="connsiteY8" fmla="*/ 33004 h 128110"/>
                  <a:gd name="connsiteX9" fmla="*/ 120751 w 148762"/>
                  <a:gd name="connsiteY9" fmla="*/ 20002 h 128110"/>
                  <a:gd name="connsiteX10" fmla="*/ 125704 w 148762"/>
                  <a:gd name="connsiteY10" fmla="*/ 0 h 128110"/>
                  <a:gd name="connsiteX11" fmla="*/ 145135 w 148762"/>
                  <a:gd name="connsiteY11" fmla="*/ 27908 h 128110"/>
                  <a:gd name="connsiteX12" fmla="*/ 147231 w 148762"/>
                  <a:gd name="connsiteY12" fmla="*/ 43862 h 128110"/>
                  <a:gd name="connsiteX13" fmla="*/ 142516 w 148762"/>
                  <a:gd name="connsiteY13" fmla="*/ 57102 h 128110"/>
                  <a:gd name="connsiteX14" fmla="*/ 92986 w 148762"/>
                  <a:gd name="connsiteY14" fmla="*/ 62198 h 128110"/>
                  <a:gd name="connsiteX15" fmla="*/ 95129 w 148762"/>
                  <a:gd name="connsiteY15" fmla="*/ 67532 h 128110"/>
                  <a:gd name="connsiteX16" fmla="*/ 107464 w 148762"/>
                  <a:gd name="connsiteY16" fmla="*/ 89439 h 128110"/>
                  <a:gd name="connsiteX17" fmla="*/ 83746 w 148762"/>
                  <a:gd name="connsiteY17" fmla="*/ 93630 h 128110"/>
                  <a:gd name="connsiteX18" fmla="*/ 60363 w 148762"/>
                  <a:gd name="connsiteY18" fmla="*/ 99346 h 128110"/>
                  <a:gd name="connsiteX19" fmla="*/ 38074 w 148762"/>
                  <a:gd name="connsiteY19" fmla="*/ 100869 h 128110"/>
                  <a:gd name="connsiteX20" fmla="*/ 21120 w 148762"/>
                  <a:gd name="connsiteY20" fmla="*/ 128111 h 128110"/>
                  <a:gd name="connsiteX21" fmla="*/ 22 w 148762"/>
                  <a:gd name="connsiteY21" fmla="*/ 97202 h 12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762" h="128110">
                    <a:moveTo>
                      <a:pt x="22" y="97202"/>
                    </a:moveTo>
                    <a:cubicBezTo>
                      <a:pt x="18214" y="99107"/>
                      <a:pt x="24453" y="81819"/>
                      <a:pt x="36646" y="74104"/>
                    </a:cubicBezTo>
                    <a:cubicBezTo>
                      <a:pt x="37550" y="73533"/>
                      <a:pt x="37693" y="70056"/>
                      <a:pt x="36931" y="68627"/>
                    </a:cubicBezTo>
                    <a:cubicBezTo>
                      <a:pt x="28645" y="54054"/>
                      <a:pt x="28168" y="53197"/>
                      <a:pt x="42932" y="46958"/>
                    </a:cubicBezTo>
                    <a:cubicBezTo>
                      <a:pt x="58172" y="40481"/>
                      <a:pt x="56029" y="35100"/>
                      <a:pt x="42075" y="29384"/>
                    </a:cubicBezTo>
                    <a:cubicBezTo>
                      <a:pt x="50314" y="22241"/>
                      <a:pt x="54410" y="30575"/>
                      <a:pt x="59886" y="31052"/>
                    </a:cubicBezTo>
                    <a:cubicBezTo>
                      <a:pt x="66316" y="31623"/>
                      <a:pt x="72365" y="35385"/>
                      <a:pt x="78794" y="28860"/>
                    </a:cubicBezTo>
                    <a:cubicBezTo>
                      <a:pt x="88890" y="18573"/>
                      <a:pt x="99749" y="18002"/>
                      <a:pt x="110083" y="29766"/>
                    </a:cubicBezTo>
                    <a:cubicBezTo>
                      <a:pt x="112417" y="32385"/>
                      <a:pt x="116418" y="36766"/>
                      <a:pt x="120561" y="33004"/>
                    </a:cubicBezTo>
                    <a:cubicBezTo>
                      <a:pt x="124704" y="29337"/>
                      <a:pt x="123228" y="22098"/>
                      <a:pt x="120751" y="20002"/>
                    </a:cubicBezTo>
                    <a:cubicBezTo>
                      <a:pt x="107416" y="9048"/>
                      <a:pt x="111750" y="3620"/>
                      <a:pt x="125704" y="0"/>
                    </a:cubicBezTo>
                    <a:cubicBezTo>
                      <a:pt x="139658" y="4096"/>
                      <a:pt x="141230" y="16811"/>
                      <a:pt x="145135" y="27908"/>
                    </a:cubicBezTo>
                    <a:cubicBezTo>
                      <a:pt x="144802" y="33338"/>
                      <a:pt x="144278" y="38576"/>
                      <a:pt x="147231" y="43862"/>
                    </a:cubicBezTo>
                    <a:cubicBezTo>
                      <a:pt x="150469" y="49625"/>
                      <a:pt x="148422" y="56721"/>
                      <a:pt x="142516" y="57102"/>
                    </a:cubicBezTo>
                    <a:cubicBezTo>
                      <a:pt x="126085" y="58245"/>
                      <a:pt x="112607" y="75914"/>
                      <a:pt x="92986" y="62198"/>
                    </a:cubicBezTo>
                    <a:cubicBezTo>
                      <a:pt x="94605" y="66341"/>
                      <a:pt x="94700" y="67103"/>
                      <a:pt x="95129" y="67532"/>
                    </a:cubicBezTo>
                    <a:cubicBezTo>
                      <a:pt x="101225" y="73914"/>
                      <a:pt x="111178" y="80200"/>
                      <a:pt x="107464" y="89439"/>
                    </a:cubicBezTo>
                    <a:cubicBezTo>
                      <a:pt x="103321" y="99917"/>
                      <a:pt x="92081" y="94821"/>
                      <a:pt x="83746" y="93630"/>
                    </a:cubicBezTo>
                    <a:cubicBezTo>
                      <a:pt x="74984" y="92392"/>
                      <a:pt x="67411" y="94536"/>
                      <a:pt x="60363" y="99346"/>
                    </a:cubicBezTo>
                    <a:cubicBezTo>
                      <a:pt x="53600" y="104013"/>
                      <a:pt x="46742" y="105632"/>
                      <a:pt x="38074" y="100869"/>
                    </a:cubicBezTo>
                    <a:cubicBezTo>
                      <a:pt x="35455" y="111919"/>
                      <a:pt x="39312" y="127492"/>
                      <a:pt x="21120" y="128111"/>
                    </a:cubicBezTo>
                    <a:cubicBezTo>
                      <a:pt x="8452" y="121634"/>
                      <a:pt x="-502" y="112680"/>
                      <a:pt x="22" y="97202"/>
                    </a:cubicBezTo>
                    <a:close/>
                  </a:path>
                </a:pathLst>
              </a:custGeom>
              <a:solidFill>
                <a:srgbClr val="FFD9A4"/>
              </a:solidFill>
              <a:ln w="4763" cap="flat">
                <a:noFill/>
                <a:prstDash val="solid"/>
                <a:miter/>
              </a:ln>
            </p:spPr>
            <p:txBody>
              <a:bodyPr rtlCol="0" anchor="ctr"/>
              <a:lstStyle/>
              <a:p>
                <a:endParaRPr lang="en-US"/>
              </a:p>
            </p:txBody>
          </p:sp>
          <p:sp>
            <p:nvSpPr>
              <p:cNvPr id="1266" name="Freeform: Shape 1265">
                <a:extLst>
                  <a:ext uri="{FF2B5EF4-FFF2-40B4-BE49-F238E27FC236}">
                    <a16:creationId xmlns:a16="http://schemas.microsoft.com/office/drawing/2014/main" id="{FDEABEED-0385-991A-043B-3E3E246AE45C}"/>
                  </a:ext>
                </a:extLst>
              </p:cNvPr>
              <p:cNvSpPr/>
              <p:nvPr/>
            </p:nvSpPr>
            <p:spPr>
              <a:xfrm>
                <a:off x="7359110" y="6472430"/>
                <a:ext cx="111633" cy="151405"/>
              </a:xfrm>
              <a:custGeom>
                <a:avLst/>
                <a:gdLst>
                  <a:gd name="connsiteX0" fmla="*/ 46577 w 111633"/>
                  <a:gd name="connsiteY0" fmla="*/ 101057 h 151405"/>
                  <a:gd name="connsiteX1" fmla="*/ 29956 w 111633"/>
                  <a:gd name="connsiteY1" fmla="*/ 73816 h 151405"/>
                  <a:gd name="connsiteX2" fmla="*/ 23669 w 111633"/>
                  <a:gd name="connsiteY2" fmla="*/ 63434 h 151405"/>
                  <a:gd name="connsiteX3" fmla="*/ 13383 w 111633"/>
                  <a:gd name="connsiteY3" fmla="*/ 46003 h 151405"/>
                  <a:gd name="connsiteX4" fmla="*/ 238 w 111633"/>
                  <a:gd name="connsiteY4" fmla="*/ 19000 h 151405"/>
                  <a:gd name="connsiteX5" fmla="*/ 0 w 111633"/>
                  <a:gd name="connsiteY5" fmla="*/ 6664 h 151405"/>
                  <a:gd name="connsiteX6" fmla="*/ 28432 w 111633"/>
                  <a:gd name="connsiteY6" fmla="*/ 9903 h 151405"/>
                  <a:gd name="connsiteX7" fmla="*/ 43958 w 111633"/>
                  <a:gd name="connsiteY7" fmla="*/ 23286 h 151405"/>
                  <a:gd name="connsiteX8" fmla="*/ 78677 w 111633"/>
                  <a:gd name="connsiteY8" fmla="*/ 71053 h 151405"/>
                  <a:gd name="connsiteX9" fmla="*/ 99393 w 111633"/>
                  <a:gd name="connsiteY9" fmla="*/ 101486 h 151405"/>
                  <a:gd name="connsiteX10" fmla="*/ 111633 w 111633"/>
                  <a:gd name="connsiteY10" fmla="*/ 131680 h 151405"/>
                  <a:gd name="connsiteX11" fmla="*/ 70390 w 111633"/>
                  <a:gd name="connsiteY11" fmla="*/ 140824 h 151405"/>
                  <a:gd name="connsiteX12" fmla="*/ 46577 w 111633"/>
                  <a:gd name="connsiteY12" fmla="*/ 101057 h 15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633" h="151405">
                    <a:moveTo>
                      <a:pt x="46577" y="101057"/>
                    </a:moveTo>
                    <a:cubicBezTo>
                      <a:pt x="41053" y="91961"/>
                      <a:pt x="35481" y="82912"/>
                      <a:pt x="29956" y="73816"/>
                    </a:cubicBezTo>
                    <a:cubicBezTo>
                      <a:pt x="27861" y="70339"/>
                      <a:pt x="25718" y="66862"/>
                      <a:pt x="23669" y="63434"/>
                    </a:cubicBezTo>
                    <a:cubicBezTo>
                      <a:pt x="17098" y="59481"/>
                      <a:pt x="16526" y="51956"/>
                      <a:pt x="13383" y="46003"/>
                    </a:cubicBezTo>
                    <a:cubicBezTo>
                      <a:pt x="9001" y="37002"/>
                      <a:pt x="4619" y="28001"/>
                      <a:pt x="238" y="19000"/>
                    </a:cubicBezTo>
                    <a:cubicBezTo>
                      <a:pt x="191" y="14904"/>
                      <a:pt x="95" y="10761"/>
                      <a:pt x="0" y="6664"/>
                    </a:cubicBezTo>
                    <a:cubicBezTo>
                      <a:pt x="11335" y="-8242"/>
                      <a:pt x="19288" y="5950"/>
                      <a:pt x="28432" y="9903"/>
                    </a:cubicBezTo>
                    <a:cubicBezTo>
                      <a:pt x="33909" y="14046"/>
                      <a:pt x="39434" y="18094"/>
                      <a:pt x="43958" y="23286"/>
                    </a:cubicBezTo>
                    <a:cubicBezTo>
                      <a:pt x="55769" y="39050"/>
                      <a:pt x="66961" y="55242"/>
                      <a:pt x="78677" y="71053"/>
                    </a:cubicBezTo>
                    <a:cubicBezTo>
                      <a:pt x="85440" y="81293"/>
                      <a:pt x="93488" y="90627"/>
                      <a:pt x="99393" y="101486"/>
                    </a:cubicBezTo>
                    <a:cubicBezTo>
                      <a:pt x="103537" y="111487"/>
                      <a:pt x="110776" y="120250"/>
                      <a:pt x="111633" y="131680"/>
                    </a:cubicBezTo>
                    <a:cubicBezTo>
                      <a:pt x="103061" y="153826"/>
                      <a:pt x="85820" y="157969"/>
                      <a:pt x="70390" y="140824"/>
                    </a:cubicBezTo>
                    <a:cubicBezTo>
                      <a:pt x="59960" y="129252"/>
                      <a:pt x="50816" y="116536"/>
                      <a:pt x="46577" y="101057"/>
                    </a:cubicBezTo>
                    <a:close/>
                  </a:path>
                </a:pathLst>
              </a:custGeom>
              <a:solidFill>
                <a:srgbClr val="1E2B30"/>
              </a:solidFill>
              <a:ln w="4763" cap="flat">
                <a:noFill/>
                <a:prstDash val="solid"/>
                <a:miter/>
              </a:ln>
            </p:spPr>
            <p:txBody>
              <a:bodyPr rtlCol="0" anchor="ctr"/>
              <a:lstStyle/>
              <a:p>
                <a:endParaRPr lang="en-US"/>
              </a:p>
            </p:txBody>
          </p:sp>
          <p:sp>
            <p:nvSpPr>
              <p:cNvPr id="1267" name="Freeform: Shape 1266">
                <a:extLst>
                  <a:ext uri="{FF2B5EF4-FFF2-40B4-BE49-F238E27FC236}">
                    <a16:creationId xmlns:a16="http://schemas.microsoft.com/office/drawing/2014/main" id="{53E8B33B-FDEE-57BF-27EE-362E1DC64640}"/>
                  </a:ext>
                </a:extLst>
              </p:cNvPr>
              <p:cNvSpPr/>
              <p:nvPr/>
            </p:nvSpPr>
            <p:spPr>
              <a:xfrm>
                <a:off x="7227979" y="6632352"/>
                <a:ext cx="69159" cy="76031"/>
              </a:xfrm>
              <a:custGeom>
                <a:avLst/>
                <a:gdLst>
                  <a:gd name="connsiteX0" fmla="*/ 35405 w 69159"/>
                  <a:gd name="connsiteY0" fmla="*/ 11096 h 76031"/>
                  <a:gd name="connsiteX1" fmla="*/ 56884 w 69159"/>
                  <a:gd name="connsiteY1" fmla="*/ 39481 h 76031"/>
                  <a:gd name="connsiteX2" fmla="*/ 62504 w 69159"/>
                  <a:gd name="connsiteY2" fmla="*/ 70533 h 76031"/>
                  <a:gd name="connsiteX3" fmla="*/ 54359 w 69159"/>
                  <a:gd name="connsiteY3" fmla="*/ 75438 h 76031"/>
                  <a:gd name="connsiteX4" fmla="*/ 22736 w 69159"/>
                  <a:gd name="connsiteY4" fmla="*/ 59198 h 76031"/>
                  <a:gd name="connsiteX5" fmla="*/ 8496 w 69159"/>
                  <a:gd name="connsiteY5" fmla="*/ 42482 h 76031"/>
                  <a:gd name="connsiteX6" fmla="*/ 19 w 69159"/>
                  <a:gd name="connsiteY6" fmla="*/ 14049 h 76031"/>
                  <a:gd name="connsiteX7" fmla="*/ 21546 w 69159"/>
                  <a:gd name="connsiteY7" fmla="*/ 0 h 76031"/>
                  <a:gd name="connsiteX8" fmla="*/ 35405 w 69159"/>
                  <a:gd name="connsiteY8" fmla="*/ 11096 h 7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59" h="76031">
                    <a:moveTo>
                      <a:pt x="35405" y="11096"/>
                    </a:moveTo>
                    <a:cubicBezTo>
                      <a:pt x="39739" y="22717"/>
                      <a:pt x="48168" y="31195"/>
                      <a:pt x="56884" y="39481"/>
                    </a:cubicBezTo>
                    <a:cubicBezTo>
                      <a:pt x="72076" y="47434"/>
                      <a:pt x="72219" y="58055"/>
                      <a:pt x="62504" y="70533"/>
                    </a:cubicBezTo>
                    <a:cubicBezTo>
                      <a:pt x="60169" y="72819"/>
                      <a:pt x="57503" y="74486"/>
                      <a:pt x="54359" y="75438"/>
                    </a:cubicBezTo>
                    <a:cubicBezTo>
                      <a:pt x="39548" y="78391"/>
                      <a:pt x="30547" y="69914"/>
                      <a:pt x="22736" y="59198"/>
                    </a:cubicBezTo>
                    <a:cubicBezTo>
                      <a:pt x="18403" y="53293"/>
                      <a:pt x="12544" y="48625"/>
                      <a:pt x="8496" y="42482"/>
                    </a:cubicBezTo>
                    <a:cubicBezTo>
                      <a:pt x="3782" y="33576"/>
                      <a:pt x="-314" y="24479"/>
                      <a:pt x="19" y="14049"/>
                    </a:cubicBezTo>
                    <a:cubicBezTo>
                      <a:pt x="5687" y="7048"/>
                      <a:pt x="11735" y="667"/>
                      <a:pt x="21546" y="0"/>
                    </a:cubicBezTo>
                    <a:cubicBezTo>
                      <a:pt x="26166" y="3715"/>
                      <a:pt x="30785" y="7382"/>
                      <a:pt x="35405" y="11096"/>
                    </a:cubicBezTo>
                    <a:close/>
                  </a:path>
                </a:pathLst>
              </a:custGeom>
              <a:solidFill>
                <a:srgbClr val="242D31"/>
              </a:solidFill>
              <a:ln w="4763" cap="flat">
                <a:noFill/>
                <a:prstDash val="solid"/>
                <a:miter/>
              </a:ln>
            </p:spPr>
            <p:txBody>
              <a:bodyPr rtlCol="0" anchor="ctr"/>
              <a:lstStyle/>
              <a:p>
                <a:endParaRPr lang="en-US"/>
              </a:p>
            </p:txBody>
          </p:sp>
          <p:sp>
            <p:nvSpPr>
              <p:cNvPr id="1268" name="Freeform: Shape 1267">
                <a:extLst>
                  <a:ext uri="{FF2B5EF4-FFF2-40B4-BE49-F238E27FC236}">
                    <a16:creationId xmlns:a16="http://schemas.microsoft.com/office/drawing/2014/main" id="{14BE692C-C26D-B16B-DA6D-433FC48DABF7}"/>
                  </a:ext>
                </a:extLst>
              </p:cNvPr>
              <p:cNvSpPr/>
              <p:nvPr/>
            </p:nvSpPr>
            <p:spPr>
              <a:xfrm>
                <a:off x="7220910" y="6615833"/>
                <a:ext cx="28614" cy="30978"/>
              </a:xfrm>
              <a:custGeom>
                <a:avLst/>
                <a:gdLst>
                  <a:gd name="connsiteX0" fmla="*/ 28615 w 28614"/>
                  <a:gd name="connsiteY0" fmla="*/ 16519 h 30978"/>
                  <a:gd name="connsiteX1" fmla="*/ 9136 w 28614"/>
                  <a:gd name="connsiteY1" fmla="*/ 30378 h 30978"/>
                  <a:gd name="connsiteX2" fmla="*/ 6612 w 28614"/>
                  <a:gd name="connsiteY2" fmla="*/ 29045 h 30978"/>
                  <a:gd name="connsiteX3" fmla="*/ 6136 w 28614"/>
                  <a:gd name="connsiteY3" fmla="*/ 25044 h 30978"/>
                  <a:gd name="connsiteX4" fmla="*/ 3183 w 28614"/>
                  <a:gd name="connsiteY4" fmla="*/ 1660 h 30978"/>
                  <a:gd name="connsiteX5" fmla="*/ 28615 w 28614"/>
                  <a:gd name="connsiteY5" fmla="*/ 12614 h 30978"/>
                  <a:gd name="connsiteX6" fmla="*/ 28615 w 28614"/>
                  <a:gd name="connsiteY6" fmla="*/ 16519 h 3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14" h="30978">
                    <a:moveTo>
                      <a:pt x="28615" y="16519"/>
                    </a:moveTo>
                    <a:cubicBezTo>
                      <a:pt x="22233" y="21329"/>
                      <a:pt x="21329" y="33760"/>
                      <a:pt x="9136" y="30378"/>
                    </a:cubicBezTo>
                    <a:cubicBezTo>
                      <a:pt x="7470" y="31474"/>
                      <a:pt x="6564" y="31093"/>
                      <a:pt x="6612" y="29045"/>
                    </a:cubicBezTo>
                    <a:cubicBezTo>
                      <a:pt x="6470" y="27711"/>
                      <a:pt x="6088" y="26377"/>
                      <a:pt x="6136" y="25044"/>
                    </a:cubicBezTo>
                    <a:cubicBezTo>
                      <a:pt x="6707" y="16710"/>
                      <a:pt x="-5627" y="7042"/>
                      <a:pt x="3183" y="1660"/>
                    </a:cubicBezTo>
                    <a:cubicBezTo>
                      <a:pt x="12089" y="-3769"/>
                      <a:pt x="21519" y="5232"/>
                      <a:pt x="28615" y="12614"/>
                    </a:cubicBezTo>
                    <a:cubicBezTo>
                      <a:pt x="28520" y="13900"/>
                      <a:pt x="28520" y="15233"/>
                      <a:pt x="28615" y="16519"/>
                    </a:cubicBezTo>
                    <a:close/>
                  </a:path>
                </a:pathLst>
              </a:custGeom>
              <a:solidFill>
                <a:srgbClr val="433F33"/>
              </a:solidFill>
              <a:ln w="4763" cap="flat">
                <a:noFill/>
                <a:prstDash val="solid"/>
                <a:miter/>
              </a:ln>
            </p:spPr>
            <p:txBody>
              <a:bodyPr rtlCol="0" anchor="ctr"/>
              <a:lstStyle/>
              <a:p>
                <a:endParaRPr lang="en-US"/>
              </a:p>
            </p:txBody>
          </p:sp>
          <p:sp>
            <p:nvSpPr>
              <p:cNvPr id="1269" name="Freeform: Shape 1268">
                <a:extLst>
                  <a:ext uri="{FF2B5EF4-FFF2-40B4-BE49-F238E27FC236}">
                    <a16:creationId xmlns:a16="http://schemas.microsoft.com/office/drawing/2014/main" id="{60738978-92B3-F126-9D0B-DD60969CAD32}"/>
                  </a:ext>
                </a:extLst>
              </p:cNvPr>
              <p:cNvSpPr/>
              <p:nvPr/>
            </p:nvSpPr>
            <p:spPr>
              <a:xfrm>
                <a:off x="7371806" y="6518433"/>
                <a:ext cx="10926" cy="17470"/>
              </a:xfrm>
              <a:custGeom>
                <a:avLst/>
                <a:gdLst>
                  <a:gd name="connsiteX0" fmla="*/ 687 w 10926"/>
                  <a:gd name="connsiteY0" fmla="*/ 0 h 17470"/>
                  <a:gd name="connsiteX1" fmla="*/ 10926 w 10926"/>
                  <a:gd name="connsiteY1" fmla="*/ 17431 h 17470"/>
                  <a:gd name="connsiteX2" fmla="*/ 687 w 10926"/>
                  <a:gd name="connsiteY2" fmla="*/ 0 h 17470"/>
                </a:gdLst>
                <a:ahLst/>
                <a:cxnLst>
                  <a:cxn ang="0">
                    <a:pos x="connsiteX0" y="connsiteY0"/>
                  </a:cxn>
                  <a:cxn ang="0">
                    <a:pos x="connsiteX1" y="connsiteY1"/>
                  </a:cxn>
                  <a:cxn ang="0">
                    <a:pos x="connsiteX2" y="connsiteY2"/>
                  </a:cxn>
                </a:cxnLst>
                <a:rect l="l" t="t" r="r" b="b"/>
                <a:pathLst>
                  <a:path w="10926" h="17470">
                    <a:moveTo>
                      <a:pt x="687" y="0"/>
                    </a:moveTo>
                    <a:cubicBezTo>
                      <a:pt x="6021" y="4668"/>
                      <a:pt x="9830" y="10239"/>
                      <a:pt x="10926" y="17431"/>
                    </a:cubicBezTo>
                    <a:cubicBezTo>
                      <a:pt x="-3647" y="18193"/>
                      <a:pt x="496" y="7906"/>
                      <a:pt x="687" y="0"/>
                    </a:cubicBezTo>
                    <a:close/>
                  </a:path>
                </a:pathLst>
              </a:custGeom>
              <a:solidFill>
                <a:srgbClr val="FFD9A4"/>
              </a:solidFill>
              <a:ln w="4763" cap="flat">
                <a:noFill/>
                <a:prstDash val="solid"/>
                <a:miter/>
              </a:ln>
            </p:spPr>
            <p:txBody>
              <a:bodyPr rtlCol="0" anchor="ctr"/>
              <a:lstStyle/>
              <a:p>
                <a:endParaRPr lang="en-US"/>
              </a:p>
            </p:txBody>
          </p:sp>
          <p:sp>
            <p:nvSpPr>
              <p:cNvPr id="1270" name="Freeform: Shape 1269">
                <a:extLst>
                  <a:ext uri="{FF2B5EF4-FFF2-40B4-BE49-F238E27FC236}">
                    <a16:creationId xmlns:a16="http://schemas.microsoft.com/office/drawing/2014/main" id="{E363C897-2D63-86A2-BD55-0C9B85D0573F}"/>
                  </a:ext>
                </a:extLst>
              </p:cNvPr>
              <p:cNvSpPr/>
              <p:nvPr/>
            </p:nvSpPr>
            <p:spPr>
              <a:xfrm>
                <a:off x="6805316" y="7429737"/>
                <a:ext cx="47253" cy="48435"/>
              </a:xfrm>
              <a:custGeom>
                <a:avLst/>
                <a:gdLst>
                  <a:gd name="connsiteX0" fmla="*/ 47254 w 47253"/>
                  <a:gd name="connsiteY0" fmla="*/ 14479 h 48435"/>
                  <a:gd name="connsiteX1" fmla="*/ 26013 w 47253"/>
                  <a:gd name="connsiteY1" fmla="*/ 25766 h 48435"/>
                  <a:gd name="connsiteX2" fmla="*/ 39919 w 47253"/>
                  <a:gd name="connsiteY2" fmla="*/ 34196 h 48435"/>
                  <a:gd name="connsiteX3" fmla="*/ 29728 w 47253"/>
                  <a:gd name="connsiteY3" fmla="*/ 45102 h 48435"/>
                  <a:gd name="connsiteX4" fmla="*/ 3058 w 47253"/>
                  <a:gd name="connsiteY4" fmla="*/ 48435 h 48435"/>
                  <a:gd name="connsiteX5" fmla="*/ 3153 w 47253"/>
                  <a:gd name="connsiteY5" fmla="*/ 28195 h 48435"/>
                  <a:gd name="connsiteX6" fmla="*/ 16345 w 47253"/>
                  <a:gd name="connsiteY6" fmla="*/ 22623 h 48435"/>
                  <a:gd name="connsiteX7" fmla="*/ 24394 w 47253"/>
                  <a:gd name="connsiteY7" fmla="*/ 9050 h 48435"/>
                  <a:gd name="connsiteX8" fmla="*/ 47254 w 47253"/>
                  <a:gd name="connsiteY8" fmla="*/ 14479 h 4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53" h="48435">
                    <a:moveTo>
                      <a:pt x="47254" y="14479"/>
                    </a:moveTo>
                    <a:cubicBezTo>
                      <a:pt x="43397" y="23623"/>
                      <a:pt x="34729" y="25004"/>
                      <a:pt x="26013" y="25766"/>
                    </a:cubicBezTo>
                    <a:cubicBezTo>
                      <a:pt x="27871" y="35529"/>
                      <a:pt x="38539" y="26004"/>
                      <a:pt x="39919" y="34196"/>
                    </a:cubicBezTo>
                    <a:cubicBezTo>
                      <a:pt x="42444" y="43340"/>
                      <a:pt x="38872" y="46816"/>
                      <a:pt x="29728" y="45102"/>
                    </a:cubicBezTo>
                    <a:cubicBezTo>
                      <a:pt x="20108" y="36148"/>
                      <a:pt x="10678" y="30862"/>
                      <a:pt x="3058" y="48435"/>
                    </a:cubicBezTo>
                    <a:cubicBezTo>
                      <a:pt x="-4514" y="39958"/>
                      <a:pt x="4534" y="34386"/>
                      <a:pt x="3153" y="28195"/>
                    </a:cubicBezTo>
                    <a:cubicBezTo>
                      <a:pt x="8678" y="28909"/>
                      <a:pt x="14631" y="30243"/>
                      <a:pt x="16345" y="22623"/>
                    </a:cubicBezTo>
                    <a:cubicBezTo>
                      <a:pt x="17631" y="17098"/>
                      <a:pt x="20632" y="13336"/>
                      <a:pt x="24394" y="9050"/>
                    </a:cubicBezTo>
                    <a:cubicBezTo>
                      <a:pt x="36443" y="-4761"/>
                      <a:pt x="43254" y="-2618"/>
                      <a:pt x="47254" y="14479"/>
                    </a:cubicBezTo>
                    <a:close/>
                  </a:path>
                </a:pathLst>
              </a:custGeom>
              <a:solidFill>
                <a:srgbClr val="FFC369"/>
              </a:solidFill>
              <a:ln w="4763" cap="flat">
                <a:noFill/>
                <a:prstDash val="solid"/>
                <a:miter/>
              </a:ln>
            </p:spPr>
            <p:txBody>
              <a:bodyPr rtlCol="0" anchor="ctr"/>
              <a:lstStyle/>
              <a:p>
                <a:endParaRPr lang="en-US"/>
              </a:p>
            </p:txBody>
          </p:sp>
          <p:sp>
            <p:nvSpPr>
              <p:cNvPr id="1271" name="Freeform: Shape 1270">
                <a:extLst>
                  <a:ext uri="{FF2B5EF4-FFF2-40B4-BE49-F238E27FC236}">
                    <a16:creationId xmlns:a16="http://schemas.microsoft.com/office/drawing/2014/main" id="{48CF94AB-B5A2-48F2-618F-907868632B01}"/>
                  </a:ext>
                </a:extLst>
              </p:cNvPr>
              <p:cNvSpPr/>
              <p:nvPr/>
            </p:nvSpPr>
            <p:spPr>
              <a:xfrm>
                <a:off x="6799792" y="7463780"/>
                <a:ext cx="67256" cy="36224"/>
              </a:xfrm>
              <a:custGeom>
                <a:avLst/>
                <a:gdLst>
                  <a:gd name="connsiteX0" fmla="*/ 35300 w 67256"/>
                  <a:gd name="connsiteY0" fmla="*/ 11059 h 36224"/>
                  <a:gd name="connsiteX1" fmla="*/ 45444 w 67256"/>
                  <a:gd name="connsiteY1" fmla="*/ 152 h 36224"/>
                  <a:gd name="connsiteX2" fmla="*/ 67257 w 67256"/>
                  <a:gd name="connsiteY2" fmla="*/ 20488 h 36224"/>
                  <a:gd name="connsiteX3" fmla="*/ 21584 w 67256"/>
                  <a:gd name="connsiteY3" fmla="*/ 35109 h 36224"/>
                  <a:gd name="connsiteX4" fmla="*/ 9583 w 67256"/>
                  <a:gd name="connsiteY4" fmla="*/ 36014 h 36224"/>
                  <a:gd name="connsiteX5" fmla="*/ 153 w 67256"/>
                  <a:gd name="connsiteY5" fmla="*/ 28061 h 36224"/>
                  <a:gd name="connsiteX6" fmla="*/ 10202 w 67256"/>
                  <a:gd name="connsiteY6" fmla="*/ 23870 h 36224"/>
                  <a:gd name="connsiteX7" fmla="*/ 35300 w 67256"/>
                  <a:gd name="connsiteY7" fmla="*/ 11059 h 3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56" h="36224">
                    <a:moveTo>
                      <a:pt x="35300" y="11059"/>
                    </a:moveTo>
                    <a:cubicBezTo>
                      <a:pt x="41063" y="9677"/>
                      <a:pt x="44444" y="6010"/>
                      <a:pt x="45444" y="152"/>
                    </a:cubicBezTo>
                    <a:cubicBezTo>
                      <a:pt x="60732" y="-1657"/>
                      <a:pt x="60541" y="13106"/>
                      <a:pt x="67257" y="20488"/>
                    </a:cubicBezTo>
                    <a:cubicBezTo>
                      <a:pt x="52016" y="25394"/>
                      <a:pt x="36872" y="30489"/>
                      <a:pt x="21584" y="35109"/>
                    </a:cubicBezTo>
                    <a:cubicBezTo>
                      <a:pt x="17822" y="36252"/>
                      <a:pt x="13535" y="36443"/>
                      <a:pt x="9583" y="36014"/>
                    </a:cubicBezTo>
                    <a:cubicBezTo>
                      <a:pt x="4963" y="35586"/>
                      <a:pt x="-1038" y="34967"/>
                      <a:pt x="153" y="28061"/>
                    </a:cubicBezTo>
                    <a:cubicBezTo>
                      <a:pt x="1105" y="22727"/>
                      <a:pt x="6153" y="23156"/>
                      <a:pt x="10202" y="23870"/>
                    </a:cubicBezTo>
                    <a:cubicBezTo>
                      <a:pt x="21917" y="26013"/>
                      <a:pt x="30157" y="21631"/>
                      <a:pt x="35300" y="11059"/>
                    </a:cubicBezTo>
                    <a:close/>
                  </a:path>
                </a:pathLst>
              </a:custGeom>
              <a:solidFill>
                <a:srgbClr val="FFC268"/>
              </a:solidFill>
              <a:ln w="4763" cap="flat">
                <a:noFill/>
                <a:prstDash val="solid"/>
                <a:miter/>
              </a:ln>
            </p:spPr>
            <p:txBody>
              <a:bodyPr rtlCol="0" anchor="ctr"/>
              <a:lstStyle/>
              <a:p>
                <a:endParaRPr lang="en-US"/>
              </a:p>
            </p:txBody>
          </p:sp>
          <p:sp>
            <p:nvSpPr>
              <p:cNvPr id="1272" name="Freeform: Shape 1271">
                <a:extLst>
                  <a:ext uri="{FF2B5EF4-FFF2-40B4-BE49-F238E27FC236}">
                    <a16:creationId xmlns:a16="http://schemas.microsoft.com/office/drawing/2014/main" id="{12460291-8D00-A14C-3A6D-D2EAD0C6BE0C}"/>
                  </a:ext>
                </a:extLst>
              </p:cNvPr>
              <p:cNvSpPr/>
              <p:nvPr/>
            </p:nvSpPr>
            <p:spPr>
              <a:xfrm>
                <a:off x="7078932" y="6735746"/>
                <a:ext cx="121547" cy="158196"/>
              </a:xfrm>
              <a:custGeom>
                <a:avLst/>
                <a:gdLst>
                  <a:gd name="connsiteX0" fmla="*/ 0 w 121547"/>
                  <a:gd name="connsiteY0" fmla="*/ 11811 h 158196"/>
                  <a:gd name="connsiteX1" fmla="*/ 2762 w 121547"/>
                  <a:gd name="connsiteY1" fmla="*/ 714 h 158196"/>
                  <a:gd name="connsiteX2" fmla="*/ 11096 w 121547"/>
                  <a:gd name="connsiteY2" fmla="*/ 0 h 158196"/>
                  <a:gd name="connsiteX3" fmla="*/ 22193 w 121547"/>
                  <a:gd name="connsiteY3" fmla="*/ 6906 h 158196"/>
                  <a:gd name="connsiteX4" fmla="*/ 52864 w 121547"/>
                  <a:gd name="connsiteY4" fmla="*/ 38005 h 158196"/>
                  <a:gd name="connsiteX5" fmla="*/ 74438 w 121547"/>
                  <a:gd name="connsiteY5" fmla="*/ 63580 h 158196"/>
                  <a:gd name="connsiteX6" fmla="*/ 118682 w 121547"/>
                  <a:gd name="connsiteY6" fmla="*/ 127111 h 158196"/>
                  <a:gd name="connsiteX7" fmla="*/ 121491 w 121547"/>
                  <a:gd name="connsiteY7" fmla="*/ 142304 h 158196"/>
                  <a:gd name="connsiteX8" fmla="*/ 103441 w 121547"/>
                  <a:gd name="connsiteY8" fmla="*/ 158115 h 158196"/>
                  <a:gd name="connsiteX9" fmla="*/ 87916 w 121547"/>
                  <a:gd name="connsiteY9" fmla="*/ 155115 h 158196"/>
                  <a:gd name="connsiteX10" fmla="*/ 70818 w 121547"/>
                  <a:gd name="connsiteY10" fmla="*/ 138303 h 158196"/>
                  <a:gd name="connsiteX11" fmla="*/ 46672 w 121547"/>
                  <a:gd name="connsiteY11" fmla="*/ 100727 h 158196"/>
                  <a:gd name="connsiteX12" fmla="*/ 26384 w 121547"/>
                  <a:gd name="connsiteY12" fmla="*/ 72104 h 158196"/>
                  <a:gd name="connsiteX13" fmla="*/ 19193 w 121547"/>
                  <a:gd name="connsiteY13" fmla="*/ 51959 h 158196"/>
                  <a:gd name="connsiteX14" fmla="*/ 0 w 121547"/>
                  <a:gd name="connsiteY14" fmla="*/ 11811 h 1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547" h="158196">
                    <a:moveTo>
                      <a:pt x="0" y="11811"/>
                    </a:moveTo>
                    <a:cubicBezTo>
                      <a:pt x="952" y="8144"/>
                      <a:pt x="1857" y="4429"/>
                      <a:pt x="2762" y="714"/>
                    </a:cubicBezTo>
                    <a:cubicBezTo>
                      <a:pt x="5572" y="477"/>
                      <a:pt x="8334" y="238"/>
                      <a:pt x="11096" y="0"/>
                    </a:cubicBezTo>
                    <a:cubicBezTo>
                      <a:pt x="14811" y="2286"/>
                      <a:pt x="18479" y="4620"/>
                      <a:pt x="22193" y="6906"/>
                    </a:cubicBezTo>
                    <a:cubicBezTo>
                      <a:pt x="37957" y="11811"/>
                      <a:pt x="42672" y="27623"/>
                      <a:pt x="52864" y="38005"/>
                    </a:cubicBezTo>
                    <a:cubicBezTo>
                      <a:pt x="60913" y="45863"/>
                      <a:pt x="68009" y="54436"/>
                      <a:pt x="74438" y="63580"/>
                    </a:cubicBezTo>
                    <a:cubicBezTo>
                      <a:pt x="88773" y="85058"/>
                      <a:pt x="105632" y="104727"/>
                      <a:pt x="118682" y="127111"/>
                    </a:cubicBezTo>
                    <a:cubicBezTo>
                      <a:pt x="120634" y="131969"/>
                      <a:pt x="121825" y="137017"/>
                      <a:pt x="121491" y="142304"/>
                    </a:cubicBezTo>
                    <a:cubicBezTo>
                      <a:pt x="120158" y="152924"/>
                      <a:pt x="112966" y="156877"/>
                      <a:pt x="103441" y="158115"/>
                    </a:cubicBezTo>
                    <a:cubicBezTo>
                      <a:pt x="98012" y="158496"/>
                      <a:pt x="92821" y="157544"/>
                      <a:pt x="87916" y="155115"/>
                    </a:cubicBezTo>
                    <a:cubicBezTo>
                      <a:pt x="81058" y="150638"/>
                      <a:pt x="75438" y="144971"/>
                      <a:pt x="70818" y="138303"/>
                    </a:cubicBezTo>
                    <a:cubicBezTo>
                      <a:pt x="64579" y="124635"/>
                      <a:pt x="54340" y="113491"/>
                      <a:pt x="46672" y="100727"/>
                    </a:cubicBezTo>
                    <a:cubicBezTo>
                      <a:pt x="41053" y="90393"/>
                      <a:pt x="31575" y="82772"/>
                      <a:pt x="26384" y="72104"/>
                    </a:cubicBezTo>
                    <a:cubicBezTo>
                      <a:pt x="23432" y="65580"/>
                      <a:pt x="20241" y="59198"/>
                      <a:pt x="19193" y="51959"/>
                    </a:cubicBezTo>
                    <a:cubicBezTo>
                      <a:pt x="12811" y="38577"/>
                      <a:pt x="6382" y="25194"/>
                      <a:pt x="0" y="11811"/>
                    </a:cubicBezTo>
                    <a:close/>
                  </a:path>
                </a:pathLst>
              </a:custGeom>
              <a:solidFill>
                <a:srgbClr val="212C30"/>
              </a:solidFill>
              <a:ln w="4763" cap="flat">
                <a:noFill/>
                <a:prstDash val="solid"/>
                <a:miter/>
              </a:ln>
            </p:spPr>
            <p:txBody>
              <a:bodyPr rtlCol="0" anchor="ctr"/>
              <a:lstStyle/>
              <a:p>
                <a:endParaRPr lang="en-US"/>
              </a:p>
            </p:txBody>
          </p:sp>
          <p:sp>
            <p:nvSpPr>
              <p:cNvPr id="1273" name="Freeform: Shape 1272">
                <a:extLst>
                  <a:ext uri="{FF2B5EF4-FFF2-40B4-BE49-F238E27FC236}">
                    <a16:creationId xmlns:a16="http://schemas.microsoft.com/office/drawing/2014/main" id="{587552E3-564F-D02D-C866-8C0FA771B4A2}"/>
                  </a:ext>
                </a:extLst>
              </p:cNvPr>
              <p:cNvSpPr/>
              <p:nvPr/>
            </p:nvSpPr>
            <p:spPr>
              <a:xfrm>
                <a:off x="7009845" y="6771439"/>
                <a:ext cx="99127" cy="132529"/>
              </a:xfrm>
              <a:custGeom>
                <a:avLst/>
                <a:gdLst>
                  <a:gd name="connsiteX0" fmla="*/ 88280 w 99127"/>
                  <a:gd name="connsiteY0" fmla="*/ 16266 h 132529"/>
                  <a:gd name="connsiteX1" fmla="*/ 98043 w 99127"/>
                  <a:gd name="connsiteY1" fmla="*/ 34506 h 132529"/>
                  <a:gd name="connsiteX2" fmla="*/ 98519 w 99127"/>
                  <a:gd name="connsiteY2" fmla="*/ 40222 h 132529"/>
                  <a:gd name="connsiteX3" fmla="*/ 52038 w 99127"/>
                  <a:gd name="connsiteY3" fmla="*/ 102467 h 132529"/>
                  <a:gd name="connsiteX4" fmla="*/ 21795 w 99127"/>
                  <a:gd name="connsiteY4" fmla="*/ 123613 h 132529"/>
                  <a:gd name="connsiteX5" fmla="*/ 14318 w 99127"/>
                  <a:gd name="connsiteY5" fmla="*/ 132519 h 132529"/>
                  <a:gd name="connsiteX6" fmla="*/ 4507 w 99127"/>
                  <a:gd name="connsiteY6" fmla="*/ 116422 h 132529"/>
                  <a:gd name="connsiteX7" fmla="*/ 10366 w 99127"/>
                  <a:gd name="connsiteY7" fmla="*/ 102467 h 132529"/>
                  <a:gd name="connsiteX8" fmla="*/ 14128 w 99127"/>
                  <a:gd name="connsiteY8" fmla="*/ 69225 h 132529"/>
                  <a:gd name="connsiteX9" fmla="*/ 9794 w 99127"/>
                  <a:gd name="connsiteY9" fmla="*/ 51794 h 132529"/>
                  <a:gd name="connsiteX10" fmla="*/ 24558 w 99127"/>
                  <a:gd name="connsiteY10" fmla="*/ 48413 h 132529"/>
                  <a:gd name="connsiteX11" fmla="*/ 59038 w 99127"/>
                  <a:gd name="connsiteY11" fmla="*/ 7075 h 132529"/>
                  <a:gd name="connsiteX12" fmla="*/ 59800 w 99127"/>
                  <a:gd name="connsiteY12" fmla="*/ 73 h 132529"/>
                  <a:gd name="connsiteX13" fmla="*/ 67706 w 99127"/>
                  <a:gd name="connsiteY13" fmla="*/ 6836 h 132529"/>
                  <a:gd name="connsiteX14" fmla="*/ 71135 w 99127"/>
                  <a:gd name="connsiteY14" fmla="*/ 29697 h 132529"/>
                  <a:gd name="connsiteX15" fmla="*/ 88280 w 99127"/>
                  <a:gd name="connsiteY15" fmla="*/ 16266 h 13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27" h="132529">
                    <a:moveTo>
                      <a:pt x="88280" y="16266"/>
                    </a:moveTo>
                    <a:cubicBezTo>
                      <a:pt x="93280" y="21409"/>
                      <a:pt x="99281" y="26029"/>
                      <a:pt x="98043" y="34506"/>
                    </a:cubicBezTo>
                    <a:cubicBezTo>
                      <a:pt x="98853" y="36411"/>
                      <a:pt x="99757" y="39459"/>
                      <a:pt x="98519" y="40222"/>
                    </a:cubicBezTo>
                    <a:cubicBezTo>
                      <a:pt x="73945" y="54271"/>
                      <a:pt x="65753" y="80417"/>
                      <a:pt x="52038" y="102467"/>
                    </a:cubicBezTo>
                    <a:cubicBezTo>
                      <a:pt x="42989" y="110754"/>
                      <a:pt x="40607" y="128613"/>
                      <a:pt x="21795" y="123613"/>
                    </a:cubicBezTo>
                    <a:cubicBezTo>
                      <a:pt x="20748" y="123375"/>
                      <a:pt x="21176" y="132900"/>
                      <a:pt x="14318" y="132519"/>
                    </a:cubicBezTo>
                    <a:cubicBezTo>
                      <a:pt x="6698" y="129804"/>
                      <a:pt x="1698" y="125470"/>
                      <a:pt x="4507" y="116422"/>
                    </a:cubicBezTo>
                    <a:cubicBezTo>
                      <a:pt x="6555" y="111564"/>
                      <a:pt x="11032" y="102896"/>
                      <a:pt x="10366" y="102467"/>
                    </a:cubicBezTo>
                    <a:cubicBezTo>
                      <a:pt x="-11971" y="88561"/>
                      <a:pt x="7794" y="79084"/>
                      <a:pt x="14128" y="69225"/>
                    </a:cubicBezTo>
                    <a:cubicBezTo>
                      <a:pt x="19605" y="60748"/>
                      <a:pt x="11842" y="57128"/>
                      <a:pt x="9794" y="51794"/>
                    </a:cubicBezTo>
                    <a:cubicBezTo>
                      <a:pt x="13271" y="43650"/>
                      <a:pt x="19700" y="49556"/>
                      <a:pt x="24558" y="48413"/>
                    </a:cubicBezTo>
                    <a:cubicBezTo>
                      <a:pt x="47322" y="42984"/>
                      <a:pt x="58276" y="30554"/>
                      <a:pt x="59038" y="7075"/>
                    </a:cubicBezTo>
                    <a:cubicBezTo>
                      <a:pt x="59134" y="4694"/>
                      <a:pt x="52561" y="1074"/>
                      <a:pt x="59800" y="73"/>
                    </a:cubicBezTo>
                    <a:cubicBezTo>
                      <a:pt x="64086" y="-498"/>
                      <a:pt x="69611" y="2312"/>
                      <a:pt x="67706" y="6836"/>
                    </a:cubicBezTo>
                    <a:cubicBezTo>
                      <a:pt x="63991" y="15838"/>
                      <a:pt x="63229" y="25839"/>
                      <a:pt x="71135" y="29697"/>
                    </a:cubicBezTo>
                    <a:cubicBezTo>
                      <a:pt x="81041" y="34506"/>
                      <a:pt x="80565" y="18647"/>
                      <a:pt x="88280" y="16266"/>
                    </a:cubicBezTo>
                    <a:close/>
                  </a:path>
                </a:pathLst>
              </a:custGeom>
              <a:solidFill>
                <a:srgbClr val="FFD18F"/>
              </a:solidFill>
              <a:ln w="4763" cap="flat">
                <a:noFill/>
                <a:prstDash val="solid"/>
                <a:miter/>
              </a:ln>
            </p:spPr>
            <p:txBody>
              <a:bodyPr rtlCol="0" anchor="ctr"/>
              <a:lstStyle/>
              <a:p>
                <a:endParaRPr lang="en-US"/>
              </a:p>
            </p:txBody>
          </p:sp>
          <p:sp>
            <p:nvSpPr>
              <p:cNvPr id="1274" name="Freeform: Shape 1273">
                <a:extLst>
                  <a:ext uri="{FF2B5EF4-FFF2-40B4-BE49-F238E27FC236}">
                    <a16:creationId xmlns:a16="http://schemas.microsoft.com/office/drawing/2014/main" id="{C58E3525-568D-CCFD-A001-786BAE70EF31}"/>
                  </a:ext>
                </a:extLst>
              </p:cNvPr>
              <p:cNvSpPr/>
              <p:nvPr/>
            </p:nvSpPr>
            <p:spPr>
              <a:xfrm>
                <a:off x="6991636" y="6873001"/>
                <a:ext cx="46011" cy="66851"/>
              </a:xfrm>
              <a:custGeom>
                <a:avLst/>
                <a:gdLst>
                  <a:gd name="connsiteX0" fmla="*/ 22717 w 46011"/>
                  <a:gd name="connsiteY0" fmla="*/ 14859 h 66851"/>
                  <a:gd name="connsiteX1" fmla="*/ 32813 w 46011"/>
                  <a:gd name="connsiteY1" fmla="*/ 29146 h 66851"/>
                  <a:gd name="connsiteX2" fmla="*/ 43243 w 46011"/>
                  <a:gd name="connsiteY2" fmla="*/ 59769 h 66851"/>
                  <a:gd name="connsiteX3" fmla="*/ 0 w 46011"/>
                  <a:gd name="connsiteY3" fmla="*/ 42767 h 66851"/>
                  <a:gd name="connsiteX4" fmla="*/ 524 w 46011"/>
                  <a:gd name="connsiteY4" fmla="*/ 12525 h 66851"/>
                  <a:gd name="connsiteX5" fmla="*/ 4476 w 46011"/>
                  <a:gd name="connsiteY5" fmla="*/ 0 h 66851"/>
                  <a:gd name="connsiteX6" fmla="*/ 22717 w 46011"/>
                  <a:gd name="connsiteY6" fmla="*/ 14859 h 6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11" h="66851">
                    <a:moveTo>
                      <a:pt x="22717" y="14859"/>
                    </a:moveTo>
                    <a:cubicBezTo>
                      <a:pt x="24479" y="20764"/>
                      <a:pt x="28337" y="25146"/>
                      <a:pt x="32813" y="29146"/>
                    </a:cubicBezTo>
                    <a:cubicBezTo>
                      <a:pt x="43910" y="36766"/>
                      <a:pt x="49863" y="46101"/>
                      <a:pt x="43243" y="59769"/>
                    </a:cubicBezTo>
                    <a:cubicBezTo>
                      <a:pt x="22574" y="72961"/>
                      <a:pt x="9858" y="67961"/>
                      <a:pt x="0" y="42767"/>
                    </a:cubicBezTo>
                    <a:cubicBezTo>
                      <a:pt x="2334" y="37099"/>
                      <a:pt x="2476" y="22907"/>
                      <a:pt x="524" y="12525"/>
                    </a:cubicBezTo>
                    <a:cubicBezTo>
                      <a:pt x="-381" y="7763"/>
                      <a:pt x="-477" y="3048"/>
                      <a:pt x="4476" y="0"/>
                    </a:cubicBezTo>
                    <a:cubicBezTo>
                      <a:pt x="12620" y="2381"/>
                      <a:pt x="16002" y="10668"/>
                      <a:pt x="22717" y="14859"/>
                    </a:cubicBezTo>
                    <a:close/>
                  </a:path>
                </a:pathLst>
              </a:custGeom>
              <a:solidFill>
                <a:srgbClr val="1C282C"/>
              </a:solidFill>
              <a:ln w="4763" cap="flat">
                <a:noFill/>
                <a:prstDash val="solid"/>
                <a:miter/>
              </a:ln>
            </p:spPr>
            <p:txBody>
              <a:bodyPr rtlCol="0" anchor="ctr"/>
              <a:lstStyle/>
              <a:p>
                <a:endParaRPr lang="en-US"/>
              </a:p>
            </p:txBody>
          </p:sp>
          <p:sp>
            <p:nvSpPr>
              <p:cNvPr id="1275" name="Freeform: Shape 1274">
                <a:extLst>
                  <a:ext uri="{FF2B5EF4-FFF2-40B4-BE49-F238E27FC236}">
                    <a16:creationId xmlns:a16="http://schemas.microsoft.com/office/drawing/2014/main" id="{EFCAA5C7-723E-6D5A-0A84-9556AF746E17}"/>
                  </a:ext>
                </a:extLst>
              </p:cNvPr>
              <p:cNvSpPr/>
              <p:nvPr/>
            </p:nvSpPr>
            <p:spPr>
              <a:xfrm>
                <a:off x="6967307" y="6859008"/>
                <a:ext cx="40605" cy="55927"/>
              </a:xfrm>
              <a:custGeom>
                <a:avLst/>
                <a:gdLst>
                  <a:gd name="connsiteX0" fmla="*/ 28805 w 40605"/>
                  <a:gd name="connsiteY0" fmla="*/ 13993 h 55927"/>
                  <a:gd name="connsiteX1" fmla="*/ 30996 w 40605"/>
                  <a:gd name="connsiteY1" fmla="*/ 31281 h 55927"/>
                  <a:gd name="connsiteX2" fmla="*/ 26043 w 40605"/>
                  <a:gd name="connsiteY2" fmla="*/ 55094 h 55927"/>
                  <a:gd name="connsiteX3" fmla="*/ 22233 w 40605"/>
                  <a:gd name="connsiteY3" fmla="*/ 54093 h 55927"/>
                  <a:gd name="connsiteX4" fmla="*/ 12708 w 40605"/>
                  <a:gd name="connsiteY4" fmla="*/ 35662 h 55927"/>
                  <a:gd name="connsiteX5" fmla="*/ 5421 w 40605"/>
                  <a:gd name="connsiteY5" fmla="*/ 22280 h 55927"/>
                  <a:gd name="connsiteX6" fmla="*/ 2850 w 40605"/>
                  <a:gd name="connsiteY6" fmla="*/ 17470 h 55927"/>
                  <a:gd name="connsiteX7" fmla="*/ 87 w 40605"/>
                  <a:gd name="connsiteY7" fmla="*/ 8659 h 55927"/>
                  <a:gd name="connsiteX8" fmla="*/ 469 w 40605"/>
                  <a:gd name="connsiteY8" fmla="*/ 4373 h 55927"/>
                  <a:gd name="connsiteX9" fmla="*/ 28805 w 40605"/>
                  <a:gd name="connsiteY9" fmla="*/ 13993 h 5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05" h="55927">
                    <a:moveTo>
                      <a:pt x="28805" y="13993"/>
                    </a:moveTo>
                    <a:cubicBezTo>
                      <a:pt x="27043" y="20136"/>
                      <a:pt x="26948" y="28328"/>
                      <a:pt x="30996" y="31281"/>
                    </a:cubicBezTo>
                    <a:cubicBezTo>
                      <a:pt x="48474" y="43949"/>
                      <a:pt x="39235" y="49569"/>
                      <a:pt x="26043" y="55094"/>
                    </a:cubicBezTo>
                    <a:cubicBezTo>
                      <a:pt x="24329" y="56474"/>
                      <a:pt x="23043" y="56141"/>
                      <a:pt x="22233" y="54093"/>
                    </a:cubicBezTo>
                    <a:cubicBezTo>
                      <a:pt x="20947" y="46949"/>
                      <a:pt x="18233" y="40568"/>
                      <a:pt x="12708" y="35662"/>
                    </a:cubicBezTo>
                    <a:cubicBezTo>
                      <a:pt x="7755" y="32567"/>
                      <a:pt x="3469" y="29138"/>
                      <a:pt x="5421" y="22280"/>
                    </a:cubicBezTo>
                    <a:cubicBezTo>
                      <a:pt x="4564" y="20661"/>
                      <a:pt x="3707" y="19041"/>
                      <a:pt x="2850" y="17470"/>
                    </a:cubicBezTo>
                    <a:cubicBezTo>
                      <a:pt x="563" y="14945"/>
                      <a:pt x="-294" y="11993"/>
                      <a:pt x="87" y="8659"/>
                    </a:cubicBezTo>
                    <a:cubicBezTo>
                      <a:pt x="230" y="7230"/>
                      <a:pt x="326" y="5802"/>
                      <a:pt x="469" y="4373"/>
                    </a:cubicBezTo>
                    <a:cubicBezTo>
                      <a:pt x="14946" y="-7200"/>
                      <a:pt x="20614" y="7087"/>
                      <a:pt x="28805" y="13993"/>
                    </a:cubicBezTo>
                    <a:close/>
                  </a:path>
                </a:pathLst>
              </a:custGeom>
              <a:solidFill>
                <a:srgbClr val="393735"/>
              </a:solidFill>
              <a:ln w="4763" cap="flat">
                <a:noFill/>
                <a:prstDash val="solid"/>
                <a:miter/>
              </a:ln>
            </p:spPr>
            <p:txBody>
              <a:bodyPr rtlCol="0" anchor="ctr"/>
              <a:lstStyle/>
              <a:p>
                <a:endParaRPr lang="en-US"/>
              </a:p>
            </p:txBody>
          </p:sp>
          <p:sp>
            <p:nvSpPr>
              <p:cNvPr id="1276" name="Freeform: Shape 1275">
                <a:extLst>
                  <a:ext uri="{FF2B5EF4-FFF2-40B4-BE49-F238E27FC236}">
                    <a16:creationId xmlns:a16="http://schemas.microsoft.com/office/drawing/2014/main" id="{A663698B-C304-42EF-0F65-35214D0157B1}"/>
                  </a:ext>
                </a:extLst>
              </p:cNvPr>
              <p:cNvSpPr/>
              <p:nvPr/>
            </p:nvSpPr>
            <p:spPr>
              <a:xfrm>
                <a:off x="7633429" y="6340982"/>
                <a:ext cx="47196" cy="82075"/>
              </a:xfrm>
              <a:custGeom>
                <a:avLst/>
                <a:gdLst>
                  <a:gd name="connsiteX0" fmla="*/ 34671 w 47196"/>
                  <a:gd name="connsiteY0" fmla="*/ 33528 h 82075"/>
                  <a:gd name="connsiteX1" fmla="*/ 47197 w 47196"/>
                  <a:gd name="connsiteY1" fmla="*/ 63722 h 82075"/>
                  <a:gd name="connsiteX2" fmla="*/ 16145 w 47196"/>
                  <a:gd name="connsiteY2" fmla="*/ 72819 h 82075"/>
                  <a:gd name="connsiteX3" fmla="*/ 3191 w 47196"/>
                  <a:gd name="connsiteY3" fmla="*/ 30623 h 82075"/>
                  <a:gd name="connsiteX4" fmla="*/ 0 w 47196"/>
                  <a:gd name="connsiteY4" fmla="*/ 22146 h 82075"/>
                  <a:gd name="connsiteX5" fmla="*/ 11002 w 47196"/>
                  <a:gd name="connsiteY5" fmla="*/ 0 h 82075"/>
                  <a:gd name="connsiteX6" fmla="*/ 34671 w 47196"/>
                  <a:gd name="connsiteY6" fmla="*/ 33528 h 8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96" h="82075">
                    <a:moveTo>
                      <a:pt x="34671" y="33528"/>
                    </a:moveTo>
                    <a:cubicBezTo>
                      <a:pt x="38814" y="43625"/>
                      <a:pt x="45863" y="52483"/>
                      <a:pt x="47197" y="63722"/>
                    </a:cubicBezTo>
                    <a:cubicBezTo>
                      <a:pt x="40196" y="84582"/>
                      <a:pt x="29385" y="87725"/>
                      <a:pt x="16145" y="72819"/>
                    </a:cubicBezTo>
                    <a:cubicBezTo>
                      <a:pt x="5858" y="60579"/>
                      <a:pt x="15383" y="42291"/>
                      <a:pt x="3191" y="30623"/>
                    </a:cubicBezTo>
                    <a:cubicBezTo>
                      <a:pt x="1191" y="28147"/>
                      <a:pt x="143" y="25337"/>
                      <a:pt x="0" y="22146"/>
                    </a:cubicBezTo>
                    <a:cubicBezTo>
                      <a:pt x="1191" y="13526"/>
                      <a:pt x="3763" y="5620"/>
                      <a:pt x="11002" y="0"/>
                    </a:cubicBezTo>
                    <a:cubicBezTo>
                      <a:pt x="22908" y="8382"/>
                      <a:pt x="22860" y="25098"/>
                      <a:pt x="34671" y="33528"/>
                    </a:cubicBezTo>
                    <a:close/>
                  </a:path>
                </a:pathLst>
              </a:custGeom>
              <a:solidFill>
                <a:srgbClr val="FFC46E"/>
              </a:solidFill>
              <a:ln w="4763" cap="flat">
                <a:noFill/>
                <a:prstDash val="solid"/>
                <a:miter/>
              </a:ln>
            </p:spPr>
            <p:txBody>
              <a:bodyPr rtlCol="0" anchor="ctr"/>
              <a:lstStyle/>
              <a:p>
                <a:endParaRPr lang="en-US"/>
              </a:p>
            </p:txBody>
          </p:sp>
          <p:sp>
            <p:nvSpPr>
              <p:cNvPr id="1277" name="Freeform: Shape 1276">
                <a:extLst>
                  <a:ext uri="{FF2B5EF4-FFF2-40B4-BE49-F238E27FC236}">
                    <a16:creationId xmlns:a16="http://schemas.microsoft.com/office/drawing/2014/main" id="{9E67993A-00CF-B090-F335-1D9752ED7AA1}"/>
                  </a:ext>
                </a:extLst>
              </p:cNvPr>
              <p:cNvSpPr/>
              <p:nvPr/>
            </p:nvSpPr>
            <p:spPr>
              <a:xfrm>
                <a:off x="7613013" y="6326409"/>
                <a:ext cx="31420" cy="39636"/>
              </a:xfrm>
              <a:custGeom>
                <a:avLst/>
                <a:gdLst>
                  <a:gd name="connsiteX0" fmla="*/ 31418 w 31420"/>
                  <a:gd name="connsiteY0" fmla="*/ 14573 h 39636"/>
                  <a:gd name="connsiteX1" fmla="*/ 23416 w 31420"/>
                  <a:gd name="connsiteY1" fmla="*/ 38148 h 39636"/>
                  <a:gd name="connsiteX2" fmla="*/ 15654 w 31420"/>
                  <a:gd name="connsiteY2" fmla="*/ 38624 h 39636"/>
                  <a:gd name="connsiteX3" fmla="*/ 13178 w 31420"/>
                  <a:gd name="connsiteY3" fmla="*/ 35862 h 39636"/>
                  <a:gd name="connsiteX4" fmla="*/ 6415 w 31420"/>
                  <a:gd name="connsiteY4" fmla="*/ 32147 h 39636"/>
                  <a:gd name="connsiteX5" fmla="*/ 18654 w 31420"/>
                  <a:gd name="connsiteY5" fmla="*/ 810 h 39636"/>
                  <a:gd name="connsiteX6" fmla="*/ 21274 w 31420"/>
                  <a:gd name="connsiteY6" fmla="*/ 0 h 39636"/>
                  <a:gd name="connsiteX7" fmla="*/ 25322 w 31420"/>
                  <a:gd name="connsiteY7" fmla="*/ 667 h 39636"/>
                  <a:gd name="connsiteX8" fmla="*/ 31418 w 31420"/>
                  <a:gd name="connsiteY8" fmla="*/ 14573 h 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20" h="39636">
                    <a:moveTo>
                      <a:pt x="31418" y="14573"/>
                    </a:moveTo>
                    <a:cubicBezTo>
                      <a:pt x="31561" y="23384"/>
                      <a:pt x="26084" y="30289"/>
                      <a:pt x="23416" y="38148"/>
                    </a:cubicBezTo>
                    <a:cubicBezTo>
                      <a:pt x="20940" y="40195"/>
                      <a:pt x="18321" y="39910"/>
                      <a:pt x="15654" y="38624"/>
                    </a:cubicBezTo>
                    <a:cubicBezTo>
                      <a:pt x="14654" y="37814"/>
                      <a:pt x="14082" y="36576"/>
                      <a:pt x="13178" y="35862"/>
                    </a:cubicBezTo>
                    <a:cubicBezTo>
                      <a:pt x="11177" y="34290"/>
                      <a:pt x="13797" y="23956"/>
                      <a:pt x="6415" y="32147"/>
                    </a:cubicBezTo>
                    <a:cubicBezTo>
                      <a:pt x="-4110" y="14192"/>
                      <a:pt x="-2777" y="10716"/>
                      <a:pt x="18654" y="810"/>
                    </a:cubicBezTo>
                    <a:cubicBezTo>
                      <a:pt x="19511" y="524"/>
                      <a:pt x="20416" y="285"/>
                      <a:pt x="21274" y="0"/>
                    </a:cubicBezTo>
                    <a:cubicBezTo>
                      <a:pt x="22655" y="238"/>
                      <a:pt x="23988" y="476"/>
                      <a:pt x="25322" y="667"/>
                    </a:cubicBezTo>
                    <a:cubicBezTo>
                      <a:pt x="27370" y="5334"/>
                      <a:pt x="29370" y="9953"/>
                      <a:pt x="31418" y="14573"/>
                    </a:cubicBezTo>
                    <a:close/>
                  </a:path>
                </a:pathLst>
              </a:custGeom>
              <a:solidFill>
                <a:srgbClr val="FFCB80"/>
              </a:solidFill>
              <a:ln w="4763" cap="flat">
                <a:noFill/>
                <a:prstDash val="solid"/>
                <a:miter/>
              </a:ln>
            </p:spPr>
            <p:txBody>
              <a:bodyPr rtlCol="0" anchor="ctr"/>
              <a:lstStyle/>
              <a:p>
                <a:endParaRPr lang="en-US"/>
              </a:p>
            </p:txBody>
          </p:sp>
          <p:sp>
            <p:nvSpPr>
              <p:cNvPr id="1278" name="Freeform: Shape 1277">
                <a:extLst>
                  <a:ext uri="{FF2B5EF4-FFF2-40B4-BE49-F238E27FC236}">
                    <a16:creationId xmlns:a16="http://schemas.microsoft.com/office/drawing/2014/main" id="{125D3F28-7324-0220-7B75-B2F50F8E34E8}"/>
                  </a:ext>
                </a:extLst>
              </p:cNvPr>
              <p:cNvSpPr/>
              <p:nvPr/>
            </p:nvSpPr>
            <p:spPr>
              <a:xfrm>
                <a:off x="7101125" y="6644878"/>
                <a:ext cx="139626" cy="131921"/>
              </a:xfrm>
              <a:custGeom>
                <a:avLst/>
                <a:gdLst>
                  <a:gd name="connsiteX0" fmla="*/ 27861 w 139626"/>
                  <a:gd name="connsiteY0" fmla="*/ 131921 h 131921"/>
                  <a:gd name="connsiteX1" fmla="*/ 0 w 139626"/>
                  <a:gd name="connsiteY1" fmla="*/ 97774 h 131921"/>
                  <a:gd name="connsiteX2" fmla="*/ 30527 w 139626"/>
                  <a:gd name="connsiteY2" fmla="*/ 95155 h 131921"/>
                  <a:gd name="connsiteX3" fmla="*/ 51911 w 139626"/>
                  <a:gd name="connsiteY3" fmla="*/ 81915 h 131921"/>
                  <a:gd name="connsiteX4" fmla="*/ 59388 w 139626"/>
                  <a:gd name="connsiteY4" fmla="*/ 78105 h 131921"/>
                  <a:gd name="connsiteX5" fmla="*/ 68389 w 139626"/>
                  <a:gd name="connsiteY5" fmla="*/ 75867 h 131921"/>
                  <a:gd name="connsiteX6" fmla="*/ 64151 w 139626"/>
                  <a:gd name="connsiteY6" fmla="*/ 70009 h 131921"/>
                  <a:gd name="connsiteX7" fmla="*/ 64151 w 139626"/>
                  <a:gd name="connsiteY7" fmla="*/ 65198 h 131921"/>
                  <a:gd name="connsiteX8" fmla="*/ 73866 w 139626"/>
                  <a:gd name="connsiteY8" fmla="*/ 36719 h 131921"/>
                  <a:gd name="connsiteX9" fmla="*/ 80676 w 139626"/>
                  <a:gd name="connsiteY9" fmla="*/ 32195 h 131921"/>
                  <a:gd name="connsiteX10" fmla="*/ 114014 w 139626"/>
                  <a:gd name="connsiteY10" fmla="*/ 29718 h 131921"/>
                  <a:gd name="connsiteX11" fmla="*/ 113347 w 139626"/>
                  <a:gd name="connsiteY11" fmla="*/ 19860 h 131921"/>
                  <a:gd name="connsiteX12" fmla="*/ 126396 w 139626"/>
                  <a:gd name="connsiteY12" fmla="*/ 0 h 131921"/>
                  <a:gd name="connsiteX13" fmla="*/ 128921 w 139626"/>
                  <a:gd name="connsiteY13" fmla="*/ 1334 h 131921"/>
                  <a:gd name="connsiteX14" fmla="*/ 138874 w 139626"/>
                  <a:gd name="connsiteY14" fmla="*/ 27384 h 131921"/>
                  <a:gd name="connsiteX15" fmla="*/ 126968 w 139626"/>
                  <a:gd name="connsiteY15" fmla="*/ 56864 h 131921"/>
                  <a:gd name="connsiteX16" fmla="*/ 73723 w 139626"/>
                  <a:gd name="connsiteY16" fmla="*/ 102965 h 131921"/>
                  <a:gd name="connsiteX17" fmla="*/ 27861 w 139626"/>
                  <a:gd name="connsiteY17" fmla="*/ 131921 h 1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626" h="131921">
                    <a:moveTo>
                      <a:pt x="27861" y="131921"/>
                    </a:moveTo>
                    <a:cubicBezTo>
                      <a:pt x="18573" y="120539"/>
                      <a:pt x="9287" y="109157"/>
                      <a:pt x="0" y="97774"/>
                    </a:cubicBezTo>
                    <a:cubicBezTo>
                      <a:pt x="10049" y="96108"/>
                      <a:pt x="19240" y="92440"/>
                      <a:pt x="30527" y="95155"/>
                    </a:cubicBezTo>
                    <a:cubicBezTo>
                      <a:pt x="36433" y="96584"/>
                      <a:pt x="54483" y="102013"/>
                      <a:pt x="51911" y="81915"/>
                    </a:cubicBezTo>
                    <a:cubicBezTo>
                      <a:pt x="51245" y="76962"/>
                      <a:pt x="56102" y="78010"/>
                      <a:pt x="59388" y="78105"/>
                    </a:cubicBezTo>
                    <a:cubicBezTo>
                      <a:pt x="62579" y="78153"/>
                      <a:pt x="66675" y="80153"/>
                      <a:pt x="68389" y="75867"/>
                    </a:cubicBezTo>
                    <a:cubicBezTo>
                      <a:pt x="69675" y="72628"/>
                      <a:pt x="66246" y="71628"/>
                      <a:pt x="64151" y="70009"/>
                    </a:cubicBezTo>
                    <a:cubicBezTo>
                      <a:pt x="62341" y="68628"/>
                      <a:pt x="62103" y="65865"/>
                      <a:pt x="64151" y="65198"/>
                    </a:cubicBezTo>
                    <a:cubicBezTo>
                      <a:pt x="80248" y="59912"/>
                      <a:pt x="81343" y="50292"/>
                      <a:pt x="73866" y="36719"/>
                    </a:cubicBezTo>
                    <a:cubicBezTo>
                      <a:pt x="72437" y="34100"/>
                      <a:pt x="78010" y="29718"/>
                      <a:pt x="80676" y="32195"/>
                    </a:cubicBezTo>
                    <a:cubicBezTo>
                      <a:pt x="93059" y="43720"/>
                      <a:pt x="102298" y="20336"/>
                      <a:pt x="114014" y="29718"/>
                    </a:cubicBezTo>
                    <a:cubicBezTo>
                      <a:pt x="113776" y="26432"/>
                      <a:pt x="113586" y="23146"/>
                      <a:pt x="113347" y="19860"/>
                    </a:cubicBezTo>
                    <a:cubicBezTo>
                      <a:pt x="129349" y="20907"/>
                      <a:pt x="117729" y="3763"/>
                      <a:pt x="126396" y="0"/>
                    </a:cubicBezTo>
                    <a:cubicBezTo>
                      <a:pt x="127254" y="381"/>
                      <a:pt x="128111" y="858"/>
                      <a:pt x="128921" y="1334"/>
                    </a:cubicBezTo>
                    <a:cubicBezTo>
                      <a:pt x="132254" y="10001"/>
                      <a:pt x="135541" y="18717"/>
                      <a:pt x="138874" y="27384"/>
                    </a:cubicBezTo>
                    <a:cubicBezTo>
                      <a:pt x="141208" y="39862"/>
                      <a:pt x="138350" y="46673"/>
                      <a:pt x="126968" y="56864"/>
                    </a:cubicBezTo>
                    <a:cubicBezTo>
                      <a:pt x="109632" y="72437"/>
                      <a:pt x="89487" y="84915"/>
                      <a:pt x="73723" y="102965"/>
                    </a:cubicBezTo>
                    <a:cubicBezTo>
                      <a:pt x="62198" y="116110"/>
                      <a:pt x="48625" y="131064"/>
                      <a:pt x="27861" y="131921"/>
                    </a:cubicBezTo>
                    <a:close/>
                  </a:path>
                </a:pathLst>
              </a:custGeom>
              <a:solidFill>
                <a:srgbClr val="FFD59A"/>
              </a:solidFill>
              <a:ln w="4763" cap="flat">
                <a:noFill/>
                <a:prstDash val="solid"/>
                <a:miter/>
              </a:ln>
            </p:spPr>
            <p:txBody>
              <a:bodyPr rtlCol="0" anchor="ctr"/>
              <a:lstStyle/>
              <a:p>
                <a:endParaRPr lang="en-US"/>
              </a:p>
            </p:txBody>
          </p:sp>
          <p:sp>
            <p:nvSpPr>
              <p:cNvPr id="1279" name="Freeform: Shape 1278">
                <a:extLst>
                  <a:ext uri="{FF2B5EF4-FFF2-40B4-BE49-F238E27FC236}">
                    <a16:creationId xmlns:a16="http://schemas.microsoft.com/office/drawing/2014/main" id="{A958F56F-273D-898A-70F9-81080A054CC5}"/>
                  </a:ext>
                </a:extLst>
              </p:cNvPr>
              <p:cNvSpPr/>
              <p:nvPr/>
            </p:nvSpPr>
            <p:spPr>
              <a:xfrm>
                <a:off x="7130058" y="6693360"/>
                <a:ext cx="20978" cy="17991"/>
              </a:xfrm>
              <a:custGeom>
                <a:avLst/>
                <a:gdLst>
                  <a:gd name="connsiteX0" fmla="*/ 20978 w 20978"/>
                  <a:gd name="connsiteY0" fmla="*/ 10858 h 17991"/>
                  <a:gd name="connsiteX1" fmla="*/ 9548 w 20978"/>
                  <a:gd name="connsiteY1" fmla="*/ 17621 h 17991"/>
                  <a:gd name="connsiteX2" fmla="*/ 404 w 20978"/>
                  <a:gd name="connsiteY2" fmla="*/ 10716 h 17991"/>
                  <a:gd name="connsiteX3" fmla="*/ 11167 w 20978"/>
                  <a:gd name="connsiteY3" fmla="*/ 0 h 17991"/>
                  <a:gd name="connsiteX4" fmla="*/ 20978 w 20978"/>
                  <a:gd name="connsiteY4" fmla="*/ 10858 h 17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8" h="17991">
                    <a:moveTo>
                      <a:pt x="20978" y="10858"/>
                    </a:moveTo>
                    <a:cubicBezTo>
                      <a:pt x="19026" y="18573"/>
                      <a:pt x="14120" y="18431"/>
                      <a:pt x="9548" y="17621"/>
                    </a:cubicBezTo>
                    <a:cubicBezTo>
                      <a:pt x="5453" y="16907"/>
                      <a:pt x="-1786" y="17526"/>
                      <a:pt x="404" y="10716"/>
                    </a:cubicBezTo>
                    <a:cubicBezTo>
                      <a:pt x="1785" y="6429"/>
                      <a:pt x="7452" y="3524"/>
                      <a:pt x="11167" y="0"/>
                    </a:cubicBezTo>
                    <a:cubicBezTo>
                      <a:pt x="14644" y="3810"/>
                      <a:pt x="18073" y="7620"/>
                      <a:pt x="20978" y="10858"/>
                    </a:cubicBezTo>
                    <a:close/>
                  </a:path>
                </a:pathLst>
              </a:custGeom>
              <a:solidFill>
                <a:srgbClr val="FFC265"/>
              </a:solidFill>
              <a:ln w="4763" cap="flat">
                <a:noFill/>
                <a:prstDash val="solid"/>
                <a:miter/>
              </a:ln>
            </p:spPr>
            <p:txBody>
              <a:bodyPr rtlCol="0" anchor="ctr"/>
              <a:lstStyle/>
              <a:p>
                <a:endParaRPr lang="en-US"/>
              </a:p>
            </p:txBody>
          </p:sp>
          <p:sp>
            <p:nvSpPr>
              <p:cNvPr id="1280" name="Freeform: Shape 1279">
                <a:extLst>
                  <a:ext uri="{FF2B5EF4-FFF2-40B4-BE49-F238E27FC236}">
                    <a16:creationId xmlns:a16="http://schemas.microsoft.com/office/drawing/2014/main" id="{D4846725-2D54-52AF-E251-3483C30B9F07}"/>
                  </a:ext>
                </a:extLst>
              </p:cNvPr>
              <p:cNvSpPr/>
              <p:nvPr/>
            </p:nvSpPr>
            <p:spPr>
              <a:xfrm>
                <a:off x="7481887" y="6296868"/>
                <a:ext cx="152400" cy="73975"/>
              </a:xfrm>
              <a:custGeom>
                <a:avLst/>
                <a:gdLst>
                  <a:gd name="connsiteX0" fmla="*/ 0 w 152400"/>
                  <a:gd name="connsiteY0" fmla="*/ 58736 h 73975"/>
                  <a:gd name="connsiteX1" fmla="*/ 15573 w 152400"/>
                  <a:gd name="connsiteY1" fmla="*/ 44877 h 73975"/>
                  <a:gd name="connsiteX2" fmla="*/ 35338 w 152400"/>
                  <a:gd name="connsiteY2" fmla="*/ 27160 h 73975"/>
                  <a:gd name="connsiteX3" fmla="*/ 35338 w 152400"/>
                  <a:gd name="connsiteY3" fmla="*/ 27160 h 73975"/>
                  <a:gd name="connsiteX4" fmla="*/ 46482 w 152400"/>
                  <a:gd name="connsiteY4" fmla="*/ 33685 h 73975"/>
                  <a:gd name="connsiteX5" fmla="*/ 51102 w 152400"/>
                  <a:gd name="connsiteY5" fmla="*/ 33971 h 73975"/>
                  <a:gd name="connsiteX6" fmla="*/ 89773 w 152400"/>
                  <a:gd name="connsiteY6" fmla="*/ 13254 h 73975"/>
                  <a:gd name="connsiteX7" fmla="*/ 128826 w 152400"/>
                  <a:gd name="connsiteY7" fmla="*/ 6062 h 73975"/>
                  <a:gd name="connsiteX8" fmla="*/ 152400 w 152400"/>
                  <a:gd name="connsiteY8" fmla="*/ 29542 h 73975"/>
                  <a:gd name="connsiteX9" fmla="*/ 152305 w 152400"/>
                  <a:gd name="connsiteY9" fmla="*/ 29637 h 73975"/>
                  <a:gd name="connsiteX10" fmla="*/ 131016 w 152400"/>
                  <a:gd name="connsiteY10" fmla="*/ 28542 h 73975"/>
                  <a:gd name="connsiteX11" fmla="*/ 104204 w 152400"/>
                  <a:gd name="connsiteY11" fmla="*/ 36209 h 73975"/>
                  <a:gd name="connsiteX12" fmla="*/ 80391 w 152400"/>
                  <a:gd name="connsiteY12" fmla="*/ 56593 h 73975"/>
                  <a:gd name="connsiteX13" fmla="*/ 68723 w 152400"/>
                  <a:gd name="connsiteY13" fmla="*/ 57117 h 73975"/>
                  <a:gd name="connsiteX14" fmla="*/ 50387 w 152400"/>
                  <a:gd name="connsiteY14" fmla="*/ 70785 h 73975"/>
                  <a:gd name="connsiteX15" fmla="*/ 31671 w 152400"/>
                  <a:gd name="connsiteY15" fmla="*/ 73976 h 73975"/>
                  <a:gd name="connsiteX16" fmla="*/ 25527 w 152400"/>
                  <a:gd name="connsiteY16" fmla="*/ 69118 h 73975"/>
                  <a:gd name="connsiteX17" fmla="*/ 15050 w 152400"/>
                  <a:gd name="connsiteY17" fmla="*/ 64641 h 73975"/>
                  <a:gd name="connsiteX18" fmla="*/ 3763 w 152400"/>
                  <a:gd name="connsiteY18" fmla="*/ 63118 h 73975"/>
                  <a:gd name="connsiteX19" fmla="*/ 0 w 152400"/>
                  <a:gd name="connsiteY19" fmla="*/ 58736 h 7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400" h="73975">
                    <a:moveTo>
                      <a:pt x="0" y="58736"/>
                    </a:moveTo>
                    <a:cubicBezTo>
                      <a:pt x="5191" y="54116"/>
                      <a:pt x="7525" y="46306"/>
                      <a:pt x="15573" y="44877"/>
                    </a:cubicBezTo>
                    <a:cubicBezTo>
                      <a:pt x="26670" y="44020"/>
                      <a:pt x="31814" y="36495"/>
                      <a:pt x="35338" y="27160"/>
                    </a:cubicBezTo>
                    <a:lnTo>
                      <a:pt x="35338" y="27160"/>
                    </a:lnTo>
                    <a:cubicBezTo>
                      <a:pt x="42434" y="23541"/>
                      <a:pt x="44863" y="28303"/>
                      <a:pt x="46482" y="33685"/>
                    </a:cubicBezTo>
                    <a:cubicBezTo>
                      <a:pt x="47958" y="38686"/>
                      <a:pt x="49387" y="36495"/>
                      <a:pt x="51102" y="33971"/>
                    </a:cubicBezTo>
                    <a:cubicBezTo>
                      <a:pt x="67246" y="32971"/>
                      <a:pt x="83582" y="25398"/>
                      <a:pt x="89773" y="13254"/>
                    </a:cubicBezTo>
                    <a:cubicBezTo>
                      <a:pt x="101203" y="-9177"/>
                      <a:pt x="117062" y="2967"/>
                      <a:pt x="128826" y="6062"/>
                    </a:cubicBezTo>
                    <a:cubicBezTo>
                      <a:pt x="137969" y="8491"/>
                      <a:pt x="149257" y="16969"/>
                      <a:pt x="152400" y="29542"/>
                    </a:cubicBezTo>
                    <a:lnTo>
                      <a:pt x="152305" y="29637"/>
                    </a:lnTo>
                    <a:cubicBezTo>
                      <a:pt x="144685" y="38781"/>
                      <a:pt x="137969" y="32780"/>
                      <a:pt x="131016" y="28542"/>
                    </a:cubicBezTo>
                    <a:cubicBezTo>
                      <a:pt x="119396" y="21493"/>
                      <a:pt x="109204" y="23732"/>
                      <a:pt x="104204" y="36209"/>
                    </a:cubicBezTo>
                    <a:cubicBezTo>
                      <a:pt x="99584" y="47830"/>
                      <a:pt x="89773" y="51544"/>
                      <a:pt x="80391" y="56593"/>
                    </a:cubicBezTo>
                    <a:cubicBezTo>
                      <a:pt x="76581" y="58355"/>
                      <a:pt x="72485" y="58260"/>
                      <a:pt x="68723" y="57117"/>
                    </a:cubicBezTo>
                    <a:cubicBezTo>
                      <a:pt x="56198" y="53307"/>
                      <a:pt x="52340" y="60689"/>
                      <a:pt x="50387" y="70785"/>
                    </a:cubicBezTo>
                    <a:cubicBezTo>
                      <a:pt x="44815" y="75738"/>
                      <a:pt x="37767" y="72166"/>
                      <a:pt x="31671" y="73976"/>
                    </a:cubicBezTo>
                    <a:cubicBezTo>
                      <a:pt x="28718" y="73452"/>
                      <a:pt x="26908" y="71594"/>
                      <a:pt x="25527" y="69118"/>
                    </a:cubicBezTo>
                    <a:cubicBezTo>
                      <a:pt x="23622" y="63974"/>
                      <a:pt x="19860" y="63022"/>
                      <a:pt x="15050" y="64641"/>
                    </a:cubicBezTo>
                    <a:cubicBezTo>
                      <a:pt x="11144" y="65213"/>
                      <a:pt x="7382" y="64880"/>
                      <a:pt x="3763" y="63118"/>
                    </a:cubicBezTo>
                    <a:cubicBezTo>
                      <a:pt x="2095" y="62022"/>
                      <a:pt x="810" y="60593"/>
                      <a:pt x="0" y="58736"/>
                    </a:cubicBezTo>
                    <a:close/>
                  </a:path>
                </a:pathLst>
              </a:custGeom>
              <a:solidFill>
                <a:srgbClr val="FFCB80"/>
              </a:solidFill>
              <a:ln w="4763" cap="flat">
                <a:noFill/>
                <a:prstDash val="solid"/>
                <a:miter/>
              </a:ln>
            </p:spPr>
            <p:txBody>
              <a:bodyPr rtlCol="0" anchor="ctr"/>
              <a:lstStyle/>
              <a:p>
                <a:endParaRPr lang="en-US"/>
              </a:p>
            </p:txBody>
          </p:sp>
          <p:sp>
            <p:nvSpPr>
              <p:cNvPr id="1281" name="Freeform: Shape 1280">
                <a:extLst>
                  <a:ext uri="{FF2B5EF4-FFF2-40B4-BE49-F238E27FC236}">
                    <a16:creationId xmlns:a16="http://schemas.microsoft.com/office/drawing/2014/main" id="{16AA849A-C69A-AF25-B6A2-57D32F02E5BD}"/>
                  </a:ext>
                </a:extLst>
              </p:cNvPr>
              <p:cNvSpPr/>
              <p:nvPr/>
            </p:nvSpPr>
            <p:spPr>
              <a:xfrm>
                <a:off x="7517225" y="6313074"/>
                <a:ext cx="20002" cy="28904"/>
              </a:xfrm>
              <a:custGeom>
                <a:avLst/>
                <a:gdLst>
                  <a:gd name="connsiteX0" fmla="*/ 15764 w 20002"/>
                  <a:gd name="connsiteY0" fmla="*/ 17765 h 28904"/>
                  <a:gd name="connsiteX1" fmla="*/ 20002 w 20002"/>
                  <a:gd name="connsiteY1" fmla="*/ 28718 h 28904"/>
                  <a:gd name="connsiteX2" fmla="*/ 0 w 20002"/>
                  <a:gd name="connsiteY2" fmla="*/ 10954 h 28904"/>
                  <a:gd name="connsiteX3" fmla="*/ 667 w 20002"/>
                  <a:gd name="connsiteY3" fmla="*/ 6906 h 28904"/>
                  <a:gd name="connsiteX4" fmla="*/ 13906 w 20002"/>
                  <a:gd name="connsiteY4" fmla="*/ 0 h 28904"/>
                  <a:gd name="connsiteX5" fmla="*/ 15764 w 20002"/>
                  <a:gd name="connsiteY5" fmla="*/ 17765 h 2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 h="28904">
                    <a:moveTo>
                      <a:pt x="15764" y="17765"/>
                    </a:moveTo>
                    <a:cubicBezTo>
                      <a:pt x="17145" y="21336"/>
                      <a:pt x="18526" y="24908"/>
                      <a:pt x="20002" y="28718"/>
                    </a:cubicBezTo>
                    <a:cubicBezTo>
                      <a:pt x="5429" y="30956"/>
                      <a:pt x="10573" y="12383"/>
                      <a:pt x="0" y="10954"/>
                    </a:cubicBezTo>
                    <a:cubicBezTo>
                      <a:pt x="190" y="9620"/>
                      <a:pt x="428" y="8240"/>
                      <a:pt x="667" y="6906"/>
                    </a:cubicBezTo>
                    <a:cubicBezTo>
                      <a:pt x="5096" y="4620"/>
                      <a:pt x="9525" y="2334"/>
                      <a:pt x="13906" y="0"/>
                    </a:cubicBezTo>
                    <a:cubicBezTo>
                      <a:pt x="14525" y="5905"/>
                      <a:pt x="15144" y="11859"/>
                      <a:pt x="15764" y="17765"/>
                    </a:cubicBezTo>
                    <a:close/>
                  </a:path>
                </a:pathLst>
              </a:custGeom>
              <a:solidFill>
                <a:srgbClr val="FFD08E"/>
              </a:solidFill>
              <a:ln w="4763" cap="flat">
                <a:noFill/>
                <a:prstDash val="solid"/>
                <a:miter/>
              </a:ln>
            </p:spPr>
            <p:txBody>
              <a:bodyPr rtlCol="0" anchor="ctr"/>
              <a:lstStyle/>
              <a:p>
                <a:endParaRPr lang="en-US"/>
              </a:p>
            </p:txBody>
          </p:sp>
          <p:sp>
            <p:nvSpPr>
              <p:cNvPr id="1282" name="Freeform: Shape 1281">
                <a:extLst>
                  <a:ext uri="{FF2B5EF4-FFF2-40B4-BE49-F238E27FC236}">
                    <a16:creationId xmlns:a16="http://schemas.microsoft.com/office/drawing/2014/main" id="{B3B0CA2F-3D01-44BA-E44A-DCD1F6598AD5}"/>
                  </a:ext>
                </a:extLst>
              </p:cNvPr>
              <p:cNvSpPr/>
              <p:nvPr/>
            </p:nvSpPr>
            <p:spPr>
              <a:xfrm>
                <a:off x="7326773" y="7390880"/>
                <a:ext cx="136683" cy="86251"/>
              </a:xfrm>
              <a:custGeom>
                <a:avLst/>
                <a:gdLst>
                  <a:gd name="connsiteX0" fmla="*/ 0 w 136683"/>
                  <a:gd name="connsiteY0" fmla="*/ 50906 h 86251"/>
                  <a:gd name="connsiteX1" fmla="*/ 40814 w 136683"/>
                  <a:gd name="connsiteY1" fmla="*/ 39477 h 86251"/>
                  <a:gd name="connsiteX2" fmla="*/ 94726 w 136683"/>
                  <a:gd name="connsiteY2" fmla="*/ 42524 h 86251"/>
                  <a:gd name="connsiteX3" fmla="*/ 75247 w 136683"/>
                  <a:gd name="connsiteY3" fmla="*/ 10854 h 86251"/>
                  <a:gd name="connsiteX4" fmla="*/ 77581 w 136683"/>
                  <a:gd name="connsiteY4" fmla="*/ 1710 h 86251"/>
                  <a:gd name="connsiteX5" fmla="*/ 89821 w 136683"/>
                  <a:gd name="connsiteY5" fmla="*/ 4329 h 86251"/>
                  <a:gd name="connsiteX6" fmla="*/ 112014 w 136683"/>
                  <a:gd name="connsiteY6" fmla="*/ 1615 h 86251"/>
                  <a:gd name="connsiteX7" fmla="*/ 136684 w 136683"/>
                  <a:gd name="connsiteY7" fmla="*/ 35523 h 86251"/>
                  <a:gd name="connsiteX8" fmla="*/ 123730 w 136683"/>
                  <a:gd name="connsiteY8" fmla="*/ 45620 h 86251"/>
                  <a:gd name="connsiteX9" fmla="*/ 110537 w 136683"/>
                  <a:gd name="connsiteY9" fmla="*/ 52192 h 86251"/>
                  <a:gd name="connsiteX10" fmla="*/ 104156 w 136683"/>
                  <a:gd name="connsiteY10" fmla="*/ 81577 h 86251"/>
                  <a:gd name="connsiteX11" fmla="*/ 61341 w 136683"/>
                  <a:gd name="connsiteY11" fmla="*/ 86197 h 86251"/>
                  <a:gd name="connsiteX12" fmla="*/ 63627 w 136683"/>
                  <a:gd name="connsiteY12" fmla="*/ 59241 h 86251"/>
                  <a:gd name="connsiteX13" fmla="*/ 44577 w 136683"/>
                  <a:gd name="connsiteY13" fmla="*/ 52621 h 86251"/>
                  <a:gd name="connsiteX14" fmla="*/ 25717 w 136683"/>
                  <a:gd name="connsiteY14" fmla="*/ 48859 h 86251"/>
                  <a:gd name="connsiteX15" fmla="*/ 8144 w 136683"/>
                  <a:gd name="connsiteY15" fmla="*/ 52240 h 86251"/>
                  <a:gd name="connsiteX16" fmla="*/ 8191 w 136683"/>
                  <a:gd name="connsiteY16" fmla="*/ 52240 h 86251"/>
                  <a:gd name="connsiteX17" fmla="*/ 0 w 136683"/>
                  <a:gd name="connsiteY17" fmla="*/ 50906 h 8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683" h="86251">
                    <a:moveTo>
                      <a:pt x="0" y="50906"/>
                    </a:moveTo>
                    <a:cubicBezTo>
                      <a:pt x="8954" y="31332"/>
                      <a:pt x="30718" y="36143"/>
                      <a:pt x="40814" y="39477"/>
                    </a:cubicBezTo>
                    <a:cubicBezTo>
                      <a:pt x="59388" y="45525"/>
                      <a:pt x="75819" y="49287"/>
                      <a:pt x="94726" y="42524"/>
                    </a:cubicBezTo>
                    <a:cubicBezTo>
                      <a:pt x="88249" y="32142"/>
                      <a:pt x="74723" y="26189"/>
                      <a:pt x="75247" y="10854"/>
                    </a:cubicBezTo>
                    <a:cubicBezTo>
                      <a:pt x="75390" y="7139"/>
                      <a:pt x="72104" y="3615"/>
                      <a:pt x="77581" y="1710"/>
                    </a:cubicBezTo>
                    <a:cubicBezTo>
                      <a:pt x="82058" y="138"/>
                      <a:pt x="87535" y="-2148"/>
                      <a:pt x="89821" y="4329"/>
                    </a:cubicBezTo>
                    <a:cubicBezTo>
                      <a:pt x="96441" y="23046"/>
                      <a:pt x="103822" y="15902"/>
                      <a:pt x="112014" y="1615"/>
                    </a:cubicBezTo>
                    <a:cubicBezTo>
                      <a:pt x="114062" y="20284"/>
                      <a:pt x="128682" y="25142"/>
                      <a:pt x="136684" y="35523"/>
                    </a:cubicBezTo>
                    <a:cubicBezTo>
                      <a:pt x="133255" y="39905"/>
                      <a:pt x="139636" y="56622"/>
                      <a:pt x="123730" y="45620"/>
                    </a:cubicBezTo>
                    <a:cubicBezTo>
                      <a:pt x="116348" y="40477"/>
                      <a:pt x="110204" y="47192"/>
                      <a:pt x="110537" y="52192"/>
                    </a:cubicBezTo>
                    <a:cubicBezTo>
                      <a:pt x="111300" y="63003"/>
                      <a:pt x="103441" y="71242"/>
                      <a:pt x="104156" y="81577"/>
                    </a:cubicBezTo>
                    <a:cubicBezTo>
                      <a:pt x="90249" y="86340"/>
                      <a:pt x="75771" y="86387"/>
                      <a:pt x="61341" y="86197"/>
                    </a:cubicBezTo>
                    <a:cubicBezTo>
                      <a:pt x="61722" y="77529"/>
                      <a:pt x="75486" y="72147"/>
                      <a:pt x="63627" y="59241"/>
                    </a:cubicBezTo>
                    <a:cubicBezTo>
                      <a:pt x="56483" y="51430"/>
                      <a:pt x="49006" y="58908"/>
                      <a:pt x="44577" y="52621"/>
                    </a:cubicBezTo>
                    <a:cubicBezTo>
                      <a:pt x="36719" y="59336"/>
                      <a:pt x="31289" y="61765"/>
                      <a:pt x="25717" y="48859"/>
                    </a:cubicBezTo>
                    <a:cubicBezTo>
                      <a:pt x="23479" y="43668"/>
                      <a:pt x="12287" y="41381"/>
                      <a:pt x="8144" y="52240"/>
                    </a:cubicBezTo>
                    <a:lnTo>
                      <a:pt x="8191" y="52240"/>
                    </a:lnTo>
                    <a:cubicBezTo>
                      <a:pt x="5429" y="51811"/>
                      <a:pt x="2714" y="51383"/>
                      <a:pt x="0" y="50906"/>
                    </a:cubicBezTo>
                    <a:close/>
                  </a:path>
                </a:pathLst>
              </a:custGeom>
              <a:solidFill>
                <a:srgbClr val="FFC060"/>
              </a:solidFill>
              <a:ln w="4763" cap="flat">
                <a:noFill/>
                <a:prstDash val="solid"/>
                <a:miter/>
              </a:ln>
            </p:spPr>
            <p:txBody>
              <a:bodyPr rtlCol="0" anchor="ctr"/>
              <a:lstStyle/>
              <a:p>
                <a:endParaRPr lang="en-US"/>
              </a:p>
            </p:txBody>
          </p:sp>
          <p:sp>
            <p:nvSpPr>
              <p:cNvPr id="1283" name="Freeform: Shape 1282">
                <a:extLst>
                  <a:ext uri="{FF2B5EF4-FFF2-40B4-BE49-F238E27FC236}">
                    <a16:creationId xmlns:a16="http://schemas.microsoft.com/office/drawing/2014/main" id="{61619BF5-6142-A438-37D4-6852F762D0EF}"/>
                  </a:ext>
                </a:extLst>
              </p:cNvPr>
              <p:cNvSpPr/>
              <p:nvPr/>
            </p:nvSpPr>
            <p:spPr>
              <a:xfrm>
                <a:off x="7334320" y="7443120"/>
                <a:ext cx="14100" cy="13531"/>
              </a:xfrm>
              <a:custGeom>
                <a:avLst/>
                <a:gdLst>
                  <a:gd name="connsiteX0" fmla="*/ 597 w 14100"/>
                  <a:gd name="connsiteY0" fmla="*/ 0 h 13531"/>
                  <a:gd name="connsiteX1" fmla="*/ 2359 w 14100"/>
                  <a:gd name="connsiteY1" fmla="*/ 1048 h 13531"/>
                  <a:gd name="connsiteX2" fmla="*/ 14074 w 14100"/>
                  <a:gd name="connsiteY2" fmla="*/ 9716 h 13531"/>
                  <a:gd name="connsiteX3" fmla="*/ 8074 w 14100"/>
                  <a:gd name="connsiteY3" fmla="*/ 13478 h 13531"/>
                  <a:gd name="connsiteX4" fmla="*/ 597 w 14100"/>
                  <a:gd name="connsiteY4" fmla="*/ 0 h 13531"/>
                  <a:gd name="connsiteX5" fmla="*/ 597 w 14100"/>
                  <a:gd name="connsiteY5" fmla="*/ 0 h 1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00" h="13531">
                    <a:moveTo>
                      <a:pt x="597" y="0"/>
                    </a:moveTo>
                    <a:cubicBezTo>
                      <a:pt x="1168" y="381"/>
                      <a:pt x="1930" y="571"/>
                      <a:pt x="2359" y="1048"/>
                    </a:cubicBezTo>
                    <a:cubicBezTo>
                      <a:pt x="5550" y="5001"/>
                      <a:pt x="14646" y="1191"/>
                      <a:pt x="14074" y="9716"/>
                    </a:cubicBezTo>
                    <a:cubicBezTo>
                      <a:pt x="13884" y="12954"/>
                      <a:pt x="11122" y="13764"/>
                      <a:pt x="8074" y="13478"/>
                    </a:cubicBezTo>
                    <a:cubicBezTo>
                      <a:pt x="-1070" y="12621"/>
                      <a:pt x="-499" y="6477"/>
                      <a:pt x="597" y="0"/>
                    </a:cubicBezTo>
                    <a:lnTo>
                      <a:pt x="597" y="0"/>
                    </a:lnTo>
                    <a:close/>
                  </a:path>
                </a:pathLst>
              </a:custGeom>
              <a:solidFill>
                <a:srgbClr val="FFC060"/>
              </a:solidFill>
              <a:ln w="4763" cap="flat">
                <a:noFill/>
                <a:prstDash val="solid"/>
                <a:miter/>
              </a:ln>
            </p:spPr>
            <p:txBody>
              <a:bodyPr rtlCol="0" anchor="ctr"/>
              <a:lstStyle/>
              <a:p>
                <a:endParaRPr lang="en-US"/>
              </a:p>
            </p:txBody>
          </p:sp>
          <p:sp>
            <p:nvSpPr>
              <p:cNvPr id="1284" name="Freeform: Shape 1283">
                <a:extLst>
                  <a:ext uri="{FF2B5EF4-FFF2-40B4-BE49-F238E27FC236}">
                    <a16:creationId xmlns:a16="http://schemas.microsoft.com/office/drawing/2014/main" id="{248BE364-9BE6-19E7-86BE-BA09C9E65FBF}"/>
                  </a:ext>
                </a:extLst>
              </p:cNvPr>
              <p:cNvSpPr/>
              <p:nvPr/>
            </p:nvSpPr>
            <p:spPr>
              <a:xfrm>
                <a:off x="7482411" y="7358633"/>
                <a:ext cx="227313" cy="108442"/>
              </a:xfrm>
              <a:custGeom>
                <a:avLst/>
                <a:gdLst>
                  <a:gd name="connsiteX0" fmla="*/ 165878 w 227313"/>
                  <a:gd name="connsiteY0" fmla="*/ 14002 h 108442"/>
                  <a:gd name="connsiteX1" fmla="*/ 179927 w 227313"/>
                  <a:gd name="connsiteY1" fmla="*/ 13240 h 108442"/>
                  <a:gd name="connsiteX2" fmla="*/ 219646 w 227313"/>
                  <a:gd name="connsiteY2" fmla="*/ 18574 h 108442"/>
                  <a:gd name="connsiteX3" fmla="*/ 212979 w 227313"/>
                  <a:gd name="connsiteY3" fmla="*/ 48149 h 108442"/>
                  <a:gd name="connsiteX4" fmla="*/ 213979 w 227313"/>
                  <a:gd name="connsiteY4" fmla="*/ 61769 h 108442"/>
                  <a:gd name="connsiteX5" fmla="*/ 217884 w 227313"/>
                  <a:gd name="connsiteY5" fmla="*/ 78962 h 108442"/>
                  <a:gd name="connsiteX6" fmla="*/ 194834 w 227313"/>
                  <a:gd name="connsiteY6" fmla="*/ 84582 h 108442"/>
                  <a:gd name="connsiteX7" fmla="*/ 188214 w 227313"/>
                  <a:gd name="connsiteY7" fmla="*/ 66913 h 108442"/>
                  <a:gd name="connsiteX8" fmla="*/ 170879 w 227313"/>
                  <a:gd name="connsiteY8" fmla="*/ 84344 h 108442"/>
                  <a:gd name="connsiteX9" fmla="*/ 156400 w 227313"/>
                  <a:gd name="connsiteY9" fmla="*/ 86439 h 108442"/>
                  <a:gd name="connsiteX10" fmla="*/ 114109 w 227313"/>
                  <a:gd name="connsiteY10" fmla="*/ 78772 h 108442"/>
                  <a:gd name="connsiteX11" fmla="*/ 96869 w 227313"/>
                  <a:gd name="connsiteY11" fmla="*/ 72961 h 108442"/>
                  <a:gd name="connsiteX12" fmla="*/ 91059 w 227313"/>
                  <a:gd name="connsiteY12" fmla="*/ 60627 h 108442"/>
                  <a:gd name="connsiteX13" fmla="*/ 59579 w 227313"/>
                  <a:gd name="connsiteY13" fmla="*/ 86820 h 108442"/>
                  <a:gd name="connsiteX14" fmla="*/ 93155 w 227313"/>
                  <a:gd name="connsiteY14" fmla="*/ 103061 h 108442"/>
                  <a:gd name="connsiteX15" fmla="*/ 24718 w 227313"/>
                  <a:gd name="connsiteY15" fmla="*/ 108442 h 108442"/>
                  <a:gd name="connsiteX16" fmla="*/ 39719 w 227313"/>
                  <a:gd name="connsiteY16" fmla="*/ 93679 h 108442"/>
                  <a:gd name="connsiteX17" fmla="*/ 20479 w 227313"/>
                  <a:gd name="connsiteY17" fmla="*/ 82534 h 108442"/>
                  <a:gd name="connsiteX18" fmla="*/ 22622 w 227313"/>
                  <a:gd name="connsiteY18" fmla="*/ 70342 h 108442"/>
                  <a:gd name="connsiteX19" fmla="*/ 27289 w 227313"/>
                  <a:gd name="connsiteY19" fmla="*/ 66961 h 108442"/>
                  <a:gd name="connsiteX20" fmla="*/ 32338 w 227313"/>
                  <a:gd name="connsiteY20" fmla="*/ 63675 h 108442"/>
                  <a:gd name="connsiteX21" fmla="*/ 23765 w 227313"/>
                  <a:gd name="connsiteY21" fmla="*/ 62056 h 108442"/>
                  <a:gd name="connsiteX22" fmla="*/ 0 w 227313"/>
                  <a:gd name="connsiteY22" fmla="*/ 54007 h 108442"/>
                  <a:gd name="connsiteX23" fmla="*/ 23622 w 227313"/>
                  <a:gd name="connsiteY23" fmla="*/ 43910 h 108442"/>
                  <a:gd name="connsiteX24" fmla="*/ 33766 w 227313"/>
                  <a:gd name="connsiteY24" fmla="*/ 33004 h 108442"/>
                  <a:gd name="connsiteX25" fmla="*/ 38481 w 227313"/>
                  <a:gd name="connsiteY25" fmla="*/ 20479 h 108442"/>
                  <a:gd name="connsiteX26" fmla="*/ 43720 w 227313"/>
                  <a:gd name="connsiteY26" fmla="*/ 37529 h 108442"/>
                  <a:gd name="connsiteX27" fmla="*/ 45768 w 227313"/>
                  <a:gd name="connsiteY27" fmla="*/ 47149 h 108442"/>
                  <a:gd name="connsiteX28" fmla="*/ 71533 w 227313"/>
                  <a:gd name="connsiteY28" fmla="*/ 35386 h 108442"/>
                  <a:gd name="connsiteX29" fmla="*/ 80106 w 227313"/>
                  <a:gd name="connsiteY29" fmla="*/ 0 h 108442"/>
                  <a:gd name="connsiteX30" fmla="*/ 80106 w 227313"/>
                  <a:gd name="connsiteY30" fmla="*/ 0 h 108442"/>
                  <a:gd name="connsiteX31" fmla="*/ 87725 w 227313"/>
                  <a:gd name="connsiteY31" fmla="*/ 21241 h 108442"/>
                  <a:gd name="connsiteX32" fmla="*/ 88059 w 227313"/>
                  <a:gd name="connsiteY32" fmla="*/ 32195 h 108442"/>
                  <a:gd name="connsiteX33" fmla="*/ 97393 w 227313"/>
                  <a:gd name="connsiteY33" fmla="*/ 28290 h 108442"/>
                  <a:gd name="connsiteX34" fmla="*/ 111395 w 227313"/>
                  <a:gd name="connsiteY34" fmla="*/ 32718 h 108442"/>
                  <a:gd name="connsiteX35" fmla="*/ 133636 w 227313"/>
                  <a:gd name="connsiteY35" fmla="*/ 40577 h 108442"/>
                  <a:gd name="connsiteX36" fmla="*/ 167497 w 227313"/>
                  <a:gd name="connsiteY36" fmla="*/ 44196 h 108442"/>
                  <a:gd name="connsiteX37" fmla="*/ 165831 w 227313"/>
                  <a:gd name="connsiteY37" fmla="*/ 13954 h 108442"/>
                  <a:gd name="connsiteX38" fmla="*/ 165878 w 227313"/>
                  <a:gd name="connsiteY38" fmla="*/ 14002 h 10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7313" h="108442">
                    <a:moveTo>
                      <a:pt x="165878" y="14002"/>
                    </a:moveTo>
                    <a:cubicBezTo>
                      <a:pt x="170069" y="3381"/>
                      <a:pt x="173927" y="6763"/>
                      <a:pt x="179927" y="13240"/>
                    </a:cubicBezTo>
                    <a:cubicBezTo>
                      <a:pt x="191310" y="25527"/>
                      <a:pt x="205359" y="24336"/>
                      <a:pt x="219646" y="18574"/>
                    </a:cubicBezTo>
                    <a:cubicBezTo>
                      <a:pt x="230934" y="36195"/>
                      <a:pt x="230600" y="36957"/>
                      <a:pt x="212979" y="48149"/>
                    </a:cubicBezTo>
                    <a:cubicBezTo>
                      <a:pt x="205978" y="52626"/>
                      <a:pt x="210550" y="57721"/>
                      <a:pt x="213979" y="61769"/>
                    </a:cubicBezTo>
                    <a:cubicBezTo>
                      <a:pt x="218408" y="67008"/>
                      <a:pt x="225028" y="71724"/>
                      <a:pt x="217884" y="78962"/>
                    </a:cubicBezTo>
                    <a:cubicBezTo>
                      <a:pt x="211598" y="85297"/>
                      <a:pt x="203168" y="86201"/>
                      <a:pt x="194834" y="84582"/>
                    </a:cubicBezTo>
                    <a:cubicBezTo>
                      <a:pt x="184928" y="82629"/>
                      <a:pt x="187881" y="74724"/>
                      <a:pt x="188214" y="66913"/>
                    </a:cubicBezTo>
                    <a:cubicBezTo>
                      <a:pt x="183261" y="74581"/>
                      <a:pt x="174355" y="75915"/>
                      <a:pt x="170879" y="84344"/>
                    </a:cubicBezTo>
                    <a:cubicBezTo>
                      <a:pt x="168354" y="90488"/>
                      <a:pt x="161020" y="89345"/>
                      <a:pt x="156400" y="86439"/>
                    </a:cubicBezTo>
                    <a:cubicBezTo>
                      <a:pt x="143161" y="78153"/>
                      <a:pt x="130016" y="73962"/>
                      <a:pt x="114109" y="78772"/>
                    </a:cubicBezTo>
                    <a:cubicBezTo>
                      <a:pt x="108966" y="80343"/>
                      <a:pt x="102775" y="74724"/>
                      <a:pt x="96869" y="72961"/>
                    </a:cubicBezTo>
                    <a:cubicBezTo>
                      <a:pt x="91487" y="69580"/>
                      <a:pt x="90535" y="64389"/>
                      <a:pt x="91059" y="60627"/>
                    </a:cubicBezTo>
                    <a:cubicBezTo>
                      <a:pt x="84534" y="72009"/>
                      <a:pt x="73390" y="80724"/>
                      <a:pt x="59579" y="86820"/>
                    </a:cubicBezTo>
                    <a:cubicBezTo>
                      <a:pt x="69199" y="98346"/>
                      <a:pt x="85582" y="91202"/>
                      <a:pt x="93155" y="103061"/>
                    </a:cubicBezTo>
                    <a:cubicBezTo>
                      <a:pt x="70342" y="104823"/>
                      <a:pt x="47530" y="106632"/>
                      <a:pt x="24718" y="108442"/>
                    </a:cubicBezTo>
                    <a:cubicBezTo>
                      <a:pt x="29480" y="103775"/>
                      <a:pt x="34243" y="99108"/>
                      <a:pt x="39719" y="93679"/>
                    </a:cubicBezTo>
                    <a:cubicBezTo>
                      <a:pt x="33718" y="87535"/>
                      <a:pt x="17050" y="101060"/>
                      <a:pt x="20479" y="82534"/>
                    </a:cubicBezTo>
                    <a:cubicBezTo>
                      <a:pt x="20193" y="78296"/>
                      <a:pt x="20907" y="74200"/>
                      <a:pt x="22622" y="70342"/>
                    </a:cubicBezTo>
                    <a:cubicBezTo>
                      <a:pt x="24193" y="69199"/>
                      <a:pt x="25765" y="68056"/>
                      <a:pt x="27289" y="66961"/>
                    </a:cubicBezTo>
                    <a:cubicBezTo>
                      <a:pt x="28766" y="65532"/>
                      <a:pt x="30909" y="65151"/>
                      <a:pt x="32338" y="63675"/>
                    </a:cubicBezTo>
                    <a:cubicBezTo>
                      <a:pt x="29861" y="61293"/>
                      <a:pt x="27051" y="60484"/>
                      <a:pt x="23765" y="62056"/>
                    </a:cubicBezTo>
                    <a:cubicBezTo>
                      <a:pt x="15859" y="59388"/>
                      <a:pt x="8858" y="54007"/>
                      <a:pt x="0" y="54007"/>
                    </a:cubicBezTo>
                    <a:cubicBezTo>
                      <a:pt x="3381" y="40243"/>
                      <a:pt x="8287" y="32480"/>
                      <a:pt x="23622" y="43910"/>
                    </a:cubicBezTo>
                    <a:cubicBezTo>
                      <a:pt x="27670" y="46911"/>
                      <a:pt x="27147" y="34004"/>
                      <a:pt x="33766" y="33004"/>
                    </a:cubicBezTo>
                    <a:cubicBezTo>
                      <a:pt x="31766" y="27241"/>
                      <a:pt x="28147" y="20336"/>
                      <a:pt x="38481" y="20479"/>
                    </a:cubicBezTo>
                    <a:cubicBezTo>
                      <a:pt x="39719" y="20479"/>
                      <a:pt x="47768" y="29909"/>
                      <a:pt x="43720" y="37529"/>
                    </a:cubicBezTo>
                    <a:cubicBezTo>
                      <a:pt x="42006" y="40720"/>
                      <a:pt x="40529" y="43815"/>
                      <a:pt x="45768" y="47149"/>
                    </a:cubicBezTo>
                    <a:cubicBezTo>
                      <a:pt x="52768" y="42672"/>
                      <a:pt x="50197" y="24955"/>
                      <a:pt x="71533" y="35386"/>
                    </a:cubicBezTo>
                    <a:cubicBezTo>
                      <a:pt x="47959" y="9573"/>
                      <a:pt x="67151" y="6286"/>
                      <a:pt x="80106" y="0"/>
                    </a:cubicBezTo>
                    <a:lnTo>
                      <a:pt x="80106" y="0"/>
                    </a:lnTo>
                    <a:cubicBezTo>
                      <a:pt x="91345" y="3953"/>
                      <a:pt x="96584" y="10096"/>
                      <a:pt x="87725" y="21241"/>
                    </a:cubicBezTo>
                    <a:cubicBezTo>
                      <a:pt x="84677" y="25051"/>
                      <a:pt x="84297" y="29146"/>
                      <a:pt x="88059" y="32195"/>
                    </a:cubicBezTo>
                    <a:cubicBezTo>
                      <a:pt x="92916" y="36100"/>
                      <a:pt x="94536" y="31195"/>
                      <a:pt x="97393" y="28290"/>
                    </a:cubicBezTo>
                    <a:cubicBezTo>
                      <a:pt x="104299" y="21336"/>
                      <a:pt x="108871" y="26813"/>
                      <a:pt x="111395" y="32718"/>
                    </a:cubicBezTo>
                    <a:cubicBezTo>
                      <a:pt x="116205" y="43910"/>
                      <a:pt x="125873" y="44720"/>
                      <a:pt x="133636" y="40577"/>
                    </a:cubicBezTo>
                    <a:cubicBezTo>
                      <a:pt x="145685" y="34147"/>
                      <a:pt x="156020" y="30671"/>
                      <a:pt x="167497" y="44196"/>
                    </a:cubicBezTo>
                    <a:cubicBezTo>
                      <a:pt x="167116" y="32338"/>
                      <a:pt x="176451" y="22813"/>
                      <a:pt x="165831" y="13954"/>
                    </a:cubicBezTo>
                    <a:lnTo>
                      <a:pt x="165878" y="14002"/>
                    </a:lnTo>
                    <a:close/>
                  </a:path>
                </a:pathLst>
              </a:custGeom>
              <a:solidFill>
                <a:srgbClr val="FFC062"/>
              </a:solidFill>
              <a:ln w="4763" cap="flat">
                <a:noFill/>
                <a:prstDash val="solid"/>
                <a:miter/>
              </a:ln>
            </p:spPr>
            <p:txBody>
              <a:bodyPr rtlCol="0" anchor="ctr"/>
              <a:lstStyle/>
              <a:p>
                <a:endParaRPr lang="en-US"/>
              </a:p>
            </p:txBody>
          </p:sp>
          <p:sp>
            <p:nvSpPr>
              <p:cNvPr id="1285" name="Freeform: Shape 1284">
                <a:extLst>
                  <a:ext uri="{FF2B5EF4-FFF2-40B4-BE49-F238E27FC236}">
                    <a16:creationId xmlns:a16="http://schemas.microsoft.com/office/drawing/2014/main" id="{081AF5E7-3F63-9E5E-D005-23624BE35AA2}"/>
                  </a:ext>
                </a:extLst>
              </p:cNvPr>
              <p:cNvSpPr/>
              <p:nvPr/>
            </p:nvSpPr>
            <p:spPr>
              <a:xfrm>
                <a:off x="7485639" y="7423931"/>
                <a:ext cx="20349" cy="17236"/>
              </a:xfrm>
              <a:custGeom>
                <a:avLst/>
                <a:gdLst>
                  <a:gd name="connsiteX0" fmla="*/ 19442 w 20349"/>
                  <a:gd name="connsiteY0" fmla="*/ 5045 h 17236"/>
                  <a:gd name="connsiteX1" fmla="*/ 17299 w 20349"/>
                  <a:gd name="connsiteY1" fmla="*/ 17237 h 17236"/>
                  <a:gd name="connsiteX2" fmla="*/ 13203 w 20349"/>
                  <a:gd name="connsiteY2" fmla="*/ 16570 h 17236"/>
                  <a:gd name="connsiteX3" fmla="*/ 7345 w 20349"/>
                  <a:gd name="connsiteY3" fmla="*/ 11665 h 17236"/>
                  <a:gd name="connsiteX4" fmla="*/ 487 w 20349"/>
                  <a:gd name="connsiteY4" fmla="*/ 4378 h 17236"/>
                  <a:gd name="connsiteX5" fmla="*/ 12107 w 20349"/>
                  <a:gd name="connsiteY5" fmla="*/ 1997 h 17236"/>
                  <a:gd name="connsiteX6" fmla="*/ 19442 w 20349"/>
                  <a:gd name="connsiteY6" fmla="*/ 5045 h 1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49" h="17236">
                    <a:moveTo>
                      <a:pt x="19442" y="5045"/>
                    </a:moveTo>
                    <a:cubicBezTo>
                      <a:pt x="21156" y="9521"/>
                      <a:pt x="20442" y="13570"/>
                      <a:pt x="17299" y="17237"/>
                    </a:cubicBezTo>
                    <a:cubicBezTo>
                      <a:pt x="15918" y="16999"/>
                      <a:pt x="14536" y="16808"/>
                      <a:pt x="13203" y="16570"/>
                    </a:cubicBezTo>
                    <a:cubicBezTo>
                      <a:pt x="11250" y="14903"/>
                      <a:pt x="9536" y="12808"/>
                      <a:pt x="7345" y="11665"/>
                    </a:cubicBezTo>
                    <a:cubicBezTo>
                      <a:pt x="4011" y="9998"/>
                      <a:pt x="-1703" y="9903"/>
                      <a:pt x="487" y="4378"/>
                    </a:cubicBezTo>
                    <a:cubicBezTo>
                      <a:pt x="2582" y="-1003"/>
                      <a:pt x="7297" y="-956"/>
                      <a:pt x="12107" y="1997"/>
                    </a:cubicBezTo>
                    <a:cubicBezTo>
                      <a:pt x="14346" y="3378"/>
                      <a:pt x="16965" y="4045"/>
                      <a:pt x="19442" y="5045"/>
                    </a:cubicBezTo>
                    <a:close/>
                  </a:path>
                </a:pathLst>
              </a:custGeom>
              <a:solidFill>
                <a:srgbClr val="FFB643"/>
              </a:solidFill>
              <a:ln w="4763" cap="flat">
                <a:noFill/>
                <a:prstDash val="solid"/>
                <a:miter/>
              </a:ln>
            </p:spPr>
            <p:txBody>
              <a:bodyPr rtlCol="0" anchor="ctr"/>
              <a:lstStyle/>
              <a:p>
                <a:endParaRPr lang="en-US"/>
              </a:p>
            </p:txBody>
          </p:sp>
          <p:sp>
            <p:nvSpPr>
              <p:cNvPr id="1286" name="Freeform: Shape 1285">
                <a:extLst>
                  <a:ext uri="{FF2B5EF4-FFF2-40B4-BE49-F238E27FC236}">
                    <a16:creationId xmlns:a16="http://schemas.microsoft.com/office/drawing/2014/main" id="{BB4D2A2B-F302-13CA-A138-ABECA7112AD2}"/>
                  </a:ext>
                </a:extLst>
              </p:cNvPr>
              <p:cNvSpPr/>
              <p:nvPr/>
            </p:nvSpPr>
            <p:spPr>
              <a:xfrm>
                <a:off x="7463456" y="7411735"/>
                <a:ext cx="18954" cy="15374"/>
              </a:xfrm>
              <a:custGeom>
                <a:avLst/>
                <a:gdLst>
                  <a:gd name="connsiteX0" fmla="*/ 0 w 18954"/>
                  <a:gd name="connsiteY0" fmla="*/ 14669 h 15374"/>
                  <a:gd name="connsiteX1" fmla="*/ 18955 w 18954"/>
                  <a:gd name="connsiteY1" fmla="*/ 905 h 15374"/>
                  <a:gd name="connsiteX2" fmla="*/ 0 w 18954"/>
                  <a:gd name="connsiteY2" fmla="*/ 14669 h 15374"/>
                </a:gdLst>
                <a:ahLst/>
                <a:cxnLst>
                  <a:cxn ang="0">
                    <a:pos x="connsiteX0" y="connsiteY0"/>
                  </a:cxn>
                  <a:cxn ang="0">
                    <a:pos x="connsiteX1" y="connsiteY1"/>
                  </a:cxn>
                  <a:cxn ang="0">
                    <a:pos x="connsiteX2" y="connsiteY2"/>
                  </a:cxn>
                </a:cxnLst>
                <a:rect l="l" t="t" r="r" b="b"/>
                <a:pathLst>
                  <a:path w="18954" h="15374">
                    <a:moveTo>
                      <a:pt x="0" y="14669"/>
                    </a:moveTo>
                    <a:cubicBezTo>
                      <a:pt x="5286" y="8620"/>
                      <a:pt x="6239" y="-3381"/>
                      <a:pt x="18955" y="905"/>
                    </a:cubicBezTo>
                    <a:cubicBezTo>
                      <a:pt x="17955" y="12811"/>
                      <a:pt x="11525" y="17241"/>
                      <a:pt x="0" y="14669"/>
                    </a:cubicBezTo>
                    <a:close/>
                  </a:path>
                </a:pathLst>
              </a:custGeom>
              <a:solidFill>
                <a:srgbClr val="FFC062"/>
              </a:solidFill>
              <a:ln w="4763" cap="flat">
                <a:noFill/>
                <a:prstDash val="solid"/>
                <a:miter/>
              </a:ln>
            </p:spPr>
            <p:txBody>
              <a:bodyPr rtlCol="0" anchor="ctr"/>
              <a:lstStyle/>
              <a:p>
                <a:endParaRPr lang="en-US"/>
              </a:p>
            </p:txBody>
          </p:sp>
          <p:sp>
            <p:nvSpPr>
              <p:cNvPr id="1287" name="Freeform: Shape 1286">
                <a:extLst>
                  <a:ext uri="{FF2B5EF4-FFF2-40B4-BE49-F238E27FC236}">
                    <a16:creationId xmlns:a16="http://schemas.microsoft.com/office/drawing/2014/main" id="{7690E431-4AF6-FF01-9197-8526D6A9B865}"/>
                  </a:ext>
                </a:extLst>
              </p:cNvPr>
              <p:cNvSpPr/>
              <p:nvPr/>
            </p:nvSpPr>
            <p:spPr>
              <a:xfrm>
                <a:off x="7506223" y="7415550"/>
                <a:ext cx="17784" cy="12874"/>
              </a:xfrm>
              <a:custGeom>
                <a:avLst/>
                <a:gdLst>
                  <a:gd name="connsiteX0" fmla="*/ 0 w 17784"/>
                  <a:gd name="connsiteY0" fmla="*/ 5139 h 12874"/>
                  <a:gd name="connsiteX1" fmla="*/ 16050 w 17784"/>
                  <a:gd name="connsiteY1" fmla="*/ 4520 h 12874"/>
                  <a:gd name="connsiteX2" fmla="*/ 15907 w 17784"/>
                  <a:gd name="connsiteY2" fmla="*/ 10758 h 12874"/>
                  <a:gd name="connsiteX3" fmla="*/ 3477 w 17784"/>
                  <a:gd name="connsiteY3" fmla="*/ 10044 h 12874"/>
                  <a:gd name="connsiteX4" fmla="*/ 0 w 17784"/>
                  <a:gd name="connsiteY4" fmla="*/ 5139 h 1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4" h="12874">
                    <a:moveTo>
                      <a:pt x="0" y="5139"/>
                    </a:moveTo>
                    <a:cubicBezTo>
                      <a:pt x="4619" y="-6101"/>
                      <a:pt x="10763" y="4615"/>
                      <a:pt x="16050" y="4520"/>
                    </a:cubicBezTo>
                    <a:cubicBezTo>
                      <a:pt x="19098" y="4472"/>
                      <a:pt x="17526" y="8806"/>
                      <a:pt x="15907" y="10758"/>
                    </a:cubicBezTo>
                    <a:cubicBezTo>
                      <a:pt x="11573" y="16187"/>
                      <a:pt x="7715" y="9377"/>
                      <a:pt x="3477" y="10044"/>
                    </a:cubicBezTo>
                    <a:cubicBezTo>
                      <a:pt x="2334" y="8377"/>
                      <a:pt x="1143" y="6758"/>
                      <a:pt x="0" y="5139"/>
                    </a:cubicBezTo>
                    <a:close/>
                  </a:path>
                </a:pathLst>
              </a:custGeom>
              <a:solidFill>
                <a:srgbClr val="FFB643"/>
              </a:solidFill>
              <a:ln w="4763" cap="flat">
                <a:noFill/>
                <a:prstDash val="solid"/>
                <a:miter/>
              </a:ln>
            </p:spPr>
            <p:txBody>
              <a:bodyPr rtlCol="0" anchor="ctr"/>
              <a:lstStyle/>
              <a:p>
                <a:endParaRPr lang="en-US"/>
              </a:p>
            </p:txBody>
          </p:sp>
          <p:sp>
            <p:nvSpPr>
              <p:cNvPr id="1288" name="Freeform: Shape 1287">
                <a:extLst>
                  <a:ext uri="{FF2B5EF4-FFF2-40B4-BE49-F238E27FC236}">
                    <a16:creationId xmlns:a16="http://schemas.microsoft.com/office/drawing/2014/main" id="{F88989CE-C4D1-ABF1-F8AA-29A439E1F8E1}"/>
                  </a:ext>
                </a:extLst>
              </p:cNvPr>
              <p:cNvSpPr/>
              <p:nvPr/>
            </p:nvSpPr>
            <p:spPr>
              <a:xfrm>
                <a:off x="7488106" y="7439714"/>
                <a:ext cx="10735" cy="7341"/>
              </a:xfrm>
              <a:custGeom>
                <a:avLst/>
                <a:gdLst>
                  <a:gd name="connsiteX0" fmla="*/ 10736 w 10735"/>
                  <a:gd name="connsiteY0" fmla="*/ 788 h 7341"/>
                  <a:gd name="connsiteX1" fmla="*/ 2591 w 10735"/>
                  <a:gd name="connsiteY1" fmla="*/ 6883 h 7341"/>
                  <a:gd name="connsiteX2" fmla="*/ 67 w 10735"/>
                  <a:gd name="connsiteY2" fmla="*/ 2692 h 7341"/>
                  <a:gd name="connsiteX3" fmla="*/ 10736 w 10735"/>
                  <a:gd name="connsiteY3" fmla="*/ 788 h 7341"/>
                </a:gdLst>
                <a:ahLst/>
                <a:cxnLst>
                  <a:cxn ang="0">
                    <a:pos x="connsiteX0" y="connsiteY0"/>
                  </a:cxn>
                  <a:cxn ang="0">
                    <a:pos x="connsiteX1" y="connsiteY1"/>
                  </a:cxn>
                  <a:cxn ang="0">
                    <a:pos x="connsiteX2" y="connsiteY2"/>
                  </a:cxn>
                  <a:cxn ang="0">
                    <a:pos x="connsiteX3" y="connsiteY3"/>
                  </a:cxn>
                </a:cxnLst>
                <a:rect l="l" t="t" r="r" b="b"/>
                <a:pathLst>
                  <a:path w="10735" h="7341">
                    <a:moveTo>
                      <a:pt x="10736" y="788"/>
                    </a:moveTo>
                    <a:cubicBezTo>
                      <a:pt x="9450" y="4836"/>
                      <a:pt x="7830" y="8693"/>
                      <a:pt x="2591" y="6883"/>
                    </a:cubicBezTo>
                    <a:cubicBezTo>
                      <a:pt x="1353" y="6502"/>
                      <a:pt x="-361" y="3454"/>
                      <a:pt x="67" y="2692"/>
                    </a:cubicBezTo>
                    <a:cubicBezTo>
                      <a:pt x="2734" y="-1832"/>
                      <a:pt x="7021" y="692"/>
                      <a:pt x="10736" y="788"/>
                    </a:cubicBezTo>
                    <a:close/>
                  </a:path>
                </a:pathLst>
              </a:custGeom>
              <a:solidFill>
                <a:srgbClr val="FFC062"/>
              </a:solidFill>
              <a:ln w="4763" cap="flat">
                <a:noFill/>
                <a:prstDash val="solid"/>
                <a:miter/>
              </a:ln>
            </p:spPr>
            <p:txBody>
              <a:bodyPr rtlCol="0" anchor="ctr"/>
              <a:lstStyle/>
              <a:p>
                <a:endParaRPr lang="en-US"/>
              </a:p>
            </p:txBody>
          </p:sp>
          <p:sp>
            <p:nvSpPr>
              <p:cNvPr id="1289" name="Freeform: Shape 1288">
                <a:extLst>
                  <a:ext uri="{FF2B5EF4-FFF2-40B4-BE49-F238E27FC236}">
                    <a16:creationId xmlns:a16="http://schemas.microsoft.com/office/drawing/2014/main" id="{57D72DC8-EC6A-69B6-DD12-632BDBA4182E}"/>
                  </a:ext>
                </a:extLst>
              </p:cNvPr>
              <p:cNvSpPr/>
              <p:nvPr/>
            </p:nvSpPr>
            <p:spPr>
              <a:xfrm>
                <a:off x="7353538" y="6367414"/>
                <a:ext cx="154543" cy="118784"/>
              </a:xfrm>
              <a:custGeom>
                <a:avLst/>
                <a:gdLst>
                  <a:gd name="connsiteX0" fmla="*/ 32623 w 154543"/>
                  <a:gd name="connsiteY0" fmla="*/ 118777 h 118784"/>
                  <a:gd name="connsiteX1" fmla="*/ 5572 w 154543"/>
                  <a:gd name="connsiteY1" fmla="*/ 111680 h 118784"/>
                  <a:gd name="connsiteX2" fmla="*/ 190 w 154543"/>
                  <a:gd name="connsiteY2" fmla="*/ 110300 h 118784"/>
                  <a:gd name="connsiteX3" fmla="*/ 6715 w 154543"/>
                  <a:gd name="connsiteY3" fmla="*/ 98965 h 118784"/>
                  <a:gd name="connsiteX4" fmla="*/ 6667 w 154543"/>
                  <a:gd name="connsiteY4" fmla="*/ 99108 h 118784"/>
                  <a:gd name="connsiteX5" fmla="*/ 47006 w 154543"/>
                  <a:gd name="connsiteY5" fmla="*/ 59817 h 118784"/>
                  <a:gd name="connsiteX6" fmla="*/ 109013 w 154543"/>
                  <a:gd name="connsiteY6" fmla="*/ 5525 h 118784"/>
                  <a:gd name="connsiteX7" fmla="*/ 126492 w 154543"/>
                  <a:gd name="connsiteY7" fmla="*/ 24146 h 118784"/>
                  <a:gd name="connsiteX8" fmla="*/ 132779 w 154543"/>
                  <a:gd name="connsiteY8" fmla="*/ 0 h 118784"/>
                  <a:gd name="connsiteX9" fmla="*/ 154543 w 154543"/>
                  <a:gd name="connsiteY9" fmla="*/ 47244 h 118784"/>
                  <a:gd name="connsiteX10" fmla="*/ 145637 w 154543"/>
                  <a:gd name="connsiteY10" fmla="*/ 51102 h 118784"/>
                  <a:gd name="connsiteX11" fmla="*/ 115252 w 154543"/>
                  <a:gd name="connsiteY11" fmla="*/ 68532 h 118784"/>
                  <a:gd name="connsiteX12" fmla="*/ 91964 w 154543"/>
                  <a:gd name="connsiteY12" fmla="*/ 76676 h 118784"/>
                  <a:gd name="connsiteX13" fmla="*/ 65627 w 154543"/>
                  <a:gd name="connsiteY13" fmla="*/ 95964 h 118784"/>
                  <a:gd name="connsiteX14" fmla="*/ 32623 w 154543"/>
                  <a:gd name="connsiteY14" fmla="*/ 118777 h 11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543" h="118784">
                    <a:moveTo>
                      <a:pt x="32623" y="118777"/>
                    </a:moveTo>
                    <a:cubicBezTo>
                      <a:pt x="23193" y="118063"/>
                      <a:pt x="17621" y="102489"/>
                      <a:pt x="5572" y="111680"/>
                    </a:cubicBezTo>
                    <a:cubicBezTo>
                      <a:pt x="3762" y="111204"/>
                      <a:pt x="2000" y="110728"/>
                      <a:pt x="190" y="110300"/>
                    </a:cubicBezTo>
                    <a:cubicBezTo>
                      <a:pt x="-1000" y="104537"/>
                      <a:pt x="3667" y="102203"/>
                      <a:pt x="6715" y="98965"/>
                    </a:cubicBezTo>
                    <a:cubicBezTo>
                      <a:pt x="6715" y="98965"/>
                      <a:pt x="6667" y="99108"/>
                      <a:pt x="6667" y="99108"/>
                    </a:cubicBezTo>
                    <a:cubicBezTo>
                      <a:pt x="22764" y="88725"/>
                      <a:pt x="34766" y="74152"/>
                      <a:pt x="47006" y="59817"/>
                    </a:cubicBezTo>
                    <a:cubicBezTo>
                      <a:pt x="70247" y="44672"/>
                      <a:pt x="85248" y="20098"/>
                      <a:pt x="109013" y="5525"/>
                    </a:cubicBezTo>
                    <a:cubicBezTo>
                      <a:pt x="117681" y="7525"/>
                      <a:pt x="121634" y="14716"/>
                      <a:pt x="126492" y="24146"/>
                    </a:cubicBezTo>
                    <a:cubicBezTo>
                      <a:pt x="125777" y="13335"/>
                      <a:pt x="111633" y="1238"/>
                      <a:pt x="132779" y="0"/>
                    </a:cubicBezTo>
                    <a:cubicBezTo>
                      <a:pt x="145066" y="13431"/>
                      <a:pt x="154352" y="28242"/>
                      <a:pt x="154543" y="47244"/>
                    </a:cubicBezTo>
                    <a:cubicBezTo>
                      <a:pt x="152257" y="50006"/>
                      <a:pt x="149400" y="50959"/>
                      <a:pt x="145637" y="51102"/>
                    </a:cubicBezTo>
                    <a:cubicBezTo>
                      <a:pt x="132731" y="51531"/>
                      <a:pt x="118538" y="47816"/>
                      <a:pt x="115252" y="68532"/>
                    </a:cubicBezTo>
                    <a:cubicBezTo>
                      <a:pt x="114014" y="76391"/>
                      <a:pt x="101060" y="77724"/>
                      <a:pt x="91964" y="76676"/>
                    </a:cubicBezTo>
                    <a:cubicBezTo>
                      <a:pt x="77533" y="75009"/>
                      <a:pt x="67437" y="82105"/>
                      <a:pt x="65627" y="95964"/>
                    </a:cubicBezTo>
                    <a:cubicBezTo>
                      <a:pt x="64103" y="107680"/>
                      <a:pt x="47625" y="119110"/>
                      <a:pt x="32623" y="118777"/>
                    </a:cubicBezTo>
                    <a:close/>
                  </a:path>
                </a:pathLst>
              </a:custGeom>
              <a:solidFill>
                <a:srgbClr val="FFC97A"/>
              </a:solidFill>
              <a:ln w="4763" cap="flat">
                <a:noFill/>
                <a:prstDash val="solid"/>
                <a:miter/>
              </a:ln>
            </p:spPr>
            <p:txBody>
              <a:bodyPr rtlCol="0" anchor="ctr"/>
              <a:lstStyle/>
              <a:p>
                <a:endParaRPr lang="en-US"/>
              </a:p>
            </p:txBody>
          </p:sp>
          <p:sp>
            <p:nvSpPr>
              <p:cNvPr id="1290" name="Freeform: Shape 1289">
                <a:extLst>
                  <a:ext uri="{FF2B5EF4-FFF2-40B4-BE49-F238E27FC236}">
                    <a16:creationId xmlns:a16="http://schemas.microsoft.com/office/drawing/2014/main" id="{8FD4773F-2B60-C7A5-65C5-078429DD9832}"/>
                  </a:ext>
                </a:extLst>
              </p:cNvPr>
              <p:cNvSpPr/>
              <p:nvPr/>
            </p:nvSpPr>
            <p:spPr>
              <a:xfrm>
                <a:off x="6461585" y="7448978"/>
                <a:ext cx="8747" cy="15668"/>
              </a:xfrm>
              <a:custGeom>
                <a:avLst/>
                <a:gdLst>
                  <a:gd name="connsiteX0" fmla="*/ 8747 w 8747"/>
                  <a:gd name="connsiteY0" fmla="*/ 0 h 15668"/>
                  <a:gd name="connsiteX1" fmla="*/ 2032 w 8747"/>
                  <a:gd name="connsiteY1" fmla="*/ 15669 h 15668"/>
                  <a:gd name="connsiteX2" fmla="*/ 8747 w 8747"/>
                  <a:gd name="connsiteY2" fmla="*/ 0 h 15668"/>
                </a:gdLst>
                <a:ahLst/>
                <a:cxnLst>
                  <a:cxn ang="0">
                    <a:pos x="connsiteX0" y="connsiteY0"/>
                  </a:cxn>
                  <a:cxn ang="0">
                    <a:pos x="connsiteX1" y="connsiteY1"/>
                  </a:cxn>
                  <a:cxn ang="0">
                    <a:pos x="connsiteX2" y="connsiteY2"/>
                  </a:cxn>
                </a:cxnLst>
                <a:rect l="l" t="t" r="r" b="b"/>
                <a:pathLst>
                  <a:path w="8747" h="15668">
                    <a:moveTo>
                      <a:pt x="8747" y="0"/>
                    </a:moveTo>
                    <a:cubicBezTo>
                      <a:pt x="8414" y="6048"/>
                      <a:pt x="5604" y="11049"/>
                      <a:pt x="2032" y="15669"/>
                    </a:cubicBezTo>
                    <a:cubicBezTo>
                      <a:pt x="-3635" y="7048"/>
                      <a:pt x="3842" y="4096"/>
                      <a:pt x="8747" y="0"/>
                    </a:cubicBezTo>
                    <a:close/>
                  </a:path>
                </a:pathLst>
              </a:custGeom>
              <a:solidFill>
                <a:srgbClr val="FFC56E"/>
              </a:solidFill>
              <a:ln w="4763" cap="flat">
                <a:noFill/>
                <a:prstDash val="solid"/>
                <a:miter/>
              </a:ln>
            </p:spPr>
            <p:txBody>
              <a:bodyPr rtlCol="0" anchor="ctr"/>
              <a:lstStyle/>
              <a:p>
                <a:endParaRPr lang="en-US"/>
              </a:p>
            </p:txBody>
          </p:sp>
          <p:sp>
            <p:nvSpPr>
              <p:cNvPr id="1291" name="Freeform: Shape 1290">
                <a:extLst>
                  <a:ext uri="{FF2B5EF4-FFF2-40B4-BE49-F238E27FC236}">
                    <a16:creationId xmlns:a16="http://schemas.microsoft.com/office/drawing/2014/main" id="{1CC7BAED-C18E-8A42-93CC-B482544D2BED}"/>
                  </a:ext>
                </a:extLst>
              </p:cNvPr>
              <p:cNvSpPr/>
              <p:nvPr/>
            </p:nvSpPr>
            <p:spPr>
              <a:xfrm>
                <a:off x="6430470" y="7444787"/>
                <a:ext cx="11382" cy="14192"/>
              </a:xfrm>
              <a:custGeom>
                <a:avLst/>
                <a:gdLst>
                  <a:gd name="connsiteX0" fmla="*/ 0 w 11382"/>
                  <a:gd name="connsiteY0" fmla="*/ 14192 h 14192"/>
                  <a:gd name="connsiteX1" fmla="*/ 11382 w 11382"/>
                  <a:gd name="connsiteY1" fmla="*/ 0 h 14192"/>
                  <a:gd name="connsiteX2" fmla="*/ 0 w 11382"/>
                  <a:gd name="connsiteY2" fmla="*/ 14192 h 14192"/>
                </a:gdLst>
                <a:ahLst/>
                <a:cxnLst>
                  <a:cxn ang="0">
                    <a:pos x="connsiteX0" y="connsiteY0"/>
                  </a:cxn>
                  <a:cxn ang="0">
                    <a:pos x="connsiteX1" y="connsiteY1"/>
                  </a:cxn>
                  <a:cxn ang="0">
                    <a:pos x="connsiteX2" y="connsiteY2"/>
                  </a:cxn>
                </a:cxnLst>
                <a:rect l="l" t="t" r="r" b="b"/>
                <a:pathLst>
                  <a:path w="11382" h="14192">
                    <a:moveTo>
                      <a:pt x="0" y="14192"/>
                    </a:moveTo>
                    <a:cubicBezTo>
                      <a:pt x="2477" y="8430"/>
                      <a:pt x="4953" y="2620"/>
                      <a:pt x="11382" y="0"/>
                    </a:cubicBezTo>
                    <a:cubicBezTo>
                      <a:pt x="10287" y="6858"/>
                      <a:pt x="8334" y="13097"/>
                      <a:pt x="0" y="14192"/>
                    </a:cubicBezTo>
                    <a:close/>
                  </a:path>
                </a:pathLst>
              </a:custGeom>
              <a:solidFill>
                <a:srgbClr val="FFC56E"/>
              </a:solidFill>
              <a:ln w="4763" cap="flat">
                <a:noFill/>
                <a:prstDash val="solid"/>
                <a:miter/>
              </a:ln>
            </p:spPr>
            <p:txBody>
              <a:bodyPr rtlCol="0" anchor="ctr"/>
              <a:lstStyle/>
              <a:p>
                <a:endParaRPr lang="en-US"/>
              </a:p>
            </p:txBody>
          </p:sp>
          <p:sp>
            <p:nvSpPr>
              <p:cNvPr id="1292" name="Freeform: Shape 1291">
                <a:extLst>
                  <a:ext uri="{FF2B5EF4-FFF2-40B4-BE49-F238E27FC236}">
                    <a16:creationId xmlns:a16="http://schemas.microsoft.com/office/drawing/2014/main" id="{2ADF3659-A5A1-1C27-5BF6-B43B40BC6B14}"/>
                  </a:ext>
                </a:extLst>
              </p:cNvPr>
              <p:cNvSpPr/>
              <p:nvPr/>
            </p:nvSpPr>
            <p:spPr>
              <a:xfrm>
                <a:off x="7534004" y="7405163"/>
                <a:ext cx="47650" cy="56816"/>
              </a:xfrm>
              <a:custGeom>
                <a:avLst/>
                <a:gdLst>
                  <a:gd name="connsiteX0" fmla="*/ 41609 w 47650"/>
                  <a:gd name="connsiteY0" fmla="*/ 56483 h 56816"/>
                  <a:gd name="connsiteX1" fmla="*/ 9319 w 47650"/>
                  <a:gd name="connsiteY1" fmla="*/ 50721 h 56816"/>
                  <a:gd name="connsiteX2" fmla="*/ 3556 w 47650"/>
                  <a:gd name="connsiteY2" fmla="*/ 34480 h 56816"/>
                  <a:gd name="connsiteX3" fmla="*/ 23749 w 47650"/>
                  <a:gd name="connsiteY3" fmla="*/ 20812 h 56816"/>
                  <a:gd name="connsiteX4" fmla="*/ 39085 w 47650"/>
                  <a:gd name="connsiteY4" fmla="*/ 0 h 56816"/>
                  <a:gd name="connsiteX5" fmla="*/ 46418 w 47650"/>
                  <a:gd name="connsiteY5" fmla="*/ 23479 h 56816"/>
                  <a:gd name="connsiteX6" fmla="*/ 45085 w 47650"/>
                  <a:gd name="connsiteY6" fmla="*/ 31623 h 56816"/>
                  <a:gd name="connsiteX7" fmla="*/ 45133 w 47650"/>
                  <a:gd name="connsiteY7" fmla="*/ 56626 h 56816"/>
                  <a:gd name="connsiteX8" fmla="*/ 43323 w 47650"/>
                  <a:gd name="connsiteY8" fmla="*/ 56816 h 56816"/>
                  <a:gd name="connsiteX9" fmla="*/ 41609 w 47650"/>
                  <a:gd name="connsiteY9" fmla="*/ 56483 h 5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50" h="56816">
                    <a:moveTo>
                      <a:pt x="41609" y="56483"/>
                    </a:moveTo>
                    <a:cubicBezTo>
                      <a:pt x="30846" y="54626"/>
                      <a:pt x="19939" y="53292"/>
                      <a:pt x="9319" y="50721"/>
                    </a:cubicBezTo>
                    <a:cubicBezTo>
                      <a:pt x="-206" y="48387"/>
                      <a:pt x="-2969" y="38719"/>
                      <a:pt x="3556" y="34480"/>
                    </a:cubicBezTo>
                    <a:cubicBezTo>
                      <a:pt x="10414" y="30051"/>
                      <a:pt x="17225" y="27241"/>
                      <a:pt x="23749" y="20812"/>
                    </a:cubicBezTo>
                    <a:cubicBezTo>
                      <a:pt x="33274" y="11335"/>
                      <a:pt x="35227" y="13335"/>
                      <a:pt x="39085" y="0"/>
                    </a:cubicBezTo>
                    <a:cubicBezTo>
                      <a:pt x="41751" y="8525"/>
                      <a:pt x="44085" y="16002"/>
                      <a:pt x="46418" y="23479"/>
                    </a:cubicBezTo>
                    <a:cubicBezTo>
                      <a:pt x="48419" y="26575"/>
                      <a:pt x="47990" y="29289"/>
                      <a:pt x="45085" y="31623"/>
                    </a:cubicBezTo>
                    <a:cubicBezTo>
                      <a:pt x="43847" y="39957"/>
                      <a:pt x="42799" y="48292"/>
                      <a:pt x="45133" y="56626"/>
                    </a:cubicBezTo>
                    <a:cubicBezTo>
                      <a:pt x="45133" y="56626"/>
                      <a:pt x="43323" y="56816"/>
                      <a:pt x="43323" y="56816"/>
                    </a:cubicBezTo>
                    <a:lnTo>
                      <a:pt x="41609" y="56483"/>
                    </a:lnTo>
                    <a:close/>
                  </a:path>
                </a:pathLst>
              </a:custGeom>
              <a:solidFill>
                <a:srgbClr val="FFB746"/>
              </a:solidFill>
              <a:ln w="4763" cap="flat">
                <a:noFill/>
                <a:prstDash val="solid"/>
                <a:miter/>
              </a:ln>
            </p:spPr>
            <p:txBody>
              <a:bodyPr rtlCol="0" anchor="ctr"/>
              <a:lstStyle/>
              <a:p>
                <a:endParaRPr lang="en-US"/>
              </a:p>
            </p:txBody>
          </p:sp>
          <p:sp>
            <p:nvSpPr>
              <p:cNvPr id="1293" name="Freeform: Shape 1292">
                <a:extLst>
                  <a:ext uri="{FF2B5EF4-FFF2-40B4-BE49-F238E27FC236}">
                    <a16:creationId xmlns:a16="http://schemas.microsoft.com/office/drawing/2014/main" id="{BAC8783E-CF7C-870D-C4E0-52D580D84BE6}"/>
                  </a:ext>
                </a:extLst>
              </p:cNvPr>
              <p:cNvSpPr/>
              <p:nvPr/>
            </p:nvSpPr>
            <p:spPr>
              <a:xfrm>
                <a:off x="6419269" y="7519431"/>
                <a:ext cx="35108" cy="30654"/>
              </a:xfrm>
              <a:custGeom>
                <a:avLst/>
                <a:gdLst>
                  <a:gd name="connsiteX0" fmla="*/ 5105 w 35108"/>
                  <a:gd name="connsiteY0" fmla="*/ 5890 h 30654"/>
                  <a:gd name="connsiteX1" fmla="*/ 14345 w 35108"/>
                  <a:gd name="connsiteY1" fmla="*/ 1604 h 30654"/>
                  <a:gd name="connsiteX2" fmla="*/ 27298 w 35108"/>
                  <a:gd name="connsiteY2" fmla="*/ 3271 h 30654"/>
                  <a:gd name="connsiteX3" fmla="*/ 18393 w 35108"/>
                  <a:gd name="connsiteY3" fmla="*/ 13034 h 30654"/>
                  <a:gd name="connsiteX4" fmla="*/ 35109 w 35108"/>
                  <a:gd name="connsiteY4" fmla="*/ 27178 h 30654"/>
                  <a:gd name="connsiteX5" fmla="*/ 1200 w 35108"/>
                  <a:gd name="connsiteY5" fmla="*/ 30655 h 30654"/>
                  <a:gd name="connsiteX6" fmla="*/ 5105 w 35108"/>
                  <a:gd name="connsiteY6" fmla="*/ 5890 h 3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08" h="30654">
                    <a:moveTo>
                      <a:pt x="5105" y="5890"/>
                    </a:moveTo>
                    <a:cubicBezTo>
                      <a:pt x="8201" y="4461"/>
                      <a:pt x="11249" y="2937"/>
                      <a:pt x="14345" y="1604"/>
                    </a:cubicBezTo>
                    <a:cubicBezTo>
                      <a:pt x="19059" y="-348"/>
                      <a:pt x="25108" y="-1254"/>
                      <a:pt x="27298" y="3271"/>
                    </a:cubicBezTo>
                    <a:cubicBezTo>
                      <a:pt x="31346" y="11653"/>
                      <a:pt x="17773" y="6271"/>
                      <a:pt x="18393" y="13034"/>
                    </a:cubicBezTo>
                    <a:cubicBezTo>
                      <a:pt x="20774" y="21416"/>
                      <a:pt x="34871" y="16082"/>
                      <a:pt x="35109" y="27178"/>
                    </a:cubicBezTo>
                    <a:cubicBezTo>
                      <a:pt x="23822" y="28321"/>
                      <a:pt x="12487" y="29512"/>
                      <a:pt x="1200" y="30655"/>
                    </a:cubicBezTo>
                    <a:cubicBezTo>
                      <a:pt x="-4086" y="21368"/>
                      <a:pt x="10106" y="15130"/>
                      <a:pt x="5105" y="5890"/>
                    </a:cubicBezTo>
                    <a:close/>
                  </a:path>
                </a:pathLst>
              </a:custGeom>
              <a:solidFill>
                <a:srgbClr val="FFC56E"/>
              </a:solidFill>
              <a:ln w="4763" cap="flat">
                <a:noFill/>
                <a:prstDash val="solid"/>
                <a:miter/>
              </a:ln>
            </p:spPr>
            <p:txBody>
              <a:bodyPr rtlCol="0" anchor="ctr"/>
              <a:lstStyle/>
              <a:p>
                <a:endParaRPr lang="en-US"/>
              </a:p>
            </p:txBody>
          </p:sp>
          <p:sp>
            <p:nvSpPr>
              <p:cNvPr id="1294" name="Freeform: Shape 1293">
                <a:extLst>
                  <a:ext uri="{FF2B5EF4-FFF2-40B4-BE49-F238E27FC236}">
                    <a16:creationId xmlns:a16="http://schemas.microsoft.com/office/drawing/2014/main" id="{A550650C-307D-1A52-531F-6BA3E3082FB7}"/>
                  </a:ext>
                </a:extLst>
              </p:cNvPr>
              <p:cNvSpPr/>
              <p:nvPr/>
            </p:nvSpPr>
            <p:spPr>
              <a:xfrm>
                <a:off x="6962203" y="6881288"/>
                <a:ext cx="17859" cy="19887"/>
              </a:xfrm>
              <a:custGeom>
                <a:avLst/>
                <a:gdLst>
                  <a:gd name="connsiteX0" fmla="*/ 10525 w 17859"/>
                  <a:gd name="connsiteY0" fmla="*/ 0 h 19887"/>
                  <a:gd name="connsiteX1" fmla="*/ 17859 w 17859"/>
                  <a:gd name="connsiteY1" fmla="*/ 13382 h 19887"/>
                  <a:gd name="connsiteX2" fmla="*/ 0 w 17859"/>
                  <a:gd name="connsiteY2" fmla="*/ 18955 h 19887"/>
                  <a:gd name="connsiteX3" fmla="*/ 10525 w 17859"/>
                  <a:gd name="connsiteY3" fmla="*/ 0 h 19887"/>
                </a:gdLst>
                <a:ahLst/>
                <a:cxnLst>
                  <a:cxn ang="0">
                    <a:pos x="connsiteX0" y="connsiteY0"/>
                  </a:cxn>
                  <a:cxn ang="0">
                    <a:pos x="connsiteX1" y="connsiteY1"/>
                  </a:cxn>
                  <a:cxn ang="0">
                    <a:pos x="connsiteX2" y="connsiteY2"/>
                  </a:cxn>
                  <a:cxn ang="0">
                    <a:pos x="connsiteX3" y="connsiteY3"/>
                  </a:cxn>
                </a:cxnLst>
                <a:rect l="l" t="t" r="r" b="b"/>
                <a:pathLst>
                  <a:path w="17859" h="19887">
                    <a:moveTo>
                      <a:pt x="10525" y="0"/>
                    </a:moveTo>
                    <a:cubicBezTo>
                      <a:pt x="12954" y="4429"/>
                      <a:pt x="15383" y="8906"/>
                      <a:pt x="17859" y="13382"/>
                    </a:cubicBezTo>
                    <a:cubicBezTo>
                      <a:pt x="12430" y="16907"/>
                      <a:pt x="7477" y="22003"/>
                      <a:pt x="0" y="18955"/>
                    </a:cubicBezTo>
                    <a:cubicBezTo>
                      <a:pt x="9049" y="15716"/>
                      <a:pt x="1238" y="3096"/>
                      <a:pt x="10525" y="0"/>
                    </a:cubicBezTo>
                    <a:close/>
                  </a:path>
                </a:pathLst>
              </a:custGeom>
              <a:solidFill>
                <a:srgbClr val="FFC97B"/>
              </a:solidFill>
              <a:ln w="4763" cap="flat">
                <a:noFill/>
                <a:prstDash val="solid"/>
                <a:miter/>
              </a:ln>
            </p:spPr>
            <p:txBody>
              <a:bodyPr rtlCol="0" anchor="ctr"/>
              <a:lstStyle/>
              <a:p>
                <a:endParaRPr lang="en-US"/>
              </a:p>
            </p:txBody>
          </p:sp>
          <p:sp>
            <p:nvSpPr>
              <p:cNvPr id="1295" name="Freeform: Shape 1294">
                <a:extLst>
                  <a:ext uri="{FF2B5EF4-FFF2-40B4-BE49-F238E27FC236}">
                    <a16:creationId xmlns:a16="http://schemas.microsoft.com/office/drawing/2014/main" id="{FBEB99C2-A1BB-2495-659A-7EFCFB3C325A}"/>
                  </a:ext>
                </a:extLst>
              </p:cNvPr>
              <p:cNvSpPr/>
              <p:nvPr/>
            </p:nvSpPr>
            <p:spPr>
              <a:xfrm>
                <a:off x="6962726" y="6867668"/>
                <a:ext cx="7477" cy="9663"/>
              </a:xfrm>
              <a:custGeom>
                <a:avLst/>
                <a:gdLst>
                  <a:gd name="connsiteX0" fmla="*/ 4668 w 7477"/>
                  <a:gd name="connsiteY0" fmla="*/ 0 h 9663"/>
                  <a:gd name="connsiteX1" fmla="*/ 7478 w 7477"/>
                  <a:gd name="connsiteY1" fmla="*/ 8811 h 9663"/>
                  <a:gd name="connsiteX2" fmla="*/ 429 w 7477"/>
                  <a:gd name="connsiteY2" fmla="*/ 7858 h 9663"/>
                  <a:gd name="connsiteX3" fmla="*/ 4668 w 7477"/>
                  <a:gd name="connsiteY3" fmla="*/ 0 h 9663"/>
                </a:gdLst>
                <a:ahLst/>
                <a:cxnLst>
                  <a:cxn ang="0">
                    <a:pos x="connsiteX0" y="connsiteY0"/>
                  </a:cxn>
                  <a:cxn ang="0">
                    <a:pos x="connsiteX1" y="connsiteY1"/>
                  </a:cxn>
                  <a:cxn ang="0">
                    <a:pos x="connsiteX2" y="connsiteY2"/>
                  </a:cxn>
                  <a:cxn ang="0">
                    <a:pos x="connsiteX3" y="connsiteY3"/>
                  </a:cxn>
                </a:cxnLst>
                <a:rect l="l" t="t" r="r" b="b"/>
                <a:pathLst>
                  <a:path w="7477" h="9663">
                    <a:moveTo>
                      <a:pt x="4668" y="0"/>
                    </a:moveTo>
                    <a:cubicBezTo>
                      <a:pt x="5621" y="2905"/>
                      <a:pt x="6525" y="5858"/>
                      <a:pt x="7478" y="8811"/>
                    </a:cubicBezTo>
                    <a:cubicBezTo>
                      <a:pt x="5001" y="8906"/>
                      <a:pt x="1763" y="11192"/>
                      <a:pt x="429" y="7858"/>
                    </a:cubicBezTo>
                    <a:cubicBezTo>
                      <a:pt x="-952" y="4286"/>
                      <a:pt x="1143" y="1476"/>
                      <a:pt x="4668" y="0"/>
                    </a:cubicBezTo>
                    <a:close/>
                  </a:path>
                </a:pathLst>
              </a:custGeom>
              <a:solidFill>
                <a:srgbClr val="FFC97B"/>
              </a:solidFill>
              <a:ln w="4763" cap="flat">
                <a:noFill/>
                <a:prstDash val="solid"/>
                <a:miter/>
              </a:ln>
            </p:spPr>
            <p:txBody>
              <a:bodyPr rtlCol="0" anchor="ctr"/>
              <a:lstStyle/>
              <a:p>
                <a:endParaRPr lang="en-US"/>
              </a:p>
            </p:txBody>
          </p:sp>
          <p:sp>
            <p:nvSpPr>
              <p:cNvPr id="1296" name="Freeform: Shape 1295">
                <a:extLst>
                  <a:ext uri="{FF2B5EF4-FFF2-40B4-BE49-F238E27FC236}">
                    <a16:creationId xmlns:a16="http://schemas.microsoft.com/office/drawing/2014/main" id="{B1D8E71C-6F6E-63B2-C106-B2E9D5E871CC}"/>
                  </a:ext>
                </a:extLst>
              </p:cNvPr>
              <p:cNvSpPr/>
              <p:nvPr/>
            </p:nvSpPr>
            <p:spPr>
              <a:xfrm>
                <a:off x="7462551" y="6355603"/>
                <a:ext cx="26380" cy="41501"/>
              </a:xfrm>
              <a:custGeom>
                <a:avLst/>
                <a:gdLst>
                  <a:gd name="connsiteX0" fmla="*/ 23527 w 26380"/>
                  <a:gd name="connsiteY0" fmla="*/ 13335 h 41501"/>
                  <a:gd name="connsiteX1" fmla="*/ 20907 w 26380"/>
                  <a:gd name="connsiteY1" fmla="*/ 26241 h 41501"/>
                  <a:gd name="connsiteX2" fmla="*/ 21860 w 26380"/>
                  <a:gd name="connsiteY2" fmla="*/ 40957 h 41501"/>
                  <a:gd name="connsiteX3" fmla="*/ 9620 w 26380"/>
                  <a:gd name="connsiteY3" fmla="*/ 32004 h 41501"/>
                  <a:gd name="connsiteX4" fmla="*/ 0 w 26380"/>
                  <a:gd name="connsiteY4" fmla="*/ 17336 h 41501"/>
                  <a:gd name="connsiteX5" fmla="*/ 6906 w 26380"/>
                  <a:gd name="connsiteY5" fmla="*/ 7191 h 41501"/>
                  <a:gd name="connsiteX6" fmla="*/ 19336 w 26380"/>
                  <a:gd name="connsiteY6" fmla="*/ 0 h 41501"/>
                  <a:gd name="connsiteX7" fmla="*/ 25051 w 26380"/>
                  <a:gd name="connsiteY7" fmla="*/ 1905 h 41501"/>
                  <a:gd name="connsiteX8" fmla="*/ 23527 w 26380"/>
                  <a:gd name="connsiteY8" fmla="*/ 13335 h 4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0" h="41501">
                    <a:moveTo>
                      <a:pt x="23527" y="13335"/>
                    </a:moveTo>
                    <a:cubicBezTo>
                      <a:pt x="13716" y="15764"/>
                      <a:pt x="12335" y="20002"/>
                      <a:pt x="20907" y="26241"/>
                    </a:cubicBezTo>
                    <a:cubicBezTo>
                      <a:pt x="27242" y="30813"/>
                      <a:pt x="27004" y="37624"/>
                      <a:pt x="21860" y="40957"/>
                    </a:cubicBezTo>
                    <a:cubicBezTo>
                      <a:pt x="19336" y="42576"/>
                      <a:pt x="10763" y="40862"/>
                      <a:pt x="9620" y="32004"/>
                    </a:cubicBezTo>
                    <a:cubicBezTo>
                      <a:pt x="8906" y="26765"/>
                      <a:pt x="3334" y="22193"/>
                      <a:pt x="0" y="17336"/>
                    </a:cubicBezTo>
                    <a:cubicBezTo>
                      <a:pt x="2286" y="13954"/>
                      <a:pt x="4620" y="10573"/>
                      <a:pt x="6906" y="7191"/>
                    </a:cubicBezTo>
                    <a:cubicBezTo>
                      <a:pt x="11049" y="4810"/>
                      <a:pt x="15193" y="2381"/>
                      <a:pt x="19336" y="0"/>
                    </a:cubicBezTo>
                    <a:cubicBezTo>
                      <a:pt x="21241" y="619"/>
                      <a:pt x="23146" y="1286"/>
                      <a:pt x="25051" y="1905"/>
                    </a:cubicBezTo>
                    <a:cubicBezTo>
                      <a:pt x="27242" y="6096"/>
                      <a:pt x="26718" y="9858"/>
                      <a:pt x="23527" y="13335"/>
                    </a:cubicBezTo>
                    <a:close/>
                  </a:path>
                </a:pathLst>
              </a:custGeom>
              <a:solidFill>
                <a:srgbClr val="FFC36B"/>
              </a:solidFill>
              <a:ln w="4763" cap="flat">
                <a:noFill/>
                <a:prstDash val="solid"/>
                <a:miter/>
              </a:ln>
            </p:spPr>
            <p:txBody>
              <a:bodyPr rtlCol="0" anchor="ctr"/>
              <a:lstStyle/>
              <a:p>
                <a:endParaRPr lang="en-US"/>
              </a:p>
            </p:txBody>
          </p:sp>
          <p:sp>
            <p:nvSpPr>
              <p:cNvPr id="1297" name="Freeform: Shape 1296">
                <a:extLst>
                  <a:ext uri="{FF2B5EF4-FFF2-40B4-BE49-F238E27FC236}">
                    <a16:creationId xmlns:a16="http://schemas.microsoft.com/office/drawing/2014/main" id="{4CA2B6A1-EAD1-964D-517E-B48931F43519}"/>
                  </a:ext>
                </a:extLst>
              </p:cNvPr>
              <p:cNvSpPr/>
              <p:nvPr/>
            </p:nvSpPr>
            <p:spPr>
              <a:xfrm>
                <a:off x="7579090" y="7358729"/>
                <a:ext cx="294465" cy="102298"/>
              </a:xfrm>
              <a:custGeom>
                <a:avLst/>
                <a:gdLst>
                  <a:gd name="connsiteX0" fmla="*/ 0 w 294465"/>
                  <a:gd name="connsiteY0" fmla="*/ 78057 h 102298"/>
                  <a:gd name="connsiteX1" fmla="*/ 1333 w 294465"/>
                  <a:gd name="connsiteY1" fmla="*/ 69913 h 102298"/>
                  <a:gd name="connsiteX2" fmla="*/ 28527 w 294465"/>
                  <a:gd name="connsiteY2" fmla="*/ 69199 h 102298"/>
                  <a:gd name="connsiteX3" fmla="*/ 45768 w 294465"/>
                  <a:gd name="connsiteY3" fmla="*/ 73200 h 102298"/>
                  <a:gd name="connsiteX4" fmla="*/ 67199 w 294465"/>
                  <a:gd name="connsiteY4" fmla="*/ 84058 h 102298"/>
                  <a:gd name="connsiteX5" fmla="*/ 74343 w 294465"/>
                  <a:gd name="connsiteY5" fmla="*/ 73200 h 102298"/>
                  <a:gd name="connsiteX6" fmla="*/ 93916 w 294465"/>
                  <a:gd name="connsiteY6" fmla="*/ 58388 h 102298"/>
                  <a:gd name="connsiteX7" fmla="*/ 99631 w 294465"/>
                  <a:gd name="connsiteY7" fmla="*/ 68818 h 102298"/>
                  <a:gd name="connsiteX8" fmla="*/ 112919 w 294465"/>
                  <a:gd name="connsiteY8" fmla="*/ 79105 h 102298"/>
                  <a:gd name="connsiteX9" fmla="*/ 115538 w 294465"/>
                  <a:gd name="connsiteY9" fmla="*/ 67770 h 102298"/>
                  <a:gd name="connsiteX10" fmla="*/ 107823 w 294465"/>
                  <a:gd name="connsiteY10" fmla="*/ 59293 h 102298"/>
                  <a:gd name="connsiteX11" fmla="*/ 109204 w 294465"/>
                  <a:gd name="connsiteY11" fmla="*/ 39862 h 102298"/>
                  <a:gd name="connsiteX12" fmla="*/ 126206 w 294465"/>
                  <a:gd name="connsiteY12" fmla="*/ 44672 h 102298"/>
                  <a:gd name="connsiteX13" fmla="*/ 122967 w 294465"/>
                  <a:gd name="connsiteY13" fmla="*/ 18479 h 102298"/>
                  <a:gd name="connsiteX14" fmla="*/ 139875 w 294465"/>
                  <a:gd name="connsiteY14" fmla="*/ 0 h 102298"/>
                  <a:gd name="connsiteX15" fmla="*/ 141494 w 294465"/>
                  <a:gd name="connsiteY15" fmla="*/ 762 h 102298"/>
                  <a:gd name="connsiteX16" fmla="*/ 141922 w 294465"/>
                  <a:gd name="connsiteY16" fmla="*/ 4763 h 102298"/>
                  <a:gd name="connsiteX17" fmla="*/ 141922 w 294465"/>
                  <a:gd name="connsiteY17" fmla="*/ 25860 h 102298"/>
                  <a:gd name="connsiteX18" fmla="*/ 182023 w 294465"/>
                  <a:gd name="connsiteY18" fmla="*/ 12859 h 102298"/>
                  <a:gd name="connsiteX19" fmla="*/ 203168 w 294465"/>
                  <a:gd name="connsiteY19" fmla="*/ 14764 h 102298"/>
                  <a:gd name="connsiteX20" fmla="*/ 210645 w 294465"/>
                  <a:gd name="connsiteY20" fmla="*/ 20193 h 102298"/>
                  <a:gd name="connsiteX21" fmla="*/ 254175 w 294465"/>
                  <a:gd name="connsiteY21" fmla="*/ 32575 h 102298"/>
                  <a:gd name="connsiteX22" fmla="*/ 285702 w 294465"/>
                  <a:gd name="connsiteY22" fmla="*/ 18574 h 102298"/>
                  <a:gd name="connsiteX23" fmla="*/ 292941 w 294465"/>
                  <a:gd name="connsiteY23" fmla="*/ 26098 h 102298"/>
                  <a:gd name="connsiteX24" fmla="*/ 294465 w 294465"/>
                  <a:gd name="connsiteY24" fmla="*/ 46434 h 102298"/>
                  <a:gd name="connsiteX25" fmla="*/ 293798 w 294465"/>
                  <a:gd name="connsiteY25" fmla="*/ 50482 h 102298"/>
                  <a:gd name="connsiteX26" fmla="*/ 280368 w 294465"/>
                  <a:gd name="connsiteY26" fmla="*/ 62817 h 102298"/>
                  <a:gd name="connsiteX27" fmla="*/ 274129 w 294465"/>
                  <a:gd name="connsiteY27" fmla="*/ 68246 h 102298"/>
                  <a:gd name="connsiteX28" fmla="*/ 273462 w 294465"/>
                  <a:gd name="connsiteY28" fmla="*/ 72342 h 102298"/>
                  <a:gd name="connsiteX29" fmla="*/ 259842 w 294465"/>
                  <a:gd name="connsiteY29" fmla="*/ 78200 h 102298"/>
                  <a:gd name="connsiteX30" fmla="*/ 204025 w 294465"/>
                  <a:gd name="connsiteY30" fmla="*/ 85868 h 102298"/>
                  <a:gd name="connsiteX31" fmla="*/ 109966 w 294465"/>
                  <a:gd name="connsiteY31" fmla="*/ 95345 h 102298"/>
                  <a:gd name="connsiteX32" fmla="*/ 68627 w 294465"/>
                  <a:gd name="connsiteY32" fmla="*/ 97964 h 102298"/>
                  <a:gd name="connsiteX33" fmla="*/ 17240 w 294465"/>
                  <a:gd name="connsiteY33" fmla="*/ 102251 h 102298"/>
                  <a:gd name="connsiteX34" fmla="*/ 17478 w 294465"/>
                  <a:gd name="connsiteY34" fmla="*/ 102298 h 102298"/>
                  <a:gd name="connsiteX35" fmla="*/ 6572 w 294465"/>
                  <a:gd name="connsiteY35" fmla="*/ 88773 h 102298"/>
                  <a:gd name="connsiteX36" fmla="*/ 0 w 294465"/>
                  <a:gd name="connsiteY36" fmla="*/ 78057 h 10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4465" h="102298">
                    <a:moveTo>
                      <a:pt x="0" y="78057"/>
                    </a:moveTo>
                    <a:cubicBezTo>
                      <a:pt x="476" y="75342"/>
                      <a:pt x="905" y="72628"/>
                      <a:pt x="1333" y="69913"/>
                    </a:cubicBezTo>
                    <a:cubicBezTo>
                      <a:pt x="10192" y="69294"/>
                      <a:pt x="18907" y="79915"/>
                      <a:pt x="28527" y="69199"/>
                    </a:cubicBezTo>
                    <a:cubicBezTo>
                      <a:pt x="30432" y="67008"/>
                      <a:pt x="40195" y="70818"/>
                      <a:pt x="45768" y="73200"/>
                    </a:cubicBezTo>
                    <a:cubicBezTo>
                      <a:pt x="53149" y="76343"/>
                      <a:pt x="59627" y="82105"/>
                      <a:pt x="67199" y="84058"/>
                    </a:cubicBezTo>
                    <a:cubicBezTo>
                      <a:pt x="70866" y="85011"/>
                      <a:pt x="62817" y="71866"/>
                      <a:pt x="74343" y="73200"/>
                    </a:cubicBezTo>
                    <a:cubicBezTo>
                      <a:pt x="84391" y="74295"/>
                      <a:pt x="86153" y="62865"/>
                      <a:pt x="93916" y="58388"/>
                    </a:cubicBezTo>
                    <a:cubicBezTo>
                      <a:pt x="95964" y="61913"/>
                      <a:pt x="99631" y="65389"/>
                      <a:pt x="99631" y="68818"/>
                    </a:cubicBezTo>
                    <a:cubicBezTo>
                      <a:pt x="99536" y="80867"/>
                      <a:pt x="101727" y="83105"/>
                      <a:pt x="112919" y="79105"/>
                    </a:cubicBezTo>
                    <a:cubicBezTo>
                      <a:pt x="119300" y="76819"/>
                      <a:pt x="126778" y="73962"/>
                      <a:pt x="115538" y="67770"/>
                    </a:cubicBezTo>
                    <a:cubicBezTo>
                      <a:pt x="111728" y="65675"/>
                      <a:pt x="108204" y="64246"/>
                      <a:pt x="107823" y="59293"/>
                    </a:cubicBezTo>
                    <a:cubicBezTo>
                      <a:pt x="107252" y="52673"/>
                      <a:pt x="102822" y="45291"/>
                      <a:pt x="109204" y="39862"/>
                    </a:cubicBezTo>
                    <a:cubicBezTo>
                      <a:pt x="115728" y="34242"/>
                      <a:pt x="119110" y="44529"/>
                      <a:pt x="126206" y="44672"/>
                    </a:cubicBezTo>
                    <a:cubicBezTo>
                      <a:pt x="125111" y="35671"/>
                      <a:pt x="124015" y="27051"/>
                      <a:pt x="122967" y="18479"/>
                    </a:cubicBezTo>
                    <a:cubicBezTo>
                      <a:pt x="130302" y="13859"/>
                      <a:pt x="137255" y="8954"/>
                      <a:pt x="139875" y="0"/>
                    </a:cubicBezTo>
                    <a:cubicBezTo>
                      <a:pt x="140446" y="238"/>
                      <a:pt x="141446" y="381"/>
                      <a:pt x="141494" y="762"/>
                    </a:cubicBezTo>
                    <a:cubicBezTo>
                      <a:pt x="141827" y="2048"/>
                      <a:pt x="141827" y="3429"/>
                      <a:pt x="141922" y="4763"/>
                    </a:cubicBezTo>
                    <a:cubicBezTo>
                      <a:pt x="147494" y="11287"/>
                      <a:pt x="141684" y="17812"/>
                      <a:pt x="141922" y="25860"/>
                    </a:cubicBezTo>
                    <a:cubicBezTo>
                      <a:pt x="156686" y="25336"/>
                      <a:pt x="171688" y="31147"/>
                      <a:pt x="182023" y="12859"/>
                    </a:cubicBezTo>
                    <a:cubicBezTo>
                      <a:pt x="186166" y="5572"/>
                      <a:pt x="197168" y="2000"/>
                      <a:pt x="203168" y="14764"/>
                    </a:cubicBezTo>
                    <a:cubicBezTo>
                      <a:pt x="204358" y="18383"/>
                      <a:pt x="207311" y="19526"/>
                      <a:pt x="210645" y="20193"/>
                    </a:cubicBezTo>
                    <a:cubicBezTo>
                      <a:pt x="216408" y="35243"/>
                      <a:pt x="244221" y="44196"/>
                      <a:pt x="254175" y="32575"/>
                    </a:cubicBezTo>
                    <a:cubicBezTo>
                      <a:pt x="262985" y="22288"/>
                      <a:pt x="278654" y="31861"/>
                      <a:pt x="285702" y="18574"/>
                    </a:cubicBezTo>
                    <a:cubicBezTo>
                      <a:pt x="286941" y="16193"/>
                      <a:pt x="291846" y="21955"/>
                      <a:pt x="292941" y="26098"/>
                    </a:cubicBezTo>
                    <a:cubicBezTo>
                      <a:pt x="294704" y="32766"/>
                      <a:pt x="291465" y="39814"/>
                      <a:pt x="294465" y="46434"/>
                    </a:cubicBezTo>
                    <a:cubicBezTo>
                      <a:pt x="294227" y="47768"/>
                      <a:pt x="294037" y="49149"/>
                      <a:pt x="293798" y="50482"/>
                    </a:cubicBezTo>
                    <a:cubicBezTo>
                      <a:pt x="297180" y="63198"/>
                      <a:pt x="286465" y="60531"/>
                      <a:pt x="280368" y="62817"/>
                    </a:cubicBezTo>
                    <a:cubicBezTo>
                      <a:pt x="277511" y="63865"/>
                      <a:pt x="271176" y="60627"/>
                      <a:pt x="274129" y="68246"/>
                    </a:cubicBezTo>
                    <a:cubicBezTo>
                      <a:pt x="273891" y="69628"/>
                      <a:pt x="273701" y="70961"/>
                      <a:pt x="273462" y="72342"/>
                    </a:cubicBezTo>
                    <a:cubicBezTo>
                      <a:pt x="270986" y="78962"/>
                      <a:pt x="260842" y="68009"/>
                      <a:pt x="259842" y="78200"/>
                    </a:cubicBezTo>
                    <a:cubicBezTo>
                      <a:pt x="241887" y="85344"/>
                      <a:pt x="222171" y="80057"/>
                      <a:pt x="204025" y="85868"/>
                    </a:cubicBezTo>
                    <a:cubicBezTo>
                      <a:pt x="172307" y="85391"/>
                      <a:pt x="140970" y="89011"/>
                      <a:pt x="109966" y="95345"/>
                    </a:cubicBezTo>
                    <a:cubicBezTo>
                      <a:pt x="96059" y="94583"/>
                      <a:pt x="82629" y="100679"/>
                      <a:pt x="68627" y="97964"/>
                    </a:cubicBezTo>
                    <a:cubicBezTo>
                      <a:pt x="51292" y="96917"/>
                      <a:pt x="33575" y="91630"/>
                      <a:pt x="17240" y="102251"/>
                    </a:cubicBezTo>
                    <a:cubicBezTo>
                      <a:pt x="17240" y="102251"/>
                      <a:pt x="17478" y="102298"/>
                      <a:pt x="17478" y="102298"/>
                    </a:cubicBezTo>
                    <a:cubicBezTo>
                      <a:pt x="10001" y="100869"/>
                      <a:pt x="4476" y="98012"/>
                      <a:pt x="6572" y="88773"/>
                    </a:cubicBezTo>
                    <a:cubicBezTo>
                      <a:pt x="7811" y="83296"/>
                      <a:pt x="5667" y="79486"/>
                      <a:pt x="0" y="78057"/>
                    </a:cubicBezTo>
                    <a:close/>
                  </a:path>
                </a:pathLst>
              </a:custGeom>
              <a:solidFill>
                <a:srgbClr val="FFBC54"/>
              </a:solidFill>
              <a:ln w="4763" cap="flat">
                <a:noFill/>
                <a:prstDash val="solid"/>
                <a:miter/>
              </a:ln>
            </p:spPr>
            <p:txBody>
              <a:bodyPr rtlCol="0" anchor="ctr"/>
              <a:lstStyle/>
              <a:p>
                <a:endParaRPr lang="en-US"/>
              </a:p>
            </p:txBody>
          </p:sp>
          <p:sp>
            <p:nvSpPr>
              <p:cNvPr id="1298" name="Freeform: Shape 1297">
                <a:extLst>
                  <a:ext uri="{FF2B5EF4-FFF2-40B4-BE49-F238E27FC236}">
                    <a16:creationId xmlns:a16="http://schemas.microsoft.com/office/drawing/2014/main" id="{D6DC97B2-8566-98B5-6558-DEB2350F5DA9}"/>
                  </a:ext>
                </a:extLst>
              </p:cNvPr>
              <p:cNvSpPr/>
              <p:nvPr/>
            </p:nvSpPr>
            <p:spPr>
              <a:xfrm>
                <a:off x="7497460" y="6324028"/>
                <a:ext cx="20096" cy="20144"/>
              </a:xfrm>
              <a:custGeom>
                <a:avLst/>
                <a:gdLst>
                  <a:gd name="connsiteX0" fmla="*/ 19764 w 20096"/>
                  <a:gd name="connsiteY0" fmla="*/ 0 h 20144"/>
                  <a:gd name="connsiteX1" fmla="*/ 0 w 20096"/>
                  <a:gd name="connsiteY1" fmla="*/ 17716 h 20144"/>
                  <a:gd name="connsiteX2" fmla="*/ 19764 w 20096"/>
                  <a:gd name="connsiteY2" fmla="*/ 0 h 20144"/>
                </a:gdLst>
                <a:ahLst/>
                <a:cxnLst>
                  <a:cxn ang="0">
                    <a:pos x="connsiteX0" y="connsiteY0"/>
                  </a:cxn>
                  <a:cxn ang="0">
                    <a:pos x="connsiteX1" y="connsiteY1"/>
                  </a:cxn>
                  <a:cxn ang="0">
                    <a:pos x="connsiteX2" y="connsiteY2"/>
                  </a:cxn>
                </a:cxnLst>
                <a:rect l="l" t="t" r="r" b="b"/>
                <a:pathLst>
                  <a:path w="20096" h="20144">
                    <a:moveTo>
                      <a:pt x="19764" y="0"/>
                    </a:moveTo>
                    <a:cubicBezTo>
                      <a:pt x="21241" y="14954"/>
                      <a:pt x="18336" y="25003"/>
                      <a:pt x="0" y="17716"/>
                    </a:cubicBezTo>
                    <a:cubicBezTo>
                      <a:pt x="6572" y="11811"/>
                      <a:pt x="13192" y="5905"/>
                      <a:pt x="19764" y="0"/>
                    </a:cubicBezTo>
                    <a:close/>
                  </a:path>
                </a:pathLst>
              </a:custGeom>
              <a:solidFill>
                <a:srgbClr val="FFD08E"/>
              </a:solidFill>
              <a:ln w="4763" cap="flat">
                <a:noFill/>
                <a:prstDash val="solid"/>
                <a:miter/>
              </a:ln>
            </p:spPr>
            <p:txBody>
              <a:bodyPr rtlCol="0" anchor="ctr"/>
              <a:lstStyle/>
              <a:p>
                <a:endParaRPr lang="en-US"/>
              </a:p>
            </p:txBody>
          </p:sp>
          <p:sp>
            <p:nvSpPr>
              <p:cNvPr id="1299" name="Freeform: Shape 1298">
                <a:extLst>
                  <a:ext uri="{FF2B5EF4-FFF2-40B4-BE49-F238E27FC236}">
                    <a16:creationId xmlns:a16="http://schemas.microsoft.com/office/drawing/2014/main" id="{1E569155-EA21-F27F-A734-B8C74272548F}"/>
                  </a:ext>
                </a:extLst>
              </p:cNvPr>
              <p:cNvSpPr/>
              <p:nvPr/>
            </p:nvSpPr>
            <p:spPr>
              <a:xfrm>
                <a:off x="7898701" y="7423675"/>
                <a:ext cx="43767" cy="6967"/>
              </a:xfrm>
              <a:custGeom>
                <a:avLst/>
                <a:gdLst>
                  <a:gd name="connsiteX0" fmla="*/ 0 w 43767"/>
                  <a:gd name="connsiteY0" fmla="*/ 6968 h 6967"/>
                  <a:gd name="connsiteX1" fmla="*/ 43767 w 43767"/>
                  <a:gd name="connsiteY1" fmla="*/ 1491 h 6967"/>
                  <a:gd name="connsiteX2" fmla="*/ 29003 w 43767"/>
                  <a:gd name="connsiteY2" fmla="*/ 6396 h 6967"/>
                  <a:gd name="connsiteX3" fmla="*/ 0 w 43767"/>
                  <a:gd name="connsiteY3" fmla="*/ 6968 h 6967"/>
                </a:gdLst>
                <a:ahLst/>
                <a:cxnLst>
                  <a:cxn ang="0">
                    <a:pos x="connsiteX0" y="connsiteY0"/>
                  </a:cxn>
                  <a:cxn ang="0">
                    <a:pos x="connsiteX1" y="connsiteY1"/>
                  </a:cxn>
                  <a:cxn ang="0">
                    <a:pos x="connsiteX2" y="connsiteY2"/>
                  </a:cxn>
                  <a:cxn ang="0">
                    <a:pos x="connsiteX3" y="connsiteY3"/>
                  </a:cxn>
                </a:cxnLst>
                <a:rect l="l" t="t" r="r" b="b"/>
                <a:pathLst>
                  <a:path w="43767" h="6967">
                    <a:moveTo>
                      <a:pt x="0" y="6968"/>
                    </a:moveTo>
                    <a:cubicBezTo>
                      <a:pt x="13906" y="-415"/>
                      <a:pt x="28623" y="-1367"/>
                      <a:pt x="43767" y="1491"/>
                    </a:cubicBezTo>
                    <a:cubicBezTo>
                      <a:pt x="38862" y="3110"/>
                      <a:pt x="33957" y="4777"/>
                      <a:pt x="29003" y="6396"/>
                    </a:cubicBezTo>
                    <a:cubicBezTo>
                      <a:pt x="19335" y="6587"/>
                      <a:pt x="9668" y="6777"/>
                      <a:pt x="0" y="6968"/>
                    </a:cubicBezTo>
                    <a:close/>
                  </a:path>
                </a:pathLst>
              </a:custGeom>
              <a:solidFill>
                <a:srgbClr val="FFC266"/>
              </a:solidFill>
              <a:ln w="4763" cap="flat">
                <a:noFill/>
                <a:prstDash val="solid"/>
                <a:miter/>
              </a:ln>
            </p:spPr>
            <p:txBody>
              <a:bodyPr rtlCol="0" anchor="ctr"/>
              <a:lstStyle/>
              <a:p>
                <a:endParaRPr lang="en-US"/>
              </a:p>
            </p:txBody>
          </p:sp>
          <p:sp>
            <p:nvSpPr>
              <p:cNvPr id="1300" name="Freeform: Shape 1299">
                <a:extLst>
                  <a:ext uri="{FF2B5EF4-FFF2-40B4-BE49-F238E27FC236}">
                    <a16:creationId xmlns:a16="http://schemas.microsoft.com/office/drawing/2014/main" id="{726AF299-D68E-D0B0-D4C4-940D6D89A2D2}"/>
                  </a:ext>
                </a:extLst>
              </p:cNvPr>
              <p:cNvSpPr/>
              <p:nvPr/>
            </p:nvSpPr>
            <p:spPr>
              <a:xfrm>
                <a:off x="7596330" y="7447434"/>
                <a:ext cx="51386" cy="14545"/>
              </a:xfrm>
              <a:custGeom>
                <a:avLst/>
                <a:gdLst>
                  <a:gd name="connsiteX0" fmla="*/ 0 w 51386"/>
                  <a:gd name="connsiteY0" fmla="*/ 13546 h 14545"/>
                  <a:gd name="connsiteX1" fmla="*/ 51387 w 51386"/>
                  <a:gd name="connsiteY1" fmla="*/ 9259 h 14545"/>
                  <a:gd name="connsiteX2" fmla="*/ 37052 w 51386"/>
                  <a:gd name="connsiteY2" fmla="*/ 14545 h 14545"/>
                  <a:gd name="connsiteX3" fmla="*/ 0 w 51386"/>
                  <a:gd name="connsiteY3" fmla="*/ 13546 h 14545"/>
                </a:gdLst>
                <a:ahLst/>
                <a:cxnLst>
                  <a:cxn ang="0">
                    <a:pos x="connsiteX0" y="connsiteY0"/>
                  </a:cxn>
                  <a:cxn ang="0">
                    <a:pos x="connsiteX1" y="connsiteY1"/>
                  </a:cxn>
                  <a:cxn ang="0">
                    <a:pos x="connsiteX2" y="connsiteY2"/>
                  </a:cxn>
                  <a:cxn ang="0">
                    <a:pos x="connsiteX3" y="connsiteY3"/>
                  </a:cxn>
                </a:cxnLst>
                <a:rect l="l" t="t" r="r" b="b"/>
                <a:pathLst>
                  <a:path w="51386" h="14545">
                    <a:moveTo>
                      <a:pt x="0" y="13546"/>
                    </a:moveTo>
                    <a:cubicBezTo>
                      <a:pt x="15430" y="-8123"/>
                      <a:pt x="33433" y="687"/>
                      <a:pt x="51387" y="9259"/>
                    </a:cubicBezTo>
                    <a:cubicBezTo>
                      <a:pt x="46624" y="11021"/>
                      <a:pt x="41815" y="12783"/>
                      <a:pt x="37052" y="14545"/>
                    </a:cubicBezTo>
                    <a:cubicBezTo>
                      <a:pt x="24717" y="14212"/>
                      <a:pt x="12335" y="13879"/>
                      <a:pt x="0" y="13546"/>
                    </a:cubicBezTo>
                    <a:close/>
                  </a:path>
                </a:pathLst>
              </a:custGeom>
              <a:solidFill>
                <a:srgbClr val="FFC56F"/>
              </a:solidFill>
              <a:ln w="4763" cap="flat">
                <a:noFill/>
                <a:prstDash val="solid"/>
                <a:miter/>
              </a:ln>
            </p:spPr>
            <p:txBody>
              <a:bodyPr rtlCol="0" anchor="ctr"/>
              <a:lstStyle/>
              <a:p>
                <a:endParaRPr lang="en-US"/>
              </a:p>
            </p:txBody>
          </p:sp>
          <p:sp>
            <p:nvSpPr>
              <p:cNvPr id="1301" name="Freeform: Shape 1300">
                <a:extLst>
                  <a:ext uri="{FF2B5EF4-FFF2-40B4-BE49-F238E27FC236}">
                    <a16:creationId xmlns:a16="http://schemas.microsoft.com/office/drawing/2014/main" id="{9A760B02-7D0D-CFFA-95E8-D34ADEE62661}"/>
                  </a:ext>
                </a:extLst>
              </p:cNvPr>
              <p:cNvSpPr/>
              <p:nvPr/>
            </p:nvSpPr>
            <p:spPr>
              <a:xfrm>
                <a:off x="6654307" y="7147178"/>
                <a:ext cx="144870" cy="200501"/>
              </a:xfrm>
              <a:custGeom>
                <a:avLst/>
                <a:gdLst>
                  <a:gd name="connsiteX0" fmla="*/ 92297 w 144870"/>
                  <a:gd name="connsiteY0" fmla="*/ 200501 h 200501"/>
                  <a:gd name="connsiteX1" fmla="*/ 0 w 144870"/>
                  <a:gd name="connsiteY1" fmla="*/ 97107 h 200501"/>
                  <a:gd name="connsiteX2" fmla="*/ 9144 w 144870"/>
                  <a:gd name="connsiteY2" fmla="*/ 93726 h 200501"/>
                  <a:gd name="connsiteX3" fmla="*/ 19955 w 144870"/>
                  <a:gd name="connsiteY3" fmla="*/ 78867 h 200501"/>
                  <a:gd name="connsiteX4" fmla="*/ 2334 w 144870"/>
                  <a:gd name="connsiteY4" fmla="*/ 81344 h 200501"/>
                  <a:gd name="connsiteX5" fmla="*/ 20050 w 144870"/>
                  <a:gd name="connsiteY5" fmla="*/ 56102 h 200501"/>
                  <a:gd name="connsiteX6" fmla="*/ 26908 w 144870"/>
                  <a:gd name="connsiteY6" fmla="*/ 65437 h 200501"/>
                  <a:gd name="connsiteX7" fmla="*/ 46244 w 144870"/>
                  <a:gd name="connsiteY7" fmla="*/ 78105 h 200501"/>
                  <a:gd name="connsiteX8" fmla="*/ 58864 w 144870"/>
                  <a:gd name="connsiteY8" fmla="*/ 67818 h 200501"/>
                  <a:gd name="connsiteX9" fmla="*/ 82487 w 144870"/>
                  <a:gd name="connsiteY9" fmla="*/ 55912 h 200501"/>
                  <a:gd name="connsiteX10" fmla="*/ 90250 w 144870"/>
                  <a:gd name="connsiteY10" fmla="*/ 42482 h 200501"/>
                  <a:gd name="connsiteX11" fmla="*/ 82487 w 144870"/>
                  <a:gd name="connsiteY11" fmla="*/ 55959 h 200501"/>
                  <a:gd name="connsiteX12" fmla="*/ 76914 w 144870"/>
                  <a:gd name="connsiteY12" fmla="*/ 32338 h 200501"/>
                  <a:gd name="connsiteX13" fmla="*/ 78153 w 144870"/>
                  <a:gd name="connsiteY13" fmla="*/ 17240 h 200501"/>
                  <a:gd name="connsiteX14" fmla="*/ 92631 w 144870"/>
                  <a:gd name="connsiteY14" fmla="*/ 26146 h 200501"/>
                  <a:gd name="connsiteX15" fmla="*/ 100299 w 144870"/>
                  <a:gd name="connsiteY15" fmla="*/ 0 h 200501"/>
                  <a:gd name="connsiteX16" fmla="*/ 128397 w 144870"/>
                  <a:gd name="connsiteY16" fmla="*/ 21431 h 200501"/>
                  <a:gd name="connsiteX17" fmla="*/ 142542 w 144870"/>
                  <a:gd name="connsiteY17" fmla="*/ 31004 h 200501"/>
                  <a:gd name="connsiteX18" fmla="*/ 133731 w 144870"/>
                  <a:gd name="connsiteY18" fmla="*/ 44244 h 200501"/>
                  <a:gd name="connsiteX19" fmla="*/ 138303 w 144870"/>
                  <a:gd name="connsiteY19" fmla="*/ 61769 h 200501"/>
                  <a:gd name="connsiteX20" fmla="*/ 129730 w 144870"/>
                  <a:gd name="connsiteY20" fmla="*/ 66294 h 200501"/>
                  <a:gd name="connsiteX21" fmla="*/ 110443 w 144870"/>
                  <a:gd name="connsiteY21" fmla="*/ 100442 h 200501"/>
                  <a:gd name="connsiteX22" fmla="*/ 112062 w 144870"/>
                  <a:gd name="connsiteY22" fmla="*/ 108347 h 200501"/>
                  <a:gd name="connsiteX23" fmla="*/ 130826 w 144870"/>
                  <a:gd name="connsiteY23" fmla="*/ 120539 h 200501"/>
                  <a:gd name="connsiteX24" fmla="*/ 139255 w 144870"/>
                  <a:gd name="connsiteY24" fmla="*/ 144875 h 200501"/>
                  <a:gd name="connsiteX25" fmla="*/ 125682 w 144870"/>
                  <a:gd name="connsiteY25" fmla="*/ 151019 h 200501"/>
                  <a:gd name="connsiteX26" fmla="*/ 123540 w 144870"/>
                  <a:gd name="connsiteY26" fmla="*/ 147876 h 200501"/>
                  <a:gd name="connsiteX27" fmla="*/ 125682 w 144870"/>
                  <a:gd name="connsiteY27" fmla="*/ 151019 h 200501"/>
                  <a:gd name="connsiteX28" fmla="*/ 128302 w 144870"/>
                  <a:gd name="connsiteY28" fmla="*/ 172212 h 200501"/>
                  <a:gd name="connsiteX29" fmla="*/ 120396 w 144870"/>
                  <a:gd name="connsiteY29" fmla="*/ 183690 h 200501"/>
                  <a:gd name="connsiteX30" fmla="*/ 118158 w 144870"/>
                  <a:gd name="connsiteY30" fmla="*/ 182070 h 200501"/>
                  <a:gd name="connsiteX31" fmla="*/ 108728 w 144870"/>
                  <a:gd name="connsiteY31" fmla="*/ 179927 h 200501"/>
                  <a:gd name="connsiteX32" fmla="*/ 91916 w 144870"/>
                  <a:gd name="connsiteY32" fmla="*/ 176308 h 200501"/>
                  <a:gd name="connsiteX33" fmla="*/ 91821 w 144870"/>
                  <a:gd name="connsiteY33" fmla="*/ 175070 h 200501"/>
                  <a:gd name="connsiteX34" fmla="*/ 90916 w 144870"/>
                  <a:gd name="connsiteY34" fmla="*/ 176784 h 200501"/>
                  <a:gd name="connsiteX35" fmla="*/ 95869 w 144870"/>
                  <a:gd name="connsiteY35" fmla="*/ 192929 h 200501"/>
                  <a:gd name="connsiteX36" fmla="*/ 92297 w 144870"/>
                  <a:gd name="connsiteY36" fmla="*/ 200501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4870" h="200501">
                    <a:moveTo>
                      <a:pt x="92297" y="200501"/>
                    </a:moveTo>
                    <a:cubicBezTo>
                      <a:pt x="63865" y="163973"/>
                      <a:pt x="32290" y="130207"/>
                      <a:pt x="0" y="97107"/>
                    </a:cubicBezTo>
                    <a:cubicBezTo>
                      <a:pt x="3524" y="97250"/>
                      <a:pt x="7382" y="97155"/>
                      <a:pt x="9144" y="93726"/>
                    </a:cubicBezTo>
                    <a:cubicBezTo>
                      <a:pt x="12097" y="88011"/>
                      <a:pt x="24622" y="87059"/>
                      <a:pt x="19955" y="78867"/>
                    </a:cubicBezTo>
                    <a:cubicBezTo>
                      <a:pt x="14144" y="68580"/>
                      <a:pt x="10287" y="86487"/>
                      <a:pt x="2334" y="81344"/>
                    </a:cubicBezTo>
                    <a:cubicBezTo>
                      <a:pt x="-1857" y="65437"/>
                      <a:pt x="18526" y="66913"/>
                      <a:pt x="20050" y="56102"/>
                    </a:cubicBezTo>
                    <a:cubicBezTo>
                      <a:pt x="28147" y="56674"/>
                      <a:pt x="26146" y="61722"/>
                      <a:pt x="26908" y="65437"/>
                    </a:cubicBezTo>
                    <a:cubicBezTo>
                      <a:pt x="28956" y="75962"/>
                      <a:pt x="39434" y="75105"/>
                      <a:pt x="46244" y="78105"/>
                    </a:cubicBezTo>
                    <a:cubicBezTo>
                      <a:pt x="53435" y="81344"/>
                      <a:pt x="57531" y="73390"/>
                      <a:pt x="58864" y="67818"/>
                    </a:cubicBezTo>
                    <a:cubicBezTo>
                      <a:pt x="62199" y="53626"/>
                      <a:pt x="71342" y="53293"/>
                      <a:pt x="82487" y="55912"/>
                    </a:cubicBezTo>
                    <a:cubicBezTo>
                      <a:pt x="95726" y="58864"/>
                      <a:pt x="84201" y="41720"/>
                      <a:pt x="90250" y="42482"/>
                    </a:cubicBezTo>
                    <a:cubicBezTo>
                      <a:pt x="85868" y="43101"/>
                      <a:pt x="94298" y="57721"/>
                      <a:pt x="82487" y="55959"/>
                    </a:cubicBezTo>
                    <a:cubicBezTo>
                      <a:pt x="80629" y="48101"/>
                      <a:pt x="78820" y="40196"/>
                      <a:pt x="76914" y="32338"/>
                    </a:cubicBezTo>
                    <a:cubicBezTo>
                      <a:pt x="75676" y="27099"/>
                      <a:pt x="73057" y="20098"/>
                      <a:pt x="78153" y="17240"/>
                    </a:cubicBezTo>
                    <a:cubicBezTo>
                      <a:pt x="86296" y="12621"/>
                      <a:pt x="84011" y="26623"/>
                      <a:pt x="92631" y="26146"/>
                    </a:cubicBezTo>
                    <a:cubicBezTo>
                      <a:pt x="90869" y="16431"/>
                      <a:pt x="91059" y="6572"/>
                      <a:pt x="100299" y="0"/>
                    </a:cubicBezTo>
                    <a:cubicBezTo>
                      <a:pt x="114062" y="1477"/>
                      <a:pt x="116920" y="17098"/>
                      <a:pt x="128397" y="21431"/>
                    </a:cubicBezTo>
                    <a:cubicBezTo>
                      <a:pt x="133112" y="24670"/>
                      <a:pt x="138541" y="26765"/>
                      <a:pt x="142542" y="31004"/>
                    </a:cubicBezTo>
                    <a:cubicBezTo>
                      <a:pt x="149733" y="42148"/>
                      <a:pt x="138399" y="40957"/>
                      <a:pt x="133731" y="44244"/>
                    </a:cubicBezTo>
                    <a:cubicBezTo>
                      <a:pt x="140589" y="48673"/>
                      <a:pt x="142256" y="54579"/>
                      <a:pt x="138303" y="61769"/>
                    </a:cubicBezTo>
                    <a:cubicBezTo>
                      <a:pt x="136541" y="64961"/>
                      <a:pt x="133445" y="66151"/>
                      <a:pt x="129730" y="66294"/>
                    </a:cubicBezTo>
                    <a:cubicBezTo>
                      <a:pt x="111728" y="66866"/>
                      <a:pt x="102441" y="83391"/>
                      <a:pt x="110443" y="100442"/>
                    </a:cubicBezTo>
                    <a:cubicBezTo>
                      <a:pt x="111633" y="102965"/>
                      <a:pt x="112443" y="105728"/>
                      <a:pt x="112062" y="108347"/>
                    </a:cubicBezTo>
                    <a:cubicBezTo>
                      <a:pt x="109347" y="126397"/>
                      <a:pt x="119158" y="124826"/>
                      <a:pt x="130826" y="120539"/>
                    </a:cubicBezTo>
                    <a:cubicBezTo>
                      <a:pt x="141113" y="126063"/>
                      <a:pt x="138017" y="136207"/>
                      <a:pt x="139255" y="144875"/>
                    </a:cubicBezTo>
                    <a:cubicBezTo>
                      <a:pt x="136113" y="149876"/>
                      <a:pt x="131588" y="151972"/>
                      <a:pt x="125682" y="151019"/>
                    </a:cubicBezTo>
                    <a:cubicBezTo>
                      <a:pt x="124920" y="150019"/>
                      <a:pt x="124206" y="148923"/>
                      <a:pt x="123540" y="147876"/>
                    </a:cubicBezTo>
                    <a:cubicBezTo>
                      <a:pt x="124206" y="148971"/>
                      <a:pt x="124920" y="150019"/>
                      <a:pt x="125682" y="151019"/>
                    </a:cubicBezTo>
                    <a:cubicBezTo>
                      <a:pt x="123634" y="158448"/>
                      <a:pt x="126349" y="165259"/>
                      <a:pt x="128302" y="172212"/>
                    </a:cubicBezTo>
                    <a:cubicBezTo>
                      <a:pt x="130302" y="179118"/>
                      <a:pt x="129111" y="184071"/>
                      <a:pt x="120396" y="183690"/>
                    </a:cubicBezTo>
                    <a:cubicBezTo>
                      <a:pt x="119634" y="183166"/>
                      <a:pt x="118872" y="182595"/>
                      <a:pt x="118158" y="182070"/>
                    </a:cubicBezTo>
                    <a:cubicBezTo>
                      <a:pt x="115395" y="179832"/>
                      <a:pt x="113633" y="174641"/>
                      <a:pt x="108728" y="179927"/>
                    </a:cubicBezTo>
                    <a:cubicBezTo>
                      <a:pt x="101441" y="187881"/>
                      <a:pt x="94202" y="193072"/>
                      <a:pt x="91916" y="176308"/>
                    </a:cubicBezTo>
                    <a:cubicBezTo>
                      <a:pt x="91869" y="175879"/>
                      <a:pt x="92916" y="175022"/>
                      <a:pt x="91821" y="175070"/>
                    </a:cubicBezTo>
                    <a:cubicBezTo>
                      <a:pt x="91107" y="175070"/>
                      <a:pt x="91202" y="176356"/>
                      <a:pt x="90916" y="176784"/>
                    </a:cubicBezTo>
                    <a:cubicBezTo>
                      <a:pt x="86201" y="184118"/>
                      <a:pt x="95488" y="187166"/>
                      <a:pt x="95869" y="192929"/>
                    </a:cubicBezTo>
                    <a:cubicBezTo>
                      <a:pt x="95964" y="196072"/>
                      <a:pt x="95059" y="198691"/>
                      <a:pt x="92297" y="200501"/>
                    </a:cubicBezTo>
                    <a:close/>
                  </a:path>
                </a:pathLst>
              </a:custGeom>
              <a:solidFill>
                <a:srgbClr val="FFCF8A"/>
              </a:solidFill>
              <a:ln w="4763" cap="flat">
                <a:noFill/>
                <a:prstDash val="solid"/>
                <a:miter/>
              </a:ln>
            </p:spPr>
            <p:txBody>
              <a:bodyPr rtlCol="0" anchor="ctr"/>
              <a:lstStyle/>
              <a:p>
                <a:endParaRPr lang="en-US"/>
              </a:p>
            </p:txBody>
          </p:sp>
          <p:sp>
            <p:nvSpPr>
              <p:cNvPr id="1302" name="Freeform: Shape 1301">
                <a:extLst>
                  <a:ext uri="{FF2B5EF4-FFF2-40B4-BE49-F238E27FC236}">
                    <a16:creationId xmlns:a16="http://schemas.microsoft.com/office/drawing/2014/main" id="{0F122D71-9A42-5852-575D-547D1132FF9A}"/>
                  </a:ext>
                </a:extLst>
              </p:cNvPr>
              <p:cNvSpPr/>
              <p:nvPr/>
            </p:nvSpPr>
            <p:spPr>
              <a:xfrm>
                <a:off x="6842112" y="7299806"/>
                <a:ext cx="263414" cy="122913"/>
              </a:xfrm>
              <a:custGeom>
                <a:avLst/>
                <a:gdLst>
                  <a:gd name="connsiteX0" fmla="*/ 165526 w 263414"/>
                  <a:gd name="connsiteY0" fmla="*/ 119311 h 122913"/>
                  <a:gd name="connsiteX1" fmla="*/ 166193 w 263414"/>
                  <a:gd name="connsiteY1" fmla="*/ 115263 h 122913"/>
                  <a:gd name="connsiteX2" fmla="*/ 147095 w 263414"/>
                  <a:gd name="connsiteY2" fmla="*/ 99214 h 122913"/>
                  <a:gd name="connsiteX3" fmla="*/ 137855 w 263414"/>
                  <a:gd name="connsiteY3" fmla="*/ 82021 h 122913"/>
                  <a:gd name="connsiteX4" fmla="*/ 134807 w 263414"/>
                  <a:gd name="connsiteY4" fmla="*/ 97261 h 122913"/>
                  <a:gd name="connsiteX5" fmla="*/ 119472 w 263414"/>
                  <a:gd name="connsiteY5" fmla="*/ 90641 h 122913"/>
                  <a:gd name="connsiteX6" fmla="*/ 99612 w 263414"/>
                  <a:gd name="connsiteY6" fmla="*/ 60114 h 122913"/>
                  <a:gd name="connsiteX7" fmla="*/ 83087 w 263414"/>
                  <a:gd name="connsiteY7" fmla="*/ 65019 h 122913"/>
                  <a:gd name="connsiteX8" fmla="*/ 97279 w 263414"/>
                  <a:gd name="connsiteY8" fmla="*/ 81450 h 122913"/>
                  <a:gd name="connsiteX9" fmla="*/ 76277 w 263414"/>
                  <a:gd name="connsiteY9" fmla="*/ 86117 h 122913"/>
                  <a:gd name="connsiteX10" fmla="*/ 54750 w 263414"/>
                  <a:gd name="connsiteY10" fmla="*/ 84641 h 122913"/>
                  <a:gd name="connsiteX11" fmla="*/ 48463 w 263414"/>
                  <a:gd name="connsiteY11" fmla="*/ 81497 h 122913"/>
                  <a:gd name="connsiteX12" fmla="*/ 48178 w 263414"/>
                  <a:gd name="connsiteY12" fmla="*/ 86450 h 122913"/>
                  <a:gd name="connsiteX13" fmla="*/ 44558 w 263414"/>
                  <a:gd name="connsiteY13" fmla="*/ 96118 h 122913"/>
                  <a:gd name="connsiteX14" fmla="*/ 14649 w 263414"/>
                  <a:gd name="connsiteY14" fmla="*/ 110930 h 122913"/>
                  <a:gd name="connsiteX15" fmla="*/ 11744 w 263414"/>
                  <a:gd name="connsiteY15" fmla="*/ 111072 h 122913"/>
                  <a:gd name="connsiteX16" fmla="*/ 9458 w 263414"/>
                  <a:gd name="connsiteY16" fmla="*/ 84974 h 122913"/>
                  <a:gd name="connsiteX17" fmla="*/ 24603 w 263414"/>
                  <a:gd name="connsiteY17" fmla="*/ 46350 h 122913"/>
                  <a:gd name="connsiteX18" fmla="*/ 41367 w 263414"/>
                  <a:gd name="connsiteY18" fmla="*/ 41683 h 122913"/>
                  <a:gd name="connsiteX19" fmla="*/ 58369 w 263414"/>
                  <a:gd name="connsiteY19" fmla="*/ 30872 h 122913"/>
                  <a:gd name="connsiteX20" fmla="*/ 64846 w 263414"/>
                  <a:gd name="connsiteY20" fmla="*/ 20061 h 122913"/>
                  <a:gd name="connsiteX21" fmla="*/ 233915 w 263414"/>
                  <a:gd name="connsiteY21" fmla="*/ 1582 h 122913"/>
                  <a:gd name="connsiteX22" fmla="*/ 262204 w 263414"/>
                  <a:gd name="connsiteY22" fmla="*/ 2916 h 122913"/>
                  <a:gd name="connsiteX23" fmla="*/ 252584 w 263414"/>
                  <a:gd name="connsiteY23" fmla="*/ 15632 h 122913"/>
                  <a:gd name="connsiteX24" fmla="*/ 228867 w 263414"/>
                  <a:gd name="connsiteY24" fmla="*/ 42302 h 122913"/>
                  <a:gd name="connsiteX25" fmla="*/ 224342 w 263414"/>
                  <a:gd name="connsiteY25" fmla="*/ 49874 h 122913"/>
                  <a:gd name="connsiteX26" fmla="*/ 209102 w 263414"/>
                  <a:gd name="connsiteY26" fmla="*/ 72830 h 122913"/>
                  <a:gd name="connsiteX27" fmla="*/ 203530 w 263414"/>
                  <a:gd name="connsiteY27" fmla="*/ 96404 h 122913"/>
                  <a:gd name="connsiteX28" fmla="*/ 193148 w 263414"/>
                  <a:gd name="connsiteY28" fmla="*/ 104500 h 122913"/>
                  <a:gd name="connsiteX29" fmla="*/ 184528 w 263414"/>
                  <a:gd name="connsiteY29" fmla="*/ 92594 h 122913"/>
                  <a:gd name="connsiteX30" fmla="*/ 182528 w 263414"/>
                  <a:gd name="connsiteY30" fmla="*/ 76735 h 122913"/>
                  <a:gd name="connsiteX31" fmla="*/ 179766 w 263414"/>
                  <a:gd name="connsiteY31" fmla="*/ 109072 h 122913"/>
                  <a:gd name="connsiteX32" fmla="*/ 177765 w 263414"/>
                  <a:gd name="connsiteY32" fmla="*/ 121359 h 122913"/>
                  <a:gd name="connsiteX33" fmla="*/ 165526 w 263414"/>
                  <a:gd name="connsiteY33" fmla="*/ 119311 h 12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3414" h="122913">
                    <a:moveTo>
                      <a:pt x="165526" y="119311"/>
                    </a:moveTo>
                    <a:cubicBezTo>
                      <a:pt x="165763" y="117978"/>
                      <a:pt x="165954" y="116644"/>
                      <a:pt x="166193" y="115263"/>
                    </a:cubicBezTo>
                    <a:cubicBezTo>
                      <a:pt x="160192" y="109786"/>
                      <a:pt x="162430" y="96595"/>
                      <a:pt x="147095" y="99214"/>
                    </a:cubicBezTo>
                    <a:cubicBezTo>
                      <a:pt x="138284" y="100738"/>
                      <a:pt x="142189" y="87307"/>
                      <a:pt x="137855" y="82021"/>
                    </a:cubicBezTo>
                    <a:cubicBezTo>
                      <a:pt x="138522" y="87212"/>
                      <a:pt x="142332" y="94023"/>
                      <a:pt x="134807" y="97261"/>
                    </a:cubicBezTo>
                    <a:cubicBezTo>
                      <a:pt x="128045" y="100214"/>
                      <a:pt x="123472" y="96404"/>
                      <a:pt x="119472" y="90641"/>
                    </a:cubicBezTo>
                    <a:cubicBezTo>
                      <a:pt x="112424" y="80592"/>
                      <a:pt x="95327" y="77545"/>
                      <a:pt x="99612" y="60114"/>
                    </a:cubicBezTo>
                    <a:cubicBezTo>
                      <a:pt x="92469" y="58685"/>
                      <a:pt x="88707" y="64590"/>
                      <a:pt x="83087" y="65019"/>
                    </a:cubicBezTo>
                    <a:cubicBezTo>
                      <a:pt x="90278" y="68829"/>
                      <a:pt x="101565" y="70162"/>
                      <a:pt x="97279" y="81450"/>
                    </a:cubicBezTo>
                    <a:cubicBezTo>
                      <a:pt x="93659" y="91070"/>
                      <a:pt x="83563" y="91308"/>
                      <a:pt x="76277" y="86117"/>
                    </a:cubicBezTo>
                    <a:cubicBezTo>
                      <a:pt x="68704" y="80687"/>
                      <a:pt x="61418" y="90165"/>
                      <a:pt x="54750" y="84641"/>
                    </a:cubicBezTo>
                    <a:cubicBezTo>
                      <a:pt x="52559" y="83688"/>
                      <a:pt x="50844" y="80783"/>
                      <a:pt x="48463" y="81497"/>
                    </a:cubicBezTo>
                    <a:cubicBezTo>
                      <a:pt x="46416" y="82116"/>
                      <a:pt x="48178" y="84688"/>
                      <a:pt x="48178" y="86450"/>
                    </a:cubicBezTo>
                    <a:cubicBezTo>
                      <a:pt x="48273" y="90212"/>
                      <a:pt x="47320" y="93499"/>
                      <a:pt x="44558" y="96118"/>
                    </a:cubicBezTo>
                    <a:cubicBezTo>
                      <a:pt x="36414" y="95546"/>
                      <a:pt x="26317" y="100500"/>
                      <a:pt x="14649" y="110930"/>
                    </a:cubicBezTo>
                    <a:cubicBezTo>
                      <a:pt x="13697" y="110977"/>
                      <a:pt x="12697" y="111024"/>
                      <a:pt x="11744" y="111072"/>
                    </a:cubicBezTo>
                    <a:cubicBezTo>
                      <a:pt x="2553" y="103262"/>
                      <a:pt x="-8163" y="98357"/>
                      <a:pt x="9458" y="84974"/>
                    </a:cubicBezTo>
                    <a:cubicBezTo>
                      <a:pt x="18840" y="77878"/>
                      <a:pt x="20031" y="59685"/>
                      <a:pt x="24603" y="46350"/>
                    </a:cubicBezTo>
                    <a:cubicBezTo>
                      <a:pt x="28604" y="34682"/>
                      <a:pt x="31080" y="34491"/>
                      <a:pt x="41367" y="41683"/>
                    </a:cubicBezTo>
                    <a:cubicBezTo>
                      <a:pt x="54035" y="50493"/>
                      <a:pt x="49035" y="28871"/>
                      <a:pt x="58369" y="30872"/>
                    </a:cubicBezTo>
                    <a:cubicBezTo>
                      <a:pt x="58655" y="26109"/>
                      <a:pt x="60845" y="22537"/>
                      <a:pt x="64846" y="20061"/>
                    </a:cubicBezTo>
                    <a:cubicBezTo>
                      <a:pt x="122473" y="25205"/>
                      <a:pt x="177480" y="6773"/>
                      <a:pt x="233915" y="1582"/>
                    </a:cubicBezTo>
                    <a:cubicBezTo>
                      <a:pt x="243345" y="725"/>
                      <a:pt x="253013" y="-2133"/>
                      <a:pt x="262204" y="2916"/>
                    </a:cubicBezTo>
                    <a:cubicBezTo>
                      <a:pt x="266633" y="12869"/>
                      <a:pt x="257871" y="15537"/>
                      <a:pt x="252584" y="15632"/>
                    </a:cubicBezTo>
                    <a:cubicBezTo>
                      <a:pt x="234105" y="15917"/>
                      <a:pt x="230676" y="28014"/>
                      <a:pt x="228867" y="42302"/>
                    </a:cubicBezTo>
                    <a:cubicBezTo>
                      <a:pt x="227962" y="45159"/>
                      <a:pt x="226533" y="47779"/>
                      <a:pt x="224342" y="49874"/>
                    </a:cubicBezTo>
                    <a:cubicBezTo>
                      <a:pt x="212960" y="53303"/>
                      <a:pt x="207911" y="60828"/>
                      <a:pt x="209102" y="72830"/>
                    </a:cubicBezTo>
                    <a:cubicBezTo>
                      <a:pt x="209912" y="81211"/>
                      <a:pt x="207626" y="89069"/>
                      <a:pt x="203530" y="96404"/>
                    </a:cubicBezTo>
                    <a:cubicBezTo>
                      <a:pt x="201197" y="100500"/>
                      <a:pt x="199053" y="105595"/>
                      <a:pt x="193148" y="104500"/>
                    </a:cubicBezTo>
                    <a:cubicBezTo>
                      <a:pt x="186957" y="103357"/>
                      <a:pt x="184004" y="98928"/>
                      <a:pt x="184528" y="92594"/>
                    </a:cubicBezTo>
                    <a:cubicBezTo>
                      <a:pt x="185004" y="87355"/>
                      <a:pt x="186385" y="82116"/>
                      <a:pt x="182528" y="76735"/>
                    </a:cubicBezTo>
                    <a:cubicBezTo>
                      <a:pt x="171431" y="87022"/>
                      <a:pt x="178575" y="98309"/>
                      <a:pt x="179766" y="109072"/>
                    </a:cubicBezTo>
                    <a:cubicBezTo>
                      <a:pt x="179099" y="113168"/>
                      <a:pt x="178432" y="117264"/>
                      <a:pt x="177765" y="121359"/>
                    </a:cubicBezTo>
                    <a:cubicBezTo>
                      <a:pt x="173146" y="124169"/>
                      <a:pt x="169145" y="122978"/>
                      <a:pt x="165526" y="119311"/>
                    </a:cubicBezTo>
                    <a:close/>
                  </a:path>
                </a:pathLst>
              </a:custGeom>
              <a:solidFill>
                <a:srgbClr val="FFCF8B"/>
              </a:solidFill>
              <a:ln w="4763" cap="flat">
                <a:noFill/>
                <a:prstDash val="solid"/>
                <a:miter/>
              </a:ln>
            </p:spPr>
            <p:txBody>
              <a:bodyPr rtlCol="0" anchor="ctr"/>
              <a:lstStyle/>
              <a:p>
                <a:endParaRPr lang="en-US"/>
              </a:p>
            </p:txBody>
          </p:sp>
          <p:sp>
            <p:nvSpPr>
              <p:cNvPr id="1303" name="Freeform: Shape 1302">
                <a:extLst>
                  <a:ext uri="{FF2B5EF4-FFF2-40B4-BE49-F238E27FC236}">
                    <a16:creationId xmlns:a16="http://schemas.microsoft.com/office/drawing/2014/main" id="{B5F725A5-FD7C-983C-DC33-479E403CDE3F}"/>
                  </a:ext>
                </a:extLst>
              </p:cNvPr>
              <p:cNvSpPr/>
              <p:nvPr/>
            </p:nvSpPr>
            <p:spPr>
              <a:xfrm>
                <a:off x="6920629" y="6974219"/>
                <a:ext cx="210638" cy="197582"/>
              </a:xfrm>
              <a:custGeom>
                <a:avLst/>
                <a:gdLst>
                  <a:gd name="connsiteX0" fmla="*/ 15142 w 210638"/>
                  <a:gd name="connsiteY0" fmla="*/ 160244 h 197582"/>
                  <a:gd name="connsiteX1" fmla="*/ 31621 w 210638"/>
                  <a:gd name="connsiteY1" fmla="*/ 146385 h 197582"/>
                  <a:gd name="connsiteX2" fmla="*/ 53528 w 210638"/>
                  <a:gd name="connsiteY2" fmla="*/ 121287 h 197582"/>
                  <a:gd name="connsiteX3" fmla="*/ 57481 w 210638"/>
                  <a:gd name="connsiteY3" fmla="*/ 122287 h 197582"/>
                  <a:gd name="connsiteX4" fmla="*/ 64815 w 210638"/>
                  <a:gd name="connsiteY4" fmla="*/ 125764 h 197582"/>
                  <a:gd name="connsiteX5" fmla="*/ 59719 w 210638"/>
                  <a:gd name="connsiteY5" fmla="*/ 121048 h 197582"/>
                  <a:gd name="connsiteX6" fmla="*/ 77007 w 210638"/>
                  <a:gd name="connsiteY6" fmla="*/ 112381 h 197582"/>
                  <a:gd name="connsiteX7" fmla="*/ 93343 w 210638"/>
                  <a:gd name="connsiteY7" fmla="*/ 100903 h 197582"/>
                  <a:gd name="connsiteX8" fmla="*/ 122204 w 210638"/>
                  <a:gd name="connsiteY8" fmla="*/ 61327 h 197582"/>
                  <a:gd name="connsiteX9" fmla="*/ 146969 w 210638"/>
                  <a:gd name="connsiteY9" fmla="*/ 42896 h 197582"/>
                  <a:gd name="connsiteX10" fmla="*/ 170447 w 210638"/>
                  <a:gd name="connsiteY10" fmla="*/ 37943 h 197582"/>
                  <a:gd name="connsiteX11" fmla="*/ 183116 w 210638"/>
                  <a:gd name="connsiteY11" fmla="*/ 13083 h 197582"/>
                  <a:gd name="connsiteX12" fmla="*/ 194498 w 210638"/>
                  <a:gd name="connsiteY12" fmla="*/ 271 h 197582"/>
                  <a:gd name="connsiteX13" fmla="*/ 210357 w 210638"/>
                  <a:gd name="connsiteY13" fmla="*/ 22036 h 197582"/>
                  <a:gd name="connsiteX14" fmla="*/ 204833 w 210638"/>
                  <a:gd name="connsiteY14" fmla="*/ 33514 h 197582"/>
                  <a:gd name="connsiteX15" fmla="*/ 132729 w 210638"/>
                  <a:gd name="connsiteY15" fmla="*/ 109000 h 197582"/>
                  <a:gd name="connsiteX16" fmla="*/ 117774 w 210638"/>
                  <a:gd name="connsiteY16" fmla="*/ 127907 h 197582"/>
                  <a:gd name="connsiteX17" fmla="*/ 115012 w 210638"/>
                  <a:gd name="connsiteY17" fmla="*/ 132669 h 197582"/>
                  <a:gd name="connsiteX18" fmla="*/ 80484 w 210638"/>
                  <a:gd name="connsiteY18" fmla="*/ 169055 h 197582"/>
                  <a:gd name="connsiteX19" fmla="*/ 60720 w 210638"/>
                  <a:gd name="connsiteY19" fmla="*/ 184295 h 197582"/>
                  <a:gd name="connsiteX20" fmla="*/ 57862 w 210638"/>
                  <a:gd name="connsiteY20" fmla="*/ 184247 h 197582"/>
                  <a:gd name="connsiteX21" fmla="*/ 54100 w 210638"/>
                  <a:gd name="connsiteY21" fmla="*/ 183009 h 197582"/>
                  <a:gd name="connsiteX22" fmla="*/ 17000 w 210638"/>
                  <a:gd name="connsiteY22" fmla="*/ 187819 h 197582"/>
                  <a:gd name="connsiteX23" fmla="*/ 9904 w 210638"/>
                  <a:gd name="connsiteY23" fmla="*/ 197582 h 197582"/>
                  <a:gd name="connsiteX24" fmla="*/ 1188 w 210638"/>
                  <a:gd name="connsiteY24" fmla="*/ 183914 h 197582"/>
                  <a:gd name="connsiteX25" fmla="*/ 15142 w 210638"/>
                  <a:gd name="connsiteY25" fmla="*/ 160244 h 19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0638" h="197582">
                    <a:moveTo>
                      <a:pt x="15142" y="160244"/>
                    </a:moveTo>
                    <a:cubicBezTo>
                      <a:pt x="21238" y="156386"/>
                      <a:pt x="30526" y="156291"/>
                      <a:pt x="31621" y="146385"/>
                    </a:cubicBezTo>
                    <a:cubicBezTo>
                      <a:pt x="36764" y="136146"/>
                      <a:pt x="36145" y="120858"/>
                      <a:pt x="53528" y="121287"/>
                    </a:cubicBezTo>
                    <a:cubicBezTo>
                      <a:pt x="54910" y="121382"/>
                      <a:pt x="56290" y="121620"/>
                      <a:pt x="57481" y="122287"/>
                    </a:cubicBezTo>
                    <a:cubicBezTo>
                      <a:pt x="59815" y="123668"/>
                      <a:pt x="62767" y="123811"/>
                      <a:pt x="64815" y="125764"/>
                    </a:cubicBezTo>
                    <a:cubicBezTo>
                      <a:pt x="64101" y="123097"/>
                      <a:pt x="59719" y="123954"/>
                      <a:pt x="59719" y="121048"/>
                    </a:cubicBezTo>
                    <a:cubicBezTo>
                      <a:pt x="59719" y="106999"/>
                      <a:pt x="70673" y="109428"/>
                      <a:pt x="77007" y="112381"/>
                    </a:cubicBezTo>
                    <a:cubicBezTo>
                      <a:pt x="91009" y="118858"/>
                      <a:pt x="95057" y="116905"/>
                      <a:pt x="93343" y="100903"/>
                    </a:cubicBezTo>
                    <a:cubicBezTo>
                      <a:pt x="91152" y="80043"/>
                      <a:pt x="110011" y="72328"/>
                      <a:pt x="122204" y="61327"/>
                    </a:cubicBezTo>
                    <a:cubicBezTo>
                      <a:pt x="129728" y="54564"/>
                      <a:pt x="138634" y="48945"/>
                      <a:pt x="146969" y="42896"/>
                    </a:cubicBezTo>
                    <a:cubicBezTo>
                      <a:pt x="154684" y="40896"/>
                      <a:pt x="162590" y="41277"/>
                      <a:pt x="170447" y="37943"/>
                    </a:cubicBezTo>
                    <a:cubicBezTo>
                      <a:pt x="182640" y="32752"/>
                      <a:pt x="187688" y="25894"/>
                      <a:pt x="183116" y="13083"/>
                    </a:cubicBezTo>
                    <a:cubicBezTo>
                      <a:pt x="183878" y="6034"/>
                      <a:pt x="185021" y="-1538"/>
                      <a:pt x="194498" y="271"/>
                    </a:cubicBezTo>
                    <a:cubicBezTo>
                      <a:pt x="205833" y="2510"/>
                      <a:pt x="212072" y="9701"/>
                      <a:pt x="210357" y="22036"/>
                    </a:cubicBezTo>
                    <a:cubicBezTo>
                      <a:pt x="209405" y="26323"/>
                      <a:pt x="207357" y="30037"/>
                      <a:pt x="204833" y="33514"/>
                    </a:cubicBezTo>
                    <a:cubicBezTo>
                      <a:pt x="180449" y="58327"/>
                      <a:pt x="159399" y="86330"/>
                      <a:pt x="132729" y="109000"/>
                    </a:cubicBezTo>
                    <a:cubicBezTo>
                      <a:pt x="126394" y="114191"/>
                      <a:pt x="121108" y="120239"/>
                      <a:pt x="117774" y="127907"/>
                    </a:cubicBezTo>
                    <a:cubicBezTo>
                      <a:pt x="116965" y="129573"/>
                      <a:pt x="116012" y="131145"/>
                      <a:pt x="115012" y="132669"/>
                    </a:cubicBezTo>
                    <a:cubicBezTo>
                      <a:pt x="104297" y="145528"/>
                      <a:pt x="93295" y="158148"/>
                      <a:pt x="80484" y="169055"/>
                    </a:cubicBezTo>
                    <a:cubicBezTo>
                      <a:pt x="73531" y="173674"/>
                      <a:pt x="69149" y="181628"/>
                      <a:pt x="60720" y="184295"/>
                    </a:cubicBezTo>
                    <a:cubicBezTo>
                      <a:pt x="59767" y="184295"/>
                      <a:pt x="58815" y="184295"/>
                      <a:pt x="57862" y="184247"/>
                    </a:cubicBezTo>
                    <a:cubicBezTo>
                      <a:pt x="56576" y="183866"/>
                      <a:pt x="54910" y="183866"/>
                      <a:pt x="54100" y="183009"/>
                    </a:cubicBezTo>
                    <a:cubicBezTo>
                      <a:pt x="39526" y="168007"/>
                      <a:pt x="27096" y="167721"/>
                      <a:pt x="17000" y="187819"/>
                    </a:cubicBezTo>
                    <a:cubicBezTo>
                      <a:pt x="15190" y="191343"/>
                      <a:pt x="12285" y="194343"/>
                      <a:pt x="9904" y="197582"/>
                    </a:cubicBezTo>
                    <a:cubicBezTo>
                      <a:pt x="902" y="196963"/>
                      <a:pt x="5856" y="187390"/>
                      <a:pt x="1188" y="183914"/>
                    </a:cubicBezTo>
                    <a:cubicBezTo>
                      <a:pt x="-1812" y="171531"/>
                      <a:pt x="188" y="162054"/>
                      <a:pt x="15142" y="160244"/>
                    </a:cubicBezTo>
                    <a:close/>
                  </a:path>
                </a:pathLst>
              </a:custGeom>
              <a:solidFill>
                <a:srgbClr val="FFCD83"/>
              </a:solidFill>
              <a:ln w="4763" cap="flat">
                <a:noFill/>
                <a:prstDash val="solid"/>
                <a:miter/>
              </a:ln>
            </p:spPr>
            <p:txBody>
              <a:bodyPr rtlCol="0" anchor="ctr"/>
              <a:lstStyle/>
              <a:p>
                <a:endParaRPr lang="en-US"/>
              </a:p>
            </p:txBody>
          </p:sp>
          <p:sp>
            <p:nvSpPr>
              <p:cNvPr id="1304" name="Freeform: Shape 1303">
                <a:extLst>
                  <a:ext uri="{FF2B5EF4-FFF2-40B4-BE49-F238E27FC236}">
                    <a16:creationId xmlns:a16="http://schemas.microsoft.com/office/drawing/2014/main" id="{7D93E16A-1EC6-13E4-1797-A1B7B8DD4C20}"/>
                  </a:ext>
                </a:extLst>
              </p:cNvPr>
              <p:cNvSpPr/>
              <p:nvPr/>
            </p:nvSpPr>
            <p:spPr>
              <a:xfrm>
                <a:off x="6871084" y="7154585"/>
                <a:ext cx="141107" cy="176092"/>
              </a:xfrm>
              <a:custGeom>
                <a:avLst/>
                <a:gdLst>
                  <a:gd name="connsiteX0" fmla="*/ 34873 w 141107"/>
                  <a:gd name="connsiteY0" fmla="*/ 168282 h 176092"/>
                  <a:gd name="connsiteX1" fmla="*/ 29444 w 141107"/>
                  <a:gd name="connsiteY1" fmla="*/ 176093 h 176092"/>
                  <a:gd name="connsiteX2" fmla="*/ 13442 w 141107"/>
                  <a:gd name="connsiteY2" fmla="*/ 173092 h 176092"/>
                  <a:gd name="connsiteX3" fmla="*/ 2679 w 141107"/>
                  <a:gd name="connsiteY3" fmla="*/ 159138 h 176092"/>
                  <a:gd name="connsiteX4" fmla="*/ 2536 w 141107"/>
                  <a:gd name="connsiteY4" fmla="*/ 158995 h 176092"/>
                  <a:gd name="connsiteX5" fmla="*/ 8203 w 141107"/>
                  <a:gd name="connsiteY5" fmla="*/ 126229 h 176092"/>
                  <a:gd name="connsiteX6" fmla="*/ 13633 w 141107"/>
                  <a:gd name="connsiteY6" fmla="*/ 118323 h 176092"/>
                  <a:gd name="connsiteX7" fmla="*/ 29825 w 141107"/>
                  <a:gd name="connsiteY7" fmla="*/ 96273 h 176092"/>
                  <a:gd name="connsiteX8" fmla="*/ 107454 w 141107"/>
                  <a:gd name="connsiteY8" fmla="*/ 3880 h 176092"/>
                  <a:gd name="connsiteX9" fmla="*/ 108359 w 141107"/>
                  <a:gd name="connsiteY9" fmla="*/ 4547 h 176092"/>
                  <a:gd name="connsiteX10" fmla="*/ 121123 w 141107"/>
                  <a:gd name="connsiteY10" fmla="*/ 71 h 176092"/>
                  <a:gd name="connsiteX11" fmla="*/ 134505 w 141107"/>
                  <a:gd name="connsiteY11" fmla="*/ 4452 h 176092"/>
                  <a:gd name="connsiteX12" fmla="*/ 133410 w 141107"/>
                  <a:gd name="connsiteY12" fmla="*/ 23645 h 176092"/>
                  <a:gd name="connsiteX13" fmla="*/ 92166 w 141107"/>
                  <a:gd name="connsiteY13" fmla="*/ 73889 h 176092"/>
                  <a:gd name="connsiteX14" fmla="*/ 68878 w 141107"/>
                  <a:gd name="connsiteY14" fmla="*/ 95988 h 176092"/>
                  <a:gd name="connsiteX15" fmla="*/ 39160 w 141107"/>
                  <a:gd name="connsiteY15" fmla="*/ 142993 h 176092"/>
                  <a:gd name="connsiteX16" fmla="*/ 34873 w 141107"/>
                  <a:gd name="connsiteY16" fmla="*/ 168282 h 17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107" h="176092">
                    <a:moveTo>
                      <a:pt x="34873" y="168282"/>
                    </a:moveTo>
                    <a:cubicBezTo>
                      <a:pt x="33063" y="170902"/>
                      <a:pt x="31254" y="173473"/>
                      <a:pt x="29444" y="176093"/>
                    </a:cubicBezTo>
                    <a:cubicBezTo>
                      <a:pt x="24111" y="175093"/>
                      <a:pt x="18776" y="174092"/>
                      <a:pt x="13442" y="173092"/>
                    </a:cubicBezTo>
                    <a:cubicBezTo>
                      <a:pt x="8394" y="169616"/>
                      <a:pt x="5489" y="164425"/>
                      <a:pt x="2679" y="159138"/>
                    </a:cubicBezTo>
                    <a:lnTo>
                      <a:pt x="2536" y="158995"/>
                    </a:lnTo>
                    <a:cubicBezTo>
                      <a:pt x="-4179" y="146613"/>
                      <a:pt x="4108" y="136754"/>
                      <a:pt x="8203" y="126229"/>
                    </a:cubicBezTo>
                    <a:cubicBezTo>
                      <a:pt x="10013" y="123610"/>
                      <a:pt x="11823" y="120943"/>
                      <a:pt x="13633" y="118323"/>
                    </a:cubicBezTo>
                    <a:cubicBezTo>
                      <a:pt x="19586" y="111370"/>
                      <a:pt x="20157" y="100464"/>
                      <a:pt x="29825" y="96273"/>
                    </a:cubicBezTo>
                    <a:cubicBezTo>
                      <a:pt x="61544" y="70365"/>
                      <a:pt x="83784" y="36551"/>
                      <a:pt x="107454" y="3880"/>
                    </a:cubicBezTo>
                    <a:cubicBezTo>
                      <a:pt x="107454" y="3880"/>
                      <a:pt x="108359" y="4547"/>
                      <a:pt x="108359" y="4547"/>
                    </a:cubicBezTo>
                    <a:cubicBezTo>
                      <a:pt x="112264" y="2023"/>
                      <a:pt x="116169" y="-453"/>
                      <a:pt x="121123" y="71"/>
                    </a:cubicBezTo>
                    <a:cubicBezTo>
                      <a:pt x="125694" y="1261"/>
                      <a:pt x="130123" y="2785"/>
                      <a:pt x="134505" y="4452"/>
                    </a:cubicBezTo>
                    <a:cubicBezTo>
                      <a:pt x="146459" y="11548"/>
                      <a:pt x="139744" y="18263"/>
                      <a:pt x="133410" y="23645"/>
                    </a:cubicBezTo>
                    <a:cubicBezTo>
                      <a:pt x="116550" y="37932"/>
                      <a:pt x="104454" y="55839"/>
                      <a:pt x="92166" y="73889"/>
                    </a:cubicBezTo>
                    <a:cubicBezTo>
                      <a:pt x="86213" y="82652"/>
                      <a:pt x="78546" y="89796"/>
                      <a:pt x="68878" y="95988"/>
                    </a:cubicBezTo>
                    <a:cubicBezTo>
                      <a:pt x="52590" y="106465"/>
                      <a:pt x="48637" y="126944"/>
                      <a:pt x="39160" y="142993"/>
                    </a:cubicBezTo>
                    <a:cubicBezTo>
                      <a:pt x="33254" y="150661"/>
                      <a:pt x="38160" y="160186"/>
                      <a:pt x="34873" y="168282"/>
                    </a:cubicBezTo>
                    <a:close/>
                  </a:path>
                </a:pathLst>
              </a:custGeom>
              <a:solidFill>
                <a:srgbClr val="FF8B00"/>
              </a:solidFill>
              <a:ln w="4763" cap="flat">
                <a:noFill/>
                <a:prstDash val="solid"/>
                <a:miter/>
              </a:ln>
            </p:spPr>
            <p:txBody>
              <a:bodyPr rtlCol="0" anchor="ctr"/>
              <a:lstStyle/>
              <a:p>
                <a:endParaRPr lang="en-US"/>
              </a:p>
            </p:txBody>
          </p:sp>
          <p:sp>
            <p:nvSpPr>
              <p:cNvPr id="1305" name="Freeform: Shape 1304">
                <a:extLst>
                  <a:ext uri="{FF2B5EF4-FFF2-40B4-BE49-F238E27FC236}">
                    <a16:creationId xmlns:a16="http://schemas.microsoft.com/office/drawing/2014/main" id="{ED2BC212-1D99-F2E4-6A57-2FC4D53F78AD}"/>
                  </a:ext>
                </a:extLst>
              </p:cNvPr>
              <p:cNvSpPr/>
              <p:nvPr/>
            </p:nvSpPr>
            <p:spPr>
              <a:xfrm>
                <a:off x="6767380" y="7202111"/>
                <a:ext cx="133577" cy="89895"/>
              </a:xfrm>
              <a:custGeom>
                <a:avLst/>
                <a:gdLst>
                  <a:gd name="connsiteX0" fmla="*/ 26183 w 133577"/>
                  <a:gd name="connsiteY0" fmla="*/ 89895 h 89895"/>
                  <a:gd name="connsiteX1" fmla="*/ 17229 w 133577"/>
                  <a:gd name="connsiteY1" fmla="*/ 67512 h 89895"/>
                  <a:gd name="connsiteX2" fmla="*/ 227 w 133577"/>
                  <a:gd name="connsiteY2" fmla="*/ 62702 h 89895"/>
                  <a:gd name="connsiteX3" fmla="*/ 15086 w 133577"/>
                  <a:gd name="connsiteY3" fmla="*/ 43175 h 89895"/>
                  <a:gd name="connsiteX4" fmla="*/ 83666 w 133577"/>
                  <a:gd name="connsiteY4" fmla="*/ 19268 h 89895"/>
                  <a:gd name="connsiteX5" fmla="*/ 91429 w 133577"/>
                  <a:gd name="connsiteY5" fmla="*/ 10647 h 89895"/>
                  <a:gd name="connsiteX6" fmla="*/ 113908 w 133577"/>
                  <a:gd name="connsiteY6" fmla="*/ 1598 h 89895"/>
                  <a:gd name="connsiteX7" fmla="*/ 115718 w 133577"/>
                  <a:gd name="connsiteY7" fmla="*/ 3884 h 89895"/>
                  <a:gd name="connsiteX8" fmla="*/ 133577 w 133577"/>
                  <a:gd name="connsiteY8" fmla="*/ 18553 h 89895"/>
                  <a:gd name="connsiteX9" fmla="*/ 96382 w 133577"/>
                  <a:gd name="connsiteY9" fmla="*/ 33745 h 89895"/>
                  <a:gd name="connsiteX10" fmla="*/ 92953 w 133577"/>
                  <a:gd name="connsiteY10" fmla="*/ 37936 h 89895"/>
                  <a:gd name="connsiteX11" fmla="*/ 80666 w 133577"/>
                  <a:gd name="connsiteY11" fmla="*/ 71131 h 89895"/>
                  <a:gd name="connsiteX12" fmla="*/ 68236 w 133577"/>
                  <a:gd name="connsiteY12" fmla="*/ 66416 h 89895"/>
                  <a:gd name="connsiteX13" fmla="*/ 49471 w 133577"/>
                  <a:gd name="connsiteY13" fmla="*/ 68797 h 89895"/>
                  <a:gd name="connsiteX14" fmla="*/ 26183 w 133577"/>
                  <a:gd name="connsiteY14" fmla="*/ 89895 h 8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577" h="89895">
                    <a:moveTo>
                      <a:pt x="26183" y="89895"/>
                    </a:moveTo>
                    <a:cubicBezTo>
                      <a:pt x="16038" y="85324"/>
                      <a:pt x="23421" y="73703"/>
                      <a:pt x="17229" y="67512"/>
                    </a:cubicBezTo>
                    <a:cubicBezTo>
                      <a:pt x="12181" y="63273"/>
                      <a:pt x="1989" y="73179"/>
                      <a:pt x="227" y="62702"/>
                    </a:cubicBezTo>
                    <a:cubicBezTo>
                      <a:pt x="-1487" y="52462"/>
                      <a:pt x="6799" y="44080"/>
                      <a:pt x="15086" y="43175"/>
                    </a:cubicBezTo>
                    <a:cubicBezTo>
                      <a:pt x="39994" y="40461"/>
                      <a:pt x="57186" y="16886"/>
                      <a:pt x="83666" y="19268"/>
                    </a:cubicBezTo>
                    <a:cubicBezTo>
                      <a:pt x="88524" y="19744"/>
                      <a:pt x="89000" y="13791"/>
                      <a:pt x="91429" y="10647"/>
                    </a:cubicBezTo>
                    <a:cubicBezTo>
                      <a:pt x="97049" y="3408"/>
                      <a:pt x="103288" y="-3116"/>
                      <a:pt x="113908" y="1598"/>
                    </a:cubicBezTo>
                    <a:cubicBezTo>
                      <a:pt x="114479" y="2361"/>
                      <a:pt x="115099" y="3123"/>
                      <a:pt x="115718" y="3884"/>
                    </a:cubicBezTo>
                    <a:cubicBezTo>
                      <a:pt x="114623" y="15838"/>
                      <a:pt x="126433" y="11695"/>
                      <a:pt x="133577" y="18553"/>
                    </a:cubicBezTo>
                    <a:cubicBezTo>
                      <a:pt x="118432" y="19696"/>
                      <a:pt x="118623" y="49081"/>
                      <a:pt x="96382" y="33745"/>
                    </a:cubicBezTo>
                    <a:cubicBezTo>
                      <a:pt x="96239" y="33650"/>
                      <a:pt x="93477" y="36270"/>
                      <a:pt x="92953" y="37936"/>
                    </a:cubicBezTo>
                    <a:cubicBezTo>
                      <a:pt x="89715" y="49223"/>
                      <a:pt x="81333" y="58606"/>
                      <a:pt x="80666" y="71131"/>
                    </a:cubicBezTo>
                    <a:cubicBezTo>
                      <a:pt x="75237" y="73131"/>
                      <a:pt x="70903" y="68988"/>
                      <a:pt x="68236" y="66416"/>
                    </a:cubicBezTo>
                    <a:cubicBezTo>
                      <a:pt x="60187" y="58606"/>
                      <a:pt x="55853" y="59415"/>
                      <a:pt x="49471" y="68797"/>
                    </a:cubicBezTo>
                    <a:cubicBezTo>
                      <a:pt x="43661" y="77322"/>
                      <a:pt x="31374" y="79894"/>
                      <a:pt x="26183" y="89895"/>
                    </a:cubicBezTo>
                    <a:close/>
                  </a:path>
                </a:pathLst>
              </a:custGeom>
              <a:solidFill>
                <a:srgbClr val="FFCF8B"/>
              </a:solidFill>
              <a:ln w="4763" cap="flat">
                <a:noFill/>
                <a:prstDash val="solid"/>
                <a:miter/>
              </a:ln>
            </p:spPr>
            <p:txBody>
              <a:bodyPr rtlCol="0" anchor="ctr"/>
              <a:lstStyle/>
              <a:p>
                <a:endParaRPr lang="en-US"/>
              </a:p>
            </p:txBody>
          </p:sp>
          <p:sp>
            <p:nvSpPr>
              <p:cNvPr id="1306" name="Freeform: Shape 1305">
                <a:extLst>
                  <a:ext uri="{FF2B5EF4-FFF2-40B4-BE49-F238E27FC236}">
                    <a16:creationId xmlns:a16="http://schemas.microsoft.com/office/drawing/2014/main" id="{4D10FFA8-8838-E76A-AC12-5E2AF88676B4}"/>
                  </a:ext>
                </a:extLst>
              </p:cNvPr>
              <p:cNvSpPr/>
              <p:nvPr/>
            </p:nvSpPr>
            <p:spPr>
              <a:xfrm>
                <a:off x="6795862" y="7280814"/>
                <a:ext cx="83425" cy="73437"/>
              </a:xfrm>
              <a:custGeom>
                <a:avLst/>
                <a:gdLst>
                  <a:gd name="connsiteX0" fmla="*/ 83426 w 83425"/>
                  <a:gd name="connsiteY0" fmla="*/ 0 h 73437"/>
                  <a:gd name="connsiteX1" fmla="*/ 77759 w 83425"/>
                  <a:gd name="connsiteY1" fmla="*/ 32766 h 73437"/>
                  <a:gd name="connsiteX2" fmla="*/ 57566 w 83425"/>
                  <a:gd name="connsiteY2" fmla="*/ 24289 h 73437"/>
                  <a:gd name="connsiteX3" fmla="*/ 36801 w 83425"/>
                  <a:gd name="connsiteY3" fmla="*/ 22146 h 73437"/>
                  <a:gd name="connsiteX4" fmla="*/ 38468 w 83425"/>
                  <a:gd name="connsiteY4" fmla="*/ 43196 h 73437"/>
                  <a:gd name="connsiteX5" fmla="*/ 37658 w 83425"/>
                  <a:gd name="connsiteY5" fmla="*/ 49673 h 73437"/>
                  <a:gd name="connsiteX6" fmla="*/ 26324 w 83425"/>
                  <a:gd name="connsiteY6" fmla="*/ 72152 h 73437"/>
                  <a:gd name="connsiteX7" fmla="*/ 16323 w 83425"/>
                  <a:gd name="connsiteY7" fmla="*/ 73437 h 73437"/>
                  <a:gd name="connsiteX8" fmla="*/ 9274 w 83425"/>
                  <a:gd name="connsiteY8" fmla="*/ 36576 h 73437"/>
                  <a:gd name="connsiteX9" fmla="*/ 940 w 83425"/>
                  <a:gd name="connsiteY9" fmla="*/ 25098 h 73437"/>
                  <a:gd name="connsiteX10" fmla="*/ 18323 w 83425"/>
                  <a:gd name="connsiteY10" fmla="*/ 27527 h 73437"/>
                  <a:gd name="connsiteX11" fmla="*/ 12227 w 83425"/>
                  <a:gd name="connsiteY11" fmla="*/ 9382 h 73437"/>
                  <a:gd name="connsiteX12" fmla="*/ 71567 w 83425"/>
                  <a:gd name="connsiteY12" fmla="*/ 8524 h 73437"/>
                  <a:gd name="connsiteX13" fmla="*/ 83426 w 83425"/>
                  <a:gd name="connsiteY13"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425" h="73437">
                    <a:moveTo>
                      <a:pt x="83426" y="0"/>
                    </a:moveTo>
                    <a:cubicBezTo>
                      <a:pt x="81521" y="10953"/>
                      <a:pt x="79664" y="21860"/>
                      <a:pt x="77759" y="32766"/>
                    </a:cubicBezTo>
                    <a:cubicBezTo>
                      <a:pt x="71424" y="29766"/>
                      <a:pt x="57661" y="44243"/>
                      <a:pt x="57566" y="24289"/>
                    </a:cubicBezTo>
                    <a:cubicBezTo>
                      <a:pt x="57566" y="23193"/>
                      <a:pt x="44564" y="19859"/>
                      <a:pt x="36801" y="22146"/>
                    </a:cubicBezTo>
                    <a:cubicBezTo>
                      <a:pt x="38611" y="29718"/>
                      <a:pt x="50088" y="35719"/>
                      <a:pt x="38468" y="43196"/>
                    </a:cubicBezTo>
                    <a:cubicBezTo>
                      <a:pt x="35896" y="44910"/>
                      <a:pt x="35373" y="46530"/>
                      <a:pt x="37658" y="49673"/>
                    </a:cubicBezTo>
                    <a:cubicBezTo>
                      <a:pt x="49565" y="65913"/>
                      <a:pt x="47612" y="69580"/>
                      <a:pt x="26324" y="72152"/>
                    </a:cubicBezTo>
                    <a:cubicBezTo>
                      <a:pt x="23657" y="72485"/>
                      <a:pt x="20990" y="72866"/>
                      <a:pt x="16323" y="73437"/>
                    </a:cubicBezTo>
                    <a:cubicBezTo>
                      <a:pt x="24466" y="58436"/>
                      <a:pt x="11941" y="48720"/>
                      <a:pt x="9274" y="36576"/>
                    </a:cubicBezTo>
                    <a:cubicBezTo>
                      <a:pt x="8369" y="32337"/>
                      <a:pt x="-3347" y="31956"/>
                      <a:pt x="940" y="25098"/>
                    </a:cubicBezTo>
                    <a:cubicBezTo>
                      <a:pt x="6654" y="15907"/>
                      <a:pt x="11655" y="30670"/>
                      <a:pt x="18323" y="27527"/>
                    </a:cubicBezTo>
                    <a:cubicBezTo>
                      <a:pt x="20894" y="20002"/>
                      <a:pt x="10417" y="16669"/>
                      <a:pt x="12227" y="9382"/>
                    </a:cubicBezTo>
                    <a:cubicBezTo>
                      <a:pt x="31753" y="4763"/>
                      <a:pt x="51279" y="15764"/>
                      <a:pt x="71567" y="8524"/>
                    </a:cubicBezTo>
                    <a:cubicBezTo>
                      <a:pt x="77521" y="6382"/>
                      <a:pt x="77902" y="190"/>
                      <a:pt x="83426" y="0"/>
                    </a:cubicBezTo>
                    <a:close/>
                  </a:path>
                </a:pathLst>
              </a:custGeom>
              <a:solidFill>
                <a:srgbClr val="FFC571"/>
              </a:solidFill>
              <a:ln w="4763" cap="flat">
                <a:noFill/>
                <a:prstDash val="solid"/>
                <a:miter/>
              </a:ln>
            </p:spPr>
            <p:txBody>
              <a:bodyPr rtlCol="0" anchor="ctr"/>
              <a:lstStyle/>
              <a:p>
                <a:endParaRPr lang="en-US"/>
              </a:p>
            </p:txBody>
          </p:sp>
          <p:sp>
            <p:nvSpPr>
              <p:cNvPr id="1307" name="Freeform: Shape 1306">
                <a:extLst>
                  <a:ext uri="{FF2B5EF4-FFF2-40B4-BE49-F238E27FC236}">
                    <a16:creationId xmlns:a16="http://schemas.microsoft.com/office/drawing/2014/main" id="{D91D3067-DF79-27A4-ED12-02A766C4D4BB}"/>
                  </a:ext>
                </a:extLst>
              </p:cNvPr>
              <p:cNvSpPr/>
              <p:nvPr/>
            </p:nvSpPr>
            <p:spPr>
              <a:xfrm>
                <a:off x="6767369" y="7339774"/>
                <a:ext cx="52508" cy="56908"/>
              </a:xfrm>
              <a:custGeom>
                <a:avLst/>
                <a:gdLst>
                  <a:gd name="connsiteX0" fmla="*/ 5763 w 52508"/>
                  <a:gd name="connsiteY0" fmla="*/ 0 h 56908"/>
                  <a:gd name="connsiteX1" fmla="*/ 48054 w 52508"/>
                  <a:gd name="connsiteY1" fmla="*/ 20288 h 56908"/>
                  <a:gd name="connsiteX2" fmla="*/ 48435 w 52508"/>
                  <a:gd name="connsiteY2" fmla="*/ 52959 h 56908"/>
                  <a:gd name="connsiteX3" fmla="*/ 39577 w 52508"/>
                  <a:gd name="connsiteY3" fmla="*/ 56245 h 56908"/>
                  <a:gd name="connsiteX4" fmla="*/ 34910 w 52508"/>
                  <a:gd name="connsiteY4" fmla="*/ 43482 h 56908"/>
                  <a:gd name="connsiteX5" fmla="*/ 29909 w 52508"/>
                  <a:gd name="connsiteY5" fmla="*/ 28813 h 56908"/>
                  <a:gd name="connsiteX6" fmla="*/ 25575 w 52508"/>
                  <a:gd name="connsiteY6" fmla="*/ 41338 h 56908"/>
                  <a:gd name="connsiteX7" fmla="*/ 13621 w 52508"/>
                  <a:gd name="connsiteY7" fmla="*/ 56007 h 56908"/>
                  <a:gd name="connsiteX8" fmla="*/ 2382 w 52508"/>
                  <a:gd name="connsiteY8" fmla="*/ 52292 h 56908"/>
                  <a:gd name="connsiteX9" fmla="*/ 4763 w 52508"/>
                  <a:gd name="connsiteY9" fmla="*/ 36004 h 56908"/>
                  <a:gd name="connsiteX10" fmla="*/ 5763 w 52508"/>
                  <a:gd name="connsiteY10" fmla="*/ 0 h 5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08" h="56908">
                    <a:moveTo>
                      <a:pt x="5763" y="0"/>
                    </a:moveTo>
                    <a:cubicBezTo>
                      <a:pt x="22956" y="381"/>
                      <a:pt x="30766" y="19812"/>
                      <a:pt x="48054" y="20288"/>
                    </a:cubicBezTo>
                    <a:cubicBezTo>
                      <a:pt x="40720" y="31289"/>
                      <a:pt x="60674" y="42005"/>
                      <a:pt x="48435" y="52959"/>
                    </a:cubicBezTo>
                    <a:cubicBezTo>
                      <a:pt x="46006" y="55150"/>
                      <a:pt x="43339" y="58293"/>
                      <a:pt x="39577" y="56245"/>
                    </a:cubicBezTo>
                    <a:cubicBezTo>
                      <a:pt x="34338" y="53483"/>
                      <a:pt x="37339" y="47101"/>
                      <a:pt x="34910" y="43482"/>
                    </a:cubicBezTo>
                    <a:cubicBezTo>
                      <a:pt x="31766" y="38767"/>
                      <a:pt x="40958" y="29289"/>
                      <a:pt x="29909" y="28813"/>
                    </a:cubicBezTo>
                    <a:cubicBezTo>
                      <a:pt x="16717" y="28289"/>
                      <a:pt x="27147" y="37195"/>
                      <a:pt x="25575" y="41338"/>
                    </a:cubicBezTo>
                    <a:cubicBezTo>
                      <a:pt x="23289" y="47291"/>
                      <a:pt x="20193" y="54054"/>
                      <a:pt x="13621" y="56007"/>
                    </a:cubicBezTo>
                    <a:cubicBezTo>
                      <a:pt x="10430" y="57007"/>
                      <a:pt x="4620" y="54959"/>
                      <a:pt x="2382" y="52292"/>
                    </a:cubicBezTo>
                    <a:cubicBezTo>
                      <a:pt x="-2095" y="46911"/>
                      <a:pt x="334" y="40243"/>
                      <a:pt x="4763" y="36004"/>
                    </a:cubicBezTo>
                    <a:cubicBezTo>
                      <a:pt x="17527" y="23860"/>
                      <a:pt x="1953" y="11335"/>
                      <a:pt x="5763" y="0"/>
                    </a:cubicBezTo>
                    <a:close/>
                  </a:path>
                </a:pathLst>
              </a:custGeom>
              <a:solidFill>
                <a:srgbClr val="FFCC84"/>
              </a:solidFill>
              <a:ln w="4763" cap="flat">
                <a:noFill/>
                <a:prstDash val="solid"/>
                <a:miter/>
              </a:ln>
            </p:spPr>
            <p:txBody>
              <a:bodyPr rtlCol="0" anchor="ctr"/>
              <a:lstStyle/>
              <a:p>
                <a:endParaRPr lang="en-US"/>
              </a:p>
            </p:txBody>
          </p:sp>
          <p:sp>
            <p:nvSpPr>
              <p:cNvPr id="1308" name="Freeform: Shape 1307">
                <a:extLst>
                  <a:ext uri="{FF2B5EF4-FFF2-40B4-BE49-F238E27FC236}">
                    <a16:creationId xmlns:a16="http://schemas.microsoft.com/office/drawing/2014/main" id="{649BBA31-EAE4-1BE3-2ACD-A82FE60BF94C}"/>
                  </a:ext>
                </a:extLst>
              </p:cNvPr>
              <p:cNvSpPr/>
              <p:nvPr/>
            </p:nvSpPr>
            <p:spPr>
              <a:xfrm>
                <a:off x="6861802" y="7157888"/>
                <a:ext cx="69756" cy="48169"/>
              </a:xfrm>
              <a:custGeom>
                <a:avLst/>
                <a:gdLst>
                  <a:gd name="connsiteX0" fmla="*/ 62587 w 69756"/>
                  <a:gd name="connsiteY0" fmla="*/ 340 h 48169"/>
                  <a:gd name="connsiteX1" fmla="*/ 68778 w 69756"/>
                  <a:gd name="connsiteY1" fmla="*/ 13913 h 48169"/>
                  <a:gd name="connsiteX2" fmla="*/ 68778 w 69756"/>
                  <a:gd name="connsiteY2" fmla="*/ 13913 h 48169"/>
                  <a:gd name="connsiteX3" fmla="*/ 61349 w 69756"/>
                  <a:gd name="connsiteY3" fmla="*/ 33677 h 48169"/>
                  <a:gd name="connsiteX4" fmla="*/ 50109 w 69756"/>
                  <a:gd name="connsiteY4" fmla="*/ 15008 h 48169"/>
                  <a:gd name="connsiteX5" fmla="*/ 30059 w 69756"/>
                  <a:gd name="connsiteY5" fmla="*/ 28153 h 48169"/>
                  <a:gd name="connsiteX6" fmla="*/ 26726 w 69756"/>
                  <a:gd name="connsiteY6" fmla="*/ 37963 h 48169"/>
                  <a:gd name="connsiteX7" fmla="*/ 21296 w 69756"/>
                  <a:gd name="connsiteY7" fmla="*/ 48155 h 48169"/>
                  <a:gd name="connsiteX8" fmla="*/ 21249 w 69756"/>
                  <a:gd name="connsiteY8" fmla="*/ 48060 h 48169"/>
                  <a:gd name="connsiteX9" fmla="*/ 8 w 69756"/>
                  <a:gd name="connsiteY9" fmla="*/ 30153 h 48169"/>
                  <a:gd name="connsiteX10" fmla="*/ 23678 w 69756"/>
                  <a:gd name="connsiteY10" fmla="*/ 12246 h 48169"/>
                  <a:gd name="connsiteX11" fmla="*/ 41203 w 69756"/>
                  <a:gd name="connsiteY11" fmla="*/ 2674 h 48169"/>
                  <a:gd name="connsiteX12" fmla="*/ 46204 w 69756"/>
                  <a:gd name="connsiteY12" fmla="*/ 197 h 48169"/>
                  <a:gd name="connsiteX13" fmla="*/ 62587 w 69756"/>
                  <a:gd name="connsiteY13" fmla="*/ 340 h 4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56" h="48169">
                    <a:moveTo>
                      <a:pt x="62587" y="340"/>
                    </a:moveTo>
                    <a:cubicBezTo>
                      <a:pt x="73065" y="1007"/>
                      <a:pt x="62111" y="11484"/>
                      <a:pt x="68778" y="13913"/>
                    </a:cubicBezTo>
                    <a:lnTo>
                      <a:pt x="68778" y="13913"/>
                    </a:lnTo>
                    <a:cubicBezTo>
                      <a:pt x="71731" y="22533"/>
                      <a:pt x="67635" y="28486"/>
                      <a:pt x="61349" y="33677"/>
                    </a:cubicBezTo>
                    <a:cubicBezTo>
                      <a:pt x="50157" y="32153"/>
                      <a:pt x="51633" y="22580"/>
                      <a:pt x="50109" y="15008"/>
                    </a:cubicBezTo>
                    <a:cubicBezTo>
                      <a:pt x="42299" y="17818"/>
                      <a:pt x="51681" y="44869"/>
                      <a:pt x="30059" y="28153"/>
                    </a:cubicBezTo>
                    <a:cubicBezTo>
                      <a:pt x="26011" y="25009"/>
                      <a:pt x="24201" y="33296"/>
                      <a:pt x="26726" y="37963"/>
                    </a:cubicBezTo>
                    <a:cubicBezTo>
                      <a:pt x="30250" y="44393"/>
                      <a:pt x="29964" y="48441"/>
                      <a:pt x="21296" y="48155"/>
                    </a:cubicBezTo>
                    <a:cubicBezTo>
                      <a:pt x="21296" y="48155"/>
                      <a:pt x="21249" y="48060"/>
                      <a:pt x="21249" y="48060"/>
                    </a:cubicBezTo>
                    <a:cubicBezTo>
                      <a:pt x="16391" y="39440"/>
                      <a:pt x="-421" y="44869"/>
                      <a:pt x="8" y="30153"/>
                    </a:cubicBezTo>
                    <a:cubicBezTo>
                      <a:pt x="437" y="14580"/>
                      <a:pt x="15676" y="18056"/>
                      <a:pt x="23678" y="12246"/>
                    </a:cubicBezTo>
                    <a:cubicBezTo>
                      <a:pt x="29012" y="8341"/>
                      <a:pt x="36441" y="7912"/>
                      <a:pt x="41203" y="2674"/>
                    </a:cubicBezTo>
                    <a:cubicBezTo>
                      <a:pt x="42728" y="1531"/>
                      <a:pt x="44394" y="721"/>
                      <a:pt x="46204" y="197"/>
                    </a:cubicBezTo>
                    <a:cubicBezTo>
                      <a:pt x="51633" y="-41"/>
                      <a:pt x="57110" y="-137"/>
                      <a:pt x="62587" y="340"/>
                    </a:cubicBezTo>
                    <a:close/>
                  </a:path>
                </a:pathLst>
              </a:custGeom>
              <a:solidFill>
                <a:srgbClr val="FFCF8B"/>
              </a:solidFill>
              <a:ln w="4763" cap="flat">
                <a:noFill/>
                <a:prstDash val="solid"/>
                <a:miter/>
              </a:ln>
            </p:spPr>
            <p:txBody>
              <a:bodyPr rtlCol="0" anchor="ctr"/>
              <a:lstStyle/>
              <a:p>
                <a:endParaRPr lang="en-US"/>
              </a:p>
            </p:txBody>
          </p:sp>
          <p:sp>
            <p:nvSpPr>
              <p:cNvPr id="1309" name="Freeform: Shape 1308">
                <a:extLst>
                  <a:ext uri="{FF2B5EF4-FFF2-40B4-BE49-F238E27FC236}">
                    <a16:creationId xmlns:a16="http://schemas.microsoft.com/office/drawing/2014/main" id="{61D2D588-540E-2619-F299-0D92BF7164EE}"/>
                  </a:ext>
                </a:extLst>
              </p:cNvPr>
              <p:cNvSpPr/>
              <p:nvPr/>
            </p:nvSpPr>
            <p:spPr>
              <a:xfrm>
                <a:off x="6746605" y="7326967"/>
                <a:ext cx="28051" cy="40334"/>
              </a:xfrm>
              <a:custGeom>
                <a:avLst/>
                <a:gdLst>
                  <a:gd name="connsiteX0" fmla="*/ 0 w 28051"/>
                  <a:gd name="connsiteY0" fmla="*/ 20713 h 40334"/>
                  <a:gd name="connsiteX1" fmla="*/ 1571 w 28051"/>
                  <a:gd name="connsiteY1" fmla="*/ 12188 h 40334"/>
                  <a:gd name="connsiteX2" fmla="*/ 28051 w 28051"/>
                  <a:gd name="connsiteY2" fmla="*/ 3901 h 40334"/>
                  <a:gd name="connsiteX3" fmla="*/ 28051 w 28051"/>
                  <a:gd name="connsiteY3" fmla="*/ 3901 h 40334"/>
                  <a:gd name="connsiteX4" fmla="*/ 26718 w 28051"/>
                  <a:gd name="connsiteY4" fmla="*/ 12093 h 40334"/>
                  <a:gd name="connsiteX5" fmla="*/ 9001 w 28051"/>
                  <a:gd name="connsiteY5" fmla="*/ 40334 h 40334"/>
                  <a:gd name="connsiteX6" fmla="*/ 0 w 28051"/>
                  <a:gd name="connsiteY6" fmla="*/ 20713 h 4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51" h="40334">
                    <a:moveTo>
                      <a:pt x="0" y="20713"/>
                    </a:moveTo>
                    <a:cubicBezTo>
                      <a:pt x="524" y="17855"/>
                      <a:pt x="1048" y="15046"/>
                      <a:pt x="1571" y="12188"/>
                    </a:cubicBezTo>
                    <a:cubicBezTo>
                      <a:pt x="11621" y="13426"/>
                      <a:pt x="14431" y="-8719"/>
                      <a:pt x="28051" y="3901"/>
                    </a:cubicBezTo>
                    <a:cubicBezTo>
                      <a:pt x="28051" y="3901"/>
                      <a:pt x="28051" y="3901"/>
                      <a:pt x="28051" y="3901"/>
                    </a:cubicBezTo>
                    <a:cubicBezTo>
                      <a:pt x="27623" y="6616"/>
                      <a:pt x="27194" y="9331"/>
                      <a:pt x="26718" y="12093"/>
                    </a:cubicBezTo>
                    <a:cubicBezTo>
                      <a:pt x="12335" y="16188"/>
                      <a:pt x="13716" y="30191"/>
                      <a:pt x="9001" y="40334"/>
                    </a:cubicBezTo>
                    <a:cubicBezTo>
                      <a:pt x="3810" y="34810"/>
                      <a:pt x="2000" y="27714"/>
                      <a:pt x="0" y="20713"/>
                    </a:cubicBezTo>
                    <a:close/>
                  </a:path>
                </a:pathLst>
              </a:custGeom>
              <a:solidFill>
                <a:srgbClr val="FFCC84"/>
              </a:solidFill>
              <a:ln w="4763" cap="flat">
                <a:noFill/>
                <a:prstDash val="solid"/>
                <a:miter/>
              </a:ln>
            </p:spPr>
            <p:txBody>
              <a:bodyPr rtlCol="0" anchor="ctr"/>
              <a:lstStyle/>
              <a:p>
                <a:endParaRPr lang="en-US"/>
              </a:p>
            </p:txBody>
          </p:sp>
          <p:sp>
            <p:nvSpPr>
              <p:cNvPr id="1310" name="Freeform: Shape 1309">
                <a:extLst>
                  <a:ext uri="{FF2B5EF4-FFF2-40B4-BE49-F238E27FC236}">
                    <a16:creationId xmlns:a16="http://schemas.microsoft.com/office/drawing/2014/main" id="{C72195E9-81A7-AF05-38CF-D2A08CD2FE50}"/>
                  </a:ext>
                </a:extLst>
              </p:cNvPr>
              <p:cNvSpPr/>
              <p:nvPr/>
            </p:nvSpPr>
            <p:spPr>
              <a:xfrm>
                <a:off x="6861500" y="7247334"/>
                <a:ext cx="21079" cy="28310"/>
              </a:xfrm>
              <a:custGeom>
                <a:avLst/>
                <a:gdLst>
                  <a:gd name="connsiteX0" fmla="*/ 16026 w 21079"/>
                  <a:gd name="connsiteY0" fmla="*/ 0 h 28310"/>
                  <a:gd name="connsiteX1" fmla="*/ 20455 w 21079"/>
                  <a:gd name="connsiteY1" fmla="*/ 6334 h 28310"/>
                  <a:gd name="connsiteX2" fmla="*/ 5549 w 21079"/>
                  <a:gd name="connsiteY2" fmla="*/ 28289 h 28310"/>
                  <a:gd name="connsiteX3" fmla="*/ 405 w 21079"/>
                  <a:gd name="connsiteY3" fmla="*/ 21431 h 28310"/>
                  <a:gd name="connsiteX4" fmla="*/ 16026 w 21079"/>
                  <a:gd name="connsiteY4" fmla="*/ 0 h 28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9" h="28310">
                    <a:moveTo>
                      <a:pt x="16026" y="0"/>
                    </a:moveTo>
                    <a:cubicBezTo>
                      <a:pt x="19789" y="1477"/>
                      <a:pt x="22313" y="3239"/>
                      <a:pt x="20455" y="6334"/>
                    </a:cubicBezTo>
                    <a:cubicBezTo>
                      <a:pt x="15883" y="13907"/>
                      <a:pt x="10883" y="21241"/>
                      <a:pt x="5549" y="28289"/>
                    </a:cubicBezTo>
                    <a:cubicBezTo>
                      <a:pt x="5310" y="28623"/>
                      <a:pt x="-1738" y="25051"/>
                      <a:pt x="405" y="21431"/>
                    </a:cubicBezTo>
                    <a:cubicBezTo>
                      <a:pt x="4977" y="13764"/>
                      <a:pt x="10883" y="6905"/>
                      <a:pt x="16026" y="0"/>
                    </a:cubicBezTo>
                    <a:close/>
                  </a:path>
                </a:pathLst>
              </a:custGeom>
              <a:solidFill>
                <a:srgbClr val="FFC571"/>
              </a:solidFill>
              <a:ln w="4763" cap="flat">
                <a:noFill/>
                <a:prstDash val="solid"/>
                <a:miter/>
              </a:ln>
            </p:spPr>
            <p:txBody>
              <a:bodyPr rtlCol="0" anchor="ctr"/>
              <a:lstStyle/>
              <a:p>
                <a:endParaRPr lang="en-US"/>
              </a:p>
            </p:txBody>
          </p:sp>
          <p:sp>
            <p:nvSpPr>
              <p:cNvPr id="1311" name="Freeform: Shape 1310">
                <a:extLst>
                  <a:ext uri="{FF2B5EF4-FFF2-40B4-BE49-F238E27FC236}">
                    <a16:creationId xmlns:a16="http://schemas.microsoft.com/office/drawing/2014/main" id="{03EEB8F0-A6BB-4BBA-C746-F7165A43DB28}"/>
                  </a:ext>
                </a:extLst>
              </p:cNvPr>
              <p:cNvSpPr/>
              <p:nvPr/>
            </p:nvSpPr>
            <p:spPr>
              <a:xfrm>
                <a:off x="6923151" y="7171801"/>
                <a:ext cx="15427" cy="21601"/>
              </a:xfrm>
              <a:custGeom>
                <a:avLst/>
                <a:gdLst>
                  <a:gd name="connsiteX0" fmla="*/ 0 w 15427"/>
                  <a:gd name="connsiteY0" fmla="*/ 19764 h 21601"/>
                  <a:gd name="connsiteX1" fmla="*/ 7429 w 15427"/>
                  <a:gd name="connsiteY1" fmla="*/ 0 h 21601"/>
                  <a:gd name="connsiteX2" fmla="*/ 14144 w 15427"/>
                  <a:gd name="connsiteY2" fmla="*/ 18669 h 21601"/>
                  <a:gd name="connsiteX3" fmla="*/ 0 w 15427"/>
                  <a:gd name="connsiteY3" fmla="*/ 19764 h 21601"/>
                </a:gdLst>
                <a:ahLst/>
                <a:cxnLst>
                  <a:cxn ang="0">
                    <a:pos x="connsiteX0" y="connsiteY0"/>
                  </a:cxn>
                  <a:cxn ang="0">
                    <a:pos x="connsiteX1" y="connsiteY1"/>
                  </a:cxn>
                  <a:cxn ang="0">
                    <a:pos x="connsiteX2" y="connsiteY2"/>
                  </a:cxn>
                  <a:cxn ang="0">
                    <a:pos x="connsiteX3" y="connsiteY3"/>
                  </a:cxn>
                </a:cxnLst>
                <a:rect l="l" t="t" r="r" b="b"/>
                <a:pathLst>
                  <a:path w="15427" h="21601">
                    <a:moveTo>
                      <a:pt x="0" y="19764"/>
                    </a:moveTo>
                    <a:cubicBezTo>
                      <a:pt x="2476" y="13192"/>
                      <a:pt x="4953" y="6572"/>
                      <a:pt x="7429" y="0"/>
                    </a:cubicBezTo>
                    <a:cubicBezTo>
                      <a:pt x="11239" y="5715"/>
                      <a:pt x="18336" y="10906"/>
                      <a:pt x="14144" y="18669"/>
                    </a:cubicBezTo>
                    <a:cubicBezTo>
                      <a:pt x="10858" y="24860"/>
                      <a:pt x="4763" y="19241"/>
                      <a:pt x="0" y="19764"/>
                    </a:cubicBezTo>
                    <a:close/>
                  </a:path>
                </a:pathLst>
              </a:custGeom>
              <a:solidFill>
                <a:srgbClr val="FFCD83"/>
              </a:solidFill>
              <a:ln w="4763" cap="flat">
                <a:noFill/>
                <a:prstDash val="solid"/>
                <a:miter/>
              </a:ln>
            </p:spPr>
            <p:txBody>
              <a:bodyPr rtlCol="0" anchor="ctr"/>
              <a:lstStyle/>
              <a:p>
                <a:endParaRPr lang="en-US"/>
              </a:p>
            </p:txBody>
          </p:sp>
          <p:sp>
            <p:nvSpPr>
              <p:cNvPr id="1312" name="Freeform: Shape 1311">
                <a:extLst>
                  <a:ext uri="{FF2B5EF4-FFF2-40B4-BE49-F238E27FC236}">
                    <a16:creationId xmlns:a16="http://schemas.microsoft.com/office/drawing/2014/main" id="{B41DEA03-2758-6B66-2A12-77BCA5075A2D}"/>
                  </a:ext>
                </a:extLst>
              </p:cNvPr>
              <p:cNvSpPr/>
              <p:nvPr/>
            </p:nvSpPr>
            <p:spPr>
              <a:xfrm>
                <a:off x="6884717" y="7250444"/>
                <a:ext cx="16192" cy="22464"/>
              </a:xfrm>
              <a:custGeom>
                <a:avLst/>
                <a:gdLst>
                  <a:gd name="connsiteX0" fmla="*/ 16193 w 16192"/>
                  <a:gd name="connsiteY0" fmla="*/ 367 h 22464"/>
                  <a:gd name="connsiteX1" fmla="*/ 0 w 16192"/>
                  <a:gd name="connsiteY1" fmla="*/ 22465 h 22464"/>
                  <a:gd name="connsiteX2" fmla="*/ 16193 w 16192"/>
                  <a:gd name="connsiteY2" fmla="*/ 367 h 22464"/>
                </a:gdLst>
                <a:ahLst/>
                <a:cxnLst>
                  <a:cxn ang="0">
                    <a:pos x="connsiteX0" y="connsiteY0"/>
                  </a:cxn>
                  <a:cxn ang="0">
                    <a:pos x="connsiteX1" y="connsiteY1"/>
                  </a:cxn>
                  <a:cxn ang="0">
                    <a:pos x="connsiteX2" y="connsiteY2"/>
                  </a:cxn>
                </a:cxnLst>
                <a:rect l="l" t="t" r="r" b="b"/>
                <a:pathLst>
                  <a:path w="16192" h="22464">
                    <a:moveTo>
                      <a:pt x="16193" y="367"/>
                    </a:moveTo>
                    <a:cubicBezTo>
                      <a:pt x="12287" y="8844"/>
                      <a:pt x="8573" y="17464"/>
                      <a:pt x="0" y="22465"/>
                    </a:cubicBezTo>
                    <a:cubicBezTo>
                      <a:pt x="3953" y="14035"/>
                      <a:pt x="-3381" y="-2681"/>
                      <a:pt x="16193" y="367"/>
                    </a:cubicBezTo>
                    <a:close/>
                  </a:path>
                </a:pathLst>
              </a:custGeom>
              <a:solidFill>
                <a:srgbClr val="FFC571"/>
              </a:solidFill>
              <a:ln w="4763" cap="flat">
                <a:noFill/>
                <a:prstDash val="solid"/>
                <a:miter/>
              </a:ln>
            </p:spPr>
            <p:txBody>
              <a:bodyPr rtlCol="0" anchor="ctr"/>
              <a:lstStyle/>
              <a:p>
                <a:endParaRPr lang="en-US"/>
              </a:p>
            </p:txBody>
          </p:sp>
          <p:sp>
            <p:nvSpPr>
              <p:cNvPr id="1313" name="Freeform: Shape 1312">
                <a:extLst>
                  <a:ext uri="{FF2B5EF4-FFF2-40B4-BE49-F238E27FC236}">
                    <a16:creationId xmlns:a16="http://schemas.microsoft.com/office/drawing/2014/main" id="{C17EBAA3-4277-CA64-FADA-9090DC710FAD}"/>
                  </a:ext>
                </a:extLst>
              </p:cNvPr>
              <p:cNvSpPr/>
              <p:nvPr/>
            </p:nvSpPr>
            <p:spPr>
              <a:xfrm>
                <a:off x="6851583" y="7408822"/>
                <a:ext cx="18608" cy="15782"/>
              </a:xfrm>
              <a:custGeom>
                <a:avLst/>
                <a:gdLst>
                  <a:gd name="connsiteX0" fmla="*/ 18608 w 18608"/>
                  <a:gd name="connsiteY0" fmla="*/ 4723 h 15782"/>
                  <a:gd name="connsiteX1" fmla="*/ 8464 w 18608"/>
                  <a:gd name="connsiteY1" fmla="*/ 15582 h 15782"/>
                  <a:gd name="connsiteX2" fmla="*/ 2273 w 18608"/>
                  <a:gd name="connsiteY2" fmla="*/ 2008 h 15782"/>
                  <a:gd name="connsiteX3" fmla="*/ 16751 w 18608"/>
                  <a:gd name="connsiteY3" fmla="*/ 2246 h 15782"/>
                  <a:gd name="connsiteX4" fmla="*/ 18608 w 18608"/>
                  <a:gd name="connsiteY4" fmla="*/ 4723 h 1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8" h="15782">
                    <a:moveTo>
                      <a:pt x="18608" y="4723"/>
                    </a:moveTo>
                    <a:cubicBezTo>
                      <a:pt x="15417" y="8533"/>
                      <a:pt x="8845" y="9152"/>
                      <a:pt x="8464" y="15582"/>
                    </a:cubicBezTo>
                    <a:cubicBezTo>
                      <a:pt x="-7491" y="17391"/>
                      <a:pt x="4416" y="6485"/>
                      <a:pt x="2273" y="2008"/>
                    </a:cubicBezTo>
                    <a:cubicBezTo>
                      <a:pt x="7131" y="-421"/>
                      <a:pt x="11988" y="-992"/>
                      <a:pt x="16751" y="2246"/>
                    </a:cubicBezTo>
                    <a:cubicBezTo>
                      <a:pt x="17370" y="3056"/>
                      <a:pt x="17989" y="3865"/>
                      <a:pt x="18608" y="4723"/>
                    </a:cubicBezTo>
                    <a:close/>
                  </a:path>
                </a:pathLst>
              </a:custGeom>
              <a:solidFill>
                <a:srgbClr val="FFCF8B"/>
              </a:solidFill>
              <a:ln w="4763" cap="flat">
                <a:noFill/>
                <a:prstDash val="solid"/>
                <a:miter/>
              </a:ln>
            </p:spPr>
            <p:txBody>
              <a:bodyPr rtlCol="0" anchor="ctr"/>
              <a:lstStyle/>
              <a:p>
                <a:endParaRPr lang="en-US"/>
              </a:p>
            </p:txBody>
          </p:sp>
          <p:sp>
            <p:nvSpPr>
              <p:cNvPr id="1314" name="Freeform: Shape 1313">
                <a:extLst>
                  <a:ext uri="{FF2B5EF4-FFF2-40B4-BE49-F238E27FC236}">
                    <a16:creationId xmlns:a16="http://schemas.microsoft.com/office/drawing/2014/main" id="{D77CA42A-6418-775F-0770-C3E9511E86C9}"/>
                  </a:ext>
                </a:extLst>
              </p:cNvPr>
              <p:cNvSpPr/>
              <p:nvPr/>
            </p:nvSpPr>
            <p:spPr>
              <a:xfrm>
                <a:off x="6873702" y="7313723"/>
                <a:ext cx="10823" cy="13954"/>
              </a:xfrm>
              <a:custGeom>
                <a:avLst/>
                <a:gdLst>
                  <a:gd name="connsiteX0" fmla="*/ 61 w 10823"/>
                  <a:gd name="connsiteY0" fmla="*/ 0 h 13954"/>
                  <a:gd name="connsiteX1" fmla="*/ 10824 w 10823"/>
                  <a:gd name="connsiteY1" fmla="*/ 13954 h 13954"/>
                  <a:gd name="connsiteX2" fmla="*/ 61 w 10823"/>
                  <a:gd name="connsiteY2" fmla="*/ 0 h 13954"/>
                </a:gdLst>
                <a:ahLst/>
                <a:cxnLst>
                  <a:cxn ang="0">
                    <a:pos x="connsiteX0" y="connsiteY0"/>
                  </a:cxn>
                  <a:cxn ang="0">
                    <a:pos x="connsiteX1" y="connsiteY1"/>
                  </a:cxn>
                  <a:cxn ang="0">
                    <a:pos x="connsiteX2" y="connsiteY2"/>
                  </a:cxn>
                </a:cxnLst>
                <a:rect l="l" t="t" r="r" b="b"/>
                <a:pathLst>
                  <a:path w="10823" h="13954">
                    <a:moveTo>
                      <a:pt x="61" y="0"/>
                    </a:moveTo>
                    <a:cubicBezTo>
                      <a:pt x="5204" y="3477"/>
                      <a:pt x="8443" y="8382"/>
                      <a:pt x="10824" y="13954"/>
                    </a:cubicBezTo>
                    <a:cubicBezTo>
                      <a:pt x="2919" y="12668"/>
                      <a:pt x="-511" y="7858"/>
                      <a:pt x="61" y="0"/>
                    </a:cubicBezTo>
                    <a:close/>
                  </a:path>
                </a:pathLst>
              </a:custGeom>
              <a:solidFill>
                <a:srgbClr val="FFC571"/>
              </a:solidFill>
              <a:ln w="4763" cap="flat">
                <a:noFill/>
                <a:prstDash val="solid"/>
                <a:miter/>
              </a:ln>
            </p:spPr>
            <p:txBody>
              <a:bodyPr rtlCol="0" anchor="ctr"/>
              <a:lstStyle/>
              <a:p>
                <a:endParaRPr lang="en-US"/>
              </a:p>
            </p:txBody>
          </p:sp>
          <p:sp>
            <p:nvSpPr>
              <p:cNvPr id="1315" name="Freeform: Shape 1314">
                <a:extLst>
                  <a:ext uri="{FF2B5EF4-FFF2-40B4-BE49-F238E27FC236}">
                    <a16:creationId xmlns:a16="http://schemas.microsoft.com/office/drawing/2014/main" id="{D88AC32A-FEF3-38E5-C39E-EB36154B414D}"/>
                  </a:ext>
                </a:extLst>
              </p:cNvPr>
              <p:cNvSpPr/>
              <p:nvPr/>
            </p:nvSpPr>
            <p:spPr>
              <a:xfrm>
                <a:off x="6476643" y="7496280"/>
                <a:ext cx="33312" cy="25993"/>
              </a:xfrm>
              <a:custGeom>
                <a:avLst/>
                <a:gdLst>
                  <a:gd name="connsiteX0" fmla="*/ 33313 w 33312"/>
                  <a:gd name="connsiteY0" fmla="*/ 25993 h 25993"/>
                  <a:gd name="connsiteX1" fmla="*/ 12929 w 33312"/>
                  <a:gd name="connsiteY1" fmla="*/ 9277 h 25993"/>
                  <a:gd name="connsiteX2" fmla="*/ 1642 w 33312"/>
                  <a:gd name="connsiteY2" fmla="*/ 23279 h 25993"/>
                  <a:gd name="connsiteX3" fmla="*/ 5929 w 33312"/>
                  <a:gd name="connsiteY3" fmla="*/ 1800 h 25993"/>
                  <a:gd name="connsiteX4" fmla="*/ 28884 w 33312"/>
                  <a:gd name="connsiteY4" fmla="*/ 3467 h 25993"/>
                  <a:gd name="connsiteX5" fmla="*/ 33313 w 33312"/>
                  <a:gd name="connsiteY5" fmla="*/ 25993 h 2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12" h="25993">
                    <a:moveTo>
                      <a:pt x="33313" y="25993"/>
                    </a:moveTo>
                    <a:cubicBezTo>
                      <a:pt x="21835" y="24850"/>
                      <a:pt x="18502" y="15564"/>
                      <a:pt x="12929" y="9277"/>
                    </a:cubicBezTo>
                    <a:cubicBezTo>
                      <a:pt x="5690" y="11515"/>
                      <a:pt x="11310" y="21993"/>
                      <a:pt x="1642" y="23279"/>
                    </a:cubicBezTo>
                    <a:cubicBezTo>
                      <a:pt x="-977" y="15135"/>
                      <a:pt x="-1073" y="5372"/>
                      <a:pt x="5929" y="1800"/>
                    </a:cubicBezTo>
                    <a:cubicBezTo>
                      <a:pt x="11976" y="-1248"/>
                      <a:pt x="22930" y="-248"/>
                      <a:pt x="28884" y="3467"/>
                    </a:cubicBezTo>
                    <a:cubicBezTo>
                      <a:pt x="36170" y="7943"/>
                      <a:pt x="31789" y="18183"/>
                      <a:pt x="33313" y="25993"/>
                    </a:cubicBezTo>
                    <a:close/>
                  </a:path>
                </a:pathLst>
              </a:custGeom>
              <a:solidFill>
                <a:srgbClr val="FFC369"/>
              </a:solidFill>
              <a:ln w="4763" cap="flat">
                <a:noFill/>
                <a:prstDash val="solid"/>
                <a:miter/>
              </a:ln>
            </p:spPr>
            <p:txBody>
              <a:bodyPr rtlCol="0" anchor="ctr"/>
              <a:lstStyle/>
              <a:p>
                <a:endParaRPr lang="en-US"/>
              </a:p>
            </p:txBody>
          </p:sp>
          <p:sp>
            <p:nvSpPr>
              <p:cNvPr id="1316" name="Freeform: Shape 1315">
                <a:extLst>
                  <a:ext uri="{FF2B5EF4-FFF2-40B4-BE49-F238E27FC236}">
                    <a16:creationId xmlns:a16="http://schemas.microsoft.com/office/drawing/2014/main" id="{58795C82-34E6-B80F-490D-1887ED225BBE}"/>
                  </a:ext>
                </a:extLst>
              </p:cNvPr>
              <p:cNvSpPr/>
              <p:nvPr/>
            </p:nvSpPr>
            <p:spPr>
              <a:xfrm>
                <a:off x="7678429" y="6703828"/>
                <a:ext cx="236570" cy="236562"/>
              </a:xfrm>
              <a:custGeom>
                <a:avLst/>
                <a:gdLst>
                  <a:gd name="connsiteX0" fmla="*/ 126689 w 236570"/>
                  <a:gd name="connsiteY0" fmla="*/ 40204 h 236562"/>
                  <a:gd name="connsiteX1" fmla="*/ 144500 w 236570"/>
                  <a:gd name="connsiteY1" fmla="*/ 59969 h 236562"/>
                  <a:gd name="connsiteX2" fmla="*/ 153502 w 236570"/>
                  <a:gd name="connsiteY2" fmla="*/ 88782 h 236562"/>
                  <a:gd name="connsiteX3" fmla="*/ 157788 w 236570"/>
                  <a:gd name="connsiteY3" fmla="*/ 124882 h 236562"/>
                  <a:gd name="connsiteX4" fmla="*/ 181743 w 236570"/>
                  <a:gd name="connsiteY4" fmla="*/ 126311 h 236562"/>
                  <a:gd name="connsiteX5" fmla="*/ 173123 w 236570"/>
                  <a:gd name="connsiteY5" fmla="*/ 168745 h 236562"/>
                  <a:gd name="connsiteX6" fmla="*/ 183934 w 236570"/>
                  <a:gd name="connsiteY6" fmla="*/ 170601 h 236562"/>
                  <a:gd name="connsiteX7" fmla="*/ 218367 w 236570"/>
                  <a:gd name="connsiteY7" fmla="*/ 175507 h 236562"/>
                  <a:gd name="connsiteX8" fmla="*/ 231654 w 236570"/>
                  <a:gd name="connsiteY8" fmla="*/ 195795 h 236562"/>
                  <a:gd name="connsiteX9" fmla="*/ 235274 w 236570"/>
                  <a:gd name="connsiteY9" fmla="*/ 205987 h 236562"/>
                  <a:gd name="connsiteX10" fmla="*/ 222796 w 236570"/>
                  <a:gd name="connsiteY10" fmla="*/ 203749 h 236562"/>
                  <a:gd name="connsiteX11" fmla="*/ 187649 w 236570"/>
                  <a:gd name="connsiteY11" fmla="*/ 200415 h 236562"/>
                  <a:gd name="connsiteX12" fmla="*/ 183553 w 236570"/>
                  <a:gd name="connsiteY12" fmla="*/ 218941 h 236562"/>
                  <a:gd name="connsiteX13" fmla="*/ 191745 w 236570"/>
                  <a:gd name="connsiteY13" fmla="*/ 235134 h 236562"/>
                  <a:gd name="connsiteX14" fmla="*/ 189125 w 236570"/>
                  <a:gd name="connsiteY14" fmla="*/ 236563 h 236562"/>
                  <a:gd name="connsiteX15" fmla="*/ 149454 w 236570"/>
                  <a:gd name="connsiteY15" fmla="*/ 196653 h 236562"/>
                  <a:gd name="connsiteX16" fmla="*/ 34963 w 236570"/>
                  <a:gd name="connsiteY16" fmla="*/ 67779 h 236562"/>
                  <a:gd name="connsiteX17" fmla="*/ 22819 w 236570"/>
                  <a:gd name="connsiteY17" fmla="*/ 49348 h 236562"/>
                  <a:gd name="connsiteX18" fmla="*/ 29581 w 236570"/>
                  <a:gd name="connsiteY18" fmla="*/ 40062 h 236562"/>
                  <a:gd name="connsiteX19" fmla="*/ 14770 w 236570"/>
                  <a:gd name="connsiteY19" fmla="*/ 18868 h 236562"/>
                  <a:gd name="connsiteX20" fmla="*/ 435 w 236570"/>
                  <a:gd name="connsiteY20" fmla="*/ 11772 h 236562"/>
                  <a:gd name="connsiteX21" fmla="*/ 387 w 236570"/>
                  <a:gd name="connsiteY21" fmla="*/ 6057 h 236562"/>
                  <a:gd name="connsiteX22" fmla="*/ 45298 w 236570"/>
                  <a:gd name="connsiteY22" fmla="*/ 11439 h 236562"/>
                  <a:gd name="connsiteX23" fmla="*/ 66491 w 236570"/>
                  <a:gd name="connsiteY23" fmla="*/ 43776 h 236562"/>
                  <a:gd name="connsiteX24" fmla="*/ 70825 w 236570"/>
                  <a:gd name="connsiteY24" fmla="*/ 49920 h 236562"/>
                  <a:gd name="connsiteX25" fmla="*/ 78635 w 236570"/>
                  <a:gd name="connsiteY25" fmla="*/ 49587 h 236562"/>
                  <a:gd name="connsiteX26" fmla="*/ 111497 w 236570"/>
                  <a:gd name="connsiteY26" fmla="*/ 53444 h 236562"/>
                  <a:gd name="connsiteX27" fmla="*/ 105448 w 236570"/>
                  <a:gd name="connsiteY27" fmla="*/ 38919 h 236562"/>
                  <a:gd name="connsiteX28" fmla="*/ 126689 w 236570"/>
                  <a:gd name="connsiteY28" fmla="*/ 40204 h 23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6570" h="236562">
                    <a:moveTo>
                      <a:pt x="126689" y="40204"/>
                    </a:moveTo>
                    <a:cubicBezTo>
                      <a:pt x="124164" y="50539"/>
                      <a:pt x="124164" y="50539"/>
                      <a:pt x="144500" y="59969"/>
                    </a:cubicBezTo>
                    <a:cubicBezTo>
                      <a:pt x="162360" y="64827"/>
                      <a:pt x="158407" y="79638"/>
                      <a:pt x="153502" y="88782"/>
                    </a:cubicBezTo>
                    <a:cubicBezTo>
                      <a:pt x="145786" y="103260"/>
                      <a:pt x="152739" y="113595"/>
                      <a:pt x="157788" y="124882"/>
                    </a:cubicBezTo>
                    <a:cubicBezTo>
                      <a:pt x="162550" y="135502"/>
                      <a:pt x="170551" y="125644"/>
                      <a:pt x="181743" y="126311"/>
                    </a:cubicBezTo>
                    <a:cubicBezTo>
                      <a:pt x="157073" y="138741"/>
                      <a:pt x="178933" y="155029"/>
                      <a:pt x="173123" y="168745"/>
                    </a:cubicBezTo>
                    <a:cubicBezTo>
                      <a:pt x="172885" y="169221"/>
                      <a:pt x="178172" y="177126"/>
                      <a:pt x="183934" y="170601"/>
                    </a:cubicBezTo>
                    <a:cubicBezTo>
                      <a:pt x="198317" y="154457"/>
                      <a:pt x="208318" y="156219"/>
                      <a:pt x="218367" y="175507"/>
                    </a:cubicBezTo>
                    <a:cubicBezTo>
                      <a:pt x="222082" y="182651"/>
                      <a:pt x="226844" y="189271"/>
                      <a:pt x="231654" y="195795"/>
                    </a:cubicBezTo>
                    <a:cubicBezTo>
                      <a:pt x="234036" y="199034"/>
                      <a:pt x="238893" y="202177"/>
                      <a:pt x="235274" y="205987"/>
                    </a:cubicBezTo>
                    <a:cubicBezTo>
                      <a:pt x="231368" y="210083"/>
                      <a:pt x="226368" y="207606"/>
                      <a:pt x="222796" y="203749"/>
                    </a:cubicBezTo>
                    <a:cubicBezTo>
                      <a:pt x="211985" y="192176"/>
                      <a:pt x="200555" y="194748"/>
                      <a:pt x="187649" y="200415"/>
                    </a:cubicBezTo>
                    <a:cubicBezTo>
                      <a:pt x="176314" y="205416"/>
                      <a:pt x="173123" y="209368"/>
                      <a:pt x="183553" y="218941"/>
                    </a:cubicBezTo>
                    <a:cubicBezTo>
                      <a:pt x="187744" y="222751"/>
                      <a:pt x="189077" y="229657"/>
                      <a:pt x="191745" y="235134"/>
                    </a:cubicBezTo>
                    <a:cubicBezTo>
                      <a:pt x="190839" y="235610"/>
                      <a:pt x="189983" y="236086"/>
                      <a:pt x="189125" y="236563"/>
                    </a:cubicBezTo>
                    <a:cubicBezTo>
                      <a:pt x="169980" y="229228"/>
                      <a:pt x="161693" y="210607"/>
                      <a:pt x="149454" y="196653"/>
                    </a:cubicBezTo>
                    <a:cubicBezTo>
                      <a:pt x="111591" y="153409"/>
                      <a:pt x="74397" y="109594"/>
                      <a:pt x="34963" y="67779"/>
                    </a:cubicBezTo>
                    <a:cubicBezTo>
                      <a:pt x="29915" y="62398"/>
                      <a:pt x="23437" y="57730"/>
                      <a:pt x="22819" y="49348"/>
                    </a:cubicBezTo>
                    <a:cubicBezTo>
                      <a:pt x="21675" y="43586"/>
                      <a:pt x="33534" y="45729"/>
                      <a:pt x="29581" y="40062"/>
                    </a:cubicBezTo>
                    <a:cubicBezTo>
                      <a:pt x="24723" y="32966"/>
                      <a:pt x="24152" y="22631"/>
                      <a:pt x="14770" y="18868"/>
                    </a:cubicBezTo>
                    <a:cubicBezTo>
                      <a:pt x="9769" y="16916"/>
                      <a:pt x="3959" y="16678"/>
                      <a:pt x="435" y="11772"/>
                    </a:cubicBezTo>
                    <a:cubicBezTo>
                      <a:pt x="-137" y="9867"/>
                      <a:pt x="-137" y="7963"/>
                      <a:pt x="387" y="6057"/>
                    </a:cubicBezTo>
                    <a:cubicBezTo>
                      <a:pt x="17342" y="-8516"/>
                      <a:pt x="30581" y="7248"/>
                      <a:pt x="45298" y="11439"/>
                    </a:cubicBezTo>
                    <a:cubicBezTo>
                      <a:pt x="61347" y="16345"/>
                      <a:pt x="62681" y="30918"/>
                      <a:pt x="66491" y="43776"/>
                    </a:cubicBezTo>
                    <a:cubicBezTo>
                      <a:pt x="67681" y="45967"/>
                      <a:pt x="61109" y="53587"/>
                      <a:pt x="70825" y="49920"/>
                    </a:cubicBezTo>
                    <a:cubicBezTo>
                      <a:pt x="73444" y="49396"/>
                      <a:pt x="76016" y="49444"/>
                      <a:pt x="78635" y="49587"/>
                    </a:cubicBezTo>
                    <a:cubicBezTo>
                      <a:pt x="89446" y="48539"/>
                      <a:pt x="100162" y="47967"/>
                      <a:pt x="111497" y="53444"/>
                    </a:cubicBezTo>
                    <a:cubicBezTo>
                      <a:pt x="106639" y="49396"/>
                      <a:pt x="101686" y="45538"/>
                      <a:pt x="105448" y="38919"/>
                    </a:cubicBezTo>
                    <a:cubicBezTo>
                      <a:pt x="112925" y="32966"/>
                      <a:pt x="120450" y="25631"/>
                      <a:pt x="126689" y="40204"/>
                    </a:cubicBezTo>
                    <a:close/>
                  </a:path>
                </a:pathLst>
              </a:custGeom>
              <a:solidFill>
                <a:srgbClr val="FFC269"/>
              </a:solidFill>
              <a:ln w="4763" cap="flat">
                <a:noFill/>
                <a:prstDash val="solid"/>
                <a:miter/>
              </a:ln>
            </p:spPr>
            <p:txBody>
              <a:bodyPr rtlCol="0" anchor="ctr"/>
              <a:lstStyle/>
              <a:p>
                <a:endParaRPr lang="en-US"/>
              </a:p>
            </p:txBody>
          </p:sp>
          <p:sp>
            <p:nvSpPr>
              <p:cNvPr id="1317" name="Freeform: Shape 1316">
                <a:extLst>
                  <a:ext uri="{FF2B5EF4-FFF2-40B4-BE49-F238E27FC236}">
                    <a16:creationId xmlns:a16="http://schemas.microsoft.com/office/drawing/2014/main" id="{46B68CEF-E0EC-0124-C9DB-C58E54E0EBEE}"/>
                  </a:ext>
                </a:extLst>
              </p:cNvPr>
              <p:cNvSpPr/>
              <p:nvPr/>
            </p:nvSpPr>
            <p:spPr>
              <a:xfrm>
                <a:off x="7868951" y="6917576"/>
                <a:ext cx="179721" cy="215599"/>
              </a:xfrm>
              <a:custGeom>
                <a:avLst/>
                <a:gdLst>
                  <a:gd name="connsiteX0" fmla="*/ 75661 w 179721"/>
                  <a:gd name="connsiteY0" fmla="*/ 241 h 215599"/>
                  <a:gd name="connsiteX1" fmla="*/ 80709 w 179721"/>
                  <a:gd name="connsiteY1" fmla="*/ 35483 h 215599"/>
                  <a:gd name="connsiteX2" fmla="*/ 77185 w 179721"/>
                  <a:gd name="connsiteY2" fmla="*/ 42437 h 215599"/>
                  <a:gd name="connsiteX3" fmla="*/ 97711 w 179721"/>
                  <a:gd name="connsiteY3" fmla="*/ 70869 h 215599"/>
                  <a:gd name="connsiteX4" fmla="*/ 98283 w 179721"/>
                  <a:gd name="connsiteY4" fmla="*/ 99158 h 215599"/>
                  <a:gd name="connsiteX5" fmla="*/ 107808 w 179721"/>
                  <a:gd name="connsiteY5" fmla="*/ 110302 h 215599"/>
                  <a:gd name="connsiteX6" fmla="*/ 136335 w 179721"/>
                  <a:gd name="connsiteY6" fmla="*/ 121827 h 215599"/>
                  <a:gd name="connsiteX7" fmla="*/ 143622 w 179721"/>
                  <a:gd name="connsiteY7" fmla="*/ 127447 h 215599"/>
                  <a:gd name="connsiteX8" fmla="*/ 164243 w 179721"/>
                  <a:gd name="connsiteY8" fmla="*/ 155879 h 215599"/>
                  <a:gd name="connsiteX9" fmla="*/ 149146 w 179721"/>
                  <a:gd name="connsiteY9" fmla="*/ 160499 h 215599"/>
                  <a:gd name="connsiteX10" fmla="*/ 141669 w 179721"/>
                  <a:gd name="connsiteY10" fmla="*/ 166547 h 215599"/>
                  <a:gd name="connsiteX11" fmla="*/ 150146 w 179721"/>
                  <a:gd name="connsiteY11" fmla="*/ 172500 h 215599"/>
                  <a:gd name="connsiteX12" fmla="*/ 179721 w 179721"/>
                  <a:gd name="connsiteY12" fmla="*/ 184883 h 215599"/>
                  <a:gd name="connsiteX13" fmla="*/ 179721 w 179721"/>
                  <a:gd name="connsiteY13" fmla="*/ 184883 h 215599"/>
                  <a:gd name="connsiteX14" fmla="*/ 161767 w 179721"/>
                  <a:gd name="connsiteY14" fmla="*/ 205028 h 215599"/>
                  <a:gd name="connsiteX15" fmla="*/ 155147 w 179721"/>
                  <a:gd name="connsiteY15" fmla="*/ 192598 h 215599"/>
                  <a:gd name="connsiteX16" fmla="*/ 153242 w 179721"/>
                  <a:gd name="connsiteY16" fmla="*/ 215172 h 215599"/>
                  <a:gd name="connsiteX17" fmla="*/ 140383 w 179721"/>
                  <a:gd name="connsiteY17" fmla="*/ 207457 h 215599"/>
                  <a:gd name="connsiteX18" fmla="*/ 15463 w 179721"/>
                  <a:gd name="connsiteY18" fmla="*/ 52199 h 215599"/>
                  <a:gd name="connsiteX19" fmla="*/ 175 w 179721"/>
                  <a:gd name="connsiteY19" fmla="*/ 22196 h 215599"/>
                  <a:gd name="connsiteX20" fmla="*/ 1223 w 179721"/>
                  <a:gd name="connsiteY20" fmla="*/ 21386 h 215599"/>
                  <a:gd name="connsiteX21" fmla="*/ 17225 w 179721"/>
                  <a:gd name="connsiteY21" fmla="*/ 30673 h 215599"/>
                  <a:gd name="connsiteX22" fmla="*/ 26035 w 179721"/>
                  <a:gd name="connsiteY22" fmla="*/ 28958 h 215599"/>
                  <a:gd name="connsiteX23" fmla="*/ 37989 w 179721"/>
                  <a:gd name="connsiteY23" fmla="*/ 8670 h 215599"/>
                  <a:gd name="connsiteX24" fmla="*/ 59325 w 179721"/>
                  <a:gd name="connsiteY24" fmla="*/ 5003 h 215599"/>
                  <a:gd name="connsiteX25" fmla="*/ 75661 w 179721"/>
                  <a:gd name="connsiteY25" fmla="*/ 241 h 21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9721" h="215599">
                    <a:moveTo>
                      <a:pt x="75661" y="241"/>
                    </a:moveTo>
                    <a:cubicBezTo>
                      <a:pt x="97711" y="10432"/>
                      <a:pt x="99283" y="22005"/>
                      <a:pt x="80709" y="35483"/>
                    </a:cubicBezTo>
                    <a:cubicBezTo>
                      <a:pt x="78804" y="36817"/>
                      <a:pt x="78328" y="40055"/>
                      <a:pt x="77185" y="42437"/>
                    </a:cubicBezTo>
                    <a:cubicBezTo>
                      <a:pt x="71041" y="61296"/>
                      <a:pt x="93091" y="59772"/>
                      <a:pt x="97711" y="70869"/>
                    </a:cubicBezTo>
                    <a:cubicBezTo>
                      <a:pt x="96044" y="80203"/>
                      <a:pt x="103854" y="88919"/>
                      <a:pt x="98283" y="99158"/>
                    </a:cubicBezTo>
                    <a:cubicBezTo>
                      <a:pt x="95663" y="104015"/>
                      <a:pt x="101997" y="108254"/>
                      <a:pt x="107808" y="110302"/>
                    </a:cubicBezTo>
                    <a:cubicBezTo>
                      <a:pt x="117475" y="113683"/>
                      <a:pt x="126953" y="117636"/>
                      <a:pt x="136335" y="121827"/>
                    </a:cubicBezTo>
                    <a:cubicBezTo>
                      <a:pt x="139145" y="123113"/>
                      <a:pt x="145289" y="124351"/>
                      <a:pt x="143622" y="127447"/>
                    </a:cubicBezTo>
                    <a:cubicBezTo>
                      <a:pt x="130763" y="151974"/>
                      <a:pt x="157433" y="145830"/>
                      <a:pt x="164243" y="155879"/>
                    </a:cubicBezTo>
                    <a:cubicBezTo>
                      <a:pt x="161195" y="161785"/>
                      <a:pt x="155385" y="162261"/>
                      <a:pt x="149146" y="160499"/>
                    </a:cubicBezTo>
                    <a:cubicBezTo>
                      <a:pt x="143431" y="158880"/>
                      <a:pt x="141241" y="161642"/>
                      <a:pt x="141669" y="166547"/>
                    </a:cubicBezTo>
                    <a:cubicBezTo>
                      <a:pt x="142098" y="171262"/>
                      <a:pt x="145860" y="175167"/>
                      <a:pt x="150146" y="172500"/>
                    </a:cubicBezTo>
                    <a:cubicBezTo>
                      <a:pt x="166338" y="162499"/>
                      <a:pt x="171815" y="176263"/>
                      <a:pt x="179721" y="184883"/>
                    </a:cubicBezTo>
                    <a:lnTo>
                      <a:pt x="179721" y="184883"/>
                    </a:lnTo>
                    <a:cubicBezTo>
                      <a:pt x="170911" y="189169"/>
                      <a:pt x="166196" y="197408"/>
                      <a:pt x="161767" y="205028"/>
                    </a:cubicBezTo>
                    <a:cubicBezTo>
                      <a:pt x="152480" y="203313"/>
                      <a:pt x="163767" y="194122"/>
                      <a:pt x="155147" y="192598"/>
                    </a:cubicBezTo>
                    <a:cubicBezTo>
                      <a:pt x="149194" y="199551"/>
                      <a:pt x="152718" y="207504"/>
                      <a:pt x="153242" y="215172"/>
                    </a:cubicBezTo>
                    <a:cubicBezTo>
                      <a:pt x="146241" y="217172"/>
                      <a:pt x="143622" y="211743"/>
                      <a:pt x="140383" y="207457"/>
                    </a:cubicBezTo>
                    <a:cubicBezTo>
                      <a:pt x="100235" y="154498"/>
                      <a:pt x="56992" y="104015"/>
                      <a:pt x="15463" y="52199"/>
                    </a:cubicBezTo>
                    <a:cubicBezTo>
                      <a:pt x="8510" y="43532"/>
                      <a:pt x="-1444" y="35578"/>
                      <a:pt x="175" y="22196"/>
                    </a:cubicBezTo>
                    <a:cubicBezTo>
                      <a:pt x="175" y="22196"/>
                      <a:pt x="1175" y="21386"/>
                      <a:pt x="1223" y="21386"/>
                    </a:cubicBezTo>
                    <a:cubicBezTo>
                      <a:pt x="5795" y="25291"/>
                      <a:pt x="16558" y="16195"/>
                      <a:pt x="17225" y="30673"/>
                    </a:cubicBezTo>
                    <a:cubicBezTo>
                      <a:pt x="17558" y="38055"/>
                      <a:pt x="26035" y="31530"/>
                      <a:pt x="26035" y="28958"/>
                    </a:cubicBezTo>
                    <a:cubicBezTo>
                      <a:pt x="25892" y="19338"/>
                      <a:pt x="32560" y="14290"/>
                      <a:pt x="37989" y="8670"/>
                    </a:cubicBezTo>
                    <a:cubicBezTo>
                      <a:pt x="43704" y="2860"/>
                      <a:pt x="49133" y="-5474"/>
                      <a:pt x="59325" y="5003"/>
                    </a:cubicBezTo>
                    <a:cubicBezTo>
                      <a:pt x="63183" y="8908"/>
                      <a:pt x="72660" y="10337"/>
                      <a:pt x="75661" y="241"/>
                    </a:cubicBezTo>
                    <a:close/>
                  </a:path>
                </a:pathLst>
              </a:custGeom>
              <a:solidFill>
                <a:srgbClr val="FFC265"/>
              </a:solidFill>
              <a:ln w="4763" cap="flat">
                <a:noFill/>
                <a:prstDash val="solid"/>
                <a:miter/>
              </a:ln>
            </p:spPr>
            <p:txBody>
              <a:bodyPr rtlCol="0" anchor="ctr"/>
              <a:lstStyle/>
              <a:p>
                <a:endParaRPr lang="en-US"/>
              </a:p>
            </p:txBody>
          </p:sp>
          <p:sp>
            <p:nvSpPr>
              <p:cNvPr id="1318" name="Freeform: Shape 1317">
                <a:extLst>
                  <a:ext uri="{FF2B5EF4-FFF2-40B4-BE49-F238E27FC236}">
                    <a16:creationId xmlns:a16="http://schemas.microsoft.com/office/drawing/2014/main" id="{8EB84B35-0C36-A66B-E3A5-C640923A6B29}"/>
                  </a:ext>
                </a:extLst>
              </p:cNvPr>
              <p:cNvSpPr/>
              <p:nvPr/>
            </p:nvSpPr>
            <p:spPr>
              <a:xfrm>
                <a:off x="7926657" y="6864588"/>
                <a:ext cx="20851" cy="30987"/>
              </a:xfrm>
              <a:custGeom>
                <a:avLst/>
                <a:gdLst>
                  <a:gd name="connsiteX0" fmla="*/ 0 w 20851"/>
                  <a:gd name="connsiteY0" fmla="*/ 8318 h 30987"/>
                  <a:gd name="connsiteX1" fmla="*/ 714 w 20851"/>
                  <a:gd name="connsiteY1" fmla="*/ 4318 h 30987"/>
                  <a:gd name="connsiteX2" fmla="*/ 18622 w 20851"/>
                  <a:gd name="connsiteY2" fmla="*/ 3413 h 30987"/>
                  <a:gd name="connsiteX3" fmla="*/ 11430 w 20851"/>
                  <a:gd name="connsiteY3" fmla="*/ 18701 h 30987"/>
                  <a:gd name="connsiteX4" fmla="*/ 2334 w 20851"/>
                  <a:gd name="connsiteY4" fmla="*/ 30988 h 30987"/>
                  <a:gd name="connsiteX5" fmla="*/ 0 w 20851"/>
                  <a:gd name="connsiteY5" fmla="*/ 8318 h 3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1" h="30987">
                    <a:moveTo>
                      <a:pt x="0" y="8318"/>
                    </a:moveTo>
                    <a:cubicBezTo>
                      <a:pt x="238" y="6984"/>
                      <a:pt x="476" y="5651"/>
                      <a:pt x="714" y="4318"/>
                    </a:cubicBezTo>
                    <a:cubicBezTo>
                      <a:pt x="6572" y="508"/>
                      <a:pt x="13907" y="-2684"/>
                      <a:pt x="18622" y="3413"/>
                    </a:cubicBezTo>
                    <a:cubicBezTo>
                      <a:pt x="24289" y="10747"/>
                      <a:pt x="18145" y="15510"/>
                      <a:pt x="11430" y="18701"/>
                    </a:cubicBezTo>
                    <a:cubicBezTo>
                      <a:pt x="6334" y="21129"/>
                      <a:pt x="11763" y="30273"/>
                      <a:pt x="2334" y="30988"/>
                    </a:cubicBezTo>
                    <a:cubicBezTo>
                      <a:pt x="1571" y="23558"/>
                      <a:pt x="762" y="15938"/>
                      <a:pt x="0" y="8318"/>
                    </a:cubicBezTo>
                    <a:close/>
                  </a:path>
                </a:pathLst>
              </a:custGeom>
              <a:solidFill>
                <a:srgbClr val="FFC265"/>
              </a:solidFill>
              <a:ln w="4763" cap="flat">
                <a:noFill/>
                <a:prstDash val="solid"/>
                <a:miter/>
              </a:ln>
            </p:spPr>
            <p:txBody>
              <a:bodyPr rtlCol="0" anchor="ctr"/>
              <a:lstStyle/>
              <a:p>
                <a:endParaRPr lang="en-US"/>
              </a:p>
            </p:txBody>
          </p:sp>
          <p:sp>
            <p:nvSpPr>
              <p:cNvPr id="1319" name="Freeform: Shape 1318">
                <a:extLst>
                  <a:ext uri="{FF2B5EF4-FFF2-40B4-BE49-F238E27FC236}">
                    <a16:creationId xmlns:a16="http://schemas.microsoft.com/office/drawing/2014/main" id="{F9559166-906D-07EF-9462-D313A560246A}"/>
                  </a:ext>
                </a:extLst>
              </p:cNvPr>
              <p:cNvSpPr/>
              <p:nvPr/>
            </p:nvSpPr>
            <p:spPr>
              <a:xfrm>
                <a:off x="7542891" y="6465575"/>
                <a:ext cx="284658" cy="291697"/>
              </a:xfrm>
              <a:custGeom>
                <a:avLst/>
                <a:gdLst>
                  <a:gd name="connsiteX0" fmla="*/ 198362 w 284658"/>
                  <a:gd name="connsiteY0" fmla="*/ 284935 h 291697"/>
                  <a:gd name="connsiteX1" fmla="*/ 178550 w 284658"/>
                  <a:gd name="connsiteY1" fmla="*/ 252359 h 291697"/>
                  <a:gd name="connsiteX2" fmla="*/ 171549 w 284658"/>
                  <a:gd name="connsiteY2" fmla="*/ 212069 h 291697"/>
                  <a:gd name="connsiteX3" fmla="*/ 156976 w 284658"/>
                  <a:gd name="connsiteY3" fmla="*/ 145013 h 291697"/>
                  <a:gd name="connsiteX4" fmla="*/ 118447 w 284658"/>
                  <a:gd name="connsiteY4" fmla="*/ 138202 h 291697"/>
                  <a:gd name="connsiteX5" fmla="*/ 102969 w 284658"/>
                  <a:gd name="connsiteY5" fmla="*/ 136916 h 291697"/>
                  <a:gd name="connsiteX6" fmla="*/ 104874 w 284658"/>
                  <a:gd name="connsiteY6" fmla="*/ 122391 h 291697"/>
                  <a:gd name="connsiteX7" fmla="*/ 33103 w 284658"/>
                  <a:gd name="connsiteY7" fmla="*/ 129201 h 291697"/>
                  <a:gd name="connsiteX8" fmla="*/ 16815 w 284658"/>
                  <a:gd name="connsiteY8" fmla="*/ 143965 h 291697"/>
                  <a:gd name="connsiteX9" fmla="*/ 1099 w 284658"/>
                  <a:gd name="connsiteY9" fmla="*/ 132582 h 291697"/>
                  <a:gd name="connsiteX10" fmla="*/ 99 w 284658"/>
                  <a:gd name="connsiteY10" fmla="*/ 127106 h 291697"/>
                  <a:gd name="connsiteX11" fmla="*/ 7386 w 284658"/>
                  <a:gd name="connsiteY11" fmla="*/ 118581 h 291697"/>
                  <a:gd name="connsiteX12" fmla="*/ 47962 w 284658"/>
                  <a:gd name="connsiteY12" fmla="*/ 102055 h 291697"/>
                  <a:gd name="connsiteX13" fmla="*/ 29293 w 284658"/>
                  <a:gd name="connsiteY13" fmla="*/ 82195 h 291697"/>
                  <a:gd name="connsiteX14" fmla="*/ 29150 w 284658"/>
                  <a:gd name="connsiteY14" fmla="*/ 64003 h 291697"/>
                  <a:gd name="connsiteX15" fmla="*/ 37151 w 284658"/>
                  <a:gd name="connsiteY15" fmla="*/ 55716 h 291697"/>
                  <a:gd name="connsiteX16" fmla="*/ 47629 w 284658"/>
                  <a:gd name="connsiteY16" fmla="*/ 55764 h 291697"/>
                  <a:gd name="connsiteX17" fmla="*/ 75204 w 284658"/>
                  <a:gd name="connsiteY17" fmla="*/ 73670 h 291697"/>
                  <a:gd name="connsiteX18" fmla="*/ 75251 w 284658"/>
                  <a:gd name="connsiteY18" fmla="*/ 87577 h 291697"/>
                  <a:gd name="connsiteX19" fmla="*/ 99635 w 284658"/>
                  <a:gd name="connsiteY19" fmla="*/ 49715 h 291697"/>
                  <a:gd name="connsiteX20" fmla="*/ 100064 w 284658"/>
                  <a:gd name="connsiteY20" fmla="*/ 7329 h 291697"/>
                  <a:gd name="connsiteX21" fmla="*/ 119543 w 284658"/>
                  <a:gd name="connsiteY21" fmla="*/ 9948 h 291697"/>
                  <a:gd name="connsiteX22" fmla="*/ 148594 w 284658"/>
                  <a:gd name="connsiteY22" fmla="*/ 75671 h 291697"/>
                  <a:gd name="connsiteX23" fmla="*/ 161976 w 284658"/>
                  <a:gd name="connsiteY23" fmla="*/ 106151 h 291697"/>
                  <a:gd name="connsiteX24" fmla="*/ 155595 w 284658"/>
                  <a:gd name="connsiteY24" fmla="*/ 114342 h 291697"/>
                  <a:gd name="connsiteX25" fmla="*/ 175978 w 284658"/>
                  <a:gd name="connsiteY25" fmla="*/ 113628 h 291697"/>
                  <a:gd name="connsiteX26" fmla="*/ 204219 w 284658"/>
                  <a:gd name="connsiteY26" fmla="*/ 140393 h 291697"/>
                  <a:gd name="connsiteX27" fmla="*/ 206601 w 284658"/>
                  <a:gd name="connsiteY27" fmla="*/ 152728 h 291697"/>
                  <a:gd name="connsiteX28" fmla="*/ 204792 w 284658"/>
                  <a:gd name="connsiteY28" fmla="*/ 153537 h 291697"/>
                  <a:gd name="connsiteX29" fmla="*/ 205791 w 284658"/>
                  <a:gd name="connsiteY29" fmla="*/ 153204 h 291697"/>
                  <a:gd name="connsiteX30" fmla="*/ 207411 w 284658"/>
                  <a:gd name="connsiteY30" fmla="*/ 152252 h 291697"/>
                  <a:gd name="connsiteX31" fmla="*/ 206601 w 284658"/>
                  <a:gd name="connsiteY31" fmla="*/ 152728 h 291697"/>
                  <a:gd name="connsiteX32" fmla="*/ 212268 w 284658"/>
                  <a:gd name="connsiteY32" fmla="*/ 174016 h 291697"/>
                  <a:gd name="connsiteX33" fmla="*/ 202743 w 284658"/>
                  <a:gd name="connsiteY33" fmla="*/ 181446 h 291697"/>
                  <a:gd name="connsiteX34" fmla="*/ 194933 w 284658"/>
                  <a:gd name="connsiteY34" fmla="*/ 194162 h 291697"/>
                  <a:gd name="connsiteX35" fmla="*/ 210697 w 284658"/>
                  <a:gd name="connsiteY35" fmla="*/ 200306 h 291697"/>
                  <a:gd name="connsiteX36" fmla="*/ 248797 w 284658"/>
                  <a:gd name="connsiteY36" fmla="*/ 210592 h 291697"/>
                  <a:gd name="connsiteX37" fmla="*/ 259179 w 284658"/>
                  <a:gd name="connsiteY37" fmla="*/ 181684 h 291697"/>
                  <a:gd name="connsiteX38" fmla="*/ 277657 w 284658"/>
                  <a:gd name="connsiteY38" fmla="*/ 184637 h 291697"/>
                  <a:gd name="connsiteX39" fmla="*/ 275705 w 284658"/>
                  <a:gd name="connsiteY39" fmla="*/ 240263 h 291697"/>
                  <a:gd name="connsiteX40" fmla="*/ 268895 w 284658"/>
                  <a:gd name="connsiteY40" fmla="*/ 250740 h 291697"/>
                  <a:gd name="connsiteX41" fmla="*/ 259417 w 284658"/>
                  <a:gd name="connsiteY41" fmla="*/ 260361 h 291697"/>
                  <a:gd name="connsiteX42" fmla="*/ 273229 w 284658"/>
                  <a:gd name="connsiteY42" fmla="*/ 263646 h 291697"/>
                  <a:gd name="connsiteX43" fmla="*/ 284658 w 284658"/>
                  <a:gd name="connsiteY43" fmla="*/ 269552 h 291697"/>
                  <a:gd name="connsiteX44" fmla="*/ 262227 w 284658"/>
                  <a:gd name="connsiteY44" fmla="*/ 278458 h 291697"/>
                  <a:gd name="connsiteX45" fmla="*/ 241177 w 284658"/>
                  <a:gd name="connsiteY45" fmla="*/ 279363 h 291697"/>
                  <a:gd name="connsiteX46" fmla="*/ 223460 w 284658"/>
                  <a:gd name="connsiteY46" fmla="*/ 278125 h 291697"/>
                  <a:gd name="connsiteX47" fmla="*/ 240939 w 284658"/>
                  <a:gd name="connsiteY47" fmla="*/ 253598 h 291697"/>
                  <a:gd name="connsiteX48" fmla="*/ 244463 w 284658"/>
                  <a:gd name="connsiteY48" fmla="*/ 239739 h 291697"/>
                  <a:gd name="connsiteX49" fmla="*/ 230890 w 284658"/>
                  <a:gd name="connsiteY49" fmla="*/ 244120 h 291697"/>
                  <a:gd name="connsiteX50" fmla="*/ 218984 w 284658"/>
                  <a:gd name="connsiteY50" fmla="*/ 281125 h 291697"/>
                  <a:gd name="connsiteX51" fmla="*/ 214030 w 284658"/>
                  <a:gd name="connsiteY51" fmla="*/ 291698 h 291697"/>
                  <a:gd name="connsiteX52" fmla="*/ 205934 w 284658"/>
                  <a:gd name="connsiteY52" fmla="*/ 290364 h 291697"/>
                  <a:gd name="connsiteX53" fmla="*/ 198362 w 284658"/>
                  <a:gd name="connsiteY53" fmla="*/ 284935 h 29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4658" h="291697">
                    <a:moveTo>
                      <a:pt x="198362" y="284935"/>
                    </a:moveTo>
                    <a:cubicBezTo>
                      <a:pt x="192742" y="273505"/>
                      <a:pt x="194694" y="257408"/>
                      <a:pt x="178550" y="252359"/>
                    </a:cubicBezTo>
                    <a:cubicBezTo>
                      <a:pt x="178788" y="238501"/>
                      <a:pt x="177169" y="225451"/>
                      <a:pt x="171549" y="212069"/>
                    </a:cubicBezTo>
                    <a:cubicBezTo>
                      <a:pt x="162643" y="190923"/>
                      <a:pt x="154404" y="168920"/>
                      <a:pt x="156976" y="145013"/>
                    </a:cubicBezTo>
                    <a:cubicBezTo>
                      <a:pt x="147165" y="125963"/>
                      <a:pt x="131830" y="136012"/>
                      <a:pt x="118447" y="138202"/>
                    </a:cubicBezTo>
                    <a:cubicBezTo>
                      <a:pt x="112827" y="139155"/>
                      <a:pt x="107684" y="140774"/>
                      <a:pt x="102969" y="136916"/>
                    </a:cubicBezTo>
                    <a:cubicBezTo>
                      <a:pt x="97302" y="132249"/>
                      <a:pt x="101826" y="127868"/>
                      <a:pt x="104874" y="122391"/>
                    </a:cubicBezTo>
                    <a:cubicBezTo>
                      <a:pt x="76156" y="156586"/>
                      <a:pt x="73251" y="156872"/>
                      <a:pt x="33103" y="129201"/>
                    </a:cubicBezTo>
                    <a:cubicBezTo>
                      <a:pt x="32817" y="140155"/>
                      <a:pt x="30055" y="148870"/>
                      <a:pt x="16815" y="143965"/>
                    </a:cubicBezTo>
                    <a:cubicBezTo>
                      <a:pt x="11720" y="140012"/>
                      <a:pt x="6004" y="136821"/>
                      <a:pt x="1099" y="132582"/>
                    </a:cubicBezTo>
                    <a:cubicBezTo>
                      <a:pt x="146" y="130868"/>
                      <a:pt x="-187" y="129058"/>
                      <a:pt x="99" y="127106"/>
                    </a:cubicBezTo>
                    <a:cubicBezTo>
                      <a:pt x="1480" y="123343"/>
                      <a:pt x="3814" y="120438"/>
                      <a:pt x="7386" y="118581"/>
                    </a:cubicBezTo>
                    <a:cubicBezTo>
                      <a:pt x="20959" y="111151"/>
                      <a:pt x="31055" y="94578"/>
                      <a:pt x="47962" y="102055"/>
                    </a:cubicBezTo>
                    <a:cubicBezTo>
                      <a:pt x="34722" y="104579"/>
                      <a:pt x="30055" y="95483"/>
                      <a:pt x="29293" y="82195"/>
                    </a:cubicBezTo>
                    <a:cubicBezTo>
                      <a:pt x="29198" y="76147"/>
                      <a:pt x="27674" y="70098"/>
                      <a:pt x="29150" y="64003"/>
                    </a:cubicBezTo>
                    <a:cubicBezTo>
                      <a:pt x="30436" y="59907"/>
                      <a:pt x="32484" y="56525"/>
                      <a:pt x="37151" y="55716"/>
                    </a:cubicBezTo>
                    <a:cubicBezTo>
                      <a:pt x="40199" y="50954"/>
                      <a:pt x="41771" y="65241"/>
                      <a:pt x="47629" y="55764"/>
                    </a:cubicBezTo>
                    <a:cubicBezTo>
                      <a:pt x="53105" y="46857"/>
                      <a:pt x="72584" y="59383"/>
                      <a:pt x="75204" y="73670"/>
                    </a:cubicBezTo>
                    <a:cubicBezTo>
                      <a:pt x="76109" y="78338"/>
                      <a:pt x="72060" y="82957"/>
                      <a:pt x="75251" y="87577"/>
                    </a:cubicBezTo>
                    <a:cubicBezTo>
                      <a:pt x="91587" y="81148"/>
                      <a:pt x="101445" y="65717"/>
                      <a:pt x="99635" y="49715"/>
                    </a:cubicBezTo>
                    <a:cubicBezTo>
                      <a:pt x="98111" y="35570"/>
                      <a:pt x="95063" y="21426"/>
                      <a:pt x="100064" y="7329"/>
                    </a:cubicBezTo>
                    <a:cubicBezTo>
                      <a:pt x="107350" y="2186"/>
                      <a:pt x="115304" y="-7435"/>
                      <a:pt x="119543" y="9948"/>
                    </a:cubicBezTo>
                    <a:cubicBezTo>
                      <a:pt x="109446" y="37999"/>
                      <a:pt x="120733" y="63621"/>
                      <a:pt x="148594" y="75671"/>
                    </a:cubicBezTo>
                    <a:cubicBezTo>
                      <a:pt x="154785" y="84767"/>
                      <a:pt x="141498" y="101769"/>
                      <a:pt x="161976" y="106151"/>
                    </a:cubicBezTo>
                    <a:cubicBezTo>
                      <a:pt x="166405" y="107103"/>
                      <a:pt x="152451" y="107961"/>
                      <a:pt x="155595" y="114342"/>
                    </a:cubicBezTo>
                    <a:cubicBezTo>
                      <a:pt x="162738" y="129058"/>
                      <a:pt x="169073" y="111199"/>
                      <a:pt x="175978" y="113628"/>
                    </a:cubicBezTo>
                    <a:cubicBezTo>
                      <a:pt x="184503" y="123296"/>
                      <a:pt x="184646" y="141250"/>
                      <a:pt x="204219" y="140393"/>
                    </a:cubicBezTo>
                    <a:cubicBezTo>
                      <a:pt x="209744" y="140155"/>
                      <a:pt x="207697" y="147775"/>
                      <a:pt x="206601" y="152728"/>
                    </a:cubicBezTo>
                    <a:cubicBezTo>
                      <a:pt x="203267" y="154300"/>
                      <a:pt x="203601" y="151061"/>
                      <a:pt x="204792" y="153537"/>
                    </a:cubicBezTo>
                    <a:cubicBezTo>
                      <a:pt x="204792" y="153633"/>
                      <a:pt x="205125" y="153537"/>
                      <a:pt x="205791" y="153204"/>
                    </a:cubicBezTo>
                    <a:cubicBezTo>
                      <a:pt x="208220" y="151918"/>
                      <a:pt x="206172" y="149775"/>
                      <a:pt x="207411" y="152252"/>
                    </a:cubicBezTo>
                    <a:cubicBezTo>
                      <a:pt x="207458" y="152299"/>
                      <a:pt x="206887" y="152633"/>
                      <a:pt x="206601" y="152728"/>
                    </a:cubicBezTo>
                    <a:cubicBezTo>
                      <a:pt x="220079" y="157062"/>
                      <a:pt x="211697" y="166492"/>
                      <a:pt x="212268" y="174016"/>
                    </a:cubicBezTo>
                    <a:cubicBezTo>
                      <a:pt x="209030" y="176445"/>
                      <a:pt x="205125" y="178350"/>
                      <a:pt x="202743" y="181446"/>
                    </a:cubicBezTo>
                    <a:cubicBezTo>
                      <a:pt x="199695" y="185447"/>
                      <a:pt x="191742" y="187542"/>
                      <a:pt x="194933" y="194162"/>
                    </a:cubicBezTo>
                    <a:cubicBezTo>
                      <a:pt x="197790" y="200115"/>
                      <a:pt x="203696" y="201067"/>
                      <a:pt x="210697" y="200306"/>
                    </a:cubicBezTo>
                    <a:cubicBezTo>
                      <a:pt x="223794" y="198829"/>
                      <a:pt x="237081" y="198829"/>
                      <a:pt x="248797" y="210592"/>
                    </a:cubicBezTo>
                    <a:cubicBezTo>
                      <a:pt x="235843" y="192780"/>
                      <a:pt x="250368" y="188447"/>
                      <a:pt x="259179" y="181684"/>
                    </a:cubicBezTo>
                    <a:cubicBezTo>
                      <a:pt x="266370" y="176159"/>
                      <a:pt x="273419" y="171635"/>
                      <a:pt x="277657" y="184637"/>
                    </a:cubicBezTo>
                    <a:cubicBezTo>
                      <a:pt x="272847" y="202877"/>
                      <a:pt x="283706" y="221403"/>
                      <a:pt x="275705" y="240263"/>
                    </a:cubicBezTo>
                    <a:cubicBezTo>
                      <a:pt x="273848" y="244644"/>
                      <a:pt x="279086" y="251121"/>
                      <a:pt x="268895" y="250740"/>
                    </a:cubicBezTo>
                    <a:cubicBezTo>
                      <a:pt x="263037" y="250502"/>
                      <a:pt x="257131" y="252883"/>
                      <a:pt x="259417" y="260361"/>
                    </a:cubicBezTo>
                    <a:cubicBezTo>
                      <a:pt x="261703" y="267837"/>
                      <a:pt x="268037" y="264932"/>
                      <a:pt x="273229" y="263646"/>
                    </a:cubicBezTo>
                    <a:cubicBezTo>
                      <a:pt x="276371" y="266981"/>
                      <a:pt x="282515" y="264361"/>
                      <a:pt x="284658" y="269552"/>
                    </a:cubicBezTo>
                    <a:cubicBezTo>
                      <a:pt x="277181" y="272505"/>
                      <a:pt x="269704" y="275505"/>
                      <a:pt x="262227" y="278458"/>
                    </a:cubicBezTo>
                    <a:cubicBezTo>
                      <a:pt x="254702" y="267218"/>
                      <a:pt x="248178" y="278601"/>
                      <a:pt x="241177" y="279363"/>
                    </a:cubicBezTo>
                    <a:cubicBezTo>
                      <a:pt x="234938" y="283792"/>
                      <a:pt x="228699" y="287840"/>
                      <a:pt x="223460" y="278125"/>
                    </a:cubicBezTo>
                    <a:cubicBezTo>
                      <a:pt x="226841" y="268219"/>
                      <a:pt x="231557" y="259313"/>
                      <a:pt x="240939" y="253598"/>
                    </a:cubicBezTo>
                    <a:cubicBezTo>
                      <a:pt x="246558" y="250169"/>
                      <a:pt x="248845" y="244311"/>
                      <a:pt x="244463" y="239739"/>
                    </a:cubicBezTo>
                    <a:cubicBezTo>
                      <a:pt x="239081" y="234167"/>
                      <a:pt x="234271" y="240739"/>
                      <a:pt x="230890" y="244120"/>
                    </a:cubicBezTo>
                    <a:cubicBezTo>
                      <a:pt x="220888" y="254264"/>
                      <a:pt x="214126" y="265932"/>
                      <a:pt x="218984" y="281125"/>
                    </a:cubicBezTo>
                    <a:cubicBezTo>
                      <a:pt x="218936" y="285411"/>
                      <a:pt x="217888" y="289173"/>
                      <a:pt x="214030" y="291698"/>
                    </a:cubicBezTo>
                    <a:cubicBezTo>
                      <a:pt x="211363" y="291269"/>
                      <a:pt x="208649" y="290841"/>
                      <a:pt x="205934" y="290364"/>
                    </a:cubicBezTo>
                    <a:cubicBezTo>
                      <a:pt x="203839" y="287936"/>
                      <a:pt x="200457" y="287411"/>
                      <a:pt x="198362" y="284935"/>
                    </a:cubicBezTo>
                    <a:close/>
                  </a:path>
                </a:pathLst>
              </a:custGeom>
              <a:solidFill>
                <a:srgbClr val="FFC061"/>
              </a:solidFill>
              <a:ln w="4763" cap="flat">
                <a:noFill/>
                <a:prstDash val="solid"/>
                <a:miter/>
              </a:ln>
            </p:spPr>
            <p:txBody>
              <a:bodyPr rtlCol="0" anchor="ctr"/>
              <a:lstStyle/>
              <a:p>
                <a:endParaRPr lang="en-US"/>
              </a:p>
            </p:txBody>
          </p:sp>
          <p:sp>
            <p:nvSpPr>
              <p:cNvPr id="1320" name="Freeform: Shape 1319">
                <a:extLst>
                  <a:ext uri="{FF2B5EF4-FFF2-40B4-BE49-F238E27FC236}">
                    <a16:creationId xmlns:a16="http://schemas.microsoft.com/office/drawing/2014/main" id="{5E0E9251-271D-ACC8-8CC8-7EB5838A6A63}"/>
                  </a:ext>
                </a:extLst>
              </p:cNvPr>
              <p:cNvSpPr/>
              <p:nvPr/>
            </p:nvSpPr>
            <p:spPr>
              <a:xfrm>
                <a:off x="7816120" y="6714429"/>
                <a:ext cx="32813" cy="20697"/>
              </a:xfrm>
              <a:custGeom>
                <a:avLst/>
                <a:gdLst>
                  <a:gd name="connsiteX0" fmla="*/ 11430 w 32813"/>
                  <a:gd name="connsiteY0" fmla="*/ 20697 h 20697"/>
                  <a:gd name="connsiteX1" fmla="*/ 0 w 32813"/>
                  <a:gd name="connsiteY1" fmla="*/ 14792 h 20697"/>
                  <a:gd name="connsiteX2" fmla="*/ 1762 w 32813"/>
                  <a:gd name="connsiteY2" fmla="*/ 13840 h 20697"/>
                  <a:gd name="connsiteX3" fmla="*/ 32813 w 32813"/>
                  <a:gd name="connsiteY3" fmla="*/ 19031 h 20697"/>
                  <a:gd name="connsiteX4" fmla="*/ 11430 w 32813"/>
                  <a:gd name="connsiteY4" fmla="*/ 20697 h 2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13" h="20697">
                    <a:moveTo>
                      <a:pt x="11430" y="20697"/>
                    </a:moveTo>
                    <a:cubicBezTo>
                      <a:pt x="7048" y="19888"/>
                      <a:pt x="2048" y="20174"/>
                      <a:pt x="0" y="14792"/>
                    </a:cubicBezTo>
                    <a:cubicBezTo>
                      <a:pt x="619" y="14506"/>
                      <a:pt x="1333" y="14316"/>
                      <a:pt x="1762" y="13840"/>
                    </a:cubicBezTo>
                    <a:cubicBezTo>
                      <a:pt x="19192" y="-5401"/>
                      <a:pt x="19192" y="-5401"/>
                      <a:pt x="32813" y="19031"/>
                    </a:cubicBezTo>
                    <a:cubicBezTo>
                      <a:pt x="25765" y="20983"/>
                      <a:pt x="18049" y="14220"/>
                      <a:pt x="11430" y="20697"/>
                    </a:cubicBezTo>
                    <a:close/>
                  </a:path>
                </a:pathLst>
              </a:custGeom>
              <a:solidFill>
                <a:srgbClr val="FFCC85"/>
              </a:solidFill>
              <a:ln w="4763" cap="flat">
                <a:noFill/>
                <a:prstDash val="solid"/>
                <a:miter/>
              </a:ln>
            </p:spPr>
            <p:txBody>
              <a:bodyPr rtlCol="0" anchor="ctr"/>
              <a:lstStyle/>
              <a:p>
                <a:endParaRPr lang="en-US"/>
              </a:p>
            </p:txBody>
          </p:sp>
          <p:sp>
            <p:nvSpPr>
              <p:cNvPr id="1321" name="Freeform: Shape 1320">
                <a:extLst>
                  <a:ext uri="{FF2B5EF4-FFF2-40B4-BE49-F238E27FC236}">
                    <a16:creationId xmlns:a16="http://schemas.microsoft.com/office/drawing/2014/main" id="{1619FAB8-8929-DAEB-003E-1EB855F4F812}"/>
                  </a:ext>
                </a:extLst>
              </p:cNvPr>
              <p:cNvSpPr/>
              <p:nvPr/>
            </p:nvSpPr>
            <p:spPr>
              <a:xfrm>
                <a:off x="7651094" y="6470195"/>
                <a:ext cx="59278" cy="71050"/>
              </a:xfrm>
              <a:custGeom>
                <a:avLst/>
                <a:gdLst>
                  <a:gd name="connsiteX0" fmla="*/ 40343 w 59278"/>
                  <a:gd name="connsiteY0" fmla="*/ 71051 h 71050"/>
                  <a:gd name="connsiteX1" fmla="*/ 6814 w 59278"/>
                  <a:gd name="connsiteY1" fmla="*/ 38142 h 71050"/>
                  <a:gd name="connsiteX2" fmla="*/ 2529 w 59278"/>
                  <a:gd name="connsiteY2" fmla="*/ 20806 h 71050"/>
                  <a:gd name="connsiteX3" fmla="*/ 8862 w 59278"/>
                  <a:gd name="connsiteY3" fmla="*/ 7185 h 71050"/>
                  <a:gd name="connsiteX4" fmla="*/ 27532 w 59278"/>
                  <a:gd name="connsiteY4" fmla="*/ 4376 h 71050"/>
                  <a:gd name="connsiteX5" fmla="*/ 51773 w 59278"/>
                  <a:gd name="connsiteY5" fmla="*/ 26759 h 71050"/>
                  <a:gd name="connsiteX6" fmla="*/ 51773 w 59278"/>
                  <a:gd name="connsiteY6" fmla="*/ 26759 h 71050"/>
                  <a:gd name="connsiteX7" fmla="*/ 46200 w 59278"/>
                  <a:gd name="connsiteY7" fmla="*/ 59383 h 71050"/>
                  <a:gd name="connsiteX8" fmla="*/ 40343 w 59278"/>
                  <a:gd name="connsiteY8" fmla="*/ 71051 h 7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78" h="71050">
                    <a:moveTo>
                      <a:pt x="40343" y="71051"/>
                    </a:moveTo>
                    <a:cubicBezTo>
                      <a:pt x="12625" y="70574"/>
                      <a:pt x="4957" y="63335"/>
                      <a:pt x="6814" y="38142"/>
                    </a:cubicBezTo>
                    <a:cubicBezTo>
                      <a:pt x="7338" y="31569"/>
                      <a:pt x="5148" y="26283"/>
                      <a:pt x="2529" y="20806"/>
                    </a:cubicBezTo>
                    <a:cubicBezTo>
                      <a:pt x="-853" y="13710"/>
                      <a:pt x="-2568" y="7424"/>
                      <a:pt x="8862" y="7185"/>
                    </a:cubicBezTo>
                    <a:cubicBezTo>
                      <a:pt x="14911" y="5281"/>
                      <a:pt x="19578" y="-6102"/>
                      <a:pt x="27532" y="4376"/>
                    </a:cubicBezTo>
                    <a:cubicBezTo>
                      <a:pt x="36056" y="11329"/>
                      <a:pt x="45963" y="16853"/>
                      <a:pt x="51773" y="26759"/>
                    </a:cubicBezTo>
                    <a:cubicBezTo>
                      <a:pt x="51773" y="26759"/>
                      <a:pt x="51773" y="26759"/>
                      <a:pt x="51773" y="26759"/>
                    </a:cubicBezTo>
                    <a:cubicBezTo>
                      <a:pt x="59297" y="39190"/>
                      <a:pt x="66108" y="51144"/>
                      <a:pt x="46200" y="59383"/>
                    </a:cubicBezTo>
                    <a:cubicBezTo>
                      <a:pt x="43819" y="60335"/>
                      <a:pt x="33818" y="63097"/>
                      <a:pt x="40343" y="71051"/>
                    </a:cubicBezTo>
                    <a:close/>
                  </a:path>
                </a:pathLst>
              </a:custGeom>
              <a:solidFill>
                <a:srgbClr val="FFC46E"/>
              </a:solidFill>
              <a:ln w="4763" cap="flat">
                <a:noFill/>
                <a:prstDash val="solid"/>
                <a:miter/>
              </a:ln>
            </p:spPr>
            <p:txBody>
              <a:bodyPr rtlCol="0" anchor="ctr"/>
              <a:lstStyle/>
              <a:p>
                <a:endParaRPr lang="en-US"/>
              </a:p>
            </p:txBody>
          </p:sp>
          <p:sp>
            <p:nvSpPr>
              <p:cNvPr id="1322" name="Freeform: Shape 1321">
                <a:extLst>
                  <a:ext uri="{FF2B5EF4-FFF2-40B4-BE49-F238E27FC236}">
                    <a16:creationId xmlns:a16="http://schemas.microsoft.com/office/drawing/2014/main" id="{D8A585D1-712E-9713-3259-13CD5CB767B3}"/>
                  </a:ext>
                </a:extLst>
              </p:cNvPr>
              <p:cNvSpPr/>
              <p:nvPr/>
            </p:nvSpPr>
            <p:spPr>
              <a:xfrm>
                <a:off x="7645484" y="6404704"/>
                <a:ext cx="55954" cy="60152"/>
              </a:xfrm>
              <a:custGeom>
                <a:avLst/>
                <a:gdLst>
                  <a:gd name="connsiteX0" fmla="*/ 4091 w 55954"/>
                  <a:gd name="connsiteY0" fmla="*/ 8097 h 60152"/>
                  <a:gd name="connsiteX1" fmla="*/ 35142 w 55954"/>
                  <a:gd name="connsiteY1" fmla="*/ 0 h 60152"/>
                  <a:gd name="connsiteX2" fmla="*/ 44334 w 55954"/>
                  <a:gd name="connsiteY2" fmla="*/ 18717 h 60152"/>
                  <a:gd name="connsiteX3" fmla="*/ 55954 w 55954"/>
                  <a:gd name="connsiteY3" fmla="*/ 50054 h 60152"/>
                  <a:gd name="connsiteX4" fmla="*/ 40619 w 55954"/>
                  <a:gd name="connsiteY4" fmla="*/ 55959 h 60152"/>
                  <a:gd name="connsiteX5" fmla="*/ 29189 w 55954"/>
                  <a:gd name="connsiteY5" fmla="*/ 39338 h 60152"/>
                  <a:gd name="connsiteX6" fmla="*/ 8758 w 55954"/>
                  <a:gd name="connsiteY6" fmla="*/ 27194 h 60152"/>
                  <a:gd name="connsiteX7" fmla="*/ 1709 w 55954"/>
                  <a:gd name="connsiteY7" fmla="*/ 10049 h 60152"/>
                  <a:gd name="connsiteX8" fmla="*/ 4091 w 55954"/>
                  <a:gd name="connsiteY8" fmla="*/ 8097 h 6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54" h="60152">
                    <a:moveTo>
                      <a:pt x="4091" y="8097"/>
                    </a:moveTo>
                    <a:cubicBezTo>
                      <a:pt x="18236" y="20051"/>
                      <a:pt x="27094" y="11573"/>
                      <a:pt x="35142" y="0"/>
                    </a:cubicBezTo>
                    <a:cubicBezTo>
                      <a:pt x="41000" y="4858"/>
                      <a:pt x="42143" y="12049"/>
                      <a:pt x="44334" y="18717"/>
                    </a:cubicBezTo>
                    <a:cubicBezTo>
                      <a:pt x="45096" y="30290"/>
                      <a:pt x="51192" y="39910"/>
                      <a:pt x="55954" y="50054"/>
                    </a:cubicBezTo>
                    <a:cubicBezTo>
                      <a:pt x="56002" y="65199"/>
                      <a:pt x="46906" y="59865"/>
                      <a:pt x="40619" y="55959"/>
                    </a:cubicBezTo>
                    <a:cubicBezTo>
                      <a:pt x="34905" y="52388"/>
                      <a:pt x="30427" y="45625"/>
                      <a:pt x="29189" y="39338"/>
                    </a:cubicBezTo>
                    <a:cubicBezTo>
                      <a:pt x="26713" y="26480"/>
                      <a:pt x="19140" y="25194"/>
                      <a:pt x="8758" y="27194"/>
                    </a:cubicBezTo>
                    <a:cubicBezTo>
                      <a:pt x="329" y="24003"/>
                      <a:pt x="-2005" y="18241"/>
                      <a:pt x="1709" y="10049"/>
                    </a:cubicBezTo>
                    <a:cubicBezTo>
                      <a:pt x="2519" y="9383"/>
                      <a:pt x="3281" y="8716"/>
                      <a:pt x="4091" y="8097"/>
                    </a:cubicBezTo>
                    <a:close/>
                  </a:path>
                </a:pathLst>
              </a:custGeom>
              <a:solidFill>
                <a:srgbClr val="FFBE5B"/>
              </a:solidFill>
              <a:ln w="4763" cap="flat">
                <a:noFill/>
                <a:prstDash val="solid"/>
                <a:miter/>
              </a:ln>
            </p:spPr>
            <p:txBody>
              <a:bodyPr rtlCol="0" anchor="ctr"/>
              <a:lstStyle/>
              <a:p>
                <a:endParaRPr lang="en-US"/>
              </a:p>
            </p:txBody>
          </p:sp>
          <p:sp>
            <p:nvSpPr>
              <p:cNvPr id="1323" name="Freeform: Shape 1322">
                <a:extLst>
                  <a:ext uri="{FF2B5EF4-FFF2-40B4-BE49-F238E27FC236}">
                    <a16:creationId xmlns:a16="http://schemas.microsoft.com/office/drawing/2014/main" id="{302384B3-58C6-F227-B171-F2BD6A50ADB0}"/>
                  </a:ext>
                </a:extLst>
              </p:cNvPr>
              <p:cNvSpPr/>
              <p:nvPr/>
            </p:nvSpPr>
            <p:spPr>
              <a:xfrm>
                <a:off x="7688410" y="6423421"/>
                <a:ext cx="14457" cy="31337"/>
              </a:xfrm>
              <a:custGeom>
                <a:avLst/>
                <a:gdLst>
                  <a:gd name="connsiteX0" fmla="*/ 13028 w 14457"/>
                  <a:gd name="connsiteY0" fmla="*/ 31337 h 31337"/>
                  <a:gd name="connsiteX1" fmla="*/ 1408 w 14457"/>
                  <a:gd name="connsiteY1" fmla="*/ 0 h 31337"/>
                  <a:gd name="connsiteX2" fmla="*/ 14457 w 14457"/>
                  <a:gd name="connsiteY2" fmla="*/ 23003 h 31337"/>
                  <a:gd name="connsiteX3" fmla="*/ 13028 w 14457"/>
                  <a:gd name="connsiteY3" fmla="*/ 31337 h 31337"/>
                </a:gdLst>
                <a:ahLst/>
                <a:cxnLst>
                  <a:cxn ang="0">
                    <a:pos x="connsiteX0" y="connsiteY0"/>
                  </a:cxn>
                  <a:cxn ang="0">
                    <a:pos x="connsiteX1" y="connsiteY1"/>
                  </a:cxn>
                  <a:cxn ang="0">
                    <a:pos x="connsiteX2" y="connsiteY2"/>
                  </a:cxn>
                  <a:cxn ang="0">
                    <a:pos x="connsiteX3" y="connsiteY3"/>
                  </a:cxn>
                </a:cxnLst>
                <a:rect l="l" t="t" r="r" b="b"/>
                <a:pathLst>
                  <a:path w="14457" h="31337">
                    <a:moveTo>
                      <a:pt x="13028" y="31337"/>
                    </a:moveTo>
                    <a:cubicBezTo>
                      <a:pt x="170" y="24193"/>
                      <a:pt x="-1926" y="13097"/>
                      <a:pt x="1408" y="0"/>
                    </a:cubicBezTo>
                    <a:cubicBezTo>
                      <a:pt x="5742" y="7668"/>
                      <a:pt x="10123" y="15335"/>
                      <a:pt x="14457" y="23003"/>
                    </a:cubicBezTo>
                    <a:cubicBezTo>
                      <a:pt x="13981" y="25765"/>
                      <a:pt x="13505" y="28527"/>
                      <a:pt x="13028" y="31337"/>
                    </a:cubicBezTo>
                    <a:close/>
                  </a:path>
                </a:pathLst>
              </a:custGeom>
              <a:solidFill>
                <a:srgbClr val="FFB744"/>
              </a:solidFill>
              <a:ln w="4763" cap="flat">
                <a:noFill/>
                <a:prstDash val="solid"/>
                <a:miter/>
              </a:ln>
            </p:spPr>
            <p:txBody>
              <a:bodyPr rtlCol="0" anchor="ctr"/>
              <a:lstStyle/>
              <a:p>
                <a:endParaRPr lang="en-US"/>
              </a:p>
            </p:txBody>
          </p:sp>
          <p:sp>
            <p:nvSpPr>
              <p:cNvPr id="1324" name="Freeform: Shape 1323">
                <a:extLst>
                  <a:ext uri="{FF2B5EF4-FFF2-40B4-BE49-F238E27FC236}">
                    <a16:creationId xmlns:a16="http://schemas.microsoft.com/office/drawing/2014/main" id="{265280AB-C301-3AD7-ACE4-B0E6674371E3}"/>
                  </a:ext>
                </a:extLst>
              </p:cNvPr>
              <p:cNvSpPr/>
              <p:nvPr/>
            </p:nvSpPr>
            <p:spPr>
              <a:xfrm>
                <a:off x="7654337" y="6423429"/>
                <a:ext cx="49006" cy="73525"/>
              </a:xfrm>
              <a:custGeom>
                <a:avLst/>
                <a:gdLst>
                  <a:gd name="connsiteX0" fmla="*/ 714 w 49006"/>
                  <a:gd name="connsiteY0" fmla="*/ 6993 h 73525"/>
                  <a:gd name="connsiteX1" fmla="*/ 22670 w 49006"/>
                  <a:gd name="connsiteY1" fmla="*/ 15375 h 73525"/>
                  <a:gd name="connsiteX2" fmla="*/ 33767 w 49006"/>
                  <a:gd name="connsiteY2" fmla="*/ 34140 h 73525"/>
                  <a:gd name="connsiteX3" fmla="*/ 47101 w 49006"/>
                  <a:gd name="connsiteY3" fmla="*/ 31330 h 73525"/>
                  <a:gd name="connsiteX4" fmla="*/ 31718 w 49006"/>
                  <a:gd name="connsiteY4" fmla="*/ 53238 h 73525"/>
                  <a:gd name="connsiteX5" fmla="*/ 48578 w 49006"/>
                  <a:gd name="connsiteY5" fmla="*/ 73525 h 73525"/>
                  <a:gd name="connsiteX6" fmla="*/ 22574 w 49006"/>
                  <a:gd name="connsiteY6" fmla="*/ 52523 h 73525"/>
                  <a:gd name="connsiteX7" fmla="*/ 0 w 49006"/>
                  <a:gd name="connsiteY7" fmla="*/ 9756 h 73525"/>
                  <a:gd name="connsiteX8" fmla="*/ 714 w 49006"/>
                  <a:gd name="connsiteY8" fmla="*/ 6993 h 7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06" h="73525">
                    <a:moveTo>
                      <a:pt x="714" y="6993"/>
                    </a:moveTo>
                    <a:cubicBezTo>
                      <a:pt x="9525" y="5470"/>
                      <a:pt x="23908" y="-12247"/>
                      <a:pt x="22670" y="15375"/>
                    </a:cubicBezTo>
                    <a:cubicBezTo>
                      <a:pt x="22384" y="21519"/>
                      <a:pt x="29146" y="28472"/>
                      <a:pt x="33767" y="34140"/>
                    </a:cubicBezTo>
                    <a:cubicBezTo>
                      <a:pt x="39053" y="40569"/>
                      <a:pt x="44244" y="39855"/>
                      <a:pt x="47101" y="31330"/>
                    </a:cubicBezTo>
                    <a:cubicBezTo>
                      <a:pt x="56293" y="50047"/>
                      <a:pt x="29099" y="39474"/>
                      <a:pt x="31718" y="53238"/>
                    </a:cubicBezTo>
                    <a:cubicBezTo>
                      <a:pt x="42767" y="53904"/>
                      <a:pt x="46149" y="63286"/>
                      <a:pt x="48578" y="73525"/>
                    </a:cubicBezTo>
                    <a:cubicBezTo>
                      <a:pt x="37910" y="69001"/>
                      <a:pt x="30195" y="60858"/>
                      <a:pt x="22574" y="52523"/>
                    </a:cubicBezTo>
                    <a:cubicBezTo>
                      <a:pt x="2715" y="44808"/>
                      <a:pt x="3096" y="26377"/>
                      <a:pt x="0" y="9756"/>
                    </a:cubicBezTo>
                    <a:cubicBezTo>
                      <a:pt x="238" y="8851"/>
                      <a:pt x="477" y="7946"/>
                      <a:pt x="714" y="6993"/>
                    </a:cubicBezTo>
                    <a:close/>
                  </a:path>
                </a:pathLst>
              </a:custGeom>
              <a:solidFill>
                <a:srgbClr val="FFB744"/>
              </a:solidFill>
              <a:ln w="4763" cap="flat">
                <a:noFill/>
                <a:prstDash val="solid"/>
                <a:miter/>
              </a:ln>
            </p:spPr>
            <p:txBody>
              <a:bodyPr rtlCol="0" anchor="ctr"/>
              <a:lstStyle/>
              <a:p>
                <a:endParaRPr lang="en-US"/>
              </a:p>
            </p:txBody>
          </p:sp>
          <p:sp>
            <p:nvSpPr>
              <p:cNvPr id="1325" name="Freeform: Shape 1324">
                <a:extLst>
                  <a:ext uri="{FF2B5EF4-FFF2-40B4-BE49-F238E27FC236}">
                    <a16:creationId xmlns:a16="http://schemas.microsoft.com/office/drawing/2014/main" id="{1153E437-0ECF-3744-0F57-519C76820E0D}"/>
                  </a:ext>
                </a:extLst>
              </p:cNvPr>
              <p:cNvSpPr/>
              <p:nvPr/>
            </p:nvSpPr>
            <p:spPr>
              <a:xfrm>
                <a:off x="7354722" y="7257676"/>
                <a:ext cx="310434" cy="75695"/>
              </a:xfrm>
              <a:custGeom>
                <a:avLst/>
                <a:gdLst>
                  <a:gd name="connsiteX0" fmla="*/ 32677 w 310434"/>
                  <a:gd name="connsiteY0" fmla="*/ 18375 h 75695"/>
                  <a:gd name="connsiteX1" fmla="*/ 265325 w 310434"/>
                  <a:gd name="connsiteY1" fmla="*/ 992 h 75695"/>
                  <a:gd name="connsiteX2" fmla="*/ 301949 w 310434"/>
                  <a:gd name="connsiteY2" fmla="*/ 230 h 75695"/>
                  <a:gd name="connsiteX3" fmla="*/ 310235 w 310434"/>
                  <a:gd name="connsiteY3" fmla="*/ 4278 h 75695"/>
                  <a:gd name="connsiteX4" fmla="*/ 307045 w 310434"/>
                  <a:gd name="connsiteY4" fmla="*/ 10660 h 75695"/>
                  <a:gd name="connsiteX5" fmla="*/ 277898 w 310434"/>
                  <a:gd name="connsiteY5" fmla="*/ 22328 h 75695"/>
                  <a:gd name="connsiteX6" fmla="*/ 266516 w 310434"/>
                  <a:gd name="connsiteY6" fmla="*/ 35568 h 75695"/>
                  <a:gd name="connsiteX7" fmla="*/ 257610 w 310434"/>
                  <a:gd name="connsiteY7" fmla="*/ 27234 h 75695"/>
                  <a:gd name="connsiteX8" fmla="*/ 246085 w 310434"/>
                  <a:gd name="connsiteY8" fmla="*/ 40426 h 75695"/>
                  <a:gd name="connsiteX9" fmla="*/ 239798 w 310434"/>
                  <a:gd name="connsiteY9" fmla="*/ 49236 h 75695"/>
                  <a:gd name="connsiteX10" fmla="*/ 203365 w 310434"/>
                  <a:gd name="connsiteY10" fmla="*/ 62905 h 75695"/>
                  <a:gd name="connsiteX11" fmla="*/ 192554 w 310434"/>
                  <a:gd name="connsiteY11" fmla="*/ 59618 h 75695"/>
                  <a:gd name="connsiteX12" fmla="*/ 169551 w 310434"/>
                  <a:gd name="connsiteY12" fmla="*/ 51094 h 75695"/>
                  <a:gd name="connsiteX13" fmla="*/ 169123 w 310434"/>
                  <a:gd name="connsiteY13" fmla="*/ 27710 h 75695"/>
                  <a:gd name="connsiteX14" fmla="*/ 142167 w 310434"/>
                  <a:gd name="connsiteY14" fmla="*/ 21995 h 75695"/>
                  <a:gd name="connsiteX15" fmla="*/ 134737 w 310434"/>
                  <a:gd name="connsiteY15" fmla="*/ 28234 h 75695"/>
                  <a:gd name="connsiteX16" fmla="*/ 127641 w 310434"/>
                  <a:gd name="connsiteY16" fmla="*/ 43855 h 75695"/>
                  <a:gd name="connsiteX17" fmla="*/ 101447 w 310434"/>
                  <a:gd name="connsiteY17" fmla="*/ 21566 h 75695"/>
                  <a:gd name="connsiteX18" fmla="*/ 84636 w 310434"/>
                  <a:gd name="connsiteY18" fmla="*/ 33568 h 75695"/>
                  <a:gd name="connsiteX19" fmla="*/ 78349 w 310434"/>
                  <a:gd name="connsiteY19" fmla="*/ 46188 h 75695"/>
                  <a:gd name="connsiteX20" fmla="*/ 41678 w 310434"/>
                  <a:gd name="connsiteY20" fmla="*/ 47522 h 75695"/>
                  <a:gd name="connsiteX21" fmla="*/ 34153 w 310434"/>
                  <a:gd name="connsiteY21" fmla="*/ 60095 h 75695"/>
                  <a:gd name="connsiteX22" fmla="*/ 34201 w 310434"/>
                  <a:gd name="connsiteY22" fmla="*/ 60095 h 75695"/>
                  <a:gd name="connsiteX23" fmla="*/ 13341 w 310434"/>
                  <a:gd name="connsiteY23" fmla="*/ 71430 h 75695"/>
                  <a:gd name="connsiteX24" fmla="*/ 2530 w 310434"/>
                  <a:gd name="connsiteY24" fmla="*/ 74573 h 75695"/>
                  <a:gd name="connsiteX25" fmla="*/ 5245 w 310434"/>
                  <a:gd name="connsiteY25" fmla="*/ 62762 h 75695"/>
                  <a:gd name="connsiteX26" fmla="*/ 32677 w 310434"/>
                  <a:gd name="connsiteY26" fmla="*/ 18375 h 7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0434" h="75695">
                    <a:moveTo>
                      <a:pt x="32677" y="18375"/>
                    </a:moveTo>
                    <a:cubicBezTo>
                      <a:pt x="109877" y="7708"/>
                      <a:pt x="187887" y="7945"/>
                      <a:pt x="265325" y="992"/>
                    </a:cubicBezTo>
                    <a:cubicBezTo>
                      <a:pt x="277612" y="5088"/>
                      <a:pt x="289757" y="2468"/>
                      <a:pt x="301949" y="230"/>
                    </a:cubicBezTo>
                    <a:cubicBezTo>
                      <a:pt x="305426" y="-437"/>
                      <a:pt x="308998" y="182"/>
                      <a:pt x="310235" y="4278"/>
                    </a:cubicBezTo>
                    <a:cubicBezTo>
                      <a:pt x="311140" y="7278"/>
                      <a:pt x="308759" y="11327"/>
                      <a:pt x="307045" y="10660"/>
                    </a:cubicBezTo>
                    <a:cubicBezTo>
                      <a:pt x="293805" y="5469"/>
                      <a:pt x="291947" y="28234"/>
                      <a:pt x="277898" y="22328"/>
                    </a:cubicBezTo>
                    <a:cubicBezTo>
                      <a:pt x="276279" y="21614"/>
                      <a:pt x="270516" y="30806"/>
                      <a:pt x="266516" y="35568"/>
                    </a:cubicBezTo>
                    <a:cubicBezTo>
                      <a:pt x="262658" y="33901"/>
                      <a:pt x="269564" y="19232"/>
                      <a:pt x="257610" y="27234"/>
                    </a:cubicBezTo>
                    <a:cubicBezTo>
                      <a:pt x="252943" y="30329"/>
                      <a:pt x="239417" y="27138"/>
                      <a:pt x="246085" y="40426"/>
                    </a:cubicBezTo>
                    <a:cubicBezTo>
                      <a:pt x="249609" y="47427"/>
                      <a:pt x="243703" y="47427"/>
                      <a:pt x="239798" y="49236"/>
                    </a:cubicBezTo>
                    <a:cubicBezTo>
                      <a:pt x="228130" y="54713"/>
                      <a:pt x="210318" y="44045"/>
                      <a:pt x="203365" y="62905"/>
                    </a:cubicBezTo>
                    <a:cubicBezTo>
                      <a:pt x="203270" y="63143"/>
                      <a:pt x="195698" y="61714"/>
                      <a:pt x="192554" y="59618"/>
                    </a:cubicBezTo>
                    <a:cubicBezTo>
                      <a:pt x="185458" y="54999"/>
                      <a:pt x="180553" y="50522"/>
                      <a:pt x="169551" y="51094"/>
                    </a:cubicBezTo>
                    <a:cubicBezTo>
                      <a:pt x="158979" y="51665"/>
                      <a:pt x="156931" y="38425"/>
                      <a:pt x="169123" y="27710"/>
                    </a:cubicBezTo>
                    <a:cubicBezTo>
                      <a:pt x="158217" y="26519"/>
                      <a:pt x="144834" y="43283"/>
                      <a:pt x="142167" y="21995"/>
                    </a:cubicBezTo>
                    <a:cubicBezTo>
                      <a:pt x="142024" y="21185"/>
                      <a:pt x="134404" y="22328"/>
                      <a:pt x="134737" y="28234"/>
                    </a:cubicBezTo>
                    <a:cubicBezTo>
                      <a:pt x="135071" y="33854"/>
                      <a:pt x="135119" y="39331"/>
                      <a:pt x="127641" y="43855"/>
                    </a:cubicBezTo>
                    <a:cubicBezTo>
                      <a:pt x="124117" y="31377"/>
                      <a:pt x="121307" y="17328"/>
                      <a:pt x="101447" y="21566"/>
                    </a:cubicBezTo>
                    <a:cubicBezTo>
                      <a:pt x="96209" y="21661"/>
                      <a:pt x="106877" y="47760"/>
                      <a:pt x="84636" y="33568"/>
                    </a:cubicBezTo>
                    <a:cubicBezTo>
                      <a:pt x="79921" y="30567"/>
                      <a:pt x="80302" y="41616"/>
                      <a:pt x="78349" y="46188"/>
                    </a:cubicBezTo>
                    <a:cubicBezTo>
                      <a:pt x="66396" y="45045"/>
                      <a:pt x="56299" y="65905"/>
                      <a:pt x="41678" y="47522"/>
                    </a:cubicBezTo>
                    <a:cubicBezTo>
                      <a:pt x="37535" y="42378"/>
                      <a:pt x="36725" y="55475"/>
                      <a:pt x="34153" y="60095"/>
                    </a:cubicBezTo>
                    <a:lnTo>
                      <a:pt x="34201" y="60095"/>
                    </a:lnTo>
                    <a:cubicBezTo>
                      <a:pt x="24152" y="58095"/>
                      <a:pt x="20437" y="67906"/>
                      <a:pt x="13341" y="71430"/>
                    </a:cubicBezTo>
                    <a:cubicBezTo>
                      <a:pt x="9769" y="73192"/>
                      <a:pt x="6483" y="77811"/>
                      <a:pt x="2530" y="74573"/>
                    </a:cubicBezTo>
                    <a:cubicBezTo>
                      <a:pt x="-3280" y="69858"/>
                      <a:pt x="2340" y="64524"/>
                      <a:pt x="5245" y="62762"/>
                    </a:cubicBezTo>
                    <a:cubicBezTo>
                      <a:pt x="22104" y="52475"/>
                      <a:pt x="29248" y="36711"/>
                      <a:pt x="32677" y="18375"/>
                    </a:cubicBezTo>
                    <a:close/>
                  </a:path>
                </a:pathLst>
              </a:custGeom>
              <a:solidFill>
                <a:srgbClr val="FFC165"/>
              </a:solidFill>
              <a:ln w="4763" cap="flat">
                <a:noFill/>
                <a:prstDash val="solid"/>
                <a:miter/>
              </a:ln>
            </p:spPr>
            <p:txBody>
              <a:bodyPr rtlCol="0" anchor="ctr"/>
              <a:lstStyle/>
              <a:p>
                <a:endParaRPr lang="en-US"/>
              </a:p>
            </p:txBody>
          </p:sp>
          <p:sp>
            <p:nvSpPr>
              <p:cNvPr id="1326" name="Freeform: Shape 1325">
                <a:extLst>
                  <a:ext uri="{FF2B5EF4-FFF2-40B4-BE49-F238E27FC236}">
                    <a16:creationId xmlns:a16="http://schemas.microsoft.com/office/drawing/2014/main" id="{F32288D0-516D-BCC5-F46F-21000B4A8E23}"/>
                  </a:ext>
                </a:extLst>
              </p:cNvPr>
              <p:cNvSpPr/>
              <p:nvPr/>
            </p:nvSpPr>
            <p:spPr>
              <a:xfrm>
                <a:off x="7666822" y="7287374"/>
                <a:ext cx="116038" cy="107883"/>
              </a:xfrm>
              <a:custGeom>
                <a:avLst/>
                <a:gdLst>
                  <a:gd name="connsiteX0" fmla="*/ 115436 w 116038"/>
                  <a:gd name="connsiteY0" fmla="*/ 86119 h 107883"/>
                  <a:gd name="connsiteX1" fmla="*/ 91099 w 116038"/>
                  <a:gd name="connsiteY1" fmla="*/ 107883 h 107883"/>
                  <a:gd name="connsiteX2" fmla="*/ 61858 w 116038"/>
                  <a:gd name="connsiteY2" fmla="*/ 102359 h 107883"/>
                  <a:gd name="connsiteX3" fmla="*/ 51523 w 116038"/>
                  <a:gd name="connsiteY3" fmla="*/ 87928 h 107883"/>
                  <a:gd name="connsiteX4" fmla="*/ 54190 w 116038"/>
                  <a:gd name="connsiteY4" fmla="*/ 76117 h 107883"/>
                  <a:gd name="connsiteX5" fmla="*/ 64716 w 116038"/>
                  <a:gd name="connsiteY5" fmla="*/ 62973 h 107883"/>
                  <a:gd name="connsiteX6" fmla="*/ 64573 w 116038"/>
                  <a:gd name="connsiteY6" fmla="*/ 42161 h 107883"/>
                  <a:gd name="connsiteX7" fmla="*/ 44951 w 116038"/>
                  <a:gd name="connsiteY7" fmla="*/ 60401 h 107883"/>
                  <a:gd name="connsiteX8" fmla="*/ 45189 w 116038"/>
                  <a:gd name="connsiteY8" fmla="*/ 50161 h 107883"/>
                  <a:gd name="connsiteX9" fmla="*/ 40379 w 116038"/>
                  <a:gd name="connsiteY9" fmla="*/ 35541 h 107883"/>
                  <a:gd name="connsiteX10" fmla="*/ 28235 w 116038"/>
                  <a:gd name="connsiteY10" fmla="*/ 42637 h 107883"/>
                  <a:gd name="connsiteX11" fmla="*/ 21615 w 116038"/>
                  <a:gd name="connsiteY11" fmla="*/ 50543 h 107883"/>
                  <a:gd name="connsiteX12" fmla="*/ 3232 w 116038"/>
                  <a:gd name="connsiteY12" fmla="*/ 48305 h 107883"/>
                  <a:gd name="connsiteX13" fmla="*/ 7660 w 116038"/>
                  <a:gd name="connsiteY13" fmla="*/ 32540 h 107883"/>
                  <a:gd name="connsiteX14" fmla="*/ 65001 w 116038"/>
                  <a:gd name="connsiteY14" fmla="*/ 7918 h 107883"/>
                  <a:gd name="connsiteX15" fmla="*/ 68621 w 116038"/>
                  <a:gd name="connsiteY15" fmla="*/ 6918 h 107883"/>
                  <a:gd name="connsiteX16" fmla="*/ 94767 w 116038"/>
                  <a:gd name="connsiteY16" fmla="*/ 7299 h 107883"/>
                  <a:gd name="connsiteX17" fmla="*/ 99625 w 116038"/>
                  <a:gd name="connsiteY17" fmla="*/ 23778 h 107883"/>
                  <a:gd name="connsiteX18" fmla="*/ 95529 w 116038"/>
                  <a:gd name="connsiteY18" fmla="*/ 28397 h 107883"/>
                  <a:gd name="connsiteX19" fmla="*/ 90957 w 116038"/>
                  <a:gd name="connsiteY19" fmla="*/ 54162 h 107883"/>
                  <a:gd name="connsiteX20" fmla="*/ 100148 w 116038"/>
                  <a:gd name="connsiteY20" fmla="*/ 66878 h 107883"/>
                  <a:gd name="connsiteX21" fmla="*/ 115436 w 116038"/>
                  <a:gd name="connsiteY21" fmla="*/ 86119 h 10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038" h="107883">
                    <a:moveTo>
                      <a:pt x="115436" y="86119"/>
                    </a:moveTo>
                    <a:cubicBezTo>
                      <a:pt x="98148" y="79927"/>
                      <a:pt x="89814" y="86785"/>
                      <a:pt x="91099" y="107883"/>
                    </a:cubicBezTo>
                    <a:cubicBezTo>
                      <a:pt x="81813" y="100882"/>
                      <a:pt x="71954" y="101740"/>
                      <a:pt x="61858" y="102359"/>
                    </a:cubicBezTo>
                    <a:cubicBezTo>
                      <a:pt x="52047" y="102978"/>
                      <a:pt x="37807" y="105312"/>
                      <a:pt x="51523" y="87928"/>
                    </a:cubicBezTo>
                    <a:cubicBezTo>
                      <a:pt x="53762" y="85071"/>
                      <a:pt x="53381" y="80118"/>
                      <a:pt x="54190" y="76117"/>
                    </a:cubicBezTo>
                    <a:cubicBezTo>
                      <a:pt x="64334" y="76927"/>
                      <a:pt x="74383" y="76450"/>
                      <a:pt x="64716" y="62973"/>
                    </a:cubicBezTo>
                    <a:cubicBezTo>
                      <a:pt x="59048" y="55115"/>
                      <a:pt x="71336" y="49018"/>
                      <a:pt x="64573" y="42161"/>
                    </a:cubicBezTo>
                    <a:cubicBezTo>
                      <a:pt x="53142" y="42923"/>
                      <a:pt x="56286" y="59592"/>
                      <a:pt x="44951" y="60401"/>
                    </a:cubicBezTo>
                    <a:cubicBezTo>
                      <a:pt x="38664" y="56687"/>
                      <a:pt x="44094" y="53352"/>
                      <a:pt x="45189" y="50161"/>
                    </a:cubicBezTo>
                    <a:cubicBezTo>
                      <a:pt x="47285" y="43970"/>
                      <a:pt x="44999" y="38494"/>
                      <a:pt x="40379" y="35541"/>
                    </a:cubicBezTo>
                    <a:cubicBezTo>
                      <a:pt x="33188" y="30826"/>
                      <a:pt x="31711" y="39208"/>
                      <a:pt x="28235" y="42637"/>
                    </a:cubicBezTo>
                    <a:cubicBezTo>
                      <a:pt x="25806" y="45066"/>
                      <a:pt x="24044" y="48114"/>
                      <a:pt x="21615" y="50543"/>
                    </a:cubicBezTo>
                    <a:cubicBezTo>
                      <a:pt x="14662" y="57544"/>
                      <a:pt x="9232" y="56258"/>
                      <a:pt x="3232" y="48305"/>
                    </a:cubicBezTo>
                    <a:cubicBezTo>
                      <a:pt x="-2960" y="40065"/>
                      <a:pt x="422" y="34445"/>
                      <a:pt x="7660" y="32540"/>
                    </a:cubicBezTo>
                    <a:cubicBezTo>
                      <a:pt x="28187" y="27302"/>
                      <a:pt x="44094" y="11824"/>
                      <a:pt x="65001" y="7918"/>
                    </a:cubicBezTo>
                    <a:cubicBezTo>
                      <a:pt x="66239" y="7728"/>
                      <a:pt x="67858" y="7728"/>
                      <a:pt x="68621" y="6918"/>
                    </a:cubicBezTo>
                    <a:cubicBezTo>
                      <a:pt x="78003" y="-2369"/>
                      <a:pt x="78003" y="-2369"/>
                      <a:pt x="94767" y="7299"/>
                    </a:cubicBezTo>
                    <a:cubicBezTo>
                      <a:pt x="100244" y="11633"/>
                      <a:pt x="102387" y="16967"/>
                      <a:pt x="99625" y="23778"/>
                    </a:cubicBezTo>
                    <a:cubicBezTo>
                      <a:pt x="98577" y="25540"/>
                      <a:pt x="97196" y="27111"/>
                      <a:pt x="95529" y="28397"/>
                    </a:cubicBezTo>
                    <a:cubicBezTo>
                      <a:pt x="92767" y="36684"/>
                      <a:pt x="96910" y="45685"/>
                      <a:pt x="90957" y="54162"/>
                    </a:cubicBezTo>
                    <a:cubicBezTo>
                      <a:pt x="84575" y="63306"/>
                      <a:pt x="93433" y="65116"/>
                      <a:pt x="100148" y="66878"/>
                    </a:cubicBezTo>
                    <a:cubicBezTo>
                      <a:pt x="110054" y="69450"/>
                      <a:pt x="118389" y="73308"/>
                      <a:pt x="115436" y="86119"/>
                    </a:cubicBezTo>
                    <a:close/>
                  </a:path>
                </a:pathLst>
              </a:custGeom>
              <a:solidFill>
                <a:srgbClr val="FFC269"/>
              </a:solidFill>
              <a:ln w="4763" cap="flat">
                <a:noFill/>
                <a:prstDash val="solid"/>
                <a:miter/>
              </a:ln>
            </p:spPr>
            <p:txBody>
              <a:bodyPr rtlCol="0" anchor="ctr"/>
              <a:lstStyle/>
              <a:p>
                <a:endParaRPr lang="en-US"/>
              </a:p>
            </p:txBody>
          </p:sp>
          <p:sp>
            <p:nvSpPr>
              <p:cNvPr id="1327" name="Freeform: Shape 1326">
                <a:extLst>
                  <a:ext uri="{FF2B5EF4-FFF2-40B4-BE49-F238E27FC236}">
                    <a16:creationId xmlns:a16="http://schemas.microsoft.com/office/drawing/2014/main" id="{D48524AD-64C9-C398-05FB-F9CE411381A7}"/>
                  </a:ext>
                </a:extLst>
              </p:cNvPr>
              <p:cNvSpPr/>
              <p:nvPr/>
            </p:nvSpPr>
            <p:spPr>
              <a:xfrm>
                <a:off x="7677067" y="7247736"/>
                <a:ext cx="121669" cy="66335"/>
              </a:xfrm>
              <a:custGeom>
                <a:avLst/>
                <a:gdLst>
                  <a:gd name="connsiteX0" fmla="*/ 85950 w 121669"/>
                  <a:gd name="connsiteY0" fmla="*/ 63939 h 66335"/>
                  <a:gd name="connsiteX1" fmla="*/ 84521 w 121669"/>
                  <a:gd name="connsiteY1" fmla="*/ 46936 h 66335"/>
                  <a:gd name="connsiteX2" fmla="*/ 85569 w 121669"/>
                  <a:gd name="connsiteY2" fmla="*/ 20219 h 66335"/>
                  <a:gd name="connsiteX3" fmla="*/ 39992 w 121669"/>
                  <a:gd name="connsiteY3" fmla="*/ 24887 h 66335"/>
                  <a:gd name="connsiteX4" fmla="*/ 82 w 121669"/>
                  <a:gd name="connsiteY4" fmla="*/ 13123 h 66335"/>
                  <a:gd name="connsiteX5" fmla="*/ 7559 w 121669"/>
                  <a:gd name="connsiteY5" fmla="*/ 4455 h 66335"/>
                  <a:gd name="connsiteX6" fmla="*/ 66234 w 121669"/>
                  <a:gd name="connsiteY6" fmla="*/ 1740 h 66335"/>
                  <a:gd name="connsiteX7" fmla="*/ 102619 w 121669"/>
                  <a:gd name="connsiteY7" fmla="*/ 1169 h 66335"/>
                  <a:gd name="connsiteX8" fmla="*/ 108143 w 121669"/>
                  <a:gd name="connsiteY8" fmla="*/ 4646 h 66335"/>
                  <a:gd name="connsiteX9" fmla="*/ 121669 w 121669"/>
                  <a:gd name="connsiteY9" fmla="*/ 10646 h 66335"/>
                  <a:gd name="connsiteX10" fmla="*/ 100190 w 121669"/>
                  <a:gd name="connsiteY10" fmla="*/ 53652 h 66335"/>
                  <a:gd name="connsiteX11" fmla="*/ 85950 w 121669"/>
                  <a:gd name="connsiteY11" fmla="*/ 63939 h 6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669" h="66335">
                    <a:moveTo>
                      <a:pt x="85950" y="63939"/>
                    </a:moveTo>
                    <a:cubicBezTo>
                      <a:pt x="87522" y="58081"/>
                      <a:pt x="86474" y="52461"/>
                      <a:pt x="84521" y="46936"/>
                    </a:cubicBezTo>
                    <a:cubicBezTo>
                      <a:pt x="96809" y="38840"/>
                      <a:pt x="98000" y="22267"/>
                      <a:pt x="85569" y="20219"/>
                    </a:cubicBezTo>
                    <a:cubicBezTo>
                      <a:pt x="71187" y="17838"/>
                      <a:pt x="53661" y="4551"/>
                      <a:pt x="39992" y="24887"/>
                    </a:cubicBezTo>
                    <a:cubicBezTo>
                      <a:pt x="34706" y="32744"/>
                      <a:pt x="1797" y="22505"/>
                      <a:pt x="82" y="13123"/>
                    </a:cubicBezTo>
                    <a:cubicBezTo>
                      <a:pt x="-822" y="8170"/>
                      <a:pt x="5988" y="8218"/>
                      <a:pt x="7559" y="4455"/>
                    </a:cubicBezTo>
                    <a:cubicBezTo>
                      <a:pt x="26895" y="-545"/>
                      <a:pt x="46612" y="1503"/>
                      <a:pt x="66234" y="1740"/>
                    </a:cubicBezTo>
                    <a:cubicBezTo>
                      <a:pt x="78331" y="597"/>
                      <a:pt x="90427" y="-1212"/>
                      <a:pt x="102619" y="1169"/>
                    </a:cubicBezTo>
                    <a:cubicBezTo>
                      <a:pt x="104905" y="1646"/>
                      <a:pt x="106762" y="2789"/>
                      <a:pt x="108143" y="4646"/>
                    </a:cubicBezTo>
                    <a:cubicBezTo>
                      <a:pt x="110334" y="11647"/>
                      <a:pt x="117430" y="7980"/>
                      <a:pt x="121669" y="10646"/>
                    </a:cubicBezTo>
                    <a:cubicBezTo>
                      <a:pt x="110048" y="22934"/>
                      <a:pt x="123193" y="47318"/>
                      <a:pt x="100190" y="53652"/>
                    </a:cubicBezTo>
                    <a:cubicBezTo>
                      <a:pt x="94809" y="56224"/>
                      <a:pt x="99237" y="72321"/>
                      <a:pt x="85950" y="63939"/>
                    </a:cubicBezTo>
                    <a:close/>
                  </a:path>
                </a:pathLst>
              </a:custGeom>
              <a:solidFill>
                <a:srgbClr val="FFC36A"/>
              </a:solidFill>
              <a:ln w="4763" cap="flat">
                <a:noFill/>
                <a:prstDash val="solid"/>
                <a:miter/>
              </a:ln>
            </p:spPr>
            <p:txBody>
              <a:bodyPr rtlCol="0" anchor="ctr"/>
              <a:lstStyle/>
              <a:p>
                <a:endParaRPr lang="en-US"/>
              </a:p>
            </p:txBody>
          </p:sp>
          <p:sp>
            <p:nvSpPr>
              <p:cNvPr id="1328" name="Freeform: Shape 1327">
                <a:extLst>
                  <a:ext uri="{FF2B5EF4-FFF2-40B4-BE49-F238E27FC236}">
                    <a16:creationId xmlns:a16="http://schemas.microsoft.com/office/drawing/2014/main" id="{B58E9A8B-5434-BBD3-FC13-D898B2CC796E}"/>
                  </a:ext>
                </a:extLst>
              </p:cNvPr>
              <p:cNvSpPr/>
              <p:nvPr/>
            </p:nvSpPr>
            <p:spPr>
              <a:xfrm>
                <a:off x="7577026" y="7346203"/>
                <a:ext cx="17255" cy="16057"/>
              </a:xfrm>
              <a:custGeom>
                <a:avLst/>
                <a:gdLst>
                  <a:gd name="connsiteX0" fmla="*/ 17256 w 17255"/>
                  <a:gd name="connsiteY0" fmla="*/ 15954 h 16057"/>
                  <a:gd name="connsiteX1" fmla="*/ 16 w 17255"/>
                  <a:gd name="connsiteY1" fmla="*/ 5572 h 16057"/>
                  <a:gd name="connsiteX2" fmla="*/ 4493 w 17255"/>
                  <a:gd name="connsiteY2" fmla="*/ 0 h 16057"/>
                  <a:gd name="connsiteX3" fmla="*/ 17256 w 17255"/>
                  <a:gd name="connsiteY3" fmla="*/ 15954 h 16057"/>
                </a:gdLst>
                <a:ahLst/>
                <a:cxnLst>
                  <a:cxn ang="0">
                    <a:pos x="connsiteX0" y="connsiteY0"/>
                  </a:cxn>
                  <a:cxn ang="0">
                    <a:pos x="connsiteX1" y="connsiteY1"/>
                  </a:cxn>
                  <a:cxn ang="0">
                    <a:pos x="connsiteX2" y="connsiteY2"/>
                  </a:cxn>
                  <a:cxn ang="0">
                    <a:pos x="connsiteX3" y="connsiteY3"/>
                  </a:cxn>
                </a:cxnLst>
                <a:rect l="l" t="t" r="r" b="b"/>
                <a:pathLst>
                  <a:path w="17255" h="16057">
                    <a:moveTo>
                      <a:pt x="17256" y="15954"/>
                    </a:moveTo>
                    <a:cubicBezTo>
                      <a:pt x="6112" y="16621"/>
                      <a:pt x="587" y="14145"/>
                      <a:pt x="16" y="5572"/>
                    </a:cubicBezTo>
                    <a:cubicBezTo>
                      <a:pt x="-175" y="2667"/>
                      <a:pt x="1397" y="0"/>
                      <a:pt x="4493" y="0"/>
                    </a:cubicBezTo>
                    <a:cubicBezTo>
                      <a:pt x="14684" y="-48"/>
                      <a:pt x="10017" y="10716"/>
                      <a:pt x="17256" y="15954"/>
                    </a:cubicBezTo>
                    <a:close/>
                  </a:path>
                </a:pathLst>
              </a:custGeom>
              <a:solidFill>
                <a:srgbClr val="FFC062"/>
              </a:solidFill>
              <a:ln w="4763" cap="flat">
                <a:noFill/>
                <a:prstDash val="solid"/>
                <a:miter/>
              </a:ln>
            </p:spPr>
            <p:txBody>
              <a:bodyPr rtlCol="0" anchor="ctr"/>
              <a:lstStyle/>
              <a:p>
                <a:endParaRPr lang="en-US"/>
              </a:p>
            </p:txBody>
          </p:sp>
          <p:sp>
            <p:nvSpPr>
              <p:cNvPr id="1329" name="Freeform: Shape 1328">
                <a:extLst>
                  <a:ext uri="{FF2B5EF4-FFF2-40B4-BE49-F238E27FC236}">
                    <a16:creationId xmlns:a16="http://schemas.microsoft.com/office/drawing/2014/main" id="{158AAF5B-1B6C-4AE3-BC6C-0E1783EA3C6E}"/>
                  </a:ext>
                </a:extLst>
              </p:cNvPr>
              <p:cNvSpPr/>
              <p:nvPr/>
            </p:nvSpPr>
            <p:spPr>
              <a:xfrm>
                <a:off x="7552089" y="7343336"/>
                <a:ext cx="15864" cy="15297"/>
              </a:xfrm>
              <a:custGeom>
                <a:avLst/>
                <a:gdLst>
                  <a:gd name="connsiteX0" fmla="*/ 10428 w 15864"/>
                  <a:gd name="connsiteY0" fmla="*/ 15298 h 15297"/>
                  <a:gd name="connsiteX1" fmla="*/ 426 w 15864"/>
                  <a:gd name="connsiteY1" fmla="*/ 6249 h 15297"/>
                  <a:gd name="connsiteX2" fmla="*/ 11951 w 15864"/>
                  <a:gd name="connsiteY2" fmla="*/ 725 h 15297"/>
                  <a:gd name="connsiteX3" fmla="*/ 10428 w 15864"/>
                  <a:gd name="connsiteY3" fmla="*/ 15298 h 15297"/>
                  <a:gd name="connsiteX4" fmla="*/ 10428 w 15864"/>
                  <a:gd name="connsiteY4" fmla="*/ 15298 h 1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4" h="15297">
                    <a:moveTo>
                      <a:pt x="10428" y="15298"/>
                    </a:moveTo>
                    <a:cubicBezTo>
                      <a:pt x="5570" y="13869"/>
                      <a:pt x="-1860" y="14583"/>
                      <a:pt x="426" y="6249"/>
                    </a:cubicBezTo>
                    <a:cubicBezTo>
                      <a:pt x="1855" y="962"/>
                      <a:pt x="8380" y="-1276"/>
                      <a:pt x="11951" y="725"/>
                    </a:cubicBezTo>
                    <a:cubicBezTo>
                      <a:pt x="20524" y="5534"/>
                      <a:pt x="12666" y="10487"/>
                      <a:pt x="10428" y="15298"/>
                    </a:cubicBezTo>
                    <a:lnTo>
                      <a:pt x="10428" y="15298"/>
                    </a:lnTo>
                    <a:close/>
                  </a:path>
                </a:pathLst>
              </a:custGeom>
              <a:solidFill>
                <a:srgbClr val="FFC062"/>
              </a:solidFill>
              <a:ln w="4763" cap="flat">
                <a:noFill/>
                <a:prstDash val="solid"/>
                <a:miter/>
              </a:ln>
            </p:spPr>
            <p:txBody>
              <a:bodyPr rtlCol="0" anchor="ctr"/>
              <a:lstStyle/>
              <a:p>
                <a:endParaRPr lang="en-US"/>
              </a:p>
            </p:txBody>
          </p:sp>
          <p:sp>
            <p:nvSpPr>
              <p:cNvPr id="1330" name="Freeform: Shape 1329">
                <a:extLst>
                  <a:ext uri="{FF2B5EF4-FFF2-40B4-BE49-F238E27FC236}">
                    <a16:creationId xmlns:a16="http://schemas.microsoft.com/office/drawing/2014/main" id="{7537B6B3-72BD-AB43-9BFB-FA9E08F635F3}"/>
                  </a:ext>
                </a:extLst>
              </p:cNvPr>
              <p:cNvSpPr/>
              <p:nvPr/>
            </p:nvSpPr>
            <p:spPr>
              <a:xfrm>
                <a:off x="7387113" y="7370124"/>
                <a:ext cx="20478" cy="10386"/>
              </a:xfrm>
              <a:custGeom>
                <a:avLst/>
                <a:gdLst>
                  <a:gd name="connsiteX0" fmla="*/ 0 w 20478"/>
                  <a:gd name="connsiteY0" fmla="*/ 1701 h 10386"/>
                  <a:gd name="connsiteX1" fmla="*/ 20479 w 20478"/>
                  <a:gd name="connsiteY1" fmla="*/ 9845 h 10386"/>
                  <a:gd name="connsiteX2" fmla="*/ 0 w 20478"/>
                  <a:gd name="connsiteY2" fmla="*/ 1701 h 10386"/>
                </a:gdLst>
                <a:ahLst/>
                <a:cxnLst>
                  <a:cxn ang="0">
                    <a:pos x="connsiteX0" y="connsiteY0"/>
                  </a:cxn>
                  <a:cxn ang="0">
                    <a:pos x="connsiteX1" y="connsiteY1"/>
                  </a:cxn>
                  <a:cxn ang="0">
                    <a:pos x="connsiteX2" y="connsiteY2"/>
                  </a:cxn>
                </a:cxnLst>
                <a:rect l="l" t="t" r="r" b="b"/>
                <a:pathLst>
                  <a:path w="20478" h="10386">
                    <a:moveTo>
                      <a:pt x="0" y="1701"/>
                    </a:moveTo>
                    <a:cubicBezTo>
                      <a:pt x="11525" y="-1918"/>
                      <a:pt x="17002" y="-13"/>
                      <a:pt x="20479" y="9845"/>
                    </a:cubicBezTo>
                    <a:cubicBezTo>
                      <a:pt x="12192" y="11988"/>
                      <a:pt x="7715" y="7464"/>
                      <a:pt x="0" y="1701"/>
                    </a:cubicBezTo>
                    <a:close/>
                  </a:path>
                </a:pathLst>
              </a:custGeom>
              <a:solidFill>
                <a:srgbClr val="FFC060"/>
              </a:solidFill>
              <a:ln w="4763" cap="flat">
                <a:noFill/>
                <a:prstDash val="solid"/>
                <a:miter/>
              </a:ln>
            </p:spPr>
            <p:txBody>
              <a:bodyPr rtlCol="0" anchor="ctr"/>
              <a:lstStyle/>
              <a:p>
                <a:endParaRPr lang="en-US"/>
              </a:p>
            </p:txBody>
          </p:sp>
          <p:sp>
            <p:nvSpPr>
              <p:cNvPr id="1331" name="Freeform: Shape 1330">
                <a:extLst>
                  <a:ext uri="{FF2B5EF4-FFF2-40B4-BE49-F238E27FC236}">
                    <a16:creationId xmlns:a16="http://schemas.microsoft.com/office/drawing/2014/main" id="{7E4C6F5E-551F-7544-2633-C4DA78B3D298}"/>
                  </a:ext>
                </a:extLst>
              </p:cNvPr>
              <p:cNvSpPr/>
              <p:nvPr/>
            </p:nvSpPr>
            <p:spPr>
              <a:xfrm>
                <a:off x="7639907" y="7372588"/>
                <a:ext cx="8381" cy="9534"/>
              </a:xfrm>
              <a:custGeom>
                <a:avLst/>
                <a:gdLst>
                  <a:gd name="connsiteX0" fmla="*/ 8382 w 8381"/>
                  <a:gd name="connsiteY0" fmla="*/ 0 h 9534"/>
                  <a:gd name="connsiteX1" fmla="*/ 3143 w 8381"/>
                  <a:gd name="connsiteY1" fmla="*/ 9525 h 9534"/>
                  <a:gd name="connsiteX2" fmla="*/ 0 w 8381"/>
                  <a:gd name="connsiteY2" fmla="*/ 5858 h 9534"/>
                  <a:gd name="connsiteX3" fmla="*/ 8382 w 8381"/>
                  <a:gd name="connsiteY3" fmla="*/ 48 h 9534"/>
                  <a:gd name="connsiteX4" fmla="*/ 8382 w 8381"/>
                  <a:gd name="connsiteY4" fmla="*/ 0 h 9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 h="9534">
                    <a:moveTo>
                      <a:pt x="8382" y="0"/>
                    </a:moveTo>
                    <a:cubicBezTo>
                      <a:pt x="7239" y="3572"/>
                      <a:pt x="8287" y="8477"/>
                      <a:pt x="3143" y="9525"/>
                    </a:cubicBezTo>
                    <a:cubicBezTo>
                      <a:pt x="2334" y="9715"/>
                      <a:pt x="0" y="7144"/>
                      <a:pt x="0" y="5858"/>
                    </a:cubicBezTo>
                    <a:cubicBezTo>
                      <a:pt x="-47" y="238"/>
                      <a:pt x="4144" y="-48"/>
                      <a:pt x="8382" y="48"/>
                    </a:cubicBezTo>
                    <a:lnTo>
                      <a:pt x="8382" y="0"/>
                    </a:lnTo>
                    <a:close/>
                  </a:path>
                </a:pathLst>
              </a:custGeom>
              <a:solidFill>
                <a:srgbClr val="FFC062"/>
              </a:solidFill>
              <a:ln w="4763" cap="flat">
                <a:noFill/>
                <a:prstDash val="solid"/>
                <a:miter/>
              </a:ln>
            </p:spPr>
            <p:txBody>
              <a:bodyPr rtlCol="0" anchor="ctr"/>
              <a:lstStyle/>
              <a:p>
                <a:endParaRPr lang="en-US"/>
              </a:p>
            </p:txBody>
          </p:sp>
          <p:sp>
            <p:nvSpPr>
              <p:cNvPr id="1332" name="Freeform: Shape 1331">
                <a:extLst>
                  <a:ext uri="{FF2B5EF4-FFF2-40B4-BE49-F238E27FC236}">
                    <a16:creationId xmlns:a16="http://schemas.microsoft.com/office/drawing/2014/main" id="{D0F3527E-0B83-4227-DAAF-8427D60F334A}"/>
                  </a:ext>
                </a:extLst>
              </p:cNvPr>
              <p:cNvSpPr/>
              <p:nvPr/>
            </p:nvSpPr>
            <p:spPr>
              <a:xfrm>
                <a:off x="7625045" y="7355313"/>
                <a:ext cx="9880" cy="5945"/>
              </a:xfrm>
              <a:custGeom>
                <a:avLst/>
                <a:gdLst>
                  <a:gd name="connsiteX0" fmla="*/ 9861 w 9880"/>
                  <a:gd name="connsiteY0" fmla="*/ 2796 h 5945"/>
                  <a:gd name="connsiteX1" fmla="*/ 6051 w 9880"/>
                  <a:gd name="connsiteY1" fmla="*/ 5892 h 5945"/>
                  <a:gd name="connsiteX2" fmla="*/ 3 w 9880"/>
                  <a:gd name="connsiteY2" fmla="*/ 2749 h 5945"/>
                  <a:gd name="connsiteX3" fmla="*/ 3051 w 9880"/>
                  <a:gd name="connsiteY3" fmla="*/ 653 h 5945"/>
                  <a:gd name="connsiteX4" fmla="*/ 9861 w 9880"/>
                  <a:gd name="connsiteY4" fmla="*/ 2796 h 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 h="5945">
                    <a:moveTo>
                      <a:pt x="9861" y="2796"/>
                    </a:moveTo>
                    <a:cubicBezTo>
                      <a:pt x="10100" y="5654"/>
                      <a:pt x="8099" y="6130"/>
                      <a:pt x="6051" y="5892"/>
                    </a:cubicBezTo>
                    <a:cubicBezTo>
                      <a:pt x="3718" y="5558"/>
                      <a:pt x="527" y="6273"/>
                      <a:pt x="3" y="2749"/>
                    </a:cubicBezTo>
                    <a:cubicBezTo>
                      <a:pt x="-92" y="2177"/>
                      <a:pt x="1908" y="1082"/>
                      <a:pt x="3051" y="653"/>
                    </a:cubicBezTo>
                    <a:cubicBezTo>
                      <a:pt x="5813" y="-347"/>
                      <a:pt x="8432" y="-585"/>
                      <a:pt x="9861" y="2796"/>
                    </a:cubicBezTo>
                    <a:close/>
                  </a:path>
                </a:pathLst>
              </a:custGeom>
              <a:solidFill>
                <a:srgbClr val="FFC062"/>
              </a:solidFill>
              <a:ln w="4763" cap="flat">
                <a:noFill/>
                <a:prstDash val="solid"/>
                <a:miter/>
              </a:ln>
            </p:spPr>
            <p:txBody>
              <a:bodyPr rtlCol="0" anchor="ctr"/>
              <a:lstStyle/>
              <a:p>
                <a:endParaRPr lang="en-US"/>
              </a:p>
            </p:txBody>
          </p:sp>
          <p:sp>
            <p:nvSpPr>
              <p:cNvPr id="1333" name="Freeform: Shape 1332">
                <a:extLst>
                  <a:ext uri="{FF2B5EF4-FFF2-40B4-BE49-F238E27FC236}">
                    <a16:creationId xmlns:a16="http://schemas.microsoft.com/office/drawing/2014/main" id="{1C2E0584-72BA-9EE9-294F-AE6F0A0DF268}"/>
                  </a:ext>
                </a:extLst>
              </p:cNvPr>
              <p:cNvSpPr/>
              <p:nvPr/>
            </p:nvSpPr>
            <p:spPr>
              <a:xfrm>
                <a:off x="7225855" y="7283224"/>
                <a:ext cx="104727" cy="57947"/>
              </a:xfrm>
              <a:custGeom>
                <a:avLst/>
                <a:gdLst>
                  <a:gd name="connsiteX0" fmla="*/ 16764 w 104727"/>
                  <a:gd name="connsiteY0" fmla="*/ 5782 h 57947"/>
                  <a:gd name="connsiteX1" fmla="*/ 50149 w 104727"/>
                  <a:gd name="connsiteY1" fmla="*/ 3257 h 57947"/>
                  <a:gd name="connsiteX2" fmla="*/ 80629 w 104727"/>
                  <a:gd name="connsiteY2" fmla="*/ 114 h 57947"/>
                  <a:gd name="connsiteX3" fmla="*/ 84582 w 104727"/>
                  <a:gd name="connsiteY3" fmla="*/ 257 h 57947"/>
                  <a:gd name="connsiteX4" fmla="*/ 100203 w 104727"/>
                  <a:gd name="connsiteY4" fmla="*/ 17783 h 57947"/>
                  <a:gd name="connsiteX5" fmla="*/ 103823 w 104727"/>
                  <a:gd name="connsiteY5" fmla="*/ 26689 h 57947"/>
                  <a:gd name="connsiteX6" fmla="*/ 95726 w 104727"/>
                  <a:gd name="connsiteY6" fmla="*/ 28975 h 57947"/>
                  <a:gd name="connsiteX7" fmla="*/ 67961 w 104727"/>
                  <a:gd name="connsiteY7" fmla="*/ 18021 h 57947"/>
                  <a:gd name="connsiteX8" fmla="*/ 53721 w 104727"/>
                  <a:gd name="connsiteY8" fmla="*/ 20593 h 57947"/>
                  <a:gd name="connsiteX9" fmla="*/ 62865 w 104727"/>
                  <a:gd name="connsiteY9" fmla="*/ 36166 h 57947"/>
                  <a:gd name="connsiteX10" fmla="*/ 54150 w 104727"/>
                  <a:gd name="connsiteY10" fmla="*/ 45930 h 57947"/>
                  <a:gd name="connsiteX11" fmla="*/ 56959 w 104727"/>
                  <a:gd name="connsiteY11" fmla="*/ 55883 h 57947"/>
                  <a:gd name="connsiteX12" fmla="*/ 47434 w 104727"/>
                  <a:gd name="connsiteY12" fmla="*/ 57645 h 57947"/>
                  <a:gd name="connsiteX13" fmla="*/ 19526 w 104727"/>
                  <a:gd name="connsiteY13" fmla="*/ 40500 h 57947"/>
                  <a:gd name="connsiteX14" fmla="*/ 0 w 104727"/>
                  <a:gd name="connsiteY14" fmla="*/ 16211 h 57947"/>
                  <a:gd name="connsiteX15" fmla="*/ 16764 w 104727"/>
                  <a:gd name="connsiteY15" fmla="*/ 5782 h 5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727" h="57947">
                    <a:moveTo>
                      <a:pt x="16764" y="5782"/>
                    </a:moveTo>
                    <a:cubicBezTo>
                      <a:pt x="27718" y="2638"/>
                      <a:pt x="38814" y="1162"/>
                      <a:pt x="50149" y="3257"/>
                    </a:cubicBezTo>
                    <a:cubicBezTo>
                      <a:pt x="60341" y="2448"/>
                      <a:pt x="70818" y="4543"/>
                      <a:pt x="80629" y="114"/>
                    </a:cubicBezTo>
                    <a:cubicBezTo>
                      <a:pt x="81915" y="-76"/>
                      <a:pt x="83248" y="-29"/>
                      <a:pt x="84582" y="257"/>
                    </a:cubicBezTo>
                    <a:cubicBezTo>
                      <a:pt x="88630" y="7020"/>
                      <a:pt x="82915" y="21783"/>
                      <a:pt x="100203" y="17783"/>
                    </a:cubicBezTo>
                    <a:cubicBezTo>
                      <a:pt x="107395" y="16116"/>
                      <a:pt x="103870" y="23832"/>
                      <a:pt x="103823" y="26689"/>
                    </a:cubicBezTo>
                    <a:cubicBezTo>
                      <a:pt x="103727" y="34071"/>
                      <a:pt x="98631" y="31880"/>
                      <a:pt x="95726" y="28975"/>
                    </a:cubicBezTo>
                    <a:cubicBezTo>
                      <a:pt x="88106" y="21355"/>
                      <a:pt x="75248" y="27832"/>
                      <a:pt x="67961" y="18021"/>
                    </a:cubicBezTo>
                    <a:cubicBezTo>
                      <a:pt x="66580" y="16164"/>
                      <a:pt x="56150" y="17592"/>
                      <a:pt x="53721" y="20593"/>
                    </a:cubicBezTo>
                    <a:cubicBezTo>
                      <a:pt x="45863" y="30261"/>
                      <a:pt x="64532" y="25784"/>
                      <a:pt x="62865" y="36166"/>
                    </a:cubicBezTo>
                    <a:cubicBezTo>
                      <a:pt x="61674" y="43786"/>
                      <a:pt x="43862" y="33118"/>
                      <a:pt x="54150" y="45930"/>
                    </a:cubicBezTo>
                    <a:cubicBezTo>
                      <a:pt x="56912" y="49359"/>
                      <a:pt x="60436" y="51454"/>
                      <a:pt x="56959" y="55883"/>
                    </a:cubicBezTo>
                    <a:cubicBezTo>
                      <a:pt x="54530" y="59027"/>
                      <a:pt x="50768" y="57645"/>
                      <a:pt x="47434" y="57645"/>
                    </a:cubicBezTo>
                    <a:cubicBezTo>
                      <a:pt x="34671" y="57502"/>
                      <a:pt x="25241" y="52073"/>
                      <a:pt x="19526" y="40500"/>
                    </a:cubicBezTo>
                    <a:cubicBezTo>
                      <a:pt x="16526" y="30166"/>
                      <a:pt x="18288" y="16593"/>
                      <a:pt x="0" y="16211"/>
                    </a:cubicBezTo>
                    <a:cubicBezTo>
                      <a:pt x="6953" y="11878"/>
                      <a:pt x="11859" y="8830"/>
                      <a:pt x="16764" y="5782"/>
                    </a:cubicBezTo>
                    <a:close/>
                  </a:path>
                </a:pathLst>
              </a:custGeom>
              <a:solidFill>
                <a:srgbClr val="FFC670"/>
              </a:solidFill>
              <a:ln w="4763" cap="flat">
                <a:noFill/>
                <a:prstDash val="solid"/>
                <a:miter/>
              </a:ln>
            </p:spPr>
            <p:txBody>
              <a:bodyPr rtlCol="0" anchor="ctr"/>
              <a:lstStyle/>
              <a:p>
                <a:endParaRPr lang="en-US"/>
              </a:p>
            </p:txBody>
          </p:sp>
          <p:sp>
            <p:nvSpPr>
              <p:cNvPr id="1334" name="Freeform: Shape 1333">
                <a:extLst>
                  <a:ext uri="{FF2B5EF4-FFF2-40B4-BE49-F238E27FC236}">
                    <a16:creationId xmlns:a16="http://schemas.microsoft.com/office/drawing/2014/main" id="{C408ED5D-4F9D-6C40-F2ED-76B7085F696F}"/>
                  </a:ext>
                </a:extLst>
              </p:cNvPr>
              <p:cNvSpPr/>
              <p:nvPr/>
            </p:nvSpPr>
            <p:spPr>
              <a:xfrm>
                <a:off x="7335012" y="7282656"/>
                <a:ext cx="28615" cy="33590"/>
              </a:xfrm>
              <a:custGeom>
                <a:avLst/>
                <a:gdLst>
                  <a:gd name="connsiteX0" fmla="*/ 20621 w 28615"/>
                  <a:gd name="connsiteY0" fmla="*/ 33591 h 33590"/>
                  <a:gd name="connsiteX1" fmla="*/ 0 w 28615"/>
                  <a:gd name="connsiteY1" fmla="*/ 3778 h 33590"/>
                  <a:gd name="connsiteX2" fmla="*/ 26813 w 28615"/>
                  <a:gd name="connsiteY2" fmla="*/ 10160 h 33590"/>
                  <a:gd name="connsiteX3" fmla="*/ 20621 w 28615"/>
                  <a:gd name="connsiteY3" fmla="*/ 33591 h 33590"/>
                </a:gdLst>
                <a:ahLst/>
                <a:cxnLst>
                  <a:cxn ang="0">
                    <a:pos x="connsiteX0" y="connsiteY0"/>
                  </a:cxn>
                  <a:cxn ang="0">
                    <a:pos x="connsiteX1" y="connsiteY1"/>
                  </a:cxn>
                  <a:cxn ang="0">
                    <a:pos x="connsiteX2" y="connsiteY2"/>
                  </a:cxn>
                  <a:cxn ang="0">
                    <a:pos x="connsiteX3" y="connsiteY3"/>
                  </a:cxn>
                </a:cxnLst>
                <a:rect l="l" t="t" r="r" b="b"/>
                <a:pathLst>
                  <a:path w="28615" h="33590">
                    <a:moveTo>
                      <a:pt x="20621" y="33591"/>
                    </a:moveTo>
                    <a:cubicBezTo>
                      <a:pt x="6620" y="24352"/>
                      <a:pt x="10573" y="9921"/>
                      <a:pt x="0" y="3778"/>
                    </a:cubicBezTo>
                    <a:cubicBezTo>
                      <a:pt x="11477" y="-3890"/>
                      <a:pt x="20383" y="1063"/>
                      <a:pt x="26813" y="10160"/>
                    </a:cubicBezTo>
                    <a:cubicBezTo>
                      <a:pt x="33861" y="20161"/>
                      <a:pt x="17764" y="22447"/>
                      <a:pt x="20621" y="33591"/>
                    </a:cubicBezTo>
                    <a:close/>
                  </a:path>
                </a:pathLst>
              </a:custGeom>
              <a:solidFill>
                <a:srgbClr val="FFC266"/>
              </a:solidFill>
              <a:ln w="4763" cap="flat">
                <a:noFill/>
                <a:prstDash val="solid"/>
                <a:miter/>
              </a:ln>
            </p:spPr>
            <p:txBody>
              <a:bodyPr rtlCol="0" anchor="ctr"/>
              <a:lstStyle/>
              <a:p>
                <a:endParaRPr lang="en-US"/>
              </a:p>
            </p:txBody>
          </p:sp>
          <p:sp>
            <p:nvSpPr>
              <p:cNvPr id="1335" name="Freeform: Shape 1334">
                <a:extLst>
                  <a:ext uri="{FF2B5EF4-FFF2-40B4-BE49-F238E27FC236}">
                    <a16:creationId xmlns:a16="http://schemas.microsoft.com/office/drawing/2014/main" id="{CDC14919-70BC-F84D-9072-2D13A9CA0175}"/>
                  </a:ext>
                </a:extLst>
              </p:cNvPr>
              <p:cNvSpPr/>
              <p:nvPr/>
            </p:nvSpPr>
            <p:spPr>
              <a:xfrm>
                <a:off x="7249572" y="7343003"/>
                <a:ext cx="10689" cy="7326"/>
              </a:xfrm>
              <a:custGeom>
                <a:avLst/>
                <a:gdLst>
                  <a:gd name="connsiteX0" fmla="*/ 0 w 10689"/>
                  <a:gd name="connsiteY0" fmla="*/ 6534 h 7326"/>
                  <a:gd name="connsiteX1" fmla="*/ 8144 w 10689"/>
                  <a:gd name="connsiteY1" fmla="*/ 438 h 7326"/>
                  <a:gd name="connsiteX2" fmla="*/ 10620 w 10689"/>
                  <a:gd name="connsiteY2" fmla="*/ 4629 h 7326"/>
                  <a:gd name="connsiteX3" fmla="*/ 0 w 10689"/>
                  <a:gd name="connsiteY3" fmla="*/ 6582 h 7326"/>
                  <a:gd name="connsiteX4" fmla="*/ 0 w 10689"/>
                  <a:gd name="connsiteY4" fmla="*/ 6534 h 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9" h="7326">
                    <a:moveTo>
                      <a:pt x="0" y="6534"/>
                    </a:moveTo>
                    <a:cubicBezTo>
                      <a:pt x="1238" y="2534"/>
                      <a:pt x="2857" y="-1324"/>
                      <a:pt x="8144" y="438"/>
                    </a:cubicBezTo>
                    <a:cubicBezTo>
                      <a:pt x="9382" y="867"/>
                      <a:pt x="11049" y="3915"/>
                      <a:pt x="10620" y="4629"/>
                    </a:cubicBezTo>
                    <a:cubicBezTo>
                      <a:pt x="8001" y="9154"/>
                      <a:pt x="3715" y="6629"/>
                      <a:pt x="0" y="6582"/>
                    </a:cubicBezTo>
                    <a:lnTo>
                      <a:pt x="0" y="6534"/>
                    </a:lnTo>
                    <a:close/>
                  </a:path>
                </a:pathLst>
              </a:custGeom>
              <a:solidFill>
                <a:srgbClr val="FFC878"/>
              </a:solidFill>
              <a:ln w="4763" cap="flat">
                <a:noFill/>
                <a:prstDash val="solid"/>
                <a:miter/>
              </a:ln>
            </p:spPr>
            <p:txBody>
              <a:bodyPr rtlCol="0" anchor="ctr"/>
              <a:lstStyle/>
              <a:p>
                <a:endParaRPr lang="en-US"/>
              </a:p>
            </p:txBody>
          </p:sp>
          <p:sp>
            <p:nvSpPr>
              <p:cNvPr id="1336" name="Freeform: Shape 1335">
                <a:extLst>
                  <a:ext uri="{FF2B5EF4-FFF2-40B4-BE49-F238E27FC236}">
                    <a16:creationId xmlns:a16="http://schemas.microsoft.com/office/drawing/2014/main" id="{38113EA6-03BD-21BD-C4C4-6141F9E43528}"/>
                  </a:ext>
                </a:extLst>
              </p:cNvPr>
              <p:cNvSpPr/>
              <p:nvPr/>
            </p:nvSpPr>
            <p:spPr>
              <a:xfrm>
                <a:off x="7388077" y="7317771"/>
                <a:ext cx="6232" cy="10864"/>
              </a:xfrm>
              <a:custGeom>
                <a:avLst/>
                <a:gdLst>
                  <a:gd name="connsiteX0" fmla="*/ 799 w 6232"/>
                  <a:gd name="connsiteY0" fmla="*/ 0 h 10864"/>
                  <a:gd name="connsiteX1" fmla="*/ 5752 w 6232"/>
                  <a:gd name="connsiteY1" fmla="*/ 9667 h 10864"/>
                  <a:gd name="connsiteX2" fmla="*/ 2656 w 6232"/>
                  <a:gd name="connsiteY2" fmla="*/ 10763 h 10864"/>
                  <a:gd name="connsiteX3" fmla="*/ 846 w 6232"/>
                  <a:gd name="connsiteY3" fmla="*/ 0 h 10864"/>
                  <a:gd name="connsiteX4" fmla="*/ 799 w 6232"/>
                  <a:gd name="connsiteY4" fmla="*/ 0 h 1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 h="10864">
                    <a:moveTo>
                      <a:pt x="799" y="0"/>
                    </a:moveTo>
                    <a:cubicBezTo>
                      <a:pt x="3894" y="2524"/>
                      <a:pt x="7562" y="4810"/>
                      <a:pt x="5752" y="9667"/>
                    </a:cubicBezTo>
                    <a:cubicBezTo>
                      <a:pt x="5513" y="10382"/>
                      <a:pt x="3275" y="11144"/>
                      <a:pt x="2656" y="10763"/>
                    </a:cubicBezTo>
                    <a:cubicBezTo>
                      <a:pt x="-1963" y="7953"/>
                      <a:pt x="846" y="3714"/>
                      <a:pt x="846" y="0"/>
                    </a:cubicBezTo>
                    <a:lnTo>
                      <a:pt x="799" y="0"/>
                    </a:lnTo>
                    <a:close/>
                  </a:path>
                </a:pathLst>
              </a:custGeom>
              <a:solidFill>
                <a:srgbClr val="FFC165"/>
              </a:solidFill>
              <a:ln w="4763" cap="flat">
                <a:noFill/>
                <a:prstDash val="solid"/>
                <a:miter/>
              </a:ln>
            </p:spPr>
            <p:txBody>
              <a:bodyPr rtlCol="0" anchor="ctr"/>
              <a:lstStyle/>
              <a:p>
                <a:endParaRPr lang="en-US"/>
              </a:p>
            </p:txBody>
          </p:sp>
          <p:sp>
            <p:nvSpPr>
              <p:cNvPr id="1337" name="Freeform: Shape 1336">
                <a:extLst>
                  <a:ext uri="{FF2B5EF4-FFF2-40B4-BE49-F238E27FC236}">
                    <a16:creationId xmlns:a16="http://schemas.microsoft.com/office/drawing/2014/main" id="{96D9A6FE-5716-3BC8-AB22-BFD1CB2D26B7}"/>
                  </a:ext>
                </a:extLst>
              </p:cNvPr>
              <p:cNvSpPr/>
              <p:nvPr/>
            </p:nvSpPr>
            <p:spPr>
              <a:xfrm>
                <a:off x="6885765" y="7350712"/>
                <a:ext cx="122539" cy="83922"/>
              </a:xfrm>
              <a:custGeom>
                <a:avLst/>
                <a:gdLst>
                  <a:gd name="connsiteX0" fmla="*/ 10859 w 122539"/>
                  <a:gd name="connsiteY0" fmla="*/ 29353 h 83922"/>
                  <a:gd name="connsiteX1" fmla="*/ 41005 w 122539"/>
                  <a:gd name="connsiteY1" fmla="*/ 33687 h 83922"/>
                  <a:gd name="connsiteX2" fmla="*/ 50911 w 122539"/>
                  <a:gd name="connsiteY2" fmla="*/ 28829 h 83922"/>
                  <a:gd name="connsiteX3" fmla="*/ 45149 w 122539"/>
                  <a:gd name="connsiteY3" fmla="*/ 21781 h 83922"/>
                  <a:gd name="connsiteX4" fmla="*/ 29385 w 122539"/>
                  <a:gd name="connsiteY4" fmla="*/ 14161 h 83922"/>
                  <a:gd name="connsiteX5" fmla="*/ 41624 w 122539"/>
                  <a:gd name="connsiteY5" fmla="*/ 8874 h 83922"/>
                  <a:gd name="connsiteX6" fmla="*/ 61056 w 122539"/>
                  <a:gd name="connsiteY6" fmla="*/ 18256 h 83922"/>
                  <a:gd name="connsiteX7" fmla="*/ 87202 w 122539"/>
                  <a:gd name="connsiteY7" fmla="*/ 42926 h 83922"/>
                  <a:gd name="connsiteX8" fmla="*/ 90202 w 122539"/>
                  <a:gd name="connsiteY8" fmla="*/ 23019 h 83922"/>
                  <a:gd name="connsiteX9" fmla="*/ 119777 w 122539"/>
                  <a:gd name="connsiteY9" fmla="*/ 39069 h 83922"/>
                  <a:gd name="connsiteX10" fmla="*/ 122540 w 122539"/>
                  <a:gd name="connsiteY10" fmla="*/ 64357 h 83922"/>
                  <a:gd name="connsiteX11" fmla="*/ 87202 w 122539"/>
                  <a:gd name="connsiteY11" fmla="*/ 75359 h 83922"/>
                  <a:gd name="connsiteX12" fmla="*/ 64056 w 122539"/>
                  <a:gd name="connsiteY12" fmla="*/ 46355 h 83922"/>
                  <a:gd name="connsiteX13" fmla="*/ 55007 w 122539"/>
                  <a:gd name="connsiteY13" fmla="*/ 51879 h 83922"/>
                  <a:gd name="connsiteX14" fmla="*/ 38100 w 122539"/>
                  <a:gd name="connsiteY14" fmla="*/ 54356 h 83922"/>
                  <a:gd name="connsiteX15" fmla="*/ 25718 w 122539"/>
                  <a:gd name="connsiteY15" fmla="*/ 59166 h 83922"/>
                  <a:gd name="connsiteX16" fmla="*/ 18193 w 122539"/>
                  <a:gd name="connsiteY16" fmla="*/ 52785 h 83922"/>
                  <a:gd name="connsiteX17" fmla="*/ 21527 w 122539"/>
                  <a:gd name="connsiteY17" fmla="*/ 45355 h 83922"/>
                  <a:gd name="connsiteX18" fmla="*/ 21241 w 122539"/>
                  <a:gd name="connsiteY18" fmla="*/ 43974 h 83922"/>
                  <a:gd name="connsiteX19" fmla="*/ 19241 w 122539"/>
                  <a:gd name="connsiteY19" fmla="*/ 44498 h 83922"/>
                  <a:gd name="connsiteX20" fmla="*/ 0 w 122539"/>
                  <a:gd name="connsiteY20" fmla="*/ 44403 h 83922"/>
                  <a:gd name="connsiteX21" fmla="*/ 2000 w 122539"/>
                  <a:gd name="connsiteY21" fmla="*/ 32163 h 83922"/>
                  <a:gd name="connsiteX22" fmla="*/ 10859 w 122539"/>
                  <a:gd name="connsiteY22" fmla="*/ 29353 h 8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539" h="83922">
                    <a:moveTo>
                      <a:pt x="10859" y="29353"/>
                    </a:moveTo>
                    <a:cubicBezTo>
                      <a:pt x="20622" y="32210"/>
                      <a:pt x="31433" y="26257"/>
                      <a:pt x="41005" y="33687"/>
                    </a:cubicBezTo>
                    <a:cubicBezTo>
                      <a:pt x="43911" y="35973"/>
                      <a:pt x="49435" y="33258"/>
                      <a:pt x="50911" y="28829"/>
                    </a:cubicBezTo>
                    <a:cubicBezTo>
                      <a:pt x="52293" y="24590"/>
                      <a:pt x="48196" y="23257"/>
                      <a:pt x="45149" y="21781"/>
                    </a:cubicBezTo>
                    <a:cubicBezTo>
                      <a:pt x="40243" y="19399"/>
                      <a:pt x="35338" y="17018"/>
                      <a:pt x="29385" y="14161"/>
                    </a:cubicBezTo>
                    <a:cubicBezTo>
                      <a:pt x="33861" y="12256"/>
                      <a:pt x="38100" y="11208"/>
                      <a:pt x="41624" y="8874"/>
                    </a:cubicBezTo>
                    <a:cubicBezTo>
                      <a:pt x="53388" y="1159"/>
                      <a:pt x="64199" y="-10176"/>
                      <a:pt x="61056" y="18256"/>
                    </a:cubicBezTo>
                    <a:cubicBezTo>
                      <a:pt x="59722" y="30020"/>
                      <a:pt x="80534" y="31258"/>
                      <a:pt x="87202" y="42926"/>
                    </a:cubicBezTo>
                    <a:cubicBezTo>
                      <a:pt x="89297" y="46641"/>
                      <a:pt x="93393" y="44212"/>
                      <a:pt x="90202" y="23019"/>
                    </a:cubicBezTo>
                    <a:cubicBezTo>
                      <a:pt x="101489" y="27162"/>
                      <a:pt x="96346" y="56118"/>
                      <a:pt x="119777" y="39069"/>
                    </a:cubicBezTo>
                    <a:cubicBezTo>
                      <a:pt x="120825" y="48879"/>
                      <a:pt x="121682" y="56642"/>
                      <a:pt x="122540" y="64357"/>
                    </a:cubicBezTo>
                    <a:cubicBezTo>
                      <a:pt x="107395" y="88027"/>
                      <a:pt x="106395" y="88313"/>
                      <a:pt x="87202" y="75359"/>
                    </a:cubicBezTo>
                    <a:cubicBezTo>
                      <a:pt x="79391" y="65786"/>
                      <a:pt x="79915" y="49832"/>
                      <a:pt x="64056" y="46355"/>
                    </a:cubicBezTo>
                    <a:cubicBezTo>
                      <a:pt x="58388" y="45117"/>
                      <a:pt x="55293" y="45546"/>
                      <a:pt x="55007" y="51879"/>
                    </a:cubicBezTo>
                    <a:cubicBezTo>
                      <a:pt x="50006" y="57213"/>
                      <a:pt x="43386" y="51165"/>
                      <a:pt x="38100" y="54356"/>
                    </a:cubicBezTo>
                    <a:cubicBezTo>
                      <a:pt x="33957" y="55975"/>
                      <a:pt x="30289" y="58738"/>
                      <a:pt x="25718" y="59166"/>
                    </a:cubicBezTo>
                    <a:cubicBezTo>
                      <a:pt x="21622" y="58880"/>
                      <a:pt x="18717" y="57261"/>
                      <a:pt x="18193" y="52785"/>
                    </a:cubicBezTo>
                    <a:cubicBezTo>
                      <a:pt x="18622" y="49974"/>
                      <a:pt x="20384" y="47831"/>
                      <a:pt x="21527" y="45355"/>
                    </a:cubicBezTo>
                    <a:cubicBezTo>
                      <a:pt x="22717" y="42926"/>
                      <a:pt x="20955" y="41259"/>
                      <a:pt x="21241" y="43974"/>
                    </a:cubicBezTo>
                    <a:cubicBezTo>
                      <a:pt x="21479" y="46736"/>
                      <a:pt x="17431" y="42450"/>
                      <a:pt x="19241" y="44498"/>
                    </a:cubicBezTo>
                    <a:cubicBezTo>
                      <a:pt x="12716" y="46593"/>
                      <a:pt x="6334" y="50736"/>
                      <a:pt x="0" y="44403"/>
                    </a:cubicBezTo>
                    <a:cubicBezTo>
                      <a:pt x="667" y="40307"/>
                      <a:pt x="1334" y="36211"/>
                      <a:pt x="2000" y="32163"/>
                    </a:cubicBezTo>
                    <a:cubicBezTo>
                      <a:pt x="5144" y="31734"/>
                      <a:pt x="8240" y="31401"/>
                      <a:pt x="10859" y="29353"/>
                    </a:cubicBezTo>
                    <a:close/>
                  </a:path>
                </a:pathLst>
              </a:custGeom>
              <a:solidFill>
                <a:srgbClr val="FFCB80"/>
              </a:solidFill>
              <a:ln w="4763" cap="flat">
                <a:noFill/>
                <a:prstDash val="solid"/>
                <a:miter/>
              </a:ln>
            </p:spPr>
            <p:txBody>
              <a:bodyPr rtlCol="0" anchor="ctr"/>
              <a:lstStyle/>
              <a:p>
                <a:endParaRPr lang="en-US"/>
              </a:p>
            </p:txBody>
          </p:sp>
          <p:sp>
            <p:nvSpPr>
              <p:cNvPr id="1338" name="Freeform: Shape 1337">
                <a:extLst>
                  <a:ext uri="{FF2B5EF4-FFF2-40B4-BE49-F238E27FC236}">
                    <a16:creationId xmlns:a16="http://schemas.microsoft.com/office/drawing/2014/main" id="{AD51D62E-3059-4AE5-CC5F-1B485DDCCF1B}"/>
                  </a:ext>
                </a:extLst>
              </p:cNvPr>
              <p:cNvSpPr/>
              <p:nvPr/>
            </p:nvSpPr>
            <p:spPr>
              <a:xfrm>
                <a:off x="7012292" y="7347461"/>
                <a:ext cx="62933" cy="94135"/>
              </a:xfrm>
              <a:custGeom>
                <a:avLst/>
                <a:gdLst>
                  <a:gd name="connsiteX0" fmla="*/ 9586 w 62933"/>
                  <a:gd name="connsiteY0" fmla="*/ 61417 h 94135"/>
                  <a:gd name="connsiteX1" fmla="*/ 728 w 62933"/>
                  <a:gd name="connsiteY1" fmla="*/ 38128 h 94135"/>
                  <a:gd name="connsiteX2" fmla="*/ 13681 w 62933"/>
                  <a:gd name="connsiteY2" fmla="*/ 24936 h 94135"/>
                  <a:gd name="connsiteX3" fmla="*/ 20063 w 62933"/>
                  <a:gd name="connsiteY3" fmla="*/ 42652 h 94135"/>
                  <a:gd name="connsiteX4" fmla="*/ 21349 w 62933"/>
                  <a:gd name="connsiteY4" fmla="*/ 52606 h 94135"/>
                  <a:gd name="connsiteX5" fmla="*/ 29160 w 62933"/>
                  <a:gd name="connsiteY5" fmla="*/ 46224 h 94135"/>
                  <a:gd name="connsiteX6" fmla="*/ 33636 w 62933"/>
                  <a:gd name="connsiteY6" fmla="*/ 18697 h 94135"/>
                  <a:gd name="connsiteX7" fmla="*/ 52924 w 62933"/>
                  <a:gd name="connsiteY7" fmla="*/ 1409 h 94135"/>
                  <a:gd name="connsiteX8" fmla="*/ 55115 w 62933"/>
                  <a:gd name="connsiteY8" fmla="*/ 39509 h 94135"/>
                  <a:gd name="connsiteX9" fmla="*/ 32969 w 62933"/>
                  <a:gd name="connsiteY9" fmla="*/ 60226 h 94135"/>
                  <a:gd name="connsiteX10" fmla="*/ 24588 w 62933"/>
                  <a:gd name="connsiteY10" fmla="*/ 72227 h 94135"/>
                  <a:gd name="connsiteX11" fmla="*/ 22206 w 62933"/>
                  <a:gd name="connsiteY11" fmla="*/ 94135 h 94135"/>
                  <a:gd name="connsiteX12" fmla="*/ 19682 w 62933"/>
                  <a:gd name="connsiteY12" fmla="*/ 73513 h 94135"/>
                  <a:gd name="connsiteX13" fmla="*/ 9586 w 62933"/>
                  <a:gd name="connsiteY13" fmla="*/ 61417 h 9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933" h="94135">
                    <a:moveTo>
                      <a:pt x="9586" y="61417"/>
                    </a:moveTo>
                    <a:cubicBezTo>
                      <a:pt x="1584" y="55559"/>
                      <a:pt x="-1559" y="48034"/>
                      <a:pt x="728" y="38128"/>
                    </a:cubicBezTo>
                    <a:cubicBezTo>
                      <a:pt x="2442" y="30699"/>
                      <a:pt x="2775" y="20888"/>
                      <a:pt x="13681" y="24936"/>
                    </a:cubicBezTo>
                    <a:cubicBezTo>
                      <a:pt x="20015" y="27270"/>
                      <a:pt x="24492" y="35366"/>
                      <a:pt x="20063" y="42652"/>
                    </a:cubicBezTo>
                    <a:cubicBezTo>
                      <a:pt x="17158" y="47463"/>
                      <a:pt x="17253" y="50654"/>
                      <a:pt x="21349" y="52606"/>
                    </a:cubicBezTo>
                    <a:cubicBezTo>
                      <a:pt x="27111" y="55369"/>
                      <a:pt x="27064" y="49368"/>
                      <a:pt x="29160" y="46224"/>
                    </a:cubicBezTo>
                    <a:cubicBezTo>
                      <a:pt x="34827" y="37604"/>
                      <a:pt x="33731" y="28270"/>
                      <a:pt x="33636" y="18697"/>
                    </a:cubicBezTo>
                    <a:cubicBezTo>
                      <a:pt x="33588" y="6553"/>
                      <a:pt x="36589" y="-3877"/>
                      <a:pt x="52924" y="1409"/>
                    </a:cubicBezTo>
                    <a:cubicBezTo>
                      <a:pt x="54829" y="14030"/>
                      <a:pt x="73022" y="25746"/>
                      <a:pt x="55115" y="39509"/>
                    </a:cubicBezTo>
                    <a:cubicBezTo>
                      <a:pt x="49543" y="48320"/>
                      <a:pt x="45638" y="58654"/>
                      <a:pt x="32969" y="60226"/>
                    </a:cubicBezTo>
                    <a:cubicBezTo>
                      <a:pt x="26397" y="61036"/>
                      <a:pt x="25397" y="66799"/>
                      <a:pt x="24588" y="72227"/>
                    </a:cubicBezTo>
                    <a:cubicBezTo>
                      <a:pt x="21540" y="78990"/>
                      <a:pt x="27921" y="87039"/>
                      <a:pt x="22206" y="94135"/>
                    </a:cubicBezTo>
                    <a:cubicBezTo>
                      <a:pt x="10776" y="87705"/>
                      <a:pt x="18158" y="80657"/>
                      <a:pt x="19682" y="73513"/>
                    </a:cubicBezTo>
                    <a:cubicBezTo>
                      <a:pt x="21158" y="66513"/>
                      <a:pt x="26207" y="54273"/>
                      <a:pt x="9586" y="61417"/>
                    </a:cubicBezTo>
                    <a:close/>
                  </a:path>
                </a:pathLst>
              </a:custGeom>
              <a:solidFill>
                <a:srgbClr val="FFCB80"/>
              </a:solidFill>
              <a:ln w="4763" cap="flat">
                <a:noFill/>
                <a:prstDash val="solid"/>
                <a:miter/>
              </a:ln>
            </p:spPr>
            <p:txBody>
              <a:bodyPr rtlCol="0" anchor="ctr"/>
              <a:lstStyle/>
              <a:p>
                <a:endParaRPr lang="en-US"/>
              </a:p>
            </p:txBody>
          </p:sp>
          <p:sp>
            <p:nvSpPr>
              <p:cNvPr id="1339" name="Freeform: Shape 1338">
                <a:extLst>
                  <a:ext uri="{FF2B5EF4-FFF2-40B4-BE49-F238E27FC236}">
                    <a16:creationId xmlns:a16="http://schemas.microsoft.com/office/drawing/2014/main" id="{E10270B4-DB21-AF8E-29C5-E9A2B4491779}"/>
                  </a:ext>
                </a:extLst>
              </p:cNvPr>
              <p:cNvSpPr/>
              <p:nvPr/>
            </p:nvSpPr>
            <p:spPr>
              <a:xfrm>
                <a:off x="6870192" y="7396456"/>
                <a:ext cx="79667" cy="45235"/>
              </a:xfrm>
              <a:custGeom>
                <a:avLst/>
                <a:gdLst>
                  <a:gd name="connsiteX0" fmla="*/ 42863 w 79667"/>
                  <a:gd name="connsiteY0" fmla="*/ 11469 h 45235"/>
                  <a:gd name="connsiteX1" fmla="*/ 52340 w 79667"/>
                  <a:gd name="connsiteY1" fmla="*/ 4611 h 45235"/>
                  <a:gd name="connsiteX2" fmla="*/ 60722 w 79667"/>
                  <a:gd name="connsiteY2" fmla="*/ 6469 h 45235"/>
                  <a:gd name="connsiteX3" fmla="*/ 79343 w 79667"/>
                  <a:gd name="connsiteY3" fmla="*/ 25804 h 45235"/>
                  <a:gd name="connsiteX4" fmla="*/ 76914 w 79667"/>
                  <a:gd name="connsiteY4" fmla="*/ 33758 h 45235"/>
                  <a:gd name="connsiteX5" fmla="*/ 1048 w 79667"/>
                  <a:gd name="connsiteY5" fmla="*/ 45235 h 45235"/>
                  <a:gd name="connsiteX6" fmla="*/ 0 w 79667"/>
                  <a:gd name="connsiteY6" fmla="*/ 17089 h 45235"/>
                  <a:gd name="connsiteX7" fmla="*/ 0 w 79667"/>
                  <a:gd name="connsiteY7" fmla="*/ 17089 h 45235"/>
                  <a:gd name="connsiteX8" fmla="*/ 23193 w 79667"/>
                  <a:gd name="connsiteY8" fmla="*/ 4801 h 45235"/>
                  <a:gd name="connsiteX9" fmla="*/ 42863 w 79667"/>
                  <a:gd name="connsiteY9" fmla="*/ 11469 h 4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67" h="45235">
                    <a:moveTo>
                      <a:pt x="42863" y="11469"/>
                    </a:moveTo>
                    <a:cubicBezTo>
                      <a:pt x="45053" y="7849"/>
                      <a:pt x="48196" y="5563"/>
                      <a:pt x="52340" y="4611"/>
                    </a:cubicBezTo>
                    <a:cubicBezTo>
                      <a:pt x="55816" y="2658"/>
                      <a:pt x="60817" y="3516"/>
                      <a:pt x="60722" y="6469"/>
                    </a:cubicBezTo>
                    <a:cubicBezTo>
                      <a:pt x="60484" y="19708"/>
                      <a:pt x="71199" y="21327"/>
                      <a:pt x="79343" y="25804"/>
                    </a:cubicBezTo>
                    <a:cubicBezTo>
                      <a:pt x="80153" y="28995"/>
                      <a:pt x="79486" y="31662"/>
                      <a:pt x="76914" y="33758"/>
                    </a:cubicBezTo>
                    <a:cubicBezTo>
                      <a:pt x="52340" y="31995"/>
                      <a:pt x="29241" y="43044"/>
                      <a:pt x="1048" y="45235"/>
                    </a:cubicBezTo>
                    <a:cubicBezTo>
                      <a:pt x="13382" y="31900"/>
                      <a:pt x="9334" y="23994"/>
                      <a:pt x="0" y="17089"/>
                    </a:cubicBezTo>
                    <a:lnTo>
                      <a:pt x="0" y="17089"/>
                    </a:lnTo>
                    <a:cubicBezTo>
                      <a:pt x="3762" y="-1723"/>
                      <a:pt x="7572" y="-3676"/>
                      <a:pt x="23193" y="4801"/>
                    </a:cubicBezTo>
                    <a:cubicBezTo>
                      <a:pt x="29289" y="8088"/>
                      <a:pt x="34099" y="15660"/>
                      <a:pt x="42863" y="11469"/>
                    </a:cubicBezTo>
                    <a:close/>
                  </a:path>
                </a:pathLst>
              </a:custGeom>
              <a:solidFill>
                <a:srgbClr val="FFC46B"/>
              </a:solidFill>
              <a:ln w="4763" cap="flat">
                <a:noFill/>
                <a:prstDash val="solid"/>
                <a:miter/>
              </a:ln>
            </p:spPr>
            <p:txBody>
              <a:bodyPr rtlCol="0" anchor="ctr"/>
              <a:lstStyle/>
              <a:p>
                <a:endParaRPr lang="en-US"/>
              </a:p>
            </p:txBody>
          </p:sp>
          <p:sp>
            <p:nvSpPr>
              <p:cNvPr id="1340" name="Freeform: Shape 1339">
                <a:extLst>
                  <a:ext uri="{FF2B5EF4-FFF2-40B4-BE49-F238E27FC236}">
                    <a16:creationId xmlns:a16="http://schemas.microsoft.com/office/drawing/2014/main" id="{37A3B310-445A-E07B-40B4-CFC6724D2B53}"/>
                  </a:ext>
                </a:extLst>
              </p:cNvPr>
              <p:cNvSpPr/>
              <p:nvPr/>
            </p:nvSpPr>
            <p:spPr>
              <a:xfrm>
                <a:off x="6936390" y="7392162"/>
                <a:ext cx="36576" cy="36671"/>
              </a:xfrm>
              <a:custGeom>
                <a:avLst/>
                <a:gdLst>
                  <a:gd name="connsiteX0" fmla="*/ 2429 w 36576"/>
                  <a:gd name="connsiteY0" fmla="*/ 11573 h 36671"/>
                  <a:gd name="connsiteX1" fmla="*/ 0 w 36576"/>
                  <a:gd name="connsiteY1" fmla="*/ 0 h 36671"/>
                  <a:gd name="connsiteX2" fmla="*/ 36576 w 36576"/>
                  <a:gd name="connsiteY2" fmla="*/ 33909 h 36671"/>
                  <a:gd name="connsiteX3" fmla="*/ 27766 w 36576"/>
                  <a:gd name="connsiteY3" fmla="*/ 36671 h 36671"/>
                  <a:gd name="connsiteX4" fmla="*/ 11859 w 36576"/>
                  <a:gd name="connsiteY4" fmla="*/ 27051 h 36671"/>
                  <a:gd name="connsiteX5" fmla="*/ 2429 w 36576"/>
                  <a:gd name="connsiteY5" fmla="*/ 11573 h 3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 h="36671">
                    <a:moveTo>
                      <a:pt x="2429" y="11573"/>
                    </a:moveTo>
                    <a:cubicBezTo>
                      <a:pt x="1620" y="7715"/>
                      <a:pt x="810" y="3857"/>
                      <a:pt x="0" y="0"/>
                    </a:cubicBezTo>
                    <a:cubicBezTo>
                      <a:pt x="30575" y="619"/>
                      <a:pt x="33433" y="3238"/>
                      <a:pt x="36576" y="33909"/>
                    </a:cubicBezTo>
                    <a:cubicBezTo>
                      <a:pt x="33624" y="34814"/>
                      <a:pt x="30671" y="35719"/>
                      <a:pt x="27766" y="36671"/>
                    </a:cubicBezTo>
                    <a:cubicBezTo>
                      <a:pt x="22098" y="34052"/>
                      <a:pt x="16907" y="30718"/>
                      <a:pt x="11859" y="27051"/>
                    </a:cubicBezTo>
                    <a:cubicBezTo>
                      <a:pt x="7191" y="22812"/>
                      <a:pt x="-238" y="20288"/>
                      <a:pt x="2429" y="11573"/>
                    </a:cubicBezTo>
                    <a:close/>
                  </a:path>
                </a:pathLst>
              </a:custGeom>
              <a:solidFill>
                <a:srgbClr val="FFCF8B"/>
              </a:solidFill>
              <a:ln w="4763" cap="flat">
                <a:noFill/>
                <a:prstDash val="solid"/>
                <a:miter/>
              </a:ln>
            </p:spPr>
            <p:txBody>
              <a:bodyPr rtlCol="0" anchor="ctr"/>
              <a:lstStyle/>
              <a:p>
                <a:endParaRPr lang="en-US"/>
              </a:p>
            </p:txBody>
          </p:sp>
          <p:sp>
            <p:nvSpPr>
              <p:cNvPr id="1341" name="Freeform: Shape 1340">
                <a:extLst>
                  <a:ext uri="{FF2B5EF4-FFF2-40B4-BE49-F238E27FC236}">
                    <a16:creationId xmlns:a16="http://schemas.microsoft.com/office/drawing/2014/main" id="{D6D1DDA1-C2A2-7C82-EB97-B418F482FFEA}"/>
                  </a:ext>
                </a:extLst>
              </p:cNvPr>
              <p:cNvSpPr/>
              <p:nvPr/>
            </p:nvSpPr>
            <p:spPr>
              <a:xfrm>
                <a:off x="6945725" y="7448679"/>
                <a:ext cx="32289" cy="22059"/>
              </a:xfrm>
              <a:custGeom>
                <a:avLst/>
                <a:gdLst>
                  <a:gd name="connsiteX0" fmla="*/ 32289 w 32289"/>
                  <a:gd name="connsiteY0" fmla="*/ 8015 h 22059"/>
                  <a:gd name="connsiteX1" fmla="*/ 0 w 32289"/>
                  <a:gd name="connsiteY1" fmla="*/ 966 h 22059"/>
                  <a:gd name="connsiteX2" fmla="*/ 32289 w 32289"/>
                  <a:gd name="connsiteY2" fmla="*/ 8015 h 22059"/>
                </a:gdLst>
                <a:ahLst/>
                <a:cxnLst>
                  <a:cxn ang="0">
                    <a:pos x="connsiteX0" y="connsiteY0"/>
                  </a:cxn>
                  <a:cxn ang="0">
                    <a:pos x="connsiteX1" y="connsiteY1"/>
                  </a:cxn>
                  <a:cxn ang="0">
                    <a:pos x="connsiteX2" y="connsiteY2"/>
                  </a:cxn>
                </a:cxnLst>
                <a:rect l="l" t="t" r="r" b="b"/>
                <a:pathLst>
                  <a:path w="32289" h="22059">
                    <a:moveTo>
                      <a:pt x="32289" y="8015"/>
                    </a:moveTo>
                    <a:cubicBezTo>
                      <a:pt x="15907" y="28351"/>
                      <a:pt x="10573" y="27112"/>
                      <a:pt x="0" y="966"/>
                    </a:cubicBezTo>
                    <a:cubicBezTo>
                      <a:pt x="12573" y="-3368"/>
                      <a:pt x="20669" y="8301"/>
                      <a:pt x="32289" y="8015"/>
                    </a:cubicBezTo>
                    <a:close/>
                  </a:path>
                </a:pathLst>
              </a:custGeom>
              <a:solidFill>
                <a:srgbClr val="FFC060"/>
              </a:solidFill>
              <a:ln w="4763" cap="flat">
                <a:noFill/>
                <a:prstDash val="solid"/>
                <a:miter/>
              </a:ln>
            </p:spPr>
            <p:txBody>
              <a:bodyPr rtlCol="0" anchor="ctr"/>
              <a:lstStyle/>
              <a:p>
                <a:endParaRPr lang="en-US"/>
              </a:p>
            </p:txBody>
          </p:sp>
          <p:sp>
            <p:nvSpPr>
              <p:cNvPr id="1342" name="Freeform: Shape 1341">
                <a:extLst>
                  <a:ext uri="{FF2B5EF4-FFF2-40B4-BE49-F238E27FC236}">
                    <a16:creationId xmlns:a16="http://schemas.microsoft.com/office/drawing/2014/main" id="{32B185EB-829C-550D-B69A-7E2A8F311B3A}"/>
                  </a:ext>
                </a:extLst>
              </p:cNvPr>
              <p:cNvSpPr/>
              <p:nvPr/>
            </p:nvSpPr>
            <p:spPr>
              <a:xfrm>
                <a:off x="6947106" y="7417970"/>
                <a:ext cx="17064" cy="18782"/>
              </a:xfrm>
              <a:custGeom>
                <a:avLst/>
                <a:gdLst>
                  <a:gd name="connsiteX0" fmla="*/ 2048 w 17064"/>
                  <a:gd name="connsiteY0" fmla="*/ 4 h 18782"/>
                  <a:gd name="connsiteX1" fmla="*/ 17050 w 17064"/>
                  <a:gd name="connsiteY1" fmla="*/ 10863 h 18782"/>
                  <a:gd name="connsiteX2" fmla="*/ 0 w 17064"/>
                  <a:gd name="connsiteY2" fmla="*/ 12244 h 18782"/>
                  <a:gd name="connsiteX3" fmla="*/ 1334 w 17064"/>
                  <a:gd name="connsiteY3" fmla="*/ 4147 h 18782"/>
                  <a:gd name="connsiteX4" fmla="*/ 762 w 17064"/>
                  <a:gd name="connsiteY4" fmla="*/ 1195 h 18782"/>
                  <a:gd name="connsiteX5" fmla="*/ 2048 w 17064"/>
                  <a:gd name="connsiteY5" fmla="*/ 4 h 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4" h="18782">
                    <a:moveTo>
                      <a:pt x="2048" y="4"/>
                    </a:moveTo>
                    <a:cubicBezTo>
                      <a:pt x="8334" y="1861"/>
                      <a:pt x="17479" y="-329"/>
                      <a:pt x="17050" y="10863"/>
                    </a:cubicBezTo>
                    <a:cubicBezTo>
                      <a:pt x="15050" y="21007"/>
                      <a:pt x="11573" y="21340"/>
                      <a:pt x="0" y="12244"/>
                    </a:cubicBezTo>
                    <a:cubicBezTo>
                      <a:pt x="429" y="9529"/>
                      <a:pt x="858" y="6815"/>
                      <a:pt x="1334" y="4147"/>
                    </a:cubicBezTo>
                    <a:cubicBezTo>
                      <a:pt x="429" y="3052"/>
                      <a:pt x="238" y="2052"/>
                      <a:pt x="762" y="1195"/>
                    </a:cubicBezTo>
                    <a:cubicBezTo>
                      <a:pt x="1238" y="338"/>
                      <a:pt x="1667" y="-44"/>
                      <a:pt x="2048" y="4"/>
                    </a:cubicBezTo>
                    <a:close/>
                  </a:path>
                </a:pathLst>
              </a:custGeom>
              <a:solidFill>
                <a:srgbClr val="FFCB80"/>
              </a:solidFill>
              <a:ln w="4763" cap="flat">
                <a:noFill/>
                <a:prstDash val="solid"/>
                <a:miter/>
              </a:ln>
            </p:spPr>
            <p:txBody>
              <a:bodyPr rtlCol="0" anchor="ctr"/>
              <a:lstStyle/>
              <a:p>
                <a:endParaRPr lang="en-US"/>
              </a:p>
            </p:txBody>
          </p:sp>
          <p:sp>
            <p:nvSpPr>
              <p:cNvPr id="1343" name="Freeform: Shape 1342">
                <a:extLst>
                  <a:ext uri="{FF2B5EF4-FFF2-40B4-BE49-F238E27FC236}">
                    <a16:creationId xmlns:a16="http://schemas.microsoft.com/office/drawing/2014/main" id="{64A73EFF-D823-0DB5-9333-33E3810C3BE2}"/>
                  </a:ext>
                </a:extLst>
              </p:cNvPr>
              <p:cNvSpPr/>
              <p:nvPr/>
            </p:nvSpPr>
            <p:spPr>
              <a:xfrm>
                <a:off x="7006822" y="7419117"/>
                <a:ext cx="13054" cy="19749"/>
              </a:xfrm>
              <a:custGeom>
                <a:avLst/>
                <a:gdLst>
                  <a:gd name="connsiteX0" fmla="*/ 815 w 13054"/>
                  <a:gd name="connsiteY0" fmla="*/ 0 h 19749"/>
                  <a:gd name="connsiteX1" fmla="*/ 13054 w 13054"/>
                  <a:gd name="connsiteY1" fmla="*/ 2000 h 19749"/>
                  <a:gd name="connsiteX2" fmla="*/ 11673 w 13054"/>
                  <a:gd name="connsiteY2" fmla="*/ 10002 h 19749"/>
                  <a:gd name="connsiteX3" fmla="*/ 4625 w 13054"/>
                  <a:gd name="connsiteY3" fmla="*/ 19479 h 19749"/>
                  <a:gd name="connsiteX4" fmla="*/ 1386 w 13054"/>
                  <a:gd name="connsiteY4" fmla="*/ 7858 h 19749"/>
                  <a:gd name="connsiteX5" fmla="*/ 815 w 13054"/>
                  <a:gd name="connsiteY5" fmla="*/ 0 h 1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54" h="19749">
                    <a:moveTo>
                      <a:pt x="815" y="0"/>
                    </a:moveTo>
                    <a:cubicBezTo>
                      <a:pt x="4911" y="667"/>
                      <a:pt x="9006" y="1334"/>
                      <a:pt x="13054" y="2000"/>
                    </a:cubicBezTo>
                    <a:cubicBezTo>
                      <a:pt x="12626" y="4668"/>
                      <a:pt x="12483" y="7477"/>
                      <a:pt x="11673" y="10002"/>
                    </a:cubicBezTo>
                    <a:cubicBezTo>
                      <a:pt x="10388" y="13954"/>
                      <a:pt x="11959" y="21241"/>
                      <a:pt x="4625" y="19479"/>
                    </a:cubicBezTo>
                    <a:cubicBezTo>
                      <a:pt x="-1281" y="18098"/>
                      <a:pt x="-519" y="12954"/>
                      <a:pt x="1386" y="7858"/>
                    </a:cubicBezTo>
                    <a:cubicBezTo>
                      <a:pt x="2196" y="5668"/>
                      <a:pt x="1053" y="2667"/>
                      <a:pt x="815" y="0"/>
                    </a:cubicBezTo>
                    <a:close/>
                  </a:path>
                </a:pathLst>
              </a:custGeom>
              <a:solidFill>
                <a:srgbClr val="FFCB80"/>
              </a:solidFill>
              <a:ln w="4763" cap="flat">
                <a:noFill/>
                <a:prstDash val="solid"/>
                <a:miter/>
              </a:ln>
            </p:spPr>
            <p:txBody>
              <a:bodyPr rtlCol="0" anchor="ctr"/>
              <a:lstStyle/>
              <a:p>
                <a:endParaRPr lang="en-US"/>
              </a:p>
            </p:txBody>
          </p:sp>
          <p:sp>
            <p:nvSpPr>
              <p:cNvPr id="1344" name="Freeform: Shape 1343">
                <a:extLst>
                  <a:ext uri="{FF2B5EF4-FFF2-40B4-BE49-F238E27FC236}">
                    <a16:creationId xmlns:a16="http://schemas.microsoft.com/office/drawing/2014/main" id="{A549EBDA-4DEA-A852-AC80-E4A5620520A8}"/>
                  </a:ext>
                </a:extLst>
              </p:cNvPr>
              <p:cNvSpPr/>
              <p:nvPr/>
            </p:nvSpPr>
            <p:spPr>
              <a:xfrm>
                <a:off x="7066550" y="7295347"/>
                <a:ext cx="123822" cy="64365"/>
              </a:xfrm>
              <a:custGeom>
                <a:avLst/>
                <a:gdLst>
                  <a:gd name="connsiteX0" fmla="*/ 39338 w 123822"/>
                  <a:gd name="connsiteY0" fmla="*/ 9566 h 64365"/>
                  <a:gd name="connsiteX1" fmla="*/ 69152 w 123822"/>
                  <a:gd name="connsiteY1" fmla="*/ 6280 h 64365"/>
                  <a:gd name="connsiteX2" fmla="*/ 107966 w 123822"/>
                  <a:gd name="connsiteY2" fmla="*/ 184 h 64365"/>
                  <a:gd name="connsiteX3" fmla="*/ 111680 w 123822"/>
                  <a:gd name="connsiteY3" fmla="*/ 327 h 64365"/>
                  <a:gd name="connsiteX4" fmla="*/ 123015 w 123822"/>
                  <a:gd name="connsiteY4" fmla="*/ 10852 h 64365"/>
                  <a:gd name="connsiteX5" fmla="*/ 122396 w 123822"/>
                  <a:gd name="connsiteY5" fmla="*/ 15043 h 64365"/>
                  <a:gd name="connsiteX6" fmla="*/ 114300 w 123822"/>
                  <a:gd name="connsiteY6" fmla="*/ 27283 h 64365"/>
                  <a:gd name="connsiteX7" fmla="*/ 79010 w 123822"/>
                  <a:gd name="connsiteY7" fmla="*/ 40951 h 64365"/>
                  <a:gd name="connsiteX8" fmla="*/ 75486 w 123822"/>
                  <a:gd name="connsiteY8" fmla="*/ 43570 h 64365"/>
                  <a:gd name="connsiteX9" fmla="*/ 79867 w 123822"/>
                  <a:gd name="connsiteY9" fmla="*/ 46333 h 64365"/>
                  <a:gd name="connsiteX10" fmla="*/ 84582 w 123822"/>
                  <a:gd name="connsiteY10" fmla="*/ 52809 h 64365"/>
                  <a:gd name="connsiteX11" fmla="*/ 54769 w 123822"/>
                  <a:gd name="connsiteY11" fmla="*/ 57620 h 64365"/>
                  <a:gd name="connsiteX12" fmla="*/ 38624 w 123822"/>
                  <a:gd name="connsiteY12" fmla="*/ 57238 h 64365"/>
                  <a:gd name="connsiteX13" fmla="*/ 0 w 123822"/>
                  <a:gd name="connsiteY13" fmla="*/ 45380 h 64365"/>
                  <a:gd name="connsiteX14" fmla="*/ 27146 w 123822"/>
                  <a:gd name="connsiteY14" fmla="*/ 16138 h 64365"/>
                  <a:gd name="connsiteX15" fmla="*/ 39338 w 123822"/>
                  <a:gd name="connsiteY15" fmla="*/ 9566 h 6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22" h="64365">
                    <a:moveTo>
                      <a:pt x="39338" y="9566"/>
                    </a:moveTo>
                    <a:cubicBezTo>
                      <a:pt x="49292" y="8470"/>
                      <a:pt x="59245" y="7375"/>
                      <a:pt x="69152" y="6280"/>
                    </a:cubicBezTo>
                    <a:cubicBezTo>
                      <a:pt x="81915" y="3184"/>
                      <a:pt x="95726" y="6661"/>
                      <a:pt x="107966" y="184"/>
                    </a:cubicBezTo>
                    <a:cubicBezTo>
                      <a:pt x="109204" y="-102"/>
                      <a:pt x="110442" y="-55"/>
                      <a:pt x="111680" y="327"/>
                    </a:cubicBezTo>
                    <a:cubicBezTo>
                      <a:pt x="118205" y="898"/>
                      <a:pt x="124682" y="1517"/>
                      <a:pt x="123015" y="10852"/>
                    </a:cubicBezTo>
                    <a:cubicBezTo>
                      <a:pt x="122824" y="12281"/>
                      <a:pt x="122587" y="13661"/>
                      <a:pt x="122396" y="15043"/>
                    </a:cubicBezTo>
                    <a:cubicBezTo>
                      <a:pt x="126016" y="23568"/>
                      <a:pt x="122539" y="31521"/>
                      <a:pt x="114300" y="27283"/>
                    </a:cubicBezTo>
                    <a:cubicBezTo>
                      <a:pt x="95631" y="17662"/>
                      <a:pt x="88344" y="30568"/>
                      <a:pt x="79010" y="40951"/>
                    </a:cubicBezTo>
                    <a:cubicBezTo>
                      <a:pt x="78010" y="42046"/>
                      <a:pt x="75152" y="41427"/>
                      <a:pt x="75486" y="43570"/>
                    </a:cubicBezTo>
                    <a:cubicBezTo>
                      <a:pt x="75771" y="45284"/>
                      <a:pt x="78248" y="45475"/>
                      <a:pt x="79867" y="46333"/>
                    </a:cubicBezTo>
                    <a:cubicBezTo>
                      <a:pt x="82343" y="47856"/>
                      <a:pt x="84201" y="49761"/>
                      <a:pt x="84582" y="52809"/>
                    </a:cubicBezTo>
                    <a:cubicBezTo>
                      <a:pt x="77105" y="69145"/>
                      <a:pt x="64818" y="57286"/>
                      <a:pt x="54769" y="57620"/>
                    </a:cubicBezTo>
                    <a:cubicBezTo>
                      <a:pt x="49530" y="57762"/>
                      <a:pt x="46005" y="52523"/>
                      <a:pt x="38624" y="57238"/>
                    </a:cubicBezTo>
                    <a:cubicBezTo>
                      <a:pt x="19431" y="69288"/>
                      <a:pt x="13525" y="66526"/>
                      <a:pt x="0" y="45380"/>
                    </a:cubicBezTo>
                    <a:cubicBezTo>
                      <a:pt x="2000" y="29139"/>
                      <a:pt x="1905" y="11423"/>
                      <a:pt x="27146" y="16138"/>
                    </a:cubicBezTo>
                    <a:cubicBezTo>
                      <a:pt x="30670" y="16805"/>
                      <a:pt x="35242" y="11852"/>
                      <a:pt x="39338" y="9566"/>
                    </a:cubicBezTo>
                    <a:close/>
                  </a:path>
                </a:pathLst>
              </a:custGeom>
              <a:solidFill>
                <a:srgbClr val="FFC46E"/>
              </a:solidFill>
              <a:ln w="4763" cap="flat">
                <a:noFill/>
                <a:prstDash val="solid"/>
                <a:miter/>
              </a:ln>
            </p:spPr>
            <p:txBody>
              <a:bodyPr rtlCol="0" anchor="ctr"/>
              <a:lstStyle/>
              <a:p>
                <a:endParaRPr lang="en-US"/>
              </a:p>
            </p:txBody>
          </p:sp>
          <p:sp>
            <p:nvSpPr>
              <p:cNvPr id="1345" name="Freeform: Shape 1344">
                <a:extLst>
                  <a:ext uri="{FF2B5EF4-FFF2-40B4-BE49-F238E27FC236}">
                    <a16:creationId xmlns:a16="http://schemas.microsoft.com/office/drawing/2014/main" id="{B12A0B89-A22F-55FF-813B-DE36322DA837}"/>
                  </a:ext>
                </a:extLst>
              </p:cNvPr>
              <p:cNvSpPr/>
              <p:nvPr/>
            </p:nvSpPr>
            <p:spPr>
              <a:xfrm>
                <a:off x="7140194" y="7310389"/>
                <a:ext cx="95424" cy="89058"/>
              </a:xfrm>
              <a:custGeom>
                <a:avLst/>
                <a:gdLst>
                  <a:gd name="connsiteX0" fmla="*/ 9318 w 95424"/>
                  <a:gd name="connsiteY0" fmla="*/ 35480 h 89058"/>
                  <a:gd name="connsiteX1" fmla="*/ 1222 w 95424"/>
                  <a:gd name="connsiteY1" fmla="*/ 34100 h 89058"/>
                  <a:gd name="connsiteX2" fmla="*/ 2460 w 95424"/>
                  <a:gd name="connsiteY2" fmla="*/ 25908 h 89058"/>
                  <a:gd name="connsiteX3" fmla="*/ 43418 w 95424"/>
                  <a:gd name="connsiteY3" fmla="*/ 9049 h 89058"/>
                  <a:gd name="connsiteX4" fmla="*/ 48752 w 95424"/>
                  <a:gd name="connsiteY4" fmla="*/ 0 h 89058"/>
                  <a:gd name="connsiteX5" fmla="*/ 51228 w 95424"/>
                  <a:gd name="connsiteY5" fmla="*/ 20288 h 89058"/>
                  <a:gd name="connsiteX6" fmla="*/ 45514 w 95424"/>
                  <a:gd name="connsiteY6" fmla="*/ 29575 h 89058"/>
                  <a:gd name="connsiteX7" fmla="*/ 55991 w 95424"/>
                  <a:gd name="connsiteY7" fmla="*/ 31909 h 89058"/>
                  <a:gd name="connsiteX8" fmla="*/ 95425 w 95424"/>
                  <a:gd name="connsiteY8" fmla="*/ 25098 h 89058"/>
                  <a:gd name="connsiteX9" fmla="*/ 85328 w 95424"/>
                  <a:gd name="connsiteY9" fmla="*/ 78677 h 89058"/>
                  <a:gd name="connsiteX10" fmla="*/ 55133 w 95424"/>
                  <a:gd name="connsiteY10" fmla="*/ 89059 h 89058"/>
                  <a:gd name="connsiteX11" fmla="*/ 46990 w 95424"/>
                  <a:gd name="connsiteY11" fmla="*/ 87678 h 89058"/>
                  <a:gd name="connsiteX12" fmla="*/ 41180 w 95424"/>
                  <a:gd name="connsiteY12" fmla="*/ 81868 h 89058"/>
                  <a:gd name="connsiteX13" fmla="*/ 44228 w 95424"/>
                  <a:gd name="connsiteY13" fmla="*/ 63913 h 89058"/>
                  <a:gd name="connsiteX14" fmla="*/ 23796 w 95424"/>
                  <a:gd name="connsiteY14" fmla="*/ 65913 h 89058"/>
                  <a:gd name="connsiteX15" fmla="*/ 9318 w 95424"/>
                  <a:gd name="connsiteY15" fmla="*/ 35480 h 8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24" h="89058">
                    <a:moveTo>
                      <a:pt x="9318" y="35480"/>
                    </a:moveTo>
                    <a:cubicBezTo>
                      <a:pt x="6651" y="35004"/>
                      <a:pt x="3937" y="34576"/>
                      <a:pt x="1222" y="34100"/>
                    </a:cubicBezTo>
                    <a:cubicBezTo>
                      <a:pt x="-635" y="31052"/>
                      <a:pt x="-492" y="28242"/>
                      <a:pt x="2460" y="25908"/>
                    </a:cubicBezTo>
                    <a:cubicBezTo>
                      <a:pt x="10366" y="6477"/>
                      <a:pt x="19938" y="-7763"/>
                      <a:pt x="43418" y="9049"/>
                    </a:cubicBezTo>
                    <a:cubicBezTo>
                      <a:pt x="46657" y="11335"/>
                      <a:pt x="47466" y="3524"/>
                      <a:pt x="48752" y="0"/>
                    </a:cubicBezTo>
                    <a:cubicBezTo>
                      <a:pt x="66468" y="4667"/>
                      <a:pt x="61468" y="12525"/>
                      <a:pt x="51228" y="20288"/>
                    </a:cubicBezTo>
                    <a:cubicBezTo>
                      <a:pt x="47800" y="22860"/>
                      <a:pt x="43561" y="24860"/>
                      <a:pt x="45514" y="29575"/>
                    </a:cubicBezTo>
                    <a:cubicBezTo>
                      <a:pt x="47418" y="34290"/>
                      <a:pt x="52276" y="34147"/>
                      <a:pt x="55991" y="31909"/>
                    </a:cubicBezTo>
                    <a:cubicBezTo>
                      <a:pt x="66850" y="25384"/>
                      <a:pt x="78660" y="31337"/>
                      <a:pt x="95425" y="25098"/>
                    </a:cubicBezTo>
                    <a:cubicBezTo>
                      <a:pt x="78517" y="43529"/>
                      <a:pt x="58705" y="57293"/>
                      <a:pt x="85328" y="78677"/>
                    </a:cubicBezTo>
                    <a:cubicBezTo>
                      <a:pt x="68183" y="67818"/>
                      <a:pt x="64897" y="86059"/>
                      <a:pt x="55133" y="89059"/>
                    </a:cubicBezTo>
                    <a:cubicBezTo>
                      <a:pt x="52419" y="88582"/>
                      <a:pt x="49704" y="88154"/>
                      <a:pt x="46990" y="87678"/>
                    </a:cubicBezTo>
                    <a:cubicBezTo>
                      <a:pt x="45228" y="85582"/>
                      <a:pt x="43085" y="83868"/>
                      <a:pt x="41180" y="81868"/>
                    </a:cubicBezTo>
                    <a:cubicBezTo>
                      <a:pt x="33797" y="74057"/>
                      <a:pt x="54514" y="70056"/>
                      <a:pt x="44228" y="63913"/>
                    </a:cubicBezTo>
                    <a:cubicBezTo>
                      <a:pt x="39274" y="60960"/>
                      <a:pt x="32035" y="67961"/>
                      <a:pt x="23796" y="65913"/>
                    </a:cubicBezTo>
                    <a:cubicBezTo>
                      <a:pt x="4937" y="61293"/>
                      <a:pt x="10747" y="47101"/>
                      <a:pt x="9318" y="35480"/>
                    </a:cubicBezTo>
                    <a:close/>
                  </a:path>
                </a:pathLst>
              </a:custGeom>
              <a:solidFill>
                <a:srgbClr val="FFCD85"/>
              </a:solidFill>
              <a:ln w="4763" cap="flat">
                <a:noFill/>
                <a:prstDash val="solid"/>
                <a:miter/>
              </a:ln>
            </p:spPr>
            <p:txBody>
              <a:bodyPr rtlCol="0" anchor="ctr"/>
              <a:lstStyle/>
              <a:p>
                <a:endParaRPr lang="en-US"/>
              </a:p>
            </p:txBody>
          </p:sp>
          <p:sp>
            <p:nvSpPr>
              <p:cNvPr id="1346" name="Freeform: Shape 1345">
                <a:extLst>
                  <a:ext uri="{FF2B5EF4-FFF2-40B4-BE49-F238E27FC236}">
                    <a16:creationId xmlns:a16="http://schemas.microsoft.com/office/drawing/2014/main" id="{22A0DEA2-F9DE-A2CC-4308-585129F307C4}"/>
                  </a:ext>
                </a:extLst>
              </p:cNvPr>
              <p:cNvSpPr/>
              <p:nvPr/>
            </p:nvSpPr>
            <p:spPr>
              <a:xfrm>
                <a:off x="7178230" y="7293128"/>
                <a:ext cx="19031" cy="13069"/>
              </a:xfrm>
              <a:custGeom>
                <a:avLst/>
                <a:gdLst>
                  <a:gd name="connsiteX0" fmla="*/ 11335 w 19031"/>
                  <a:gd name="connsiteY0" fmla="*/ 13070 h 13069"/>
                  <a:gd name="connsiteX1" fmla="*/ 0 w 19031"/>
                  <a:gd name="connsiteY1" fmla="*/ 2545 h 13069"/>
                  <a:gd name="connsiteX2" fmla="*/ 13240 w 19031"/>
                  <a:gd name="connsiteY2" fmla="*/ 735 h 13069"/>
                  <a:gd name="connsiteX3" fmla="*/ 11335 w 19031"/>
                  <a:gd name="connsiteY3" fmla="*/ 13070 h 13069"/>
                </a:gdLst>
                <a:ahLst/>
                <a:cxnLst>
                  <a:cxn ang="0">
                    <a:pos x="connsiteX0" y="connsiteY0"/>
                  </a:cxn>
                  <a:cxn ang="0">
                    <a:pos x="connsiteX1" y="connsiteY1"/>
                  </a:cxn>
                  <a:cxn ang="0">
                    <a:pos x="connsiteX2" y="connsiteY2"/>
                  </a:cxn>
                  <a:cxn ang="0">
                    <a:pos x="connsiteX3" y="connsiteY3"/>
                  </a:cxn>
                </a:cxnLst>
                <a:rect l="l" t="t" r="r" b="b"/>
                <a:pathLst>
                  <a:path w="19031" h="13069">
                    <a:moveTo>
                      <a:pt x="11335" y="13070"/>
                    </a:moveTo>
                    <a:cubicBezTo>
                      <a:pt x="7572" y="9546"/>
                      <a:pt x="3810" y="6069"/>
                      <a:pt x="0" y="2545"/>
                    </a:cubicBezTo>
                    <a:cubicBezTo>
                      <a:pt x="4000" y="-1027"/>
                      <a:pt x="8668" y="-27"/>
                      <a:pt x="13240" y="735"/>
                    </a:cubicBezTo>
                    <a:cubicBezTo>
                      <a:pt x="12954" y="4926"/>
                      <a:pt x="27623" y="11355"/>
                      <a:pt x="11335" y="13070"/>
                    </a:cubicBezTo>
                    <a:close/>
                  </a:path>
                </a:pathLst>
              </a:custGeom>
              <a:solidFill>
                <a:srgbClr val="FFCD85"/>
              </a:solidFill>
              <a:ln w="4763" cap="flat">
                <a:noFill/>
                <a:prstDash val="solid"/>
                <a:miter/>
              </a:ln>
            </p:spPr>
            <p:txBody>
              <a:bodyPr rtlCol="0" anchor="ctr"/>
              <a:lstStyle/>
              <a:p>
                <a:endParaRPr lang="en-US"/>
              </a:p>
            </p:txBody>
          </p:sp>
          <p:sp>
            <p:nvSpPr>
              <p:cNvPr id="1347" name="Freeform: Shape 1346">
                <a:extLst>
                  <a:ext uri="{FF2B5EF4-FFF2-40B4-BE49-F238E27FC236}">
                    <a16:creationId xmlns:a16="http://schemas.microsoft.com/office/drawing/2014/main" id="{700D8B69-3BE7-0CEA-0BF1-CFDFCFD72748}"/>
                  </a:ext>
                </a:extLst>
              </p:cNvPr>
              <p:cNvSpPr/>
              <p:nvPr/>
            </p:nvSpPr>
            <p:spPr>
              <a:xfrm>
                <a:off x="7062733" y="7340726"/>
                <a:ext cx="133865" cy="82057"/>
              </a:xfrm>
              <a:custGeom>
                <a:avLst/>
                <a:gdLst>
                  <a:gd name="connsiteX0" fmla="*/ 86779 w 133865"/>
                  <a:gd name="connsiteY0" fmla="*/ 5143 h 82057"/>
                  <a:gd name="connsiteX1" fmla="*/ 104782 w 133865"/>
                  <a:gd name="connsiteY1" fmla="*/ 31861 h 82057"/>
                  <a:gd name="connsiteX2" fmla="*/ 114068 w 133865"/>
                  <a:gd name="connsiteY2" fmla="*/ 31766 h 82057"/>
                  <a:gd name="connsiteX3" fmla="*/ 132214 w 133865"/>
                  <a:gd name="connsiteY3" fmla="*/ 36576 h 82057"/>
                  <a:gd name="connsiteX4" fmla="*/ 122832 w 133865"/>
                  <a:gd name="connsiteY4" fmla="*/ 46387 h 82057"/>
                  <a:gd name="connsiteX5" fmla="*/ 124451 w 133865"/>
                  <a:gd name="connsiteY5" fmla="*/ 57341 h 82057"/>
                  <a:gd name="connsiteX6" fmla="*/ 42202 w 133865"/>
                  <a:gd name="connsiteY6" fmla="*/ 82058 h 82057"/>
                  <a:gd name="connsiteX7" fmla="*/ 4674 w 133865"/>
                  <a:gd name="connsiteY7" fmla="*/ 46244 h 82057"/>
                  <a:gd name="connsiteX8" fmla="*/ 3102 w 133865"/>
                  <a:gd name="connsiteY8" fmla="*/ 27337 h 82057"/>
                  <a:gd name="connsiteX9" fmla="*/ 2483 w 133865"/>
                  <a:gd name="connsiteY9" fmla="*/ 8144 h 82057"/>
                  <a:gd name="connsiteX10" fmla="*/ 3817 w 133865"/>
                  <a:gd name="connsiteY10" fmla="*/ 0 h 82057"/>
                  <a:gd name="connsiteX11" fmla="*/ 46727 w 133865"/>
                  <a:gd name="connsiteY11" fmla="*/ 2477 h 82057"/>
                  <a:gd name="connsiteX12" fmla="*/ 74397 w 133865"/>
                  <a:gd name="connsiteY12" fmla="*/ 10001 h 82057"/>
                  <a:gd name="connsiteX13" fmla="*/ 86779 w 133865"/>
                  <a:gd name="connsiteY13" fmla="*/ 5143 h 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65" h="82057">
                    <a:moveTo>
                      <a:pt x="86779" y="5143"/>
                    </a:moveTo>
                    <a:cubicBezTo>
                      <a:pt x="97352" y="10859"/>
                      <a:pt x="84541" y="32242"/>
                      <a:pt x="104782" y="31861"/>
                    </a:cubicBezTo>
                    <a:cubicBezTo>
                      <a:pt x="107877" y="31814"/>
                      <a:pt x="112306" y="34766"/>
                      <a:pt x="114068" y="31766"/>
                    </a:cubicBezTo>
                    <a:cubicBezTo>
                      <a:pt x="126165" y="11478"/>
                      <a:pt x="124832" y="40434"/>
                      <a:pt x="132214" y="36576"/>
                    </a:cubicBezTo>
                    <a:cubicBezTo>
                      <a:pt x="137024" y="48006"/>
                      <a:pt x="130547" y="45339"/>
                      <a:pt x="122832" y="46387"/>
                    </a:cubicBezTo>
                    <a:cubicBezTo>
                      <a:pt x="116545" y="47292"/>
                      <a:pt x="125308" y="53197"/>
                      <a:pt x="124451" y="57341"/>
                    </a:cubicBezTo>
                    <a:cubicBezTo>
                      <a:pt x="92637" y="51006"/>
                      <a:pt x="69873" y="74724"/>
                      <a:pt x="42202" y="82058"/>
                    </a:cubicBezTo>
                    <a:cubicBezTo>
                      <a:pt x="39345" y="51864"/>
                      <a:pt x="39345" y="51864"/>
                      <a:pt x="4674" y="46244"/>
                    </a:cubicBezTo>
                    <a:cubicBezTo>
                      <a:pt x="5627" y="39910"/>
                      <a:pt x="13770" y="34004"/>
                      <a:pt x="3102" y="27337"/>
                    </a:cubicBezTo>
                    <a:cubicBezTo>
                      <a:pt x="-3470" y="23241"/>
                      <a:pt x="2436" y="14668"/>
                      <a:pt x="2483" y="8144"/>
                    </a:cubicBezTo>
                    <a:cubicBezTo>
                      <a:pt x="2912" y="5429"/>
                      <a:pt x="3388" y="2715"/>
                      <a:pt x="3817" y="0"/>
                    </a:cubicBezTo>
                    <a:cubicBezTo>
                      <a:pt x="17581" y="10620"/>
                      <a:pt x="31201" y="22813"/>
                      <a:pt x="46727" y="2477"/>
                    </a:cubicBezTo>
                    <a:cubicBezTo>
                      <a:pt x="54775" y="9525"/>
                      <a:pt x="65586" y="6334"/>
                      <a:pt x="74397" y="10001"/>
                    </a:cubicBezTo>
                    <a:cubicBezTo>
                      <a:pt x="80778" y="12668"/>
                      <a:pt x="84875" y="12382"/>
                      <a:pt x="86779" y="5143"/>
                    </a:cubicBezTo>
                    <a:close/>
                  </a:path>
                </a:pathLst>
              </a:custGeom>
              <a:solidFill>
                <a:srgbClr val="FFC878"/>
              </a:solidFill>
              <a:ln w="4763" cap="flat">
                <a:noFill/>
                <a:prstDash val="solid"/>
                <a:miter/>
              </a:ln>
            </p:spPr>
            <p:txBody>
              <a:bodyPr rtlCol="0" anchor="ctr"/>
              <a:lstStyle/>
              <a:p>
                <a:endParaRPr lang="en-US"/>
              </a:p>
            </p:txBody>
          </p:sp>
          <p:sp>
            <p:nvSpPr>
              <p:cNvPr id="1348" name="Freeform: Shape 1347">
                <a:extLst>
                  <a:ext uri="{FF2B5EF4-FFF2-40B4-BE49-F238E27FC236}">
                    <a16:creationId xmlns:a16="http://schemas.microsoft.com/office/drawing/2014/main" id="{3B54DF35-52D6-A46F-C598-0BD95988C16A}"/>
                  </a:ext>
                </a:extLst>
              </p:cNvPr>
              <p:cNvSpPr/>
              <p:nvPr/>
            </p:nvSpPr>
            <p:spPr>
              <a:xfrm>
                <a:off x="6739057" y="7107840"/>
                <a:ext cx="54504" cy="63532"/>
              </a:xfrm>
              <a:custGeom>
                <a:avLst/>
                <a:gdLst>
                  <a:gd name="connsiteX0" fmla="*/ 40742 w 54504"/>
                  <a:gd name="connsiteY0" fmla="*/ 63533 h 63532"/>
                  <a:gd name="connsiteX1" fmla="*/ 15549 w 54504"/>
                  <a:gd name="connsiteY1" fmla="*/ 39339 h 63532"/>
                  <a:gd name="connsiteX2" fmla="*/ 2118 w 54504"/>
                  <a:gd name="connsiteY2" fmla="*/ 16336 h 63532"/>
                  <a:gd name="connsiteX3" fmla="*/ 17406 w 54504"/>
                  <a:gd name="connsiteY3" fmla="*/ 1287 h 63532"/>
                  <a:gd name="connsiteX4" fmla="*/ 50601 w 54504"/>
                  <a:gd name="connsiteY4" fmla="*/ 28195 h 63532"/>
                  <a:gd name="connsiteX5" fmla="*/ 52839 w 54504"/>
                  <a:gd name="connsiteY5" fmla="*/ 33338 h 63532"/>
                  <a:gd name="connsiteX6" fmla="*/ 40742 w 54504"/>
                  <a:gd name="connsiteY6" fmla="*/ 63533 h 6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04" h="63532">
                    <a:moveTo>
                      <a:pt x="40742" y="63533"/>
                    </a:moveTo>
                    <a:cubicBezTo>
                      <a:pt x="29502" y="58437"/>
                      <a:pt x="23883" y="47483"/>
                      <a:pt x="15549" y="39339"/>
                    </a:cubicBezTo>
                    <a:cubicBezTo>
                      <a:pt x="11072" y="31671"/>
                      <a:pt x="6595" y="24004"/>
                      <a:pt x="2118" y="16336"/>
                    </a:cubicBezTo>
                    <a:cubicBezTo>
                      <a:pt x="-4168" y="-237"/>
                      <a:pt x="4309" y="-1809"/>
                      <a:pt x="17406" y="1287"/>
                    </a:cubicBezTo>
                    <a:cubicBezTo>
                      <a:pt x="30074" y="8287"/>
                      <a:pt x="40409" y="18146"/>
                      <a:pt x="50601" y="28195"/>
                    </a:cubicBezTo>
                    <a:cubicBezTo>
                      <a:pt x="51839" y="29719"/>
                      <a:pt x="52553" y="31434"/>
                      <a:pt x="52839" y="33338"/>
                    </a:cubicBezTo>
                    <a:cubicBezTo>
                      <a:pt x="51934" y="44625"/>
                      <a:pt x="62173" y="60437"/>
                      <a:pt x="40742" y="63533"/>
                    </a:cubicBezTo>
                    <a:close/>
                  </a:path>
                </a:pathLst>
              </a:custGeom>
              <a:solidFill>
                <a:srgbClr val="2C3131"/>
              </a:solidFill>
              <a:ln w="4763" cap="flat">
                <a:noFill/>
                <a:prstDash val="solid"/>
                <a:miter/>
              </a:ln>
            </p:spPr>
            <p:txBody>
              <a:bodyPr rtlCol="0" anchor="ctr"/>
              <a:lstStyle/>
              <a:p>
                <a:endParaRPr lang="en-US"/>
              </a:p>
            </p:txBody>
          </p:sp>
          <p:sp>
            <p:nvSpPr>
              <p:cNvPr id="1349" name="Freeform: Shape 1348">
                <a:extLst>
                  <a:ext uri="{FF2B5EF4-FFF2-40B4-BE49-F238E27FC236}">
                    <a16:creationId xmlns:a16="http://schemas.microsoft.com/office/drawing/2014/main" id="{65A6F0A7-0C20-591F-6BD7-5EDC9404B952}"/>
                  </a:ext>
                </a:extLst>
              </p:cNvPr>
              <p:cNvSpPr/>
              <p:nvPr/>
            </p:nvSpPr>
            <p:spPr>
              <a:xfrm>
                <a:off x="8003048" y="7189851"/>
                <a:ext cx="86724" cy="105822"/>
              </a:xfrm>
              <a:custGeom>
                <a:avLst/>
                <a:gdLst>
                  <a:gd name="connsiteX0" fmla="*/ 0 w 86724"/>
                  <a:gd name="connsiteY0" fmla="*/ 34861 h 105822"/>
                  <a:gd name="connsiteX1" fmla="*/ 49911 w 86724"/>
                  <a:gd name="connsiteY1" fmla="*/ 30289 h 105822"/>
                  <a:gd name="connsiteX2" fmla="*/ 73057 w 86724"/>
                  <a:gd name="connsiteY2" fmla="*/ 20288 h 105822"/>
                  <a:gd name="connsiteX3" fmla="*/ 63769 w 86724"/>
                  <a:gd name="connsiteY3" fmla="*/ 0 h 105822"/>
                  <a:gd name="connsiteX4" fmla="*/ 79391 w 86724"/>
                  <a:gd name="connsiteY4" fmla="*/ 20955 h 105822"/>
                  <a:gd name="connsiteX5" fmla="*/ 86725 w 86724"/>
                  <a:gd name="connsiteY5" fmla="*/ 36480 h 105822"/>
                  <a:gd name="connsiteX6" fmla="*/ 62769 w 86724"/>
                  <a:gd name="connsiteY6" fmla="*/ 36956 h 105822"/>
                  <a:gd name="connsiteX7" fmla="*/ 64675 w 86724"/>
                  <a:gd name="connsiteY7" fmla="*/ 45101 h 105822"/>
                  <a:gd name="connsiteX8" fmla="*/ 71294 w 86724"/>
                  <a:gd name="connsiteY8" fmla="*/ 63532 h 105822"/>
                  <a:gd name="connsiteX9" fmla="*/ 59578 w 86724"/>
                  <a:gd name="connsiteY9" fmla="*/ 84010 h 105822"/>
                  <a:gd name="connsiteX10" fmla="*/ 64389 w 86724"/>
                  <a:gd name="connsiteY10" fmla="*/ 105823 h 105822"/>
                  <a:gd name="connsiteX11" fmla="*/ 27146 w 86724"/>
                  <a:gd name="connsiteY11" fmla="*/ 77343 h 105822"/>
                  <a:gd name="connsiteX12" fmla="*/ 24432 w 86724"/>
                  <a:gd name="connsiteY12" fmla="*/ 76200 h 105822"/>
                  <a:gd name="connsiteX13" fmla="*/ 14621 w 86724"/>
                  <a:gd name="connsiteY13" fmla="*/ 52768 h 105822"/>
                  <a:gd name="connsiteX14" fmla="*/ 5858 w 86724"/>
                  <a:gd name="connsiteY14" fmla="*/ 39767 h 105822"/>
                  <a:gd name="connsiteX15" fmla="*/ 0 w 86724"/>
                  <a:gd name="connsiteY15" fmla="*/ 34861 h 1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724" h="105822">
                    <a:moveTo>
                      <a:pt x="0" y="34861"/>
                    </a:moveTo>
                    <a:cubicBezTo>
                      <a:pt x="16240" y="29194"/>
                      <a:pt x="33338" y="32528"/>
                      <a:pt x="49911" y="30289"/>
                    </a:cubicBezTo>
                    <a:cubicBezTo>
                      <a:pt x="58435" y="29099"/>
                      <a:pt x="68199" y="28908"/>
                      <a:pt x="73057" y="20288"/>
                    </a:cubicBezTo>
                    <a:cubicBezTo>
                      <a:pt x="78724" y="10191"/>
                      <a:pt x="66341" y="7048"/>
                      <a:pt x="63769" y="0"/>
                    </a:cubicBezTo>
                    <a:cubicBezTo>
                      <a:pt x="76628" y="1285"/>
                      <a:pt x="91678" y="1048"/>
                      <a:pt x="79391" y="20955"/>
                    </a:cubicBezTo>
                    <a:cubicBezTo>
                      <a:pt x="74200" y="29432"/>
                      <a:pt x="85677" y="31432"/>
                      <a:pt x="86725" y="36480"/>
                    </a:cubicBezTo>
                    <a:cubicBezTo>
                      <a:pt x="77867" y="46387"/>
                      <a:pt x="71342" y="27051"/>
                      <a:pt x="62769" y="36956"/>
                    </a:cubicBezTo>
                    <a:cubicBezTo>
                      <a:pt x="58388" y="42100"/>
                      <a:pt x="57197" y="41910"/>
                      <a:pt x="64675" y="45101"/>
                    </a:cubicBezTo>
                    <a:cubicBezTo>
                      <a:pt x="74104" y="49101"/>
                      <a:pt x="66532" y="58388"/>
                      <a:pt x="71294" y="63532"/>
                    </a:cubicBezTo>
                    <a:cubicBezTo>
                      <a:pt x="51863" y="66056"/>
                      <a:pt x="50387" y="69485"/>
                      <a:pt x="59578" y="84010"/>
                    </a:cubicBezTo>
                    <a:cubicBezTo>
                      <a:pt x="63150" y="89582"/>
                      <a:pt x="62769" y="97726"/>
                      <a:pt x="64389" y="105823"/>
                    </a:cubicBezTo>
                    <a:cubicBezTo>
                      <a:pt x="48339" y="98584"/>
                      <a:pt x="45672" y="77819"/>
                      <a:pt x="27146" y="77343"/>
                    </a:cubicBezTo>
                    <a:cubicBezTo>
                      <a:pt x="26241" y="76962"/>
                      <a:pt x="25336" y="76581"/>
                      <a:pt x="24432" y="76200"/>
                    </a:cubicBezTo>
                    <a:cubicBezTo>
                      <a:pt x="16621" y="70342"/>
                      <a:pt x="16002" y="61007"/>
                      <a:pt x="14621" y="52768"/>
                    </a:cubicBezTo>
                    <a:cubicBezTo>
                      <a:pt x="13621" y="46387"/>
                      <a:pt x="18288" y="38195"/>
                      <a:pt x="5858" y="39767"/>
                    </a:cubicBezTo>
                    <a:cubicBezTo>
                      <a:pt x="3429" y="40052"/>
                      <a:pt x="1285" y="37386"/>
                      <a:pt x="0" y="34861"/>
                    </a:cubicBezTo>
                    <a:close/>
                  </a:path>
                </a:pathLst>
              </a:custGeom>
              <a:solidFill>
                <a:srgbClr val="FFCC83"/>
              </a:solidFill>
              <a:ln w="4763" cap="flat">
                <a:noFill/>
                <a:prstDash val="solid"/>
                <a:miter/>
              </a:ln>
            </p:spPr>
            <p:txBody>
              <a:bodyPr rtlCol="0" anchor="ctr"/>
              <a:lstStyle/>
              <a:p>
                <a:endParaRPr lang="en-US"/>
              </a:p>
            </p:txBody>
          </p:sp>
          <p:sp>
            <p:nvSpPr>
              <p:cNvPr id="1350" name="Freeform: Shape 1349">
                <a:extLst>
                  <a:ext uri="{FF2B5EF4-FFF2-40B4-BE49-F238E27FC236}">
                    <a16:creationId xmlns:a16="http://schemas.microsoft.com/office/drawing/2014/main" id="{83DEF218-92E3-D093-805C-8C9E5E7F3B2B}"/>
                  </a:ext>
                </a:extLst>
              </p:cNvPr>
              <p:cNvSpPr/>
              <p:nvPr/>
            </p:nvSpPr>
            <p:spPr>
              <a:xfrm>
                <a:off x="7951764" y="7225882"/>
                <a:ext cx="85668" cy="63652"/>
              </a:xfrm>
              <a:custGeom>
                <a:avLst/>
                <a:gdLst>
                  <a:gd name="connsiteX0" fmla="*/ 30661 w 85668"/>
                  <a:gd name="connsiteY0" fmla="*/ 164 h 63652"/>
                  <a:gd name="connsiteX1" fmla="*/ 34662 w 85668"/>
                  <a:gd name="connsiteY1" fmla="*/ 401 h 63652"/>
                  <a:gd name="connsiteX2" fmla="*/ 37710 w 85668"/>
                  <a:gd name="connsiteY2" fmla="*/ 2783 h 63652"/>
                  <a:gd name="connsiteX3" fmla="*/ 78429 w 85668"/>
                  <a:gd name="connsiteY3" fmla="*/ 41264 h 63652"/>
                  <a:gd name="connsiteX4" fmla="*/ 78429 w 85668"/>
                  <a:gd name="connsiteY4" fmla="*/ 41312 h 63652"/>
                  <a:gd name="connsiteX5" fmla="*/ 66047 w 85668"/>
                  <a:gd name="connsiteY5" fmla="*/ 47169 h 63652"/>
                  <a:gd name="connsiteX6" fmla="*/ 85668 w 85668"/>
                  <a:gd name="connsiteY6" fmla="*/ 52551 h 63652"/>
                  <a:gd name="connsiteX7" fmla="*/ 42663 w 85668"/>
                  <a:gd name="connsiteY7" fmla="*/ 59933 h 63652"/>
                  <a:gd name="connsiteX8" fmla="*/ 25851 w 85668"/>
                  <a:gd name="connsiteY8" fmla="*/ 59409 h 63652"/>
                  <a:gd name="connsiteX9" fmla="*/ 1324 w 85668"/>
                  <a:gd name="connsiteY9" fmla="*/ 50837 h 63652"/>
                  <a:gd name="connsiteX10" fmla="*/ 7516 w 85668"/>
                  <a:gd name="connsiteY10" fmla="*/ 44645 h 63652"/>
                  <a:gd name="connsiteX11" fmla="*/ 14088 w 85668"/>
                  <a:gd name="connsiteY11" fmla="*/ 27024 h 63652"/>
                  <a:gd name="connsiteX12" fmla="*/ 1182 w 85668"/>
                  <a:gd name="connsiteY12" fmla="*/ 9022 h 63652"/>
                  <a:gd name="connsiteX13" fmla="*/ 30661 w 85668"/>
                  <a:gd name="connsiteY13" fmla="*/ 164 h 6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668" h="63652">
                    <a:moveTo>
                      <a:pt x="30661" y="164"/>
                    </a:moveTo>
                    <a:cubicBezTo>
                      <a:pt x="31995" y="-122"/>
                      <a:pt x="33376" y="-27"/>
                      <a:pt x="34662" y="401"/>
                    </a:cubicBezTo>
                    <a:cubicBezTo>
                      <a:pt x="35519" y="1544"/>
                      <a:pt x="37615" y="2163"/>
                      <a:pt x="37710" y="2783"/>
                    </a:cubicBezTo>
                    <a:cubicBezTo>
                      <a:pt x="41187" y="26357"/>
                      <a:pt x="60427" y="33120"/>
                      <a:pt x="78429" y="41264"/>
                    </a:cubicBezTo>
                    <a:lnTo>
                      <a:pt x="78429" y="41312"/>
                    </a:lnTo>
                    <a:cubicBezTo>
                      <a:pt x="74429" y="43216"/>
                      <a:pt x="70380" y="45121"/>
                      <a:pt x="66047" y="47169"/>
                    </a:cubicBezTo>
                    <a:cubicBezTo>
                      <a:pt x="71286" y="56218"/>
                      <a:pt x="79096" y="44407"/>
                      <a:pt x="85668" y="52551"/>
                    </a:cubicBezTo>
                    <a:cubicBezTo>
                      <a:pt x="71857" y="60933"/>
                      <a:pt x="58093" y="65314"/>
                      <a:pt x="42663" y="59933"/>
                    </a:cubicBezTo>
                    <a:cubicBezTo>
                      <a:pt x="36805" y="57885"/>
                      <a:pt x="31376" y="53837"/>
                      <a:pt x="25851" y="59409"/>
                    </a:cubicBezTo>
                    <a:cubicBezTo>
                      <a:pt x="13040" y="72363"/>
                      <a:pt x="11040" y="51598"/>
                      <a:pt x="1324" y="50837"/>
                    </a:cubicBezTo>
                    <a:cubicBezTo>
                      <a:pt x="-4010" y="50408"/>
                      <a:pt x="8563" y="46122"/>
                      <a:pt x="7516" y="44645"/>
                    </a:cubicBezTo>
                    <a:cubicBezTo>
                      <a:pt x="134" y="34120"/>
                      <a:pt x="9421" y="33120"/>
                      <a:pt x="14088" y="27024"/>
                    </a:cubicBezTo>
                    <a:cubicBezTo>
                      <a:pt x="19708" y="19737"/>
                      <a:pt x="15279" y="8736"/>
                      <a:pt x="1182" y="9022"/>
                    </a:cubicBezTo>
                    <a:cubicBezTo>
                      <a:pt x="9754" y="-3171"/>
                      <a:pt x="25661" y="20070"/>
                      <a:pt x="30661" y="164"/>
                    </a:cubicBezTo>
                    <a:close/>
                  </a:path>
                </a:pathLst>
              </a:custGeom>
              <a:solidFill>
                <a:srgbClr val="FFCC83"/>
              </a:solidFill>
              <a:ln w="4763" cap="flat">
                <a:noFill/>
                <a:prstDash val="solid"/>
                <a:miter/>
              </a:ln>
            </p:spPr>
            <p:txBody>
              <a:bodyPr rtlCol="0" anchor="ctr"/>
              <a:lstStyle/>
              <a:p>
                <a:endParaRPr lang="en-US"/>
              </a:p>
            </p:txBody>
          </p:sp>
          <p:sp>
            <p:nvSpPr>
              <p:cNvPr id="1351" name="Freeform: Shape 1350">
                <a:extLst>
                  <a:ext uri="{FF2B5EF4-FFF2-40B4-BE49-F238E27FC236}">
                    <a16:creationId xmlns:a16="http://schemas.microsoft.com/office/drawing/2014/main" id="{8E1D5CE3-5EFF-5EBD-3C85-68D6B42DB392}"/>
                  </a:ext>
                </a:extLst>
              </p:cNvPr>
              <p:cNvSpPr/>
              <p:nvPr/>
            </p:nvSpPr>
            <p:spPr>
              <a:xfrm>
                <a:off x="7849838" y="7228696"/>
                <a:ext cx="105774" cy="34259"/>
              </a:xfrm>
              <a:custGeom>
                <a:avLst/>
                <a:gdLst>
                  <a:gd name="connsiteX0" fmla="*/ 0 w 105774"/>
                  <a:gd name="connsiteY0" fmla="*/ 8780 h 34259"/>
                  <a:gd name="connsiteX1" fmla="*/ 77010 w 105774"/>
                  <a:gd name="connsiteY1" fmla="*/ 398 h 34259"/>
                  <a:gd name="connsiteX2" fmla="*/ 105775 w 105774"/>
                  <a:gd name="connsiteY2" fmla="*/ 16638 h 34259"/>
                  <a:gd name="connsiteX3" fmla="*/ 54388 w 105774"/>
                  <a:gd name="connsiteY3" fmla="*/ 34259 h 34259"/>
                  <a:gd name="connsiteX4" fmla="*/ 47387 w 105774"/>
                  <a:gd name="connsiteY4" fmla="*/ 12733 h 34259"/>
                  <a:gd name="connsiteX5" fmla="*/ 36052 w 105774"/>
                  <a:gd name="connsiteY5" fmla="*/ 23353 h 34259"/>
                  <a:gd name="connsiteX6" fmla="*/ 0 w 105774"/>
                  <a:gd name="connsiteY6" fmla="*/ 8780 h 3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74" h="34259">
                    <a:moveTo>
                      <a:pt x="0" y="8780"/>
                    </a:moveTo>
                    <a:cubicBezTo>
                      <a:pt x="25241" y="2208"/>
                      <a:pt x="50863" y="-1222"/>
                      <a:pt x="77010" y="398"/>
                    </a:cubicBezTo>
                    <a:cubicBezTo>
                      <a:pt x="89059" y="398"/>
                      <a:pt x="93393" y="14256"/>
                      <a:pt x="105775" y="16638"/>
                    </a:cubicBezTo>
                    <a:cubicBezTo>
                      <a:pt x="81819" y="3208"/>
                      <a:pt x="67675" y="18162"/>
                      <a:pt x="54388" y="34259"/>
                    </a:cubicBezTo>
                    <a:cubicBezTo>
                      <a:pt x="47006" y="26877"/>
                      <a:pt x="62722" y="15305"/>
                      <a:pt x="47387" y="12733"/>
                    </a:cubicBezTo>
                    <a:cubicBezTo>
                      <a:pt x="38528" y="11256"/>
                      <a:pt x="37052" y="16828"/>
                      <a:pt x="36052" y="23353"/>
                    </a:cubicBezTo>
                    <a:cubicBezTo>
                      <a:pt x="26527" y="12352"/>
                      <a:pt x="10906" y="16400"/>
                      <a:pt x="0" y="8780"/>
                    </a:cubicBezTo>
                    <a:close/>
                  </a:path>
                </a:pathLst>
              </a:custGeom>
              <a:solidFill>
                <a:srgbClr val="FFCC83"/>
              </a:solidFill>
              <a:ln w="4763" cap="flat">
                <a:noFill/>
                <a:prstDash val="solid"/>
                <a:miter/>
              </a:ln>
            </p:spPr>
            <p:txBody>
              <a:bodyPr rtlCol="0" anchor="ctr"/>
              <a:lstStyle/>
              <a:p>
                <a:endParaRPr lang="en-US"/>
              </a:p>
            </p:txBody>
          </p:sp>
          <p:sp>
            <p:nvSpPr>
              <p:cNvPr id="1352" name="Freeform: Shape 1351">
                <a:extLst>
                  <a:ext uri="{FF2B5EF4-FFF2-40B4-BE49-F238E27FC236}">
                    <a16:creationId xmlns:a16="http://schemas.microsoft.com/office/drawing/2014/main" id="{AAF22686-3B5A-10E4-5F00-95774BA43DAD}"/>
                  </a:ext>
                </a:extLst>
              </p:cNvPr>
              <p:cNvSpPr/>
              <p:nvPr/>
            </p:nvSpPr>
            <p:spPr>
              <a:xfrm>
                <a:off x="7878371" y="7256764"/>
                <a:ext cx="24136" cy="35957"/>
              </a:xfrm>
              <a:custGeom>
                <a:avLst/>
                <a:gdLst>
                  <a:gd name="connsiteX0" fmla="*/ 3566 w 24136"/>
                  <a:gd name="connsiteY0" fmla="*/ 19764 h 35957"/>
                  <a:gd name="connsiteX1" fmla="*/ 10948 w 24136"/>
                  <a:gd name="connsiteY1" fmla="*/ 0 h 35957"/>
                  <a:gd name="connsiteX2" fmla="*/ 15187 w 24136"/>
                  <a:gd name="connsiteY2" fmla="*/ 6715 h 35957"/>
                  <a:gd name="connsiteX3" fmla="*/ 14806 w 24136"/>
                  <a:gd name="connsiteY3" fmla="*/ 35957 h 35957"/>
                  <a:gd name="connsiteX4" fmla="*/ 3566 w 24136"/>
                  <a:gd name="connsiteY4" fmla="*/ 19764 h 3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6" h="35957">
                    <a:moveTo>
                      <a:pt x="3566" y="19764"/>
                    </a:moveTo>
                    <a:cubicBezTo>
                      <a:pt x="-4340" y="9287"/>
                      <a:pt x="2137" y="4239"/>
                      <a:pt x="10948" y="0"/>
                    </a:cubicBezTo>
                    <a:cubicBezTo>
                      <a:pt x="12329" y="2286"/>
                      <a:pt x="13187" y="5429"/>
                      <a:pt x="15187" y="6715"/>
                    </a:cubicBezTo>
                    <a:cubicBezTo>
                      <a:pt x="30712" y="16669"/>
                      <a:pt x="22997" y="26146"/>
                      <a:pt x="14806" y="35957"/>
                    </a:cubicBezTo>
                    <a:cubicBezTo>
                      <a:pt x="6519" y="33671"/>
                      <a:pt x="14234" y="20193"/>
                      <a:pt x="3566" y="19764"/>
                    </a:cubicBezTo>
                    <a:close/>
                  </a:path>
                </a:pathLst>
              </a:custGeom>
              <a:solidFill>
                <a:srgbClr val="FFCC83"/>
              </a:solidFill>
              <a:ln w="4763" cap="flat">
                <a:noFill/>
                <a:prstDash val="solid"/>
                <a:miter/>
              </a:ln>
            </p:spPr>
            <p:txBody>
              <a:bodyPr rtlCol="0" anchor="ctr"/>
              <a:lstStyle/>
              <a:p>
                <a:endParaRPr lang="en-US"/>
              </a:p>
            </p:txBody>
          </p:sp>
          <p:sp>
            <p:nvSpPr>
              <p:cNvPr id="1353" name="Freeform: Shape 1352">
                <a:extLst>
                  <a:ext uri="{FF2B5EF4-FFF2-40B4-BE49-F238E27FC236}">
                    <a16:creationId xmlns:a16="http://schemas.microsoft.com/office/drawing/2014/main" id="{62640E25-5303-95DB-D5CE-F429778AC660}"/>
                  </a:ext>
                </a:extLst>
              </p:cNvPr>
              <p:cNvSpPr/>
              <p:nvPr/>
            </p:nvSpPr>
            <p:spPr>
              <a:xfrm>
                <a:off x="8068340" y="7253382"/>
                <a:ext cx="11526" cy="17668"/>
              </a:xfrm>
              <a:custGeom>
                <a:avLst/>
                <a:gdLst>
                  <a:gd name="connsiteX0" fmla="*/ 6002 w 11526"/>
                  <a:gd name="connsiteY0" fmla="*/ 0 h 17668"/>
                  <a:gd name="connsiteX1" fmla="*/ 11527 w 11526"/>
                  <a:gd name="connsiteY1" fmla="*/ 17669 h 17668"/>
                  <a:gd name="connsiteX2" fmla="*/ 6002 w 11526"/>
                  <a:gd name="connsiteY2" fmla="*/ 0 h 17668"/>
                </a:gdLst>
                <a:ahLst/>
                <a:cxnLst>
                  <a:cxn ang="0">
                    <a:pos x="connsiteX0" y="connsiteY0"/>
                  </a:cxn>
                  <a:cxn ang="0">
                    <a:pos x="connsiteX1" y="connsiteY1"/>
                  </a:cxn>
                  <a:cxn ang="0">
                    <a:pos x="connsiteX2" y="connsiteY2"/>
                  </a:cxn>
                </a:cxnLst>
                <a:rect l="l" t="t" r="r" b="b"/>
                <a:pathLst>
                  <a:path w="11526" h="17668">
                    <a:moveTo>
                      <a:pt x="6002" y="0"/>
                    </a:moveTo>
                    <a:cubicBezTo>
                      <a:pt x="7859" y="5905"/>
                      <a:pt x="9669" y="11811"/>
                      <a:pt x="11527" y="17669"/>
                    </a:cubicBezTo>
                    <a:cubicBezTo>
                      <a:pt x="97" y="14764"/>
                      <a:pt x="-4761" y="9810"/>
                      <a:pt x="6002" y="0"/>
                    </a:cubicBezTo>
                    <a:close/>
                  </a:path>
                </a:pathLst>
              </a:custGeom>
              <a:solidFill>
                <a:srgbClr val="FFCC83"/>
              </a:solidFill>
              <a:ln w="4763" cap="flat">
                <a:noFill/>
                <a:prstDash val="solid"/>
                <a:miter/>
              </a:ln>
            </p:spPr>
            <p:txBody>
              <a:bodyPr rtlCol="0" anchor="ctr"/>
              <a:lstStyle/>
              <a:p>
                <a:endParaRPr lang="en-US"/>
              </a:p>
            </p:txBody>
          </p:sp>
          <p:sp>
            <p:nvSpPr>
              <p:cNvPr id="1354" name="Freeform: Shape 1353">
                <a:extLst>
                  <a:ext uri="{FF2B5EF4-FFF2-40B4-BE49-F238E27FC236}">
                    <a16:creationId xmlns:a16="http://schemas.microsoft.com/office/drawing/2014/main" id="{059F15D5-2FD0-8BE8-98BE-E91E31EDA885}"/>
                  </a:ext>
                </a:extLst>
              </p:cNvPr>
              <p:cNvSpPr/>
              <p:nvPr/>
            </p:nvSpPr>
            <p:spPr>
              <a:xfrm>
                <a:off x="8066579" y="7163935"/>
                <a:ext cx="8944" cy="12204"/>
              </a:xfrm>
              <a:custGeom>
                <a:avLst/>
                <a:gdLst>
                  <a:gd name="connsiteX0" fmla="*/ 0 w 8944"/>
                  <a:gd name="connsiteY0" fmla="*/ 8485 h 12204"/>
                  <a:gd name="connsiteX1" fmla="*/ 6286 w 8944"/>
                  <a:gd name="connsiteY1" fmla="*/ 7 h 12204"/>
                  <a:gd name="connsiteX2" fmla="*/ 8858 w 8944"/>
                  <a:gd name="connsiteY2" fmla="*/ 5770 h 12204"/>
                  <a:gd name="connsiteX3" fmla="*/ 0 w 8944"/>
                  <a:gd name="connsiteY3" fmla="*/ 8485 h 12204"/>
                </a:gdLst>
                <a:ahLst/>
                <a:cxnLst>
                  <a:cxn ang="0">
                    <a:pos x="connsiteX0" y="connsiteY0"/>
                  </a:cxn>
                  <a:cxn ang="0">
                    <a:pos x="connsiteX1" y="connsiteY1"/>
                  </a:cxn>
                  <a:cxn ang="0">
                    <a:pos x="connsiteX2" y="connsiteY2"/>
                  </a:cxn>
                  <a:cxn ang="0">
                    <a:pos x="connsiteX3" y="connsiteY3"/>
                  </a:cxn>
                </a:cxnLst>
                <a:rect l="l" t="t" r="r" b="b"/>
                <a:pathLst>
                  <a:path w="8944" h="12204">
                    <a:moveTo>
                      <a:pt x="0" y="8485"/>
                    </a:moveTo>
                    <a:cubicBezTo>
                      <a:pt x="1048" y="4865"/>
                      <a:pt x="1810" y="341"/>
                      <a:pt x="6286" y="7"/>
                    </a:cubicBezTo>
                    <a:cubicBezTo>
                      <a:pt x="9573" y="-183"/>
                      <a:pt x="8906" y="3389"/>
                      <a:pt x="8858" y="5770"/>
                    </a:cubicBezTo>
                    <a:cubicBezTo>
                      <a:pt x="7191" y="10818"/>
                      <a:pt x="5525" y="15866"/>
                      <a:pt x="0" y="8485"/>
                    </a:cubicBezTo>
                    <a:close/>
                  </a:path>
                </a:pathLst>
              </a:custGeom>
              <a:solidFill>
                <a:srgbClr val="FFCC83"/>
              </a:solidFill>
              <a:ln w="4763" cap="flat">
                <a:noFill/>
                <a:prstDash val="solid"/>
                <a:miter/>
              </a:ln>
            </p:spPr>
            <p:txBody>
              <a:bodyPr rtlCol="0" anchor="ctr"/>
              <a:lstStyle/>
              <a:p>
                <a:endParaRPr lang="en-US"/>
              </a:p>
            </p:txBody>
          </p:sp>
          <p:sp>
            <p:nvSpPr>
              <p:cNvPr id="1355" name="Freeform: Shape 1354">
                <a:extLst>
                  <a:ext uri="{FF2B5EF4-FFF2-40B4-BE49-F238E27FC236}">
                    <a16:creationId xmlns:a16="http://schemas.microsoft.com/office/drawing/2014/main" id="{06490FBA-88DC-0040-DDC9-A49CB8FD547A}"/>
                  </a:ext>
                </a:extLst>
              </p:cNvPr>
              <p:cNvSpPr/>
              <p:nvPr/>
            </p:nvSpPr>
            <p:spPr>
              <a:xfrm>
                <a:off x="8048672" y="7096123"/>
                <a:ext cx="32349" cy="47319"/>
              </a:xfrm>
              <a:custGeom>
                <a:avLst/>
                <a:gdLst>
                  <a:gd name="connsiteX0" fmla="*/ 0 w 32349"/>
                  <a:gd name="connsiteY0" fmla="*/ 6336 h 47319"/>
                  <a:gd name="connsiteX1" fmla="*/ 13335 w 32349"/>
                  <a:gd name="connsiteY1" fmla="*/ 240 h 47319"/>
                  <a:gd name="connsiteX2" fmla="*/ 30480 w 32349"/>
                  <a:gd name="connsiteY2" fmla="*/ 24147 h 47319"/>
                  <a:gd name="connsiteX3" fmla="*/ 30385 w 32349"/>
                  <a:gd name="connsiteY3" fmla="*/ 41864 h 47319"/>
                  <a:gd name="connsiteX4" fmla="*/ 19383 w 32349"/>
                  <a:gd name="connsiteY4" fmla="*/ 45674 h 47319"/>
                  <a:gd name="connsiteX5" fmla="*/ 14907 w 32349"/>
                  <a:gd name="connsiteY5" fmla="*/ 41578 h 47319"/>
                  <a:gd name="connsiteX6" fmla="*/ 0 w 32349"/>
                  <a:gd name="connsiteY6" fmla="*/ 6336 h 47319"/>
                  <a:gd name="connsiteX7" fmla="*/ 0 w 32349"/>
                  <a:gd name="connsiteY7" fmla="*/ 6336 h 4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49" h="47319">
                    <a:moveTo>
                      <a:pt x="0" y="6336"/>
                    </a:moveTo>
                    <a:cubicBezTo>
                      <a:pt x="3096" y="1383"/>
                      <a:pt x="7477" y="-760"/>
                      <a:pt x="13335" y="240"/>
                    </a:cubicBezTo>
                    <a:cubicBezTo>
                      <a:pt x="18383" y="8669"/>
                      <a:pt x="21622" y="18433"/>
                      <a:pt x="30480" y="24147"/>
                    </a:cubicBezTo>
                    <a:cubicBezTo>
                      <a:pt x="34623" y="30053"/>
                      <a:pt x="30623" y="35959"/>
                      <a:pt x="30385" y="41864"/>
                    </a:cubicBezTo>
                    <a:cubicBezTo>
                      <a:pt x="30004" y="51008"/>
                      <a:pt x="23050" y="42578"/>
                      <a:pt x="19383" y="45674"/>
                    </a:cubicBezTo>
                    <a:cubicBezTo>
                      <a:pt x="14049" y="50246"/>
                      <a:pt x="15907" y="44103"/>
                      <a:pt x="14907" y="41578"/>
                    </a:cubicBezTo>
                    <a:cubicBezTo>
                      <a:pt x="10144" y="29767"/>
                      <a:pt x="5001" y="18100"/>
                      <a:pt x="0" y="6336"/>
                    </a:cubicBezTo>
                    <a:cubicBezTo>
                      <a:pt x="0" y="6336"/>
                      <a:pt x="0" y="6336"/>
                      <a:pt x="0" y="6336"/>
                    </a:cubicBezTo>
                    <a:close/>
                  </a:path>
                </a:pathLst>
              </a:custGeom>
              <a:solidFill>
                <a:srgbClr val="FFB641"/>
              </a:solidFill>
              <a:ln w="4763" cap="flat">
                <a:noFill/>
                <a:prstDash val="solid"/>
                <a:miter/>
              </a:ln>
            </p:spPr>
            <p:txBody>
              <a:bodyPr rtlCol="0" anchor="ctr"/>
              <a:lstStyle/>
              <a:p>
                <a:endParaRPr lang="en-US"/>
              </a:p>
            </p:txBody>
          </p:sp>
          <p:sp>
            <p:nvSpPr>
              <p:cNvPr id="1356" name="Freeform: Shape 1355">
                <a:extLst>
                  <a:ext uri="{FF2B5EF4-FFF2-40B4-BE49-F238E27FC236}">
                    <a16:creationId xmlns:a16="http://schemas.microsoft.com/office/drawing/2014/main" id="{22E37CE6-5D5C-3E88-452E-15662897B0A4}"/>
                  </a:ext>
                </a:extLst>
              </p:cNvPr>
              <p:cNvSpPr/>
              <p:nvPr/>
            </p:nvSpPr>
            <p:spPr>
              <a:xfrm>
                <a:off x="8060183" y="7082075"/>
                <a:ext cx="28680" cy="38231"/>
              </a:xfrm>
              <a:custGeom>
                <a:avLst/>
                <a:gdLst>
                  <a:gd name="connsiteX0" fmla="*/ 18970 w 28680"/>
                  <a:gd name="connsiteY0" fmla="*/ 38195 h 38231"/>
                  <a:gd name="connsiteX1" fmla="*/ 1825 w 28680"/>
                  <a:gd name="connsiteY1" fmla="*/ 14288 h 38231"/>
                  <a:gd name="connsiteX2" fmla="*/ 2396 w 28680"/>
                  <a:gd name="connsiteY2" fmla="*/ 0 h 38231"/>
                  <a:gd name="connsiteX3" fmla="*/ 27399 w 28680"/>
                  <a:gd name="connsiteY3" fmla="*/ 34766 h 38231"/>
                  <a:gd name="connsiteX4" fmla="*/ 18970 w 28680"/>
                  <a:gd name="connsiteY4" fmla="*/ 38195 h 38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0" h="38231">
                    <a:moveTo>
                      <a:pt x="18970" y="38195"/>
                    </a:moveTo>
                    <a:cubicBezTo>
                      <a:pt x="1110" y="38957"/>
                      <a:pt x="62" y="27622"/>
                      <a:pt x="1825" y="14288"/>
                    </a:cubicBezTo>
                    <a:cubicBezTo>
                      <a:pt x="1682" y="9858"/>
                      <a:pt x="-2557" y="5524"/>
                      <a:pt x="2396" y="0"/>
                    </a:cubicBezTo>
                    <a:cubicBezTo>
                      <a:pt x="15112" y="8239"/>
                      <a:pt x="16350" y="24860"/>
                      <a:pt x="27399" y="34766"/>
                    </a:cubicBezTo>
                    <a:cubicBezTo>
                      <a:pt x="32209" y="39052"/>
                      <a:pt x="22160" y="37147"/>
                      <a:pt x="18970" y="38195"/>
                    </a:cubicBezTo>
                    <a:close/>
                  </a:path>
                </a:pathLst>
              </a:custGeom>
              <a:solidFill>
                <a:srgbClr val="FFCB7E"/>
              </a:solidFill>
              <a:ln w="4763" cap="flat">
                <a:noFill/>
                <a:prstDash val="solid"/>
                <a:miter/>
              </a:ln>
            </p:spPr>
            <p:txBody>
              <a:bodyPr rtlCol="0" anchor="ctr"/>
              <a:lstStyle/>
              <a:p>
                <a:endParaRPr lang="en-US"/>
              </a:p>
            </p:txBody>
          </p:sp>
          <p:sp>
            <p:nvSpPr>
              <p:cNvPr id="1357" name="Freeform: Shape 1356">
                <a:extLst>
                  <a:ext uri="{FF2B5EF4-FFF2-40B4-BE49-F238E27FC236}">
                    <a16:creationId xmlns:a16="http://schemas.microsoft.com/office/drawing/2014/main" id="{99D32B2F-94E9-E744-3156-FE3782276888}"/>
                  </a:ext>
                </a:extLst>
              </p:cNvPr>
              <p:cNvSpPr/>
              <p:nvPr/>
            </p:nvSpPr>
            <p:spPr>
              <a:xfrm>
                <a:off x="8029051" y="7145416"/>
                <a:ext cx="25292" cy="29670"/>
              </a:xfrm>
              <a:custGeom>
                <a:avLst/>
                <a:gdLst>
                  <a:gd name="connsiteX0" fmla="*/ 24050 w 25292"/>
                  <a:gd name="connsiteY0" fmla="*/ 29670 h 29670"/>
                  <a:gd name="connsiteX1" fmla="*/ 0 w 25292"/>
                  <a:gd name="connsiteY1" fmla="*/ 0 h 29670"/>
                  <a:gd name="connsiteX2" fmla="*/ 24050 w 25292"/>
                  <a:gd name="connsiteY2" fmla="*/ 29670 h 29670"/>
                </a:gdLst>
                <a:ahLst/>
                <a:cxnLst>
                  <a:cxn ang="0">
                    <a:pos x="connsiteX0" y="connsiteY0"/>
                  </a:cxn>
                  <a:cxn ang="0">
                    <a:pos x="connsiteX1" y="connsiteY1"/>
                  </a:cxn>
                  <a:cxn ang="0">
                    <a:pos x="connsiteX2" y="connsiteY2"/>
                  </a:cxn>
                </a:cxnLst>
                <a:rect l="l" t="t" r="r" b="b"/>
                <a:pathLst>
                  <a:path w="25292" h="29670">
                    <a:moveTo>
                      <a:pt x="24050" y="29670"/>
                    </a:moveTo>
                    <a:cubicBezTo>
                      <a:pt x="14668" y="20907"/>
                      <a:pt x="4667" y="12621"/>
                      <a:pt x="0" y="0"/>
                    </a:cubicBezTo>
                    <a:cubicBezTo>
                      <a:pt x="8144" y="9811"/>
                      <a:pt x="30813" y="7811"/>
                      <a:pt x="24050" y="29670"/>
                    </a:cubicBezTo>
                    <a:close/>
                  </a:path>
                </a:pathLst>
              </a:custGeom>
              <a:solidFill>
                <a:srgbClr val="FFCC83"/>
              </a:solidFill>
              <a:ln w="4763" cap="flat">
                <a:noFill/>
                <a:prstDash val="solid"/>
                <a:miter/>
              </a:ln>
            </p:spPr>
            <p:txBody>
              <a:bodyPr rtlCol="0" anchor="ctr"/>
              <a:lstStyle/>
              <a:p>
                <a:endParaRPr lang="en-US"/>
              </a:p>
            </p:txBody>
          </p:sp>
          <p:sp>
            <p:nvSpPr>
              <p:cNvPr id="1358" name="Freeform: Shape 1357">
                <a:extLst>
                  <a:ext uri="{FF2B5EF4-FFF2-40B4-BE49-F238E27FC236}">
                    <a16:creationId xmlns:a16="http://schemas.microsoft.com/office/drawing/2014/main" id="{39FF45FA-2DDA-71F7-313B-250968C7D83A}"/>
                  </a:ext>
                </a:extLst>
              </p:cNvPr>
              <p:cNvSpPr/>
              <p:nvPr/>
            </p:nvSpPr>
            <p:spPr>
              <a:xfrm>
                <a:off x="7970710" y="6989159"/>
                <a:ext cx="19509" cy="17305"/>
              </a:xfrm>
              <a:custGeom>
                <a:avLst/>
                <a:gdLst>
                  <a:gd name="connsiteX0" fmla="*/ 0 w 19509"/>
                  <a:gd name="connsiteY0" fmla="*/ 0 h 17305"/>
                  <a:gd name="connsiteX1" fmla="*/ 12144 w 19509"/>
                  <a:gd name="connsiteY1" fmla="*/ 1857 h 17305"/>
                  <a:gd name="connsiteX2" fmla="*/ 16478 w 19509"/>
                  <a:gd name="connsiteY2" fmla="*/ 15526 h 17305"/>
                  <a:gd name="connsiteX3" fmla="*/ 6763 w 19509"/>
                  <a:gd name="connsiteY3" fmla="*/ 9858 h 17305"/>
                  <a:gd name="connsiteX4" fmla="*/ 0 w 19509"/>
                  <a:gd name="connsiteY4" fmla="*/ 0 h 17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9" h="17305">
                    <a:moveTo>
                      <a:pt x="0" y="0"/>
                    </a:moveTo>
                    <a:cubicBezTo>
                      <a:pt x="4048" y="619"/>
                      <a:pt x="8096" y="1238"/>
                      <a:pt x="12144" y="1857"/>
                    </a:cubicBezTo>
                    <a:cubicBezTo>
                      <a:pt x="20098" y="4429"/>
                      <a:pt x="21717" y="10525"/>
                      <a:pt x="16478" y="15526"/>
                    </a:cubicBezTo>
                    <a:cubicBezTo>
                      <a:pt x="11096" y="20621"/>
                      <a:pt x="9144" y="13525"/>
                      <a:pt x="6763" y="9858"/>
                    </a:cubicBezTo>
                    <a:cubicBezTo>
                      <a:pt x="4572" y="6525"/>
                      <a:pt x="2238" y="3286"/>
                      <a:pt x="0" y="0"/>
                    </a:cubicBezTo>
                    <a:close/>
                  </a:path>
                </a:pathLst>
              </a:custGeom>
              <a:solidFill>
                <a:srgbClr val="FFC265"/>
              </a:solidFill>
              <a:ln w="4763" cap="flat">
                <a:noFill/>
                <a:prstDash val="solid"/>
                <a:miter/>
              </a:ln>
            </p:spPr>
            <p:txBody>
              <a:bodyPr rtlCol="0" anchor="ctr"/>
              <a:lstStyle/>
              <a:p>
                <a:endParaRPr lang="en-US"/>
              </a:p>
            </p:txBody>
          </p:sp>
          <p:sp>
            <p:nvSpPr>
              <p:cNvPr id="1359" name="Freeform: Shape 1358">
                <a:extLst>
                  <a:ext uri="{FF2B5EF4-FFF2-40B4-BE49-F238E27FC236}">
                    <a16:creationId xmlns:a16="http://schemas.microsoft.com/office/drawing/2014/main" id="{DD4EFB3B-C6A2-9F54-E12E-FF94A9E12F5C}"/>
                  </a:ext>
                </a:extLst>
              </p:cNvPr>
              <p:cNvSpPr/>
              <p:nvPr/>
            </p:nvSpPr>
            <p:spPr>
              <a:xfrm>
                <a:off x="8024151" y="7042368"/>
                <a:ext cx="19424" cy="12228"/>
              </a:xfrm>
              <a:custGeom>
                <a:avLst/>
                <a:gdLst>
                  <a:gd name="connsiteX0" fmla="*/ 19425 w 19424"/>
                  <a:gd name="connsiteY0" fmla="*/ 7513 h 12228"/>
                  <a:gd name="connsiteX1" fmla="*/ 1852 w 19424"/>
                  <a:gd name="connsiteY1" fmla="*/ 12228 h 12228"/>
                  <a:gd name="connsiteX2" fmla="*/ 42 w 19424"/>
                  <a:gd name="connsiteY2" fmla="*/ 8275 h 12228"/>
                  <a:gd name="connsiteX3" fmla="*/ 19425 w 19424"/>
                  <a:gd name="connsiteY3" fmla="*/ 7513 h 12228"/>
                </a:gdLst>
                <a:ahLst/>
                <a:cxnLst>
                  <a:cxn ang="0">
                    <a:pos x="connsiteX0" y="connsiteY0"/>
                  </a:cxn>
                  <a:cxn ang="0">
                    <a:pos x="connsiteX1" y="connsiteY1"/>
                  </a:cxn>
                  <a:cxn ang="0">
                    <a:pos x="connsiteX2" y="connsiteY2"/>
                  </a:cxn>
                  <a:cxn ang="0">
                    <a:pos x="connsiteX3" y="connsiteY3"/>
                  </a:cxn>
                </a:cxnLst>
                <a:rect l="l" t="t" r="r" b="b"/>
                <a:pathLst>
                  <a:path w="19424" h="12228">
                    <a:moveTo>
                      <a:pt x="19425" y="7513"/>
                    </a:moveTo>
                    <a:cubicBezTo>
                      <a:pt x="11948" y="9513"/>
                      <a:pt x="6852" y="10894"/>
                      <a:pt x="1852" y="12228"/>
                    </a:cubicBezTo>
                    <a:cubicBezTo>
                      <a:pt x="994" y="10466"/>
                      <a:pt x="-244" y="9085"/>
                      <a:pt x="42" y="8275"/>
                    </a:cubicBezTo>
                    <a:cubicBezTo>
                      <a:pt x="4328" y="-2965"/>
                      <a:pt x="10424" y="-2298"/>
                      <a:pt x="19425" y="7513"/>
                    </a:cubicBezTo>
                    <a:close/>
                  </a:path>
                </a:pathLst>
              </a:custGeom>
              <a:solidFill>
                <a:srgbClr val="FFDDAC"/>
              </a:solidFill>
              <a:ln w="4763" cap="flat">
                <a:noFill/>
                <a:prstDash val="solid"/>
                <a:miter/>
              </a:ln>
            </p:spPr>
            <p:txBody>
              <a:bodyPr rtlCol="0" anchor="ctr"/>
              <a:lstStyle/>
              <a:p>
                <a:endParaRPr lang="en-US"/>
              </a:p>
            </p:txBody>
          </p:sp>
          <p:sp>
            <p:nvSpPr>
              <p:cNvPr id="1360" name="Freeform: Shape 1359">
                <a:extLst>
                  <a:ext uri="{FF2B5EF4-FFF2-40B4-BE49-F238E27FC236}">
                    <a16:creationId xmlns:a16="http://schemas.microsoft.com/office/drawing/2014/main" id="{A3DDE693-4400-2F91-E9C4-E842727B67F5}"/>
                  </a:ext>
                </a:extLst>
              </p:cNvPr>
              <p:cNvSpPr/>
              <p:nvPr/>
            </p:nvSpPr>
            <p:spPr>
              <a:xfrm>
                <a:off x="7976948" y="7014393"/>
                <a:ext cx="8764" cy="8586"/>
              </a:xfrm>
              <a:custGeom>
                <a:avLst/>
                <a:gdLst>
                  <a:gd name="connsiteX0" fmla="*/ 8764 w 8764"/>
                  <a:gd name="connsiteY0" fmla="*/ 5627 h 8586"/>
                  <a:gd name="connsiteX1" fmla="*/ 5049 w 8764"/>
                  <a:gd name="connsiteY1" fmla="*/ 8579 h 8586"/>
                  <a:gd name="connsiteX2" fmla="*/ 1 w 8764"/>
                  <a:gd name="connsiteY2" fmla="*/ 3722 h 8586"/>
                  <a:gd name="connsiteX3" fmla="*/ 3573 w 8764"/>
                  <a:gd name="connsiteY3" fmla="*/ 54 h 8586"/>
                  <a:gd name="connsiteX4" fmla="*/ 8764 w 8764"/>
                  <a:gd name="connsiteY4" fmla="*/ 5627 h 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4" h="8586">
                    <a:moveTo>
                      <a:pt x="8764" y="5627"/>
                    </a:moveTo>
                    <a:cubicBezTo>
                      <a:pt x="7621" y="6579"/>
                      <a:pt x="6383" y="8532"/>
                      <a:pt x="5049" y="8579"/>
                    </a:cubicBezTo>
                    <a:cubicBezTo>
                      <a:pt x="2097" y="8722"/>
                      <a:pt x="-47" y="6579"/>
                      <a:pt x="1" y="3722"/>
                    </a:cubicBezTo>
                    <a:cubicBezTo>
                      <a:pt x="48" y="2388"/>
                      <a:pt x="2144" y="245"/>
                      <a:pt x="3573" y="54"/>
                    </a:cubicBezTo>
                    <a:cubicBezTo>
                      <a:pt x="6764" y="-422"/>
                      <a:pt x="7811" y="2293"/>
                      <a:pt x="8764" y="5627"/>
                    </a:cubicBezTo>
                    <a:close/>
                  </a:path>
                </a:pathLst>
              </a:custGeom>
              <a:solidFill>
                <a:srgbClr val="FFC265"/>
              </a:solidFill>
              <a:ln w="4763" cap="flat">
                <a:noFill/>
                <a:prstDash val="solid"/>
                <a:miter/>
              </a:ln>
            </p:spPr>
            <p:txBody>
              <a:bodyPr rtlCol="0" anchor="ctr"/>
              <a:lstStyle/>
              <a:p>
                <a:endParaRPr lang="en-US"/>
              </a:p>
            </p:txBody>
          </p:sp>
          <p:sp>
            <p:nvSpPr>
              <p:cNvPr id="1361" name="Freeform: Shape 1360">
                <a:extLst>
                  <a:ext uri="{FF2B5EF4-FFF2-40B4-BE49-F238E27FC236}">
                    <a16:creationId xmlns:a16="http://schemas.microsoft.com/office/drawing/2014/main" id="{987FFA6A-F41D-1B34-931C-0DE8C1B29648}"/>
                  </a:ext>
                </a:extLst>
              </p:cNvPr>
              <p:cNvSpPr/>
              <p:nvPr/>
            </p:nvSpPr>
            <p:spPr>
              <a:xfrm>
                <a:off x="7787264" y="7361284"/>
                <a:ext cx="101784" cy="45597"/>
              </a:xfrm>
              <a:custGeom>
                <a:avLst/>
                <a:gdLst>
                  <a:gd name="connsiteX0" fmla="*/ 86291 w 101784"/>
                  <a:gd name="connsiteY0" fmla="*/ 43879 h 45597"/>
                  <a:gd name="connsiteX1" fmla="*/ 77433 w 101784"/>
                  <a:gd name="connsiteY1" fmla="*/ 19352 h 45597"/>
                  <a:gd name="connsiteX2" fmla="*/ 66289 w 101784"/>
                  <a:gd name="connsiteY2" fmla="*/ 42688 h 45597"/>
                  <a:gd name="connsiteX3" fmla="*/ 58812 w 101784"/>
                  <a:gd name="connsiteY3" fmla="*/ 25733 h 45597"/>
                  <a:gd name="connsiteX4" fmla="*/ 48287 w 101784"/>
                  <a:gd name="connsiteY4" fmla="*/ 36735 h 45597"/>
                  <a:gd name="connsiteX5" fmla="*/ 29856 w 101784"/>
                  <a:gd name="connsiteY5" fmla="*/ 39926 h 45597"/>
                  <a:gd name="connsiteX6" fmla="*/ 14616 w 101784"/>
                  <a:gd name="connsiteY6" fmla="*/ 35973 h 45597"/>
                  <a:gd name="connsiteX7" fmla="*/ 2472 w 101784"/>
                  <a:gd name="connsiteY7" fmla="*/ 17637 h 45597"/>
                  <a:gd name="connsiteX8" fmla="*/ 23712 w 101784"/>
                  <a:gd name="connsiteY8" fmla="*/ 10161 h 45597"/>
                  <a:gd name="connsiteX9" fmla="*/ 26332 w 101784"/>
                  <a:gd name="connsiteY9" fmla="*/ 18971 h 45597"/>
                  <a:gd name="connsiteX10" fmla="*/ 27189 w 101784"/>
                  <a:gd name="connsiteY10" fmla="*/ 28925 h 45597"/>
                  <a:gd name="connsiteX11" fmla="*/ 35761 w 101784"/>
                  <a:gd name="connsiteY11" fmla="*/ 22591 h 45597"/>
                  <a:gd name="connsiteX12" fmla="*/ 67003 w 101784"/>
                  <a:gd name="connsiteY12" fmla="*/ 111 h 45597"/>
                  <a:gd name="connsiteX13" fmla="*/ 73718 w 101784"/>
                  <a:gd name="connsiteY13" fmla="*/ 2207 h 45597"/>
                  <a:gd name="connsiteX14" fmla="*/ 88482 w 101784"/>
                  <a:gd name="connsiteY14" fmla="*/ 9160 h 45597"/>
                  <a:gd name="connsiteX15" fmla="*/ 94387 w 101784"/>
                  <a:gd name="connsiteY15" fmla="*/ 19971 h 45597"/>
                  <a:gd name="connsiteX16" fmla="*/ 99198 w 101784"/>
                  <a:gd name="connsiteY16" fmla="*/ 41783 h 45597"/>
                  <a:gd name="connsiteX17" fmla="*/ 86291 w 101784"/>
                  <a:gd name="connsiteY17" fmla="*/ 43879 h 4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784" h="45597">
                    <a:moveTo>
                      <a:pt x="86291" y="43879"/>
                    </a:moveTo>
                    <a:cubicBezTo>
                      <a:pt x="72052" y="39973"/>
                      <a:pt x="85815" y="26115"/>
                      <a:pt x="77433" y="19352"/>
                    </a:cubicBezTo>
                    <a:cubicBezTo>
                      <a:pt x="68289" y="24495"/>
                      <a:pt x="74766" y="36687"/>
                      <a:pt x="66289" y="42688"/>
                    </a:cubicBezTo>
                    <a:cubicBezTo>
                      <a:pt x="58574" y="39545"/>
                      <a:pt x="66194" y="29163"/>
                      <a:pt x="58812" y="25733"/>
                    </a:cubicBezTo>
                    <a:cubicBezTo>
                      <a:pt x="52811" y="26639"/>
                      <a:pt x="51240" y="32592"/>
                      <a:pt x="48287" y="36735"/>
                    </a:cubicBezTo>
                    <a:cubicBezTo>
                      <a:pt x="42953" y="44212"/>
                      <a:pt x="38381" y="50642"/>
                      <a:pt x="29856" y="39926"/>
                    </a:cubicBezTo>
                    <a:cubicBezTo>
                      <a:pt x="26141" y="35258"/>
                      <a:pt x="20283" y="35592"/>
                      <a:pt x="14616" y="35973"/>
                    </a:cubicBezTo>
                    <a:cubicBezTo>
                      <a:pt x="328" y="36878"/>
                      <a:pt x="-2958" y="30020"/>
                      <a:pt x="2472" y="17637"/>
                    </a:cubicBezTo>
                    <a:cubicBezTo>
                      <a:pt x="12044" y="22114"/>
                      <a:pt x="16473" y="11065"/>
                      <a:pt x="23712" y="10161"/>
                    </a:cubicBezTo>
                    <a:cubicBezTo>
                      <a:pt x="28856" y="12399"/>
                      <a:pt x="27522" y="15828"/>
                      <a:pt x="26332" y="18971"/>
                    </a:cubicBezTo>
                    <a:cubicBezTo>
                      <a:pt x="25046" y="22543"/>
                      <a:pt x="20902" y="26591"/>
                      <a:pt x="27189" y="28925"/>
                    </a:cubicBezTo>
                    <a:cubicBezTo>
                      <a:pt x="32428" y="30925"/>
                      <a:pt x="34904" y="26448"/>
                      <a:pt x="35761" y="22591"/>
                    </a:cubicBezTo>
                    <a:cubicBezTo>
                      <a:pt x="39476" y="5731"/>
                      <a:pt x="59336" y="11446"/>
                      <a:pt x="67003" y="111"/>
                    </a:cubicBezTo>
                    <a:cubicBezTo>
                      <a:pt x="67384" y="-508"/>
                      <a:pt x="73766" y="1635"/>
                      <a:pt x="73718" y="2207"/>
                    </a:cubicBezTo>
                    <a:cubicBezTo>
                      <a:pt x="72480" y="18400"/>
                      <a:pt x="80719" y="10874"/>
                      <a:pt x="88482" y="9160"/>
                    </a:cubicBezTo>
                    <a:cubicBezTo>
                      <a:pt x="98055" y="7112"/>
                      <a:pt x="94245" y="15304"/>
                      <a:pt x="94387" y="19971"/>
                    </a:cubicBezTo>
                    <a:cubicBezTo>
                      <a:pt x="97579" y="26876"/>
                      <a:pt x="106008" y="32639"/>
                      <a:pt x="99198" y="41783"/>
                    </a:cubicBezTo>
                    <a:cubicBezTo>
                      <a:pt x="94673" y="41164"/>
                      <a:pt x="90006" y="39545"/>
                      <a:pt x="86291" y="43879"/>
                    </a:cubicBezTo>
                    <a:close/>
                  </a:path>
                </a:pathLst>
              </a:custGeom>
              <a:solidFill>
                <a:srgbClr val="FFC26A"/>
              </a:solidFill>
              <a:ln w="4763" cap="flat">
                <a:noFill/>
                <a:prstDash val="solid"/>
                <a:miter/>
              </a:ln>
            </p:spPr>
            <p:txBody>
              <a:bodyPr rtlCol="0" anchor="ctr"/>
              <a:lstStyle/>
              <a:p>
                <a:endParaRPr lang="en-US"/>
              </a:p>
            </p:txBody>
          </p:sp>
          <p:sp>
            <p:nvSpPr>
              <p:cNvPr id="1362" name="Freeform: Shape 1361">
                <a:extLst>
                  <a:ext uri="{FF2B5EF4-FFF2-40B4-BE49-F238E27FC236}">
                    <a16:creationId xmlns:a16="http://schemas.microsoft.com/office/drawing/2014/main" id="{D9930417-3639-6222-BC87-C9FEC3379AC8}"/>
                  </a:ext>
                </a:extLst>
              </p:cNvPr>
              <p:cNvSpPr/>
              <p:nvPr/>
            </p:nvSpPr>
            <p:spPr>
              <a:xfrm>
                <a:off x="7777305" y="7237190"/>
                <a:ext cx="69103" cy="18126"/>
              </a:xfrm>
              <a:custGeom>
                <a:avLst/>
                <a:gdLst>
                  <a:gd name="connsiteX0" fmla="*/ 7953 w 69103"/>
                  <a:gd name="connsiteY0" fmla="*/ 15193 h 18126"/>
                  <a:gd name="connsiteX1" fmla="*/ 3857 w 69103"/>
                  <a:gd name="connsiteY1" fmla="*/ 14478 h 18126"/>
                  <a:gd name="connsiteX2" fmla="*/ 0 w 69103"/>
                  <a:gd name="connsiteY2" fmla="*/ 9382 h 18126"/>
                  <a:gd name="connsiteX3" fmla="*/ 69104 w 69103"/>
                  <a:gd name="connsiteY3" fmla="*/ 0 h 18126"/>
                  <a:gd name="connsiteX4" fmla="*/ 33481 w 69103"/>
                  <a:gd name="connsiteY4" fmla="*/ 14621 h 18126"/>
                  <a:gd name="connsiteX5" fmla="*/ 7953 w 69103"/>
                  <a:gd name="connsiteY5" fmla="*/ 15193 h 1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03" h="18126">
                    <a:moveTo>
                      <a:pt x="7953" y="15193"/>
                    </a:moveTo>
                    <a:cubicBezTo>
                      <a:pt x="6572" y="14954"/>
                      <a:pt x="5239" y="14716"/>
                      <a:pt x="3857" y="14478"/>
                    </a:cubicBezTo>
                    <a:cubicBezTo>
                      <a:pt x="2667" y="12716"/>
                      <a:pt x="190" y="11906"/>
                      <a:pt x="0" y="9382"/>
                    </a:cubicBezTo>
                    <a:cubicBezTo>
                      <a:pt x="22622" y="3191"/>
                      <a:pt x="45768" y="762"/>
                      <a:pt x="69104" y="0"/>
                    </a:cubicBezTo>
                    <a:cubicBezTo>
                      <a:pt x="62912" y="18717"/>
                      <a:pt x="49053" y="21670"/>
                      <a:pt x="33481" y="14621"/>
                    </a:cubicBezTo>
                    <a:cubicBezTo>
                      <a:pt x="23908" y="10335"/>
                      <a:pt x="16383" y="15621"/>
                      <a:pt x="7953" y="15193"/>
                    </a:cubicBezTo>
                    <a:close/>
                  </a:path>
                </a:pathLst>
              </a:custGeom>
              <a:solidFill>
                <a:srgbClr val="FFCC83"/>
              </a:solidFill>
              <a:ln w="4763" cap="flat">
                <a:noFill/>
                <a:prstDash val="solid"/>
                <a:miter/>
              </a:ln>
            </p:spPr>
            <p:txBody>
              <a:bodyPr rtlCol="0" anchor="ctr"/>
              <a:lstStyle/>
              <a:p>
                <a:endParaRPr lang="en-US"/>
              </a:p>
            </p:txBody>
          </p:sp>
          <p:sp>
            <p:nvSpPr>
              <p:cNvPr id="1363" name="Freeform: Shape 1362">
                <a:extLst>
                  <a:ext uri="{FF2B5EF4-FFF2-40B4-BE49-F238E27FC236}">
                    <a16:creationId xmlns:a16="http://schemas.microsoft.com/office/drawing/2014/main" id="{6C5AAF7A-CA28-44CC-6F9C-E1EA6018A22D}"/>
                  </a:ext>
                </a:extLst>
              </p:cNvPr>
              <p:cNvSpPr/>
              <p:nvPr/>
            </p:nvSpPr>
            <p:spPr>
              <a:xfrm>
                <a:off x="7880487" y="7380225"/>
                <a:ext cx="17261" cy="40330"/>
              </a:xfrm>
              <a:custGeom>
                <a:avLst/>
                <a:gdLst>
                  <a:gd name="connsiteX0" fmla="*/ 5974 w 17261"/>
                  <a:gd name="connsiteY0" fmla="*/ 22842 h 40330"/>
                  <a:gd name="connsiteX1" fmla="*/ 1164 w 17261"/>
                  <a:gd name="connsiteY1" fmla="*/ 1030 h 40330"/>
                  <a:gd name="connsiteX2" fmla="*/ 12737 w 17261"/>
                  <a:gd name="connsiteY2" fmla="*/ 7174 h 40330"/>
                  <a:gd name="connsiteX3" fmla="*/ 17261 w 17261"/>
                  <a:gd name="connsiteY3" fmla="*/ 39845 h 40330"/>
                  <a:gd name="connsiteX4" fmla="*/ 5974 w 17261"/>
                  <a:gd name="connsiteY4" fmla="*/ 22842 h 40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1" h="40330">
                    <a:moveTo>
                      <a:pt x="5974" y="22842"/>
                    </a:moveTo>
                    <a:cubicBezTo>
                      <a:pt x="10070" y="14318"/>
                      <a:pt x="-4027" y="9793"/>
                      <a:pt x="1164" y="1030"/>
                    </a:cubicBezTo>
                    <a:cubicBezTo>
                      <a:pt x="8022" y="-2542"/>
                      <a:pt x="9451" y="4078"/>
                      <a:pt x="12737" y="7174"/>
                    </a:cubicBezTo>
                    <a:cubicBezTo>
                      <a:pt x="14261" y="18032"/>
                      <a:pt x="15737" y="28891"/>
                      <a:pt x="17261" y="39845"/>
                    </a:cubicBezTo>
                    <a:cubicBezTo>
                      <a:pt x="-503" y="42464"/>
                      <a:pt x="212" y="34177"/>
                      <a:pt x="5974" y="22842"/>
                    </a:cubicBezTo>
                    <a:close/>
                  </a:path>
                </a:pathLst>
              </a:custGeom>
              <a:solidFill>
                <a:srgbClr val="FFC266"/>
              </a:solidFill>
              <a:ln w="4763" cap="flat">
                <a:noFill/>
                <a:prstDash val="solid"/>
                <a:miter/>
              </a:ln>
            </p:spPr>
            <p:txBody>
              <a:bodyPr rtlCol="0" anchor="ctr"/>
              <a:lstStyle/>
              <a:p>
                <a:endParaRPr lang="en-US"/>
              </a:p>
            </p:txBody>
          </p:sp>
          <p:sp>
            <p:nvSpPr>
              <p:cNvPr id="1364" name="Freeform: Shape 1363">
                <a:extLst>
                  <a:ext uri="{FF2B5EF4-FFF2-40B4-BE49-F238E27FC236}">
                    <a16:creationId xmlns:a16="http://schemas.microsoft.com/office/drawing/2014/main" id="{341BAA18-B5A3-4E8E-7CCA-B647ECD0906C}"/>
                  </a:ext>
                </a:extLst>
              </p:cNvPr>
              <p:cNvSpPr/>
              <p:nvPr/>
            </p:nvSpPr>
            <p:spPr>
              <a:xfrm>
                <a:off x="7762351" y="7301388"/>
                <a:ext cx="14906" cy="18427"/>
              </a:xfrm>
              <a:custGeom>
                <a:avLst/>
                <a:gdLst>
                  <a:gd name="connsiteX0" fmla="*/ 667 w 14906"/>
                  <a:gd name="connsiteY0" fmla="*/ 10287 h 18427"/>
                  <a:gd name="connsiteX1" fmla="*/ 14907 w 14906"/>
                  <a:gd name="connsiteY1" fmla="*/ 0 h 18427"/>
                  <a:gd name="connsiteX2" fmla="*/ 0 w 14906"/>
                  <a:gd name="connsiteY2" fmla="*/ 14383 h 18427"/>
                  <a:gd name="connsiteX3" fmla="*/ 667 w 14906"/>
                  <a:gd name="connsiteY3" fmla="*/ 10287 h 18427"/>
                </a:gdLst>
                <a:ahLst/>
                <a:cxnLst>
                  <a:cxn ang="0">
                    <a:pos x="connsiteX0" y="connsiteY0"/>
                  </a:cxn>
                  <a:cxn ang="0">
                    <a:pos x="connsiteX1" y="connsiteY1"/>
                  </a:cxn>
                  <a:cxn ang="0">
                    <a:pos x="connsiteX2" y="connsiteY2"/>
                  </a:cxn>
                  <a:cxn ang="0">
                    <a:pos x="connsiteX3" y="connsiteY3"/>
                  </a:cxn>
                </a:cxnLst>
                <a:rect l="l" t="t" r="r" b="b"/>
                <a:pathLst>
                  <a:path w="14906" h="18427">
                    <a:moveTo>
                      <a:pt x="667" y="10287"/>
                    </a:moveTo>
                    <a:cubicBezTo>
                      <a:pt x="9477" y="12478"/>
                      <a:pt x="9097" y="1953"/>
                      <a:pt x="14907" y="0"/>
                    </a:cubicBezTo>
                    <a:cubicBezTo>
                      <a:pt x="12239" y="7144"/>
                      <a:pt x="21622" y="26861"/>
                      <a:pt x="0" y="14383"/>
                    </a:cubicBezTo>
                    <a:cubicBezTo>
                      <a:pt x="238" y="13002"/>
                      <a:pt x="428" y="11668"/>
                      <a:pt x="667" y="10287"/>
                    </a:cubicBezTo>
                    <a:close/>
                  </a:path>
                </a:pathLst>
              </a:custGeom>
              <a:solidFill>
                <a:srgbClr val="FFC776"/>
              </a:solidFill>
              <a:ln w="4763" cap="flat">
                <a:noFill/>
                <a:prstDash val="solid"/>
                <a:miter/>
              </a:ln>
            </p:spPr>
            <p:txBody>
              <a:bodyPr rtlCol="0" anchor="ctr"/>
              <a:lstStyle/>
              <a:p>
                <a:endParaRPr lang="en-US"/>
              </a:p>
            </p:txBody>
          </p:sp>
          <p:sp>
            <p:nvSpPr>
              <p:cNvPr id="1365" name="Freeform: Shape 1364">
                <a:extLst>
                  <a:ext uri="{FF2B5EF4-FFF2-40B4-BE49-F238E27FC236}">
                    <a16:creationId xmlns:a16="http://schemas.microsoft.com/office/drawing/2014/main" id="{EB616002-ACE4-AEDB-186B-FCDAF3271477}"/>
                  </a:ext>
                </a:extLst>
              </p:cNvPr>
              <p:cNvSpPr/>
              <p:nvPr/>
            </p:nvSpPr>
            <p:spPr>
              <a:xfrm>
                <a:off x="7844456" y="7409211"/>
                <a:ext cx="30489" cy="17764"/>
              </a:xfrm>
              <a:custGeom>
                <a:avLst/>
                <a:gdLst>
                  <a:gd name="connsiteX0" fmla="*/ 8763 w 30489"/>
                  <a:gd name="connsiteY0" fmla="*/ 17764 h 17764"/>
                  <a:gd name="connsiteX1" fmla="*/ 0 w 30489"/>
                  <a:gd name="connsiteY1" fmla="*/ 10811 h 17764"/>
                  <a:gd name="connsiteX2" fmla="*/ 28432 w 30489"/>
                  <a:gd name="connsiteY2" fmla="*/ 0 h 17764"/>
                  <a:gd name="connsiteX3" fmla="*/ 8763 w 30489"/>
                  <a:gd name="connsiteY3" fmla="*/ 17764 h 17764"/>
                </a:gdLst>
                <a:ahLst/>
                <a:cxnLst>
                  <a:cxn ang="0">
                    <a:pos x="connsiteX0" y="connsiteY0"/>
                  </a:cxn>
                  <a:cxn ang="0">
                    <a:pos x="connsiteX1" y="connsiteY1"/>
                  </a:cxn>
                  <a:cxn ang="0">
                    <a:pos x="connsiteX2" y="connsiteY2"/>
                  </a:cxn>
                  <a:cxn ang="0">
                    <a:pos x="connsiteX3" y="connsiteY3"/>
                  </a:cxn>
                </a:cxnLst>
                <a:rect l="l" t="t" r="r" b="b"/>
                <a:pathLst>
                  <a:path w="30489" h="17764">
                    <a:moveTo>
                      <a:pt x="8763" y="17764"/>
                    </a:moveTo>
                    <a:cubicBezTo>
                      <a:pt x="6144" y="15669"/>
                      <a:pt x="3477" y="13573"/>
                      <a:pt x="0" y="10811"/>
                    </a:cubicBezTo>
                    <a:cubicBezTo>
                      <a:pt x="9573" y="5620"/>
                      <a:pt x="23146" y="13097"/>
                      <a:pt x="28432" y="0"/>
                    </a:cubicBezTo>
                    <a:cubicBezTo>
                      <a:pt x="36766" y="22431"/>
                      <a:pt x="17669" y="14478"/>
                      <a:pt x="8763" y="17764"/>
                    </a:cubicBezTo>
                    <a:close/>
                  </a:path>
                </a:pathLst>
              </a:custGeom>
              <a:solidFill>
                <a:srgbClr val="FFC266"/>
              </a:solidFill>
              <a:ln w="4763" cap="flat">
                <a:noFill/>
                <a:prstDash val="solid"/>
                <a:miter/>
              </a:ln>
            </p:spPr>
            <p:txBody>
              <a:bodyPr rtlCol="0" anchor="ctr"/>
              <a:lstStyle/>
              <a:p>
                <a:endParaRPr lang="en-US"/>
              </a:p>
            </p:txBody>
          </p:sp>
          <p:sp>
            <p:nvSpPr>
              <p:cNvPr id="1366" name="Freeform: Shape 1365">
                <a:extLst>
                  <a:ext uri="{FF2B5EF4-FFF2-40B4-BE49-F238E27FC236}">
                    <a16:creationId xmlns:a16="http://schemas.microsoft.com/office/drawing/2014/main" id="{9EE7486C-84CD-F417-35DA-4DFB49D2A70E}"/>
                  </a:ext>
                </a:extLst>
              </p:cNvPr>
              <p:cNvSpPr/>
              <p:nvPr/>
            </p:nvSpPr>
            <p:spPr>
              <a:xfrm>
                <a:off x="6885146" y="6913022"/>
                <a:ext cx="147432" cy="207581"/>
              </a:xfrm>
              <a:custGeom>
                <a:avLst/>
                <a:gdLst>
                  <a:gd name="connsiteX0" fmla="*/ 86630 w 147432"/>
                  <a:gd name="connsiteY0" fmla="*/ 185864 h 207581"/>
                  <a:gd name="connsiteX1" fmla="*/ 67104 w 147432"/>
                  <a:gd name="connsiteY1" fmla="*/ 207582 h 207581"/>
                  <a:gd name="connsiteX2" fmla="*/ 16574 w 147432"/>
                  <a:gd name="connsiteY2" fmla="*/ 127524 h 207581"/>
                  <a:gd name="connsiteX3" fmla="*/ 12049 w 147432"/>
                  <a:gd name="connsiteY3" fmla="*/ 103759 h 207581"/>
                  <a:gd name="connsiteX4" fmla="*/ 0 w 147432"/>
                  <a:gd name="connsiteY4" fmla="*/ 86281 h 207581"/>
                  <a:gd name="connsiteX5" fmla="*/ 4620 w 147432"/>
                  <a:gd name="connsiteY5" fmla="*/ 85899 h 207581"/>
                  <a:gd name="connsiteX6" fmla="*/ 30814 w 147432"/>
                  <a:gd name="connsiteY6" fmla="*/ 104045 h 207581"/>
                  <a:gd name="connsiteX7" fmla="*/ 33243 w 147432"/>
                  <a:gd name="connsiteY7" fmla="*/ 74184 h 207581"/>
                  <a:gd name="connsiteX8" fmla="*/ 37195 w 147432"/>
                  <a:gd name="connsiteY8" fmla="*/ 52038 h 207581"/>
                  <a:gd name="connsiteX9" fmla="*/ 45958 w 147432"/>
                  <a:gd name="connsiteY9" fmla="*/ 66754 h 207581"/>
                  <a:gd name="connsiteX10" fmla="*/ 89345 w 147432"/>
                  <a:gd name="connsiteY10" fmla="*/ 24273 h 207581"/>
                  <a:gd name="connsiteX11" fmla="*/ 104394 w 147432"/>
                  <a:gd name="connsiteY11" fmla="*/ 32 h 207581"/>
                  <a:gd name="connsiteX12" fmla="*/ 108204 w 147432"/>
                  <a:gd name="connsiteY12" fmla="*/ 1080 h 207581"/>
                  <a:gd name="connsiteX13" fmla="*/ 147161 w 147432"/>
                  <a:gd name="connsiteY13" fmla="*/ 19177 h 207581"/>
                  <a:gd name="connsiteX14" fmla="*/ 125302 w 147432"/>
                  <a:gd name="connsiteY14" fmla="*/ 55467 h 207581"/>
                  <a:gd name="connsiteX15" fmla="*/ 100346 w 147432"/>
                  <a:gd name="connsiteY15" fmla="*/ 69898 h 207581"/>
                  <a:gd name="connsiteX16" fmla="*/ 115158 w 147432"/>
                  <a:gd name="connsiteY16" fmla="*/ 67755 h 207581"/>
                  <a:gd name="connsiteX17" fmla="*/ 130397 w 147432"/>
                  <a:gd name="connsiteY17" fmla="*/ 66421 h 207581"/>
                  <a:gd name="connsiteX18" fmla="*/ 131398 w 147432"/>
                  <a:gd name="connsiteY18" fmla="*/ 86709 h 207581"/>
                  <a:gd name="connsiteX19" fmla="*/ 79963 w 147432"/>
                  <a:gd name="connsiteY19" fmla="*/ 137049 h 207581"/>
                  <a:gd name="connsiteX20" fmla="*/ 60579 w 147432"/>
                  <a:gd name="connsiteY20" fmla="*/ 161862 h 207581"/>
                  <a:gd name="connsiteX21" fmla="*/ 90583 w 147432"/>
                  <a:gd name="connsiteY21" fmla="*/ 142097 h 207581"/>
                  <a:gd name="connsiteX22" fmla="*/ 107585 w 147432"/>
                  <a:gd name="connsiteY22" fmla="*/ 136192 h 207581"/>
                  <a:gd name="connsiteX23" fmla="*/ 112205 w 147432"/>
                  <a:gd name="connsiteY23" fmla="*/ 139573 h 207581"/>
                  <a:gd name="connsiteX24" fmla="*/ 130921 w 147432"/>
                  <a:gd name="connsiteY24" fmla="*/ 143526 h 207581"/>
                  <a:gd name="connsiteX25" fmla="*/ 128874 w 147432"/>
                  <a:gd name="connsiteY25" fmla="*/ 171624 h 207581"/>
                  <a:gd name="connsiteX26" fmla="*/ 118729 w 147432"/>
                  <a:gd name="connsiteY26" fmla="*/ 174863 h 207581"/>
                  <a:gd name="connsiteX27" fmla="*/ 86630 w 147432"/>
                  <a:gd name="connsiteY27" fmla="*/ 185864 h 20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432" h="207581">
                    <a:moveTo>
                      <a:pt x="86630" y="185864"/>
                    </a:moveTo>
                    <a:cubicBezTo>
                      <a:pt x="71724" y="185531"/>
                      <a:pt x="79010" y="205200"/>
                      <a:pt x="67104" y="207582"/>
                    </a:cubicBezTo>
                    <a:cubicBezTo>
                      <a:pt x="58674" y="175578"/>
                      <a:pt x="35719" y="152718"/>
                      <a:pt x="16574" y="127524"/>
                    </a:cubicBezTo>
                    <a:cubicBezTo>
                      <a:pt x="23432" y="118046"/>
                      <a:pt x="27670" y="110093"/>
                      <a:pt x="12049" y="103759"/>
                    </a:cubicBezTo>
                    <a:cubicBezTo>
                      <a:pt x="6715" y="101568"/>
                      <a:pt x="4143" y="92567"/>
                      <a:pt x="0" y="86281"/>
                    </a:cubicBezTo>
                    <a:cubicBezTo>
                      <a:pt x="2239" y="86090"/>
                      <a:pt x="3524" y="85614"/>
                      <a:pt x="4620" y="85899"/>
                    </a:cubicBezTo>
                    <a:cubicBezTo>
                      <a:pt x="15764" y="89043"/>
                      <a:pt x="17383" y="110331"/>
                      <a:pt x="30814" y="104045"/>
                    </a:cubicBezTo>
                    <a:cubicBezTo>
                      <a:pt x="41672" y="98949"/>
                      <a:pt x="28909" y="84519"/>
                      <a:pt x="33243" y="74184"/>
                    </a:cubicBezTo>
                    <a:cubicBezTo>
                      <a:pt x="36100" y="67421"/>
                      <a:pt x="36005" y="59468"/>
                      <a:pt x="37195" y="52038"/>
                    </a:cubicBezTo>
                    <a:cubicBezTo>
                      <a:pt x="52912" y="46133"/>
                      <a:pt x="47530" y="57039"/>
                      <a:pt x="45958" y="66754"/>
                    </a:cubicBezTo>
                    <a:cubicBezTo>
                      <a:pt x="60674" y="50800"/>
                      <a:pt x="83963" y="48514"/>
                      <a:pt x="89345" y="24273"/>
                    </a:cubicBezTo>
                    <a:cubicBezTo>
                      <a:pt x="91059" y="16558"/>
                      <a:pt x="107299" y="13557"/>
                      <a:pt x="104394" y="32"/>
                    </a:cubicBezTo>
                    <a:cubicBezTo>
                      <a:pt x="105776" y="-111"/>
                      <a:pt x="107061" y="222"/>
                      <a:pt x="108204" y="1080"/>
                    </a:cubicBezTo>
                    <a:cubicBezTo>
                      <a:pt x="116348" y="17462"/>
                      <a:pt x="126968" y="28702"/>
                      <a:pt x="147161" y="19177"/>
                    </a:cubicBezTo>
                    <a:cubicBezTo>
                      <a:pt x="148923" y="36989"/>
                      <a:pt x="142161" y="48800"/>
                      <a:pt x="125302" y="55467"/>
                    </a:cubicBezTo>
                    <a:cubicBezTo>
                      <a:pt x="116443" y="58991"/>
                      <a:pt x="106823" y="60801"/>
                      <a:pt x="100346" y="69898"/>
                    </a:cubicBezTo>
                    <a:cubicBezTo>
                      <a:pt x="106204" y="73469"/>
                      <a:pt x="110633" y="70088"/>
                      <a:pt x="115158" y="67755"/>
                    </a:cubicBezTo>
                    <a:cubicBezTo>
                      <a:pt x="120063" y="65135"/>
                      <a:pt x="124730" y="57658"/>
                      <a:pt x="130397" y="66421"/>
                    </a:cubicBezTo>
                    <a:cubicBezTo>
                      <a:pt x="134588" y="72946"/>
                      <a:pt x="139255" y="81804"/>
                      <a:pt x="131398" y="86709"/>
                    </a:cubicBezTo>
                    <a:cubicBezTo>
                      <a:pt x="110347" y="99711"/>
                      <a:pt x="102537" y="125476"/>
                      <a:pt x="79963" y="137049"/>
                    </a:cubicBezTo>
                    <a:cubicBezTo>
                      <a:pt x="71200" y="141526"/>
                      <a:pt x="64437" y="150289"/>
                      <a:pt x="60579" y="161862"/>
                    </a:cubicBezTo>
                    <a:cubicBezTo>
                      <a:pt x="76581" y="163385"/>
                      <a:pt x="85249" y="152908"/>
                      <a:pt x="90583" y="142097"/>
                    </a:cubicBezTo>
                    <a:cubicBezTo>
                      <a:pt x="95393" y="132382"/>
                      <a:pt x="98108" y="127524"/>
                      <a:pt x="107585" y="136192"/>
                    </a:cubicBezTo>
                    <a:cubicBezTo>
                      <a:pt x="109061" y="137525"/>
                      <a:pt x="111014" y="140621"/>
                      <a:pt x="112205" y="139573"/>
                    </a:cubicBezTo>
                    <a:cubicBezTo>
                      <a:pt x="120587" y="131953"/>
                      <a:pt x="128016" y="137525"/>
                      <a:pt x="130921" y="143526"/>
                    </a:cubicBezTo>
                    <a:cubicBezTo>
                      <a:pt x="135160" y="152241"/>
                      <a:pt x="130160" y="162290"/>
                      <a:pt x="128874" y="171624"/>
                    </a:cubicBezTo>
                    <a:cubicBezTo>
                      <a:pt x="128207" y="176768"/>
                      <a:pt x="123016" y="176006"/>
                      <a:pt x="118729" y="174863"/>
                    </a:cubicBezTo>
                    <a:cubicBezTo>
                      <a:pt x="105633" y="171291"/>
                      <a:pt x="94250" y="173196"/>
                      <a:pt x="86630" y="185864"/>
                    </a:cubicBezTo>
                    <a:close/>
                  </a:path>
                </a:pathLst>
              </a:custGeom>
              <a:solidFill>
                <a:srgbClr val="FFD9A3"/>
              </a:solidFill>
              <a:ln w="4763" cap="flat">
                <a:noFill/>
                <a:prstDash val="solid"/>
                <a:miter/>
              </a:ln>
            </p:spPr>
            <p:txBody>
              <a:bodyPr rtlCol="0" anchor="ctr"/>
              <a:lstStyle/>
              <a:p>
                <a:endParaRPr lang="en-US"/>
              </a:p>
            </p:txBody>
          </p:sp>
          <p:sp>
            <p:nvSpPr>
              <p:cNvPr id="1367" name="Freeform: Shape 1366">
                <a:extLst>
                  <a:ext uri="{FF2B5EF4-FFF2-40B4-BE49-F238E27FC236}">
                    <a16:creationId xmlns:a16="http://schemas.microsoft.com/office/drawing/2014/main" id="{12376709-A95B-D913-7F03-8B941768F0BD}"/>
                  </a:ext>
                </a:extLst>
              </p:cNvPr>
              <p:cNvSpPr/>
              <p:nvPr/>
            </p:nvSpPr>
            <p:spPr>
              <a:xfrm>
                <a:off x="6802974" y="7059787"/>
                <a:ext cx="119843" cy="156343"/>
              </a:xfrm>
              <a:custGeom>
                <a:avLst/>
                <a:gdLst>
                  <a:gd name="connsiteX0" fmla="*/ 18449 w 119843"/>
                  <a:gd name="connsiteY0" fmla="*/ 35528 h 156343"/>
                  <a:gd name="connsiteX1" fmla="*/ 70837 w 119843"/>
                  <a:gd name="connsiteY1" fmla="*/ 0 h 156343"/>
                  <a:gd name="connsiteX2" fmla="*/ 119843 w 119843"/>
                  <a:gd name="connsiteY2" fmla="*/ 68056 h 156343"/>
                  <a:gd name="connsiteX3" fmla="*/ 104413 w 119843"/>
                  <a:gd name="connsiteY3" fmla="*/ 99869 h 156343"/>
                  <a:gd name="connsiteX4" fmla="*/ 104413 w 119843"/>
                  <a:gd name="connsiteY4" fmla="*/ 99869 h 156343"/>
                  <a:gd name="connsiteX5" fmla="*/ 81695 w 119843"/>
                  <a:gd name="connsiteY5" fmla="*/ 109585 h 156343"/>
                  <a:gd name="connsiteX6" fmla="*/ 60646 w 119843"/>
                  <a:gd name="connsiteY6" fmla="*/ 107299 h 156343"/>
                  <a:gd name="connsiteX7" fmla="*/ 54026 w 119843"/>
                  <a:gd name="connsiteY7" fmla="*/ 149304 h 156343"/>
                  <a:gd name="connsiteX8" fmla="*/ 44358 w 119843"/>
                  <a:gd name="connsiteY8" fmla="*/ 155972 h 156343"/>
                  <a:gd name="connsiteX9" fmla="*/ 20783 w 119843"/>
                  <a:gd name="connsiteY9" fmla="*/ 148543 h 156343"/>
                  <a:gd name="connsiteX10" fmla="*/ 9306 w 119843"/>
                  <a:gd name="connsiteY10" fmla="*/ 107204 h 156343"/>
                  <a:gd name="connsiteX11" fmla="*/ 31737 w 119843"/>
                  <a:gd name="connsiteY11" fmla="*/ 75248 h 156343"/>
                  <a:gd name="connsiteX12" fmla="*/ 13306 w 119843"/>
                  <a:gd name="connsiteY12" fmla="*/ 45530 h 156343"/>
                  <a:gd name="connsiteX13" fmla="*/ 18449 w 119843"/>
                  <a:gd name="connsiteY13" fmla="*/ 35528 h 1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843" h="156343">
                    <a:moveTo>
                      <a:pt x="18449" y="35528"/>
                    </a:moveTo>
                    <a:cubicBezTo>
                      <a:pt x="41690" y="32195"/>
                      <a:pt x="60646" y="22527"/>
                      <a:pt x="70837" y="0"/>
                    </a:cubicBezTo>
                    <a:cubicBezTo>
                      <a:pt x="90316" y="20431"/>
                      <a:pt x="101603" y="46767"/>
                      <a:pt x="119843" y="68056"/>
                    </a:cubicBezTo>
                    <a:cubicBezTo>
                      <a:pt x="117414" y="79963"/>
                      <a:pt x="114271" y="91535"/>
                      <a:pt x="104413" y="99869"/>
                    </a:cubicBezTo>
                    <a:lnTo>
                      <a:pt x="104413" y="99869"/>
                    </a:lnTo>
                    <a:cubicBezTo>
                      <a:pt x="96793" y="103013"/>
                      <a:pt x="88791" y="105251"/>
                      <a:pt x="81695" y="109585"/>
                    </a:cubicBezTo>
                    <a:cubicBezTo>
                      <a:pt x="64694" y="119920"/>
                      <a:pt x="64694" y="119872"/>
                      <a:pt x="60646" y="107299"/>
                    </a:cubicBezTo>
                    <a:cubicBezTo>
                      <a:pt x="68075" y="117300"/>
                      <a:pt x="52644" y="132540"/>
                      <a:pt x="54026" y="149304"/>
                    </a:cubicBezTo>
                    <a:cubicBezTo>
                      <a:pt x="54645" y="156782"/>
                      <a:pt x="49168" y="156829"/>
                      <a:pt x="44358" y="155972"/>
                    </a:cubicBezTo>
                    <a:cubicBezTo>
                      <a:pt x="36214" y="154543"/>
                      <a:pt x="28260" y="151972"/>
                      <a:pt x="20783" y="148543"/>
                    </a:cubicBezTo>
                    <a:cubicBezTo>
                      <a:pt x="-2268" y="137874"/>
                      <a:pt x="-6220" y="126968"/>
                      <a:pt x="9306" y="107204"/>
                    </a:cubicBezTo>
                    <a:cubicBezTo>
                      <a:pt x="17402" y="96869"/>
                      <a:pt x="13687" y="78200"/>
                      <a:pt x="31737" y="75248"/>
                    </a:cubicBezTo>
                    <a:cubicBezTo>
                      <a:pt x="13544" y="73343"/>
                      <a:pt x="27117" y="52531"/>
                      <a:pt x="13306" y="45530"/>
                    </a:cubicBezTo>
                    <a:cubicBezTo>
                      <a:pt x="1161" y="39338"/>
                      <a:pt x="14783" y="38195"/>
                      <a:pt x="18449" y="35528"/>
                    </a:cubicBezTo>
                    <a:close/>
                  </a:path>
                </a:pathLst>
              </a:custGeom>
              <a:solidFill>
                <a:srgbClr val="FFD79F"/>
              </a:solidFill>
              <a:ln w="4763" cap="flat">
                <a:noFill/>
                <a:prstDash val="solid"/>
                <a:miter/>
              </a:ln>
            </p:spPr>
            <p:txBody>
              <a:bodyPr rtlCol="0" anchor="ctr"/>
              <a:lstStyle/>
              <a:p>
                <a:endParaRPr lang="en-US"/>
              </a:p>
            </p:txBody>
          </p:sp>
          <p:sp>
            <p:nvSpPr>
              <p:cNvPr id="1368" name="Freeform: Shape 1367">
                <a:extLst>
                  <a:ext uri="{FF2B5EF4-FFF2-40B4-BE49-F238E27FC236}">
                    <a16:creationId xmlns:a16="http://schemas.microsoft.com/office/drawing/2014/main" id="{A541D90E-EE62-3DE6-8479-03C2788CD3DE}"/>
                  </a:ext>
                </a:extLst>
              </p:cNvPr>
              <p:cNvSpPr/>
              <p:nvPr/>
            </p:nvSpPr>
            <p:spPr>
              <a:xfrm>
                <a:off x="6907387" y="7127843"/>
                <a:ext cx="28384" cy="36117"/>
              </a:xfrm>
              <a:custGeom>
                <a:avLst/>
                <a:gdLst>
                  <a:gd name="connsiteX0" fmla="*/ 0 w 28384"/>
                  <a:gd name="connsiteY0" fmla="*/ 31813 h 36117"/>
                  <a:gd name="connsiteX1" fmla="*/ 15430 w 28384"/>
                  <a:gd name="connsiteY1" fmla="*/ 0 h 36117"/>
                  <a:gd name="connsiteX2" fmla="*/ 28384 w 28384"/>
                  <a:gd name="connsiteY2" fmla="*/ 6620 h 36117"/>
                  <a:gd name="connsiteX3" fmla="*/ 17002 w 28384"/>
                  <a:gd name="connsiteY3" fmla="*/ 30385 h 36117"/>
                  <a:gd name="connsiteX4" fmla="*/ 0 w 28384"/>
                  <a:gd name="connsiteY4" fmla="*/ 31813 h 3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 h="36117">
                    <a:moveTo>
                      <a:pt x="0" y="31813"/>
                    </a:moveTo>
                    <a:cubicBezTo>
                      <a:pt x="1571" y="19478"/>
                      <a:pt x="7715" y="9382"/>
                      <a:pt x="15430" y="0"/>
                    </a:cubicBezTo>
                    <a:cubicBezTo>
                      <a:pt x="17479" y="6668"/>
                      <a:pt x="24193" y="4191"/>
                      <a:pt x="28384" y="6620"/>
                    </a:cubicBezTo>
                    <a:cubicBezTo>
                      <a:pt x="20384" y="12525"/>
                      <a:pt x="16002" y="20193"/>
                      <a:pt x="17002" y="30385"/>
                    </a:cubicBezTo>
                    <a:cubicBezTo>
                      <a:pt x="12002" y="38528"/>
                      <a:pt x="6144" y="37052"/>
                      <a:pt x="0" y="31813"/>
                    </a:cubicBezTo>
                    <a:close/>
                  </a:path>
                </a:pathLst>
              </a:custGeom>
              <a:solidFill>
                <a:srgbClr val="FFD495"/>
              </a:solidFill>
              <a:ln w="4763" cap="flat">
                <a:noFill/>
                <a:prstDash val="solid"/>
                <a:miter/>
              </a:ln>
            </p:spPr>
            <p:txBody>
              <a:bodyPr rtlCol="0" anchor="ctr"/>
              <a:lstStyle/>
              <a:p>
                <a:endParaRPr lang="en-US"/>
              </a:p>
            </p:txBody>
          </p:sp>
          <p:sp>
            <p:nvSpPr>
              <p:cNvPr id="1369" name="Freeform: Shape 1368">
                <a:extLst>
                  <a:ext uri="{FF2B5EF4-FFF2-40B4-BE49-F238E27FC236}">
                    <a16:creationId xmlns:a16="http://schemas.microsoft.com/office/drawing/2014/main" id="{769A5E06-9F97-082D-F947-50C1DD17110B}"/>
                  </a:ext>
                </a:extLst>
              </p:cNvPr>
              <p:cNvSpPr/>
              <p:nvPr/>
            </p:nvSpPr>
            <p:spPr>
              <a:xfrm>
                <a:off x="6750510" y="7090767"/>
                <a:ext cx="156876" cy="188512"/>
              </a:xfrm>
              <a:custGeom>
                <a:avLst/>
                <a:gdLst>
                  <a:gd name="connsiteX0" fmla="*/ 70913 w 156876"/>
                  <a:gd name="connsiteY0" fmla="*/ 4547 h 188512"/>
                  <a:gd name="connsiteX1" fmla="*/ 66484 w 156876"/>
                  <a:gd name="connsiteY1" fmla="*/ 11263 h 188512"/>
                  <a:gd name="connsiteX2" fmla="*/ 78867 w 156876"/>
                  <a:gd name="connsiteY2" fmla="*/ 33313 h 188512"/>
                  <a:gd name="connsiteX3" fmla="*/ 78534 w 156876"/>
                  <a:gd name="connsiteY3" fmla="*/ 37361 h 188512"/>
                  <a:gd name="connsiteX4" fmla="*/ 69389 w 156876"/>
                  <a:gd name="connsiteY4" fmla="*/ 73270 h 188512"/>
                  <a:gd name="connsiteX5" fmla="*/ 68103 w 156876"/>
                  <a:gd name="connsiteY5" fmla="*/ 74890 h 188512"/>
                  <a:gd name="connsiteX6" fmla="*/ 83105 w 156876"/>
                  <a:gd name="connsiteY6" fmla="*/ 115609 h 188512"/>
                  <a:gd name="connsiteX7" fmla="*/ 103584 w 156876"/>
                  <a:gd name="connsiteY7" fmla="*/ 122943 h 188512"/>
                  <a:gd name="connsiteX8" fmla="*/ 97345 w 156876"/>
                  <a:gd name="connsiteY8" fmla="*/ 111751 h 188512"/>
                  <a:gd name="connsiteX9" fmla="*/ 106299 w 156876"/>
                  <a:gd name="connsiteY9" fmla="*/ 66127 h 188512"/>
                  <a:gd name="connsiteX10" fmla="*/ 113442 w 156876"/>
                  <a:gd name="connsiteY10" fmla="*/ 55363 h 188512"/>
                  <a:gd name="connsiteX11" fmla="*/ 116634 w 156876"/>
                  <a:gd name="connsiteY11" fmla="*/ 66937 h 188512"/>
                  <a:gd name="connsiteX12" fmla="*/ 118967 w 156876"/>
                  <a:gd name="connsiteY12" fmla="*/ 82986 h 188512"/>
                  <a:gd name="connsiteX13" fmla="*/ 156876 w 156876"/>
                  <a:gd name="connsiteY13" fmla="*/ 68889 h 188512"/>
                  <a:gd name="connsiteX14" fmla="*/ 127730 w 156876"/>
                  <a:gd name="connsiteY14" fmla="*/ 88368 h 188512"/>
                  <a:gd name="connsiteX15" fmla="*/ 115348 w 156876"/>
                  <a:gd name="connsiteY15" fmla="*/ 95273 h 188512"/>
                  <a:gd name="connsiteX16" fmla="*/ 126587 w 156876"/>
                  <a:gd name="connsiteY16" fmla="*/ 106036 h 188512"/>
                  <a:gd name="connsiteX17" fmla="*/ 132540 w 156876"/>
                  <a:gd name="connsiteY17" fmla="*/ 115181 h 188512"/>
                  <a:gd name="connsiteX18" fmla="*/ 122777 w 156876"/>
                  <a:gd name="connsiteY18" fmla="*/ 115657 h 188512"/>
                  <a:gd name="connsiteX19" fmla="*/ 46053 w 156876"/>
                  <a:gd name="connsiteY19" fmla="*/ 156947 h 188512"/>
                  <a:gd name="connsiteX20" fmla="*/ 19907 w 156876"/>
                  <a:gd name="connsiteY20" fmla="*/ 172331 h 188512"/>
                  <a:gd name="connsiteX21" fmla="*/ 34099 w 156876"/>
                  <a:gd name="connsiteY21" fmla="*/ 178808 h 188512"/>
                  <a:gd name="connsiteX22" fmla="*/ 17097 w 156876"/>
                  <a:gd name="connsiteY22" fmla="*/ 187618 h 188512"/>
                  <a:gd name="connsiteX23" fmla="*/ 10858 w 156876"/>
                  <a:gd name="connsiteY23" fmla="*/ 167615 h 188512"/>
                  <a:gd name="connsiteX24" fmla="*/ 3333 w 156876"/>
                  <a:gd name="connsiteY24" fmla="*/ 156328 h 188512"/>
                  <a:gd name="connsiteX25" fmla="*/ 7953 w 156876"/>
                  <a:gd name="connsiteY25" fmla="*/ 132563 h 188512"/>
                  <a:gd name="connsiteX26" fmla="*/ 18955 w 156876"/>
                  <a:gd name="connsiteY26" fmla="*/ 106846 h 188512"/>
                  <a:gd name="connsiteX27" fmla="*/ 35576 w 156876"/>
                  <a:gd name="connsiteY27" fmla="*/ 118800 h 188512"/>
                  <a:gd name="connsiteX28" fmla="*/ 36052 w 156876"/>
                  <a:gd name="connsiteY28" fmla="*/ 105608 h 188512"/>
                  <a:gd name="connsiteX29" fmla="*/ 22860 w 156876"/>
                  <a:gd name="connsiteY29" fmla="*/ 98417 h 188512"/>
                  <a:gd name="connsiteX30" fmla="*/ 41100 w 156876"/>
                  <a:gd name="connsiteY30" fmla="*/ 94797 h 188512"/>
                  <a:gd name="connsiteX31" fmla="*/ 44625 w 156876"/>
                  <a:gd name="connsiteY31" fmla="*/ 89177 h 188512"/>
                  <a:gd name="connsiteX32" fmla="*/ 44291 w 156876"/>
                  <a:gd name="connsiteY32" fmla="*/ 51220 h 188512"/>
                  <a:gd name="connsiteX33" fmla="*/ 39862 w 156876"/>
                  <a:gd name="connsiteY33" fmla="*/ 41409 h 188512"/>
                  <a:gd name="connsiteX34" fmla="*/ 52959 w 156876"/>
                  <a:gd name="connsiteY34" fmla="*/ 1547 h 188512"/>
                  <a:gd name="connsiteX35" fmla="*/ 70913 w 156876"/>
                  <a:gd name="connsiteY35" fmla="*/ 4547 h 1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6876" h="188512">
                    <a:moveTo>
                      <a:pt x="70913" y="4547"/>
                    </a:moveTo>
                    <a:cubicBezTo>
                      <a:pt x="70008" y="7405"/>
                      <a:pt x="63675" y="10929"/>
                      <a:pt x="66484" y="11263"/>
                    </a:cubicBezTo>
                    <a:cubicBezTo>
                      <a:pt x="81676" y="13215"/>
                      <a:pt x="81724" y="22074"/>
                      <a:pt x="78867" y="33313"/>
                    </a:cubicBezTo>
                    <a:cubicBezTo>
                      <a:pt x="78534" y="34647"/>
                      <a:pt x="78152" y="36170"/>
                      <a:pt x="78534" y="37361"/>
                    </a:cubicBezTo>
                    <a:cubicBezTo>
                      <a:pt x="80105" y="42505"/>
                      <a:pt x="74056" y="67031"/>
                      <a:pt x="69389" y="73270"/>
                    </a:cubicBezTo>
                    <a:cubicBezTo>
                      <a:pt x="69009" y="73842"/>
                      <a:pt x="68532" y="74318"/>
                      <a:pt x="68103" y="74890"/>
                    </a:cubicBezTo>
                    <a:cubicBezTo>
                      <a:pt x="50244" y="98512"/>
                      <a:pt x="53387" y="106846"/>
                      <a:pt x="83105" y="115609"/>
                    </a:cubicBezTo>
                    <a:cubicBezTo>
                      <a:pt x="89487" y="117514"/>
                      <a:pt x="95678" y="120086"/>
                      <a:pt x="103584" y="122943"/>
                    </a:cubicBezTo>
                    <a:cubicBezTo>
                      <a:pt x="100822" y="118038"/>
                      <a:pt x="96917" y="112133"/>
                      <a:pt x="97345" y="111751"/>
                    </a:cubicBezTo>
                    <a:cubicBezTo>
                      <a:pt x="113681" y="98940"/>
                      <a:pt x="101775" y="80890"/>
                      <a:pt x="106299" y="66127"/>
                    </a:cubicBezTo>
                    <a:cubicBezTo>
                      <a:pt x="107537" y="62031"/>
                      <a:pt x="107109" y="54554"/>
                      <a:pt x="113442" y="55363"/>
                    </a:cubicBezTo>
                    <a:cubicBezTo>
                      <a:pt x="120539" y="56268"/>
                      <a:pt x="116728" y="62412"/>
                      <a:pt x="116634" y="66937"/>
                    </a:cubicBezTo>
                    <a:cubicBezTo>
                      <a:pt x="116491" y="71556"/>
                      <a:pt x="117919" y="76271"/>
                      <a:pt x="118967" y="82986"/>
                    </a:cubicBezTo>
                    <a:cubicBezTo>
                      <a:pt x="131493" y="75604"/>
                      <a:pt x="141637" y="64174"/>
                      <a:pt x="156876" y="68889"/>
                    </a:cubicBezTo>
                    <a:cubicBezTo>
                      <a:pt x="153543" y="84605"/>
                      <a:pt x="137112" y="81319"/>
                      <a:pt x="127730" y="88368"/>
                    </a:cubicBezTo>
                    <a:cubicBezTo>
                      <a:pt x="124301" y="90987"/>
                      <a:pt x="116681" y="87653"/>
                      <a:pt x="115348" y="95273"/>
                    </a:cubicBezTo>
                    <a:cubicBezTo>
                      <a:pt x="113728" y="104417"/>
                      <a:pt x="120872" y="104512"/>
                      <a:pt x="126587" y="106036"/>
                    </a:cubicBezTo>
                    <a:cubicBezTo>
                      <a:pt x="131350" y="107322"/>
                      <a:pt x="132731" y="110704"/>
                      <a:pt x="132540" y="115181"/>
                    </a:cubicBezTo>
                    <a:cubicBezTo>
                      <a:pt x="129159" y="115275"/>
                      <a:pt x="123682" y="114085"/>
                      <a:pt x="122777" y="115657"/>
                    </a:cubicBezTo>
                    <a:cubicBezTo>
                      <a:pt x="105537" y="144422"/>
                      <a:pt x="68818" y="137136"/>
                      <a:pt x="46053" y="156947"/>
                    </a:cubicBezTo>
                    <a:cubicBezTo>
                      <a:pt x="39767" y="162472"/>
                      <a:pt x="24765" y="159329"/>
                      <a:pt x="19907" y="172331"/>
                    </a:cubicBezTo>
                    <a:cubicBezTo>
                      <a:pt x="21717" y="180379"/>
                      <a:pt x="32385" y="170378"/>
                      <a:pt x="34099" y="178808"/>
                    </a:cubicBezTo>
                    <a:cubicBezTo>
                      <a:pt x="28098" y="181284"/>
                      <a:pt x="25241" y="191571"/>
                      <a:pt x="17097" y="187618"/>
                    </a:cubicBezTo>
                    <a:cubicBezTo>
                      <a:pt x="9096" y="183713"/>
                      <a:pt x="9810" y="175236"/>
                      <a:pt x="10858" y="167615"/>
                    </a:cubicBezTo>
                    <a:cubicBezTo>
                      <a:pt x="11763" y="161377"/>
                      <a:pt x="12858" y="158709"/>
                      <a:pt x="3333" y="156328"/>
                    </a:cubicBezTo>
                    <a:cubicBezTo>
                      <a:pt x="-3000" y="154804"/>
                      <a:pt x="333" y="137660"/>
                      <a:pt x="7953" y="132563"/>
                    </a:cubicBezTo>
                    <a:cubicBezTo>
                      <a:pt x="17621" y="126134"/>
                      <a:pt x="19812" y="118610"/>
                      <a:pt x="18955" y="106846"/>
                    </a:cubicBezTo>
                    <a:cubicBezTo>
                      <a:pt x="26479" y="109656"/>
                      <a:pt x="26908" y="122610"/>
                      <a:pt x="35576" y="118800"/>
                    </a:cubicBezTo>
                    <a:cubicBezTo>
                      <a:pt x="41767" y="116133"/>
                      <a:pt x="44958" y="109180"/>
                      <a:pt x="36052" y="105608"/>
                    </a:cubicBezTo>
                    <a:cubicBezTo>
                      <a:pt x="31670" y="103846"/>
                      <a:pt x="27098" y="103322"/>
                      <a:pt x="22860" y="98417"/>
                    </a:cubicBezTo>
                    <a:cubicBezTo>
                      <a:pt x="28622" y="93225"/>
                      <a:pt x="34194" y="92511"/>
                      <a:pt x="41100" y="94797"/>
                    </a:cubicBezTo>
                    <a:cubicBezTo>
                      <a:pt x="48053" y="97131"/>
                      <a:pt x="44910" y="92034"/>
                      <a:pt x="44625" y="89177"/>
                    </a:cubicBezTo>
                    <a:cubicBezTo>
                      <a:pt x="56959" y="76462"/>
                      <a:pt x="48434" y="63841"/>
                      <a:pt x="44291" y="51220"/>
                    </a:cubicBezTo>
                    <a:cubicBezTo>
                      <a:pt x="46624" y="46219"/>
                      <a:pt x="50482" y="40552"/>
                      <a:pt x="39862" y="41409"/>
                    </a:cubicBezTo>
                    <a:cubicBezTo>
                      <a:pt x="33957" y="25122"/>
                      <a:pt x="52244" y="16549"/>
                      <a:pt x="52959" y="1547"/>
                    </a:cubicBezTo>
                    <a:cubicBezTo>
                      <a:pt x="53149" y="-2930"/>
                      <a:pt x="64531" y="3643"/>
                      <a:pt x="70913" y="4547"/>
                    </a:cubicBezTo>
                    <a:close/>
                  </a:path>
                </a:pathLst>
              </a:custGeom>
              <a:solidFill>
                <a:srgbClr val="FFD495"/>
              </a:solidFill>
              <a:ln w="4763" cap="flat">
                <a:noFill/>
                <a:prstDash val="solid"/>
                <a:miter/>
              </a:ln>
            </p:spPr>
            <p:txBody>
              <a:bodyPr rtlCol="0" anchor="ctr"/>
              <a:lstStyle/>
              <a:p>
                <a:endParaRPr lang="en-US"/>
              </a:p>
            </p:txBody>
          </p:sp>
          <p:sp>
            <p:nvSpPr>
              <p:cNvPr id="1370" name="Freeform: Shape 1369">
                <a:extLst>
                  <a:ext uri="{FF2B5EF4-FFF2-40B4-BE49-F238E27FC236}">
                    <a16:creationId xmlns:a16="http://schemas.microsoft.com/office/drawing/2014/main" id="{8E782ABC-27E6-8A07-1857-E83BBB029571}"/>
                  </a:ext>
                </a:extLst>
              </p:cNvPr>
              <p:cNvSpPr/>
              <p:nvPr/>
            </p:nvSpPr>
            <p:spPr>
              <a:xfrm>
                <a:off x="6789515" y="7123499"/>
                <a:ext cx="16489" cy="19356"/>
              </a:xfrm>
              <a:custGeom>
                <a:avLst/>
                <a:gdLst>
                  <a:gd name="connsiteX0" fmla="*/ 858 w 16489"/>
                  <a:gd name="connsiteY0" fmla="*/ 8677 h 19356"/>
                  <a:gd name="connsiteX1" fmla="*/ 16097 w 16489"/>
                  <a:gd name="connsiteY1" fmla="*/ 534 h 19356"/>
                  <a:gd name="connsiteX2" fmla="*/ 7382 w 16489"/>
                  <a:gd name="connsiteY2" fmla="*/ 18536 h 19356"/>
                  <a:gd name="connsiteX3" fmla="*/ 0 w 16489"/>
                  <a:gd name="connsiteY3" fmla="*/ 15726 h 19356"/>
                  <a:gd name="connsiteX4" fmla="*/ 143 w 16489"/>
                  <a:gd name="connsiteY4" fmla="*/ 12535 h 19356"/>
                  <a:gd name="connsiteX5" fmla="*/ 858 w 16489"/>
                  <a:gd name="connsiteY5" fmla="*/ 8677 h 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9" h="19356">
                    <a:moveTo>
                      <a:pt x="858" y="8677"/>
                    </a:moveTo>
                    <a:cubicBezTo>
                      <a:pt x="6477" y="7154"/>
                      <a:pt x="7715" y="-2324"/>
                      <a:pt x="16097" y="534"/>
                    </a:cubicBezTo>
                    <a:cubicBezTo>
                      <a:pt x="17812" y="8725"/>
                      <a:pt x="13716" y="14154"/>
                      <a:pt x="7382" y="18536"/>
                    </a:cubicBezTo>
                    <a:cubicBezTo>
                      <a:pt x="4048" y="19964"/>
                      <a:pt x="1238" y="19822"/>
                      <a:pt x="0" y="15726"/>
                    </a:cubicBezTo>
                    <a:cubicBezTo>
                      <a:pt x="238" y="14678"/>
                      <a:pt x="286" y="13630"/>
                      <a:pt x="143" y="12535"/>
                    </a:cubicBezTo>
                    <a:cubicBezTo>
                      <a:pt x="381" y="11249"/>
                      <a:pt x="619" y="9963"/>
                      <a:pt x="858" y="8677"/>
                    </a:cubicBezTo>
                    <a:close/>
                  </a:path>
                </a:pathLst>
              </a:custGeom>
              <a:solidFill>
                <a:srgbClr val="FFD79F"/>
              </a:solidFill>
              <a:ln w="4763" cap="flat">
                <a:noFill/>
                <a:prstDash val="solid"/>
                <a:miter/>
              </a:ln>
            </p:spPr>
            <p:txBody>
              <a:bodyPr rtlCol="0" anchor="ctr"/>
              <a:lstStyle/>
              <a:p>
                <a:endParaRPr lang="en-US"/>
              </a:p>
            </p:txBody>
          </p:sp>
          <p:sp>
            <p:nvSpPr>
              <p:cNvPr id="1371" name="Freeform: Shape 1370">
                <a:extLst>
                  <a:ext uri="{FF2B5EF4-FFF2-40B4-BE49-F238E27FC236}">
                    <a16:creationId xmlns:a16="http://schemas.microsoft.com/office/drawing/2014/main" id="{850FCF68-0C55-AC7F-F5DE-4ECA234370C7}"/>
                  </a:ext>
                </a:extLst>
              </p:cNvPr>
              <p:cNvSpPr/>
              <p:nvPr/>
            </p:nvSpPr>
            <p:spPr>
              <a:xfrm>
                <a:off x="7284862" y="6573488"/>
                <a:ext cx="210740" cy="129580"/>
              </a:xfrm>
              <a:custGeom>
                <a:avLst/>
                <a:gdLst>
                  <a:gd name="connsiteX0" fmla="*/ 2857 w 210740"/>
                  <a:gd name="connsiteY0" fmla="*/ 128159 h 129580"/>
                  <a:gd name="connsiteX1" fmla="*/ 0 w 210740"/>
                  <a:gd name="connsiteY1" fmla="*/ 98346 h 129580"/>
                  <a:gd name="connsiteX2" fmla="*/ 7239 w 210740"/>
                  <a:gd name="connsiteY2" fmla="*/ 94536 h 129580"/>
                  <a:gd name="connsiteX3" fmla="*/ 14144 w 210740"/>
                  <a:gd name="connsiteY3" fmla="*/ 68961 h 129580"/>
                  <a:gd name="connsiteX4" fmla="*/ 40148 w 210740"/>
                  <a:gd name="connsiteY4" fmla="*/ 64484 h 129580"/>
                  <a:gd name="connsiteX5" fmla="*/ 84201 w 210740"/>
                  <a:gd name="connsiteY5" fmla="*/ 62151 h 129580"/>
                  <a:gd name="connsiteX6" fmla="*/ 67675 w 210740"/>
                  <a:gd name="connsiteY6" fmla="*/ 44625 h 129580"/>
                  <a:gd name="connsiteX7" fmla="*/ 66104 w 210740"/>
                  <a:gd name="connsiteY7" fmla="*/ 30670 h 129580"/>
                  <a:gd name="connsiteX8" fmla="*/ 75819 w 210740"/>
                  <a:gd name="connsiteY8" fmla="*/ 31289 h 129580"/>
                  <a:gd name="connsiteX9" fmla="*/ 102251 w 210740"/>
                  <a:gd name="connsiteY9" fmla="*/ 27004 h 129580"/>
                  <a:gd name="connsiteX10" fmla="*/ 123920 w 210740"/>
                  <a:gd name="connsiteY10" fmla="*/ 22717 h 129580"/>
                  <a:gd name="connsiteX11" fmla="*/ 119539 w 210740"/>
                  <a:gd name="connsiteY11" fmla="*/ 3810 h 129580"/>
                  <a:gd name="connsiteX12" fmla="*/ 120825 w 210740"/>
                  <a:gd name="connsiteY12" fmla="*/ 0 h 129580"/>
                  <a:gd name="connsiteX13" fmla="*/ 147638 w 210740"/>
                  <a:gd name="connsiteY13" fmla="*/ 36195 h 129580"/>
                  <a:gd name="connsiteX14" fmla="*/ 168926 w 210740"/>
                  <a:gd name="connsiteY14" fmla="*/ 45529 h 129580"/>
                  <a:gd name="connsiteX15" fmla="*/ 182832 w 210740"/>
                  <a:gd name="connsiteY15" fmla="*/ 27765 h 129580"/>
                  <a:gd name="connsiteX16" fmla="*/ 199215 w 210740"/>
                  <a:gd name="connsiteY16" fmla="*/ 30004 h 129580"/>
                  <a:gd name="connsiteX17" fmla="*/ 210741 w 210740"/>
                  <a:gd name="connsiteY17" fmla="*/ 57864 h 129580"/>
                  <a:gd name="connsiteX18" fmla="*/ 209407 w 210740"/>
                  <a:gd name="connsiteY18" fmla="*/ 63913 h 129580"/>
                  <a:gd name="connsiteX19" fmla="*/ 189690 w 210740"/>
                  <a:gd name="connsiteY19" fmla="*/ 81962 h 129580"/>
                  <a:gd name="connsiteX20" fmla="*/ 148876 w 210740"/>
                  <a:gd name="connsiteY20" fmla="*/ 114348 h 129580"/>
                  <a:gd name="connsiteX21" fmla="*/ 140779 w 210740"/>
                  <a:gd name="connsiteY21" fmla="*/ 100775 h 129580"/>
                  <a:gd name="connsiteX22" fmla="*/ 137255 w 210740"/>
                  <a:gd name="connsiteY22" fmla="*/ 72200 h 129580"/>
                  <a:gd name="connsiteX23" fmla="*/ 142161 w 210740"/>
                  <a:gd name="connsiteY23" fmla="*/ 95821 h 129580"/>
                  <a:gd name="connsiteX24" fmla="*/ 116443 w 210740"/>
                  <a:gd name="connsiteY24" fmla="*/ 82582 h 129580"/>
                  <a:gd name="connsiteX25" fmla="*/ 103108 w 210740"/>
                  <a:gd name="connsiteY25" fmla="*/ 59055 h 129580"/>
                  <a:gd name="connsiteX26" fmla="*/ 107871 w 210740"/>
                  <a:gd name="connsiteY26" fmla="*/ 85963 h 129580"/>
                  <a:gd name="connsiteX27" fmla="*/ 108728 w 210740"/>
                  <a:gd name="connsiteY27" fmla="*/ 102727 h 129580"/>
                  <a:gd name="connsiteX28" fmla="*/ 91821 w 210740"/>
                  <a:gd name="connsiteY28" fmla="*/ 101632 h 129580"/>
                  <a:gd name="connsiteX29" fmla="*/ 80010 w 210740"/>
                  <a:gd name="connsiteY29" fmla="*/ 100489 h 129580"/>
                  <a:gd name="connsiteX30" fmla="*/ 74247 w 210740"/>
                  <a:gd name="connsiteY30" fmla="*/ 99869 h 129580"/>
                  <a:gd name="connsiteX31" fmla="*/ 50911 w 210740"/>
                  <a:gd name="connsiteY31" fmla="*/ 94107 h 129580"/>
                  <a:gd name="connsiteX32" fmla="*/ 41196 w 210740"/>
                  <a:gd name="connsiteY32" fmla="*/ 107489 h 129580"/>
                  <a:gd name="connsiteX33" fmla="*/ 39814 w 210740"/>
                  <a:gd name="connsiteY33" fmla="*/ 113109 h 129580"/>
                  <a:gd name="connsiteX34" fmla="*/ 2857 w 210740"/>
                  <a:gd name="connsiteY34" fmla="*/ 128159 h 12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0740" h="129580">
                    <a:moveTo>
                      <a:pt x="2857" y="128159"/>
                    </a:moveTo>
                    <a:cubicBezTo>
                      <a:pt x="12716" y="117205"/>
                      <a:pt x="7382" y="107680"/>
                      <a:pt x="0" y="98346"/>
                    </a:cubicBezTo>
                    <a:cubicBezTo>
                      <a:pt x="2429" y="97107"/>
                      <a:pt x="5382" y="96393"/>
                      <a:pt x="7239" y="94536"/>
                    </a:cubicBezTo>
                    <a:cubicBezTo>
                      <a:pt x="14764" y="87011"/>
                      <a:pt x="8620" y="67199"/>
                      <a:pt x="14144" y="68961"/>
                    </a:cubicBezTo>
                    <a:cubicBezTo>
                      <a:pt x="25527" y="72628"/>
                      <a:pt x="31337" y="72247"/>
                      <a:pt x="40148" y="64484"/>
                    </a:cubicBezTo>
                    <a:cubicBezTo>
                      <a:pt x="52864" y="53340"/>
                      <a:pt x="68294" y="66389"/>
                      <a:pt x="84201" y="62151"/>
                    </a:cubicBezTo>
                    <a:cubicBezTo>
                      <a:pt x="78867" y="55626"/>
                      <a:pt x="79439" y="46482"/>
                      <a:pt x="67675" y="44625"/>
                    </a:cubicBezTo>
                    <a:cubicBezTo>
                      <a:pt x="60674" y="43529"/>
                      <a:pt x="63913" y="35147"/>
                      <a:pt x="66104" y="30670"/>
                    </a:cubicBezTo>
                    <a:cubicBezTo>
                      <a:pt x="68913" y="24955"/>
                      <a:pt x="72390" y="28908"/>
                      <a:pt x="75819" y="31289"/>
                    </a:cubicBezTo>
                    <a:cubicBezTo>
                      <a:pt x="85820" y="38148"/>
                      <a:pt x="94964" y="39910"/>
                      <a:pt x="102251" y="27004"/>
                    </a:cubicBezTo>
                    <a:cubicBezTo>
                      <a:pt x="107442" y="17764"/>
                      <a:pt x="119110" y="36766"/>
                      <a:pt x="123920" y="22717"/>
                    </a:cubicBezTo>
                    <a:cubicBezTo>
                      <a:pt x="126349" y="15573"/>
                      <a:pt x="107632" y="13335"/>
                      <a:pt x="119539" y="3810"/>
                    </a:cubicBezTo>
                    <a:cubicBezTo>
                      <a:pt x="120396" y="3143"/>
                      <a:pt x="120396" y="1286"/>
                      <a:pt x="120825" y="0"/>
                    </a:cubicBezTo>
                    <a:cubicBezTo>
                      <a:pt x="129778" y="12049"/>
                      <a:pt x="138732" y="24098"/>
                      <a:pt x="147638" y="36195"/>
                    </a:cubicBezTo>
                    <a:cubicBezTo>
                      <a:pt x="152971" y="43482"/>
                      <a:pt x="160448" y="47387"/>
                      <a:pt x="168926" y="45529"/>
                    </a:cubicBezTo>
                    <a:cubicBezTo>
                      <a:pt x="177546" y="43719"/>
                      <a:pt x="183070" y="37529"/>
                      <a:pt x="182832" y="27765"/>
                    </a:cubicBezTo>
                    <a:cubicBezTo>
                      <a:pt x="189881" y="16716"/>
                      <a:pt x="195643" y="22098"/>
                      <a:pt x="199215" y="30004"/>
                    </a:cubicBezTo>
                    <a:cubicBezTo>
                      <a:pt x="203359" y="39100"/>
                      <a:pt x="209407" y="47530"/>
                      <a:pt x="210741" y="57864"/>
                    </a:cubicBezTo>
                    <a:cubicBezTo>
                      <a:pt x="210693" y="59912"/>
                      <a:pt x="210217" y="61960"/>
                      <a:pt x="209407" y="63913"/>
                    </a:cubicBezTo>
                    <a:cubicBezTo>
                      <a:pt x="204692" y="71914"/>
                      <a:pt x="195977" y="75581"/>
                      <a:pt x="189690" y="81962"/>
                    </a:cubicBezTo>
                    <a:cubicBezTo>
                      <a:pt x="176213" y="92869"/>
                      <a:pt x="165973" y="107966"/>
                      <a:pt x="148876" y="114348"/>
                    </a:cubicBezTo>
                    <a:cubicBezTo>
                      <a:pt x="137065" y="115252"/>
                      <a:pt x="134779" y="108347"/>
                      <a:pt x="140779" y="100775"/>
                    </a:cubicBezTo>
                    <a:cubicBezTo>
                      <a:pt x="149971" y="89202"/>
                      <a:pt x="145542" y="80915"/>
                      <a:pt x="137255" y="72200"/>
                    </a:cubicBezTo>
                    <a:cubicBezTo>
                      <a:pt x="142018" y="79724"/>
                      <a:pt x="152257" y="89345"/>
                      <a:pt x="142161" y="95821"/>
                    </a:cubicBezTo>
                    <a:cubicBezTo>
                      <a:pt x="131254" y="102727"/>
                      <a:pt x="122254" y="92535"/>
                      <a:pt x="116443" y="82582"/>
                    </a:cubicBezTo>
                    <a:cubicBezTo>
                      <a:pt x="112395" y="75676"/>
                      <a:pt x="110823" y="67294"/>
                      <a:pt x="103108" y="59055"/>
                    </a:cubicBezTo>
                    <a:cubicBezTo>
                      <a:pt x="100727" y="70532"/>
                      <a:pt x="104347" y="78391"/>
                      <a:pt x="107871" y="85963"/>
                    </a:cubicBezTo>
                    <a:cubicBezTo>
                      <a:pt x="110537" y="91726"/>
                      <a:pt x="114348" y="97298"/>
                      <a:pt x="108728" y="102727"/>
                    </a:cubicBezTo>
                    <a:cubicBezTo>
                      <a:pt x="103204" y="108061"/>
                      <a:pt x="97107" y="104918"/>
                      <a:pt x="91821" y="101632"/>
                    </a:cubicBezTo>
                    <a:cubicBezTo>
                      <a:pt x="87868" y="99203"/>
                      <a:pt x="84058" y="99584"/>
                      <a:pt x="80010" y="100489"/>
                    </a:cubicBezTo>
                    <a:cubicBezTo>
                      <a:pt x="78057" y="100632"/>
                      <a:pt x="76152" y="100393"/>
                      <a:pt x="74247" y="99869"/>
                    </a:cubicBezTo>
                    <a:cubicBezTo>
                      <a:pt x="67199" y="94964"/>
                      <a:pt x="58674" y="92726"/>
                      <a:pt x="50911" y="94107"/>
                    </a:cubicBezTo>
                    <a:cubicBezTo>
                      <a:pt x="46482" y="94916"/>
                      <a:pt x="28289" y="91583"/>
                      <a:pt x="41196" y="107489"/>
                    </a:cubicBezTo>
                    <a:cubicBezTo>
                      <a:pt x="42291" y="108871"/>
                      <a:pt x="41434" y="112157"/>
                      <a:pt x="39814" y="113109"/>
                    </a:cubicBezTo>
                    <a:cubicBezTo>
                      <a:pt x="28242" y="119872"/>
                      <a:pt x="19574" y="134112"/>
                      <a:pt x="2857" y="128159"/>
                    </a:cubicBezTo>
                    <a:close/>
                  </a:path>
                </a:pathLst>
              </a:custGeom>
              <a:solidFill>
                <a:srgbClr val="FFD394"/>
              </a:solidFill>
              <a:ln w="4763" cap="flat">
                <a:noFill/>
                <a:prstDash val="solid"/>
                <a:miter/>
              </a:ln>
            </p:spPr>
            <p:txBody>
              <a:bodyPr rtlCol="0" anchor="ctr"/>
              <a:lstStyle/>
              <a:p>
                <a:endParaRPr lang="en-US"/>
              </a:p>
            </p:txBody>
          </p:sp>
          <p:sp>
            <p:nvSpPr>
              <p:cNvPr id="1372" name="Freeform: Shape 1371">
                <a:extLst>
                  <a:ext uri="{FF2B5EF4-FFF2-40B4-BE49-F238E27FC236}">
                    <a16:creationId xmlns:a16="http://schemas.microsoft.com/office/drawing/2014/main" id="{0B587B21-909C-F056-D88E-6790E931EDB1}"/>
                  </a:ext>
                </a:extLst>
              </p:cNvPr>
              <p:cNvSpPr/>
              <p:nvPr/>
            </p:nvSpPr>
            <p:spPr>
              <a:xfrm>
                <a:off x="7401067" y="6426095"/>
                <a:ext cx="158711" cy="119817"/>
              </a:xfrm>
              <a:custGeom>
                <a:avLst/>
                <a:gdLst>
                  <a:gd name="connsiteX0" fmla="*/ 33814 w 158711"/>
                  <a:gd name="connsiteY0" fmla="*/ 119818 h 119817"/>
                  <a:gd name="connsiteX1" fmla="*/ 0 w 158711"/>
                  <a:gd name="connsiteY1" fmla="*/ 71716 h 119817"/>
                  <a:gd name="connsiteX2" fmla="*/ 6953 w 158711"/>
                  <a:gd name="connsiteY2" fmla="*/ 67145 h 119817"/>
                  <a:gd name="connsiteX3" fmla="*/ 34243 w 158711"/>
                  <a:gd name="connsiteY3" fmla="*/ 47046 h 119817"/>
                  <a:gd name="connsiteX4" fmla="*/ 49911 w 158711"/>
                  <a:gd name="connsiteY4" fmla="*/ 34045 h 119817"/>
                  <a:gd name="connsiteX5" fmla="*/ 73581 w 158711"/>
                  <a:gd name="connsiteY5" fmla="*/ 18091 h 119817"/>
                  <a:gd name="connsiteX6" fmla="*/ 113014 w 158711"/>
                  <a:gd name="connsiteY6" fmla="*/ 470 h 119817"/>
                  <a:gd name="connsiteX7" fmla="*/ 126302 w 158711"/>
                  <a:gd name="connsiteY7" fmla="*/ 9280 h 119817"/>
                  <a:gd name="connsiteX8" fmla="*/ 157972 w 158711"/>
                  <a:gd name="connsiteY8" fmla="*/ 29616 h 119817"/>
                  <a:gd name="connsiteX9" fmla="*/ 146685 w 158711"/>
                  <a:gd name="connsiteY9" fmla="*/ 41903 h 119817"/>
                  <a:gd name="connsiteX10" fmla="*/ 126492 w 158711"/>
                  <a:gd name="connsiteY10" fmla="*/ 41618 h 119817"/>
                  <a:gd name="connsiteX11" fmla="*/ 106633 w 158711"/>
                  <a:gd name="connsiteY11" fmla="*/ 75336 h 119817"/>
                  <a:gd name="connsiteX12" fmla="*/ 100584 w 158711"/>
                  <a:gd name="connsiteY12" fmla="*/ 90004 h 119817"/>
                  <a:gd name="connsiteX13" fmla="*/ 47149 w 158711"/>
                  <a:gd name="connsiteY13" fmla="*/ 109626 h 119817"/>
                  <a:gd name="connsiteX14" fmla="*/ 36291 w 158711"/>
                  <a:gd name="connsiteY14" fmla="*/ 97291 h 119817"/>
                  <a:gd name="connsiteX15" fmla="*/ 33814 w 158711"/>
                  <a:gd name="connsiteY15" fmla="*/ 119818 h 11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11" h="119817">
                    <a:moveTo>
                      <a:pt x="33814" y="119818"/>
                    </a:moveTo>
                    <a:cubicBezTo>
                      <a:pt x="20241" y="105387"/>
                      <a:pt x="10430" y="88337"/>
                      <a:pt x="0" y="71716"/>
                    </a:cubicBezTo>
                    <a:cubicBezTo>
                      <a:pt x="-47" y="66621"/>
                      <a:pt x="4001" y="66144"/>
                      <a:pt x="6953" y="67145"/>
                    </a:cubicBezTo>
                    <a:cubicBezTo>
                      <a:pt x="25908" y="73526"/>
                      <a:pt x="31242" y="61715"/>
                      <a:pt x="34243" y="47046"/>
                    </a:cubicBezTo>
                    <a:cubicBezTo>
                      <a:pt x="36005" y="38188"/>
                      <a:pt x="37719" y="31807"/>
                      <a:pt x="49911" y="34045"/>
                    </a:cubicBezTo>
                    <a:cubicBezTo>
                      <a:pt x="61294" y="36141"/>
                      <a:pt x="65580" y="23425"/>
                      <a:pt x="73581" y="18091"/>
                    </a:cubicBezTo>
                    <a:cubicBezTo>
                      <a:pt x="85868" y="9899"/>
                      <a:pt x="95822" y="-2579"/>
                      <a:pt x="113014" y="470"/>
                    </a:cubicBezTo>
                    <a:cubicBezTo>
                      <a:pt x="118777" y="1374"/>
                      <a:pt x="123302" y="4661"/>
                      <a:pt x="126302" y="9280"/>
                    </a:cubicBezTo>
                    <a:cubicBezTo>
                      <a:pt x="133874" y="20900"/>
                      <a:pt x="145114" y="26473"/>
                      <a:pt x="157972" y="29616"/>
                    </a:cubicBezTo>
                    <a:cubicBezTo>
                      <a:pt x="161116" y="40046"/>
                      <a:pt x="153639" y="40665"/>
                      <a:pt x="146685" y="41903"/>
                    </a:cubicBezTo>
                    <a:cubicBezTo>
                      <a:pt x="139923" y="43141"/>
                      <a:pt x="133303" y="38427"/>
                      <a:pt x="126492" y="41618"/>
                    </a:cubicBezTo>
                    <a:cubicBezTo>
                      <a:pt x="114777" y="49904"/>
                      <a:pt x="107633" y="60858"/>
                      <a:pt x="106633" y="75336"/>
                    </a:cubicBezTo>
                    <a:cubicBezTo>
                      <a:pt x="106251" y="81003"/>
                      <a:pt x="104537" y="85909"/>
                      <a:pt x="100584" y="90004"/>
                    </a:cubicBezTo>
                    <a:cubicBezTo>
                      <a:pt x="80772" y="91052"/>
                      <a:pt x="63580" y="97815"/>
                      <a:pt x="47149" y="109626"/>
                    </a:cubicBezTo>
                    <a:cubicBezTo>
                      <a:pt x="40148" y="114627"/>
                      <a:pt x="38338" y="102911"/>
                      <a:pt x="36291" y="97291"/>
                    </a:cubicBezTo>
                    <a:cubicBezTo>
                      <a:pt x="32480" y="104482"/>
                      <a:pt x="42005" y="113007"/>
                      <a:pt x="33814" y="119818"/>
                    </a:cubicBezTo>
                    <a:close/>
                  </a:path>
                </a:pathLst>
              </a:custGeom>
              <a:solidFill>
                <a:srgbClr val="FFDAA7"/>
              </a:solidFill>
              <a:ln w="4763" cap="flat">
                <a:noFill/>
                <a:prstDash val="solid"/>
                <a:miter/>
              </a:ln>
            </p:spPr>
            <p:txBody>
              <a:bodyPr rtlCol="0" anchor="ctr"/>
              <a:lstStyle/>
              <a:p>
                <a:endParaRPr lang="en-US"/>
              </a:p>
            </p:txBody>
          </p:sp>
          <p:sp>
            <p:nvSpPr>
              <p:cNvPr id="1373" name="Freeform: Shape 1372">
                <a:extLst>
                  <a:ext uri="{FF2B5EF4-FFF2-40B4-BE49-F238E27FC236}">
                    <a16:creationId xmlns:a16="http://schemas.microsoft.com/office/drawing/2014/main" id="{07025179-858B-B0A6-09B5-6BBD19EBE2DB}"/>
                  </a:ext>
                </a:extLst>
              </p:cNvPr>
              <p:cNvSpPr/>
              <p:nvPr/>
            </p:nvSpPr>
            <p:spPr>
              <a:xfrm>
                <a:off x="7386161" y="6413281"/>
                <a:ext cx="129300" cy="86653"/>
              </a:xfrm>
              <a:custGeom>
                <a:avLst/>
                <a:gdLst>
                  <a:gd name="connsiteX0" fmla="*/ 127682 w 129300"/>
                  <a:gd name="connsiteY0" fmla="*/ 13474 h 86653"/>
                  <a:gd name="connsiteX1" fmla="*/ 115681 w 129300"/>
                  <a:gd name="connsiteY1" fmla="*/ 17617 h 86653"/>
                  <a:gd name="connsiteX2" fmla="*/ 77438 w 129300"/>
                  <a:gd name="connsiteY2" fmla="*/ 51098 h 86653"/>
                  <a:gd name="connsiteX3" fmla="*/ 68485 w 129300"/>
                  <a:gd name="connsiteY3" fmla="*/ 58528 h 86653"/>
                  <a:gd name="connsiteX4" fmla="*/ 55483 w 129300"/>
                  <a:gd name="connsiteY4" fmla="*/ 51384 h 86653"/>
                  <a:gd name="connsiteX5" fmla="*/ 54293 w 129300"/>
                  <a:gd name="connsiteY5" fmla="*/ 69100 h 86653"/>
                  <a:gd name="connsiteX6" fmla="*/ 14907 w 129300"/>
                  <a:gd name="connsiteY6" fmla="*/ 84531 h 86653"/>
                  <a:gd name="connsiteX7" fmla="*/ 0 w 129300"/>
                  <a:gd name="connsiteY7" fmla="*/ 72911 h 86653"/>
                  <a:gd name="connsiteX8" fmla="*/ 21764 w 129300"/>
                  <a:gd name="connsiteY8" fmla="*/ 58004 h 86653"/>
                  <a:gd name="connsiteX9" fmla="*/ 17859 w 129300"/>
                  <a:gd name="connsiteY9" fmla="*/ 38430 h 86653"/>
                  <a:gd name="connsiteX10" fmla="*/ 43958 w 129300"/>
                  <a:gd name="connsiteY10" fmla="*/ 16427 h 86653"/>
                  <a:gd name="connsiteX11" fmla="*/ 69866 w 129300"/>
                  <a:gd name="connsiteY11" fmla="*/ 24333 h 86653"/>
                  <a:gd name="connsiteX12" fmla="*/ 75295 w 129300"/>
                  <a:gd name="connsiteY12" fmla="*/ 14189 h 86653"/>
                  <a:gd name="connsiteX13" fmla="*/ 83010 w 129300"/>
                  <a:gd name="connsiteY13" fmla="*/ 5426 h 86653"/>
                  <a:gd name="connsiteX14" fmla="*/ 120777 w 129300"/>
                  <a:gd name="connsiteY14" fmla="*/ 1425 h 86653"/>
                  <a:gd name="connsiteX15" fmla="*/ 127682 w 129300"/>
                  <a:gd name="connsiteY15" fmla="*/ 13474 h 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300" h="86653">
                    <a:moveTo>
                      <a:pt x="127682" y="13474"/>
                    </a:moveTo>
                    <a:cubicBezTo>
                      <a:pt x="125539" y="22428"/>
                      <a:pt x="116491" y="16904"/>
                      <a:pt x="115681" y="17617"/>
                    </a:cubicBezTo>
                    <a:cubicBezTo>
                      <a:pt x="103108" y="28952"/>
                      <a:pt x="86249" y="35525"/>
                      <a:pt x="77438" y="51098"/>
                    </a:cubicBezTo>
                    <a:cubicBezTo>
                      <a:pt x="75533" y="54480"/>
                      <a:pt x="73676" y="58194"/>
                      <a:pt x="68485" y="58528"/>
                    </a:cubicBezTo>
                    <a:cubicBezTo>
                      <a:pt x="62198" y="59004"/>
                      <a:pt x="64484" y="43573"/>
                      <a:pt x="55483" y="51384"/>
                    </a:cubicBezTo>
                    <a:cubicBezTo>
                      <a:pt x="49959" y="56194"/>
                      <a:pt x="56769" y="63480"/>
                      <a:pt x="54293" y="69100"/>
                    </a:cubicBezTo>
                    <a:cubicBezTo>
                      <a:pt x="46339" y="87055"/>
                      <a:pt x="31861" y="89198"/>
                      <a:pt x="14907" y="84531"/>
                    </a:cubicBezTo>
                    <a:cubicBezTo>
                      <a:pt x="9953" y="80674"/>
                      <a:pt x="4953" y="76768"/>
                      <a:pt x="0" y="72911"/>
                    </a:cubicBezTo>
                    <a:cubicBezTo>
                      <a:pt x="5048" y="65481"/>
                      <a:pt x="14811" y="66957"/>
                      <a:pt x="21764" y="58004"/>
                    </a:cubicBezTo>
                    <a:cubicBezTo>
                      <a:pt x="30385" y="47002"/>
                      <a:pt x="27194" y="44336"/>
                      <a:pt x="17859" y="38430"/>
                    </a:cubicBezTo>
                    <a:cubicBezTo>
                      <a:pt x="31956" y="33858"/>
                      <a:pt x="47577" y="35763"/>
                      <a:pt x="43958" y="16427"/>
                    </a:cubicBezTo>
                    <a:cubicBezTo>
                      <a:pt x="54530" y="14332"/>
                      <a:pt x="56436" y="35954"/>
                      <a:pt x="69866" y="24333"/>
                    </a:cubicBezTo>
                    <a:cubicBezTo>
                      <a:pt x="73771" y="20999"/>
                      <a:pt x="83439" y="24809"/>
                      <a:pt x="75295" y="14189"/>
                    </a:cubicBezTo>
                    <a:cubicBezTo>
                      <a:pt x="70961" y="8474"/>
                      <a:pt x="78867" y="6855"/>
                      <a:pt x="83010" y="5426"/>
                    </a:cubicBezTo>
                    <a:cubicBezTo>
                      <a:pt x="95250" y="1092"/>
                      <a:pt x="107728" y="-1909"/>
                      <a:pt x="120777" y="1425"/>
                    </a:cubicBezTo>
                    <a:cubicBezTo>
                      <a:pt x="129111" y="1997"/>
                      <a:pt x="131159" y="6188"/>
                      <a:pt x="127682" y="13474"/>
                    </a:cubicBezTo>
                    <a:close/>
                  </a:path>
                </a:pathLst>
              </a:custGeom>
              <a:solidFill>
                <a:srgbClr val="FFD395"/>
              </a:solidFill>
              <a:ln w="4763" cap="flat">
                <a:noFill/>
                <a:prstDash val="solid"/>
                <a:miter/>
              </a:ln>
            </p:spPr>
            <p:txBody>
              <a:bodyPr rtlCol="0" anchor="ctr"/>
              <a:lstStyle/>
              <a:p>
                <a:endParaRPr lang="en-US"/>
              </a:p>
            </p:txBody>
          </p:sp>
          <p:sp>
            <p:nvSpPr>
              <p:cNvPr id="1374" name="Freeform: Shape 1373">
                <a:extLst>
                  <a:ext uri="{FF2B5EF4-FFF2-40B4-BE49-F238E27FC236}">
                    <a16:creationId xmlns:a16="http://schemas.microsoft.com/office/drawing/2014/main" id="{0BF0892B-5FFA-3F9D-209C-35B658EA144F}"/>
                  </a:ext>
                </a:extLst>
              </p:cNvPr>
              <p:cNvSpPr/>
              <p:nvPr/>
            </p:nvSpPr>
            <p:spPr>
              <a:xfrm>
                <a:off x="7451524" y="6527013"/>
                <a:ext cx="96975" cy="107244"/>
              </a:xfrm>
              <a:custGeom>
                <a:avLst/>
                <a:gdLst>
                  <a:gd name="connsiteX0" fmla="*/ 40316 w 96975"/>
                  <a:gd name="connsiteY0" fmla="*/ 107244 h 107244"/>
                  <a:gd name="connsiteX1" fmla="*/ 27363 w 96975"/>
                  <a:gd name="connsiteY1" fmla="*/ 75717 h 107244"/>
                  <a:gd name="connsiteX2" fmla="*/ 16171 w 96975"/>
                  <a:gd name="connsiteY2" fmla="*/ 74240 h 107244"/>
                  <a:gd name="connsiteX3" fmla="*/ 3836 w 96975"/>
                  <a:gd name="connsiteY3" fmla="*/ 47379 h 107244"/>
                  <a:gd name="connsiteX4" fmla="*/ 121 w 96975"/>
                  <a:gd name="connsiteY4" fmla="*/ 37617 h 107244"/>
                  <a:gd name="connsiteX5" fmla="*/ 645 w 96975"/>
                  <a:gd name="connsiteY5" fmla="*/ 32426 h 107244"/>
                  <a:gd name="connsiteX6" fmla="*/ 8932 w 96975"/>
                  <a:gd name="connsiteY6" fmla="*/ 19138 h 107244"/>
                  <a:gd name="connsiteX7" fmla="*/ 13123 w 96975"/>
                  <a:gd name="connsiteY7" fmla="*/ 16042 h 107244"/>
                  <a:gd name="connsiteX8" fmla="*/ 21743 w 96975"/>
                  <a:gd name="connsiteY8" fmla="*/ 10375 h 107244"/>
                  <a:gd name="connsiteX9" fmla="*/ 34887 w 96975"/>
                  <a:gd name="connsiteY9" fmla="*/ 1850 h 107244"/>
                  <a:gd name="connsiteX10" fmla="*/ 42793 w 96975"/>
                  <a:gd name="connsiteY10" fmla="*/ 88 h 107244"/>
                  <a:gd name="connsiteX11" fmla="*/ 29744 w 96975"/>
                  <a:gd name="connsiteY11" fmla="*/ 30139 h 107244"/>
                  <a:gd name="connsiteX12" fmla="*/ 58510 w 96975"/>
                  <a:gd name="connsiteY12" fmla="*/ 26473 h 107244"/>
                  <a:gd name="connsiteX13" fmla="*/ 43365 w 96975"/>
                  <a:gd name="connsiteY13" fmla="*/ 59762 h 107244"/>
                  <a:gd name="connsiteX14" fmla="*/ 82560 w 96975"/>
                  <a:gd name="connsiteY14" fmla="*/ 39522 h 107244"/>
                  <a:gd name="connsiteX15" fmla="*/ 90370 w 96975"/>
                  <a:gd name="connsiteY15" fmla="*/ 34473 h 107244"/>
                  <a:gd name="connsiteX16" fmla="*/ 96371 w 96975"/>
                  <a:gd name="connsiteY16" fmla="*/ 41998 h 107244"/>
                  <a:gd name="connsiteX17" fmla="*/ 93228 w 96975"/>
                  <a:gd name="connsiteY17" fmla="*/ 65716 h 107244"/>
                  <a:gd name="connsiteX18" fmla="*/ 92562 w 96975"/>
                  <a:gd name="connsiteY18" fmla="*/ 69335 h 107244"/>
                  <a:gd name="connsiteX19" fmla="*/ 40316 w 96975"/>
                  <a:gd name="connsiteY19" fmla="*/ 107244 h 10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975" h="107244">
                    <a:moveTo>
                      <a:pt x="40316" y="107244"/>
                    </a:moveTo>
                    <a:cubicBezTo>
                      <a:pt x="38936" y="95624"/>
                      <a:pt x="28934" y="87671"/>
                      <a:pt x="27363" y="75717"/>
                    </a:cubicBezTo>
                    <a:cubicBezTo>
                      <a:pt x="26600" y="69811"/>
                      <a:pt x="20552" y="70383"/>
                      <a:pt x="16171" y="74240"/>
                    </a:cubicBezTo>
                    <a:cubicBezTo>
                      <a:pt x="13075" y="64858"/>
                      <a:pt x="4550" y="57905"/>
                      <a:pt x="3836" y="47379"/>
                    </a:cubicBezTo>
                    <a:cubicBezTo>
                      <a:pt x="2598" y="44141"/>
                      <a:pt x="1407" y="40855"/>
                      <a:pt x="121" y="37617"/>
                    </a:cubicBezTo>
                    <a:cubicBezTo>
                      <a:pt x="-165" y="35855"/>
                      <a:pt x="74" y="34140"/>
                      <a:pt x="645" y="32426"/>
                    </a:cubicBezTo>
                    <a:cubicBezTo>
                      <a:pt x="2788" y="27616"/>
                      <a:pt x="4979" y="22853"/>
                      <a:pt x="8932" y="19138"/>
                    </a:cubicBezTo>
                    <a:cubicBezTo>
                      <a:pt x="10218" y="17995"/>
                      <a:pt x="11646" y="16948"/>
                      <a:pt x="13123" y="16042"/>
                    </a:cubicBezTo>
                    <a:cubicBezTo>
                      <a:pt x="16028" y="14233"/>
                      <a:pt x="18885" y="12280"/>
                      <a:pt x="21743" y="10375"/>
                    </a:cubicBezTo>
                    <a:cubicBezTo>
                      <a:pt x="26410" y="7946"/>
                      <a:pt x="30744" y="5041"/>
                      <a:pt x="34887" y="1850"/>
                    </a:cubicBezTo>
                    <a:cubicBezTo>
                      <a:pt x="37316" y="374"/>
                      <a:pt x="39983" y="-246"/>
                      <a:pt x="42793" y="88"/>
                    </a:cubicBezTo>
                    <a:cubicBezTo>
                      <a:pt x="50604" y="11042"/>
                      <a:pt x="50270" y="12042"/>
                      <a:pt x="29744" y="30139"/>
                    </a:cubicBezTo>
                    <a:cubicBezTo>
                      <a:pt x="41650" y="22710"/>
                      <a:pt x="49937" y="16328"/>
                      <a:pt x="58510" y="26473"/>
                    </a:cubicBezTo>
                    <a:cubicBezTo>
                      <a:pt x="52509" y="37141"/>
                      <a:pt x="48461" y="48713"/>
                      <a:pt x="43365" y="59762"/>
                    </a:cubicBezTo>
                    <a:cubicBezTo>
                      <a:pt x="62319" y="64287"/>
                      <a:pt x="76559" y="60000"/>
                      <a:pt x="82560" y="39522"/>
                    </a:cubicBezTo>
                    <a:cubicBezTo>
                      <a:pt x="83608" y="35950"/>
                      <a:pt x="86418" y="33663"/>
                      <a:pt x="90370" y="34473"/>
                    </a:cubicBezTo>
                    <a:cubicBezTo>
                      <a:pt x="94181" y="35331"/>
                      <a:pt x="95943" y="38426"/>
                      <a:pt x="96371" y="41998"/>
                    </a:cubicBezTo>
                    <a:cubicBezTo>
                      <a:pt x="97371" y="50142"/>
                      <a:pt x="97609" y="58238"/>
                      <a:pt x="93228" y="65716"/>
                    </a:cubicBezTo>
                    <a:cubicBezTo>
                      <a:pt x="92990" y="66906"/>
                      <a:pt x="92752" y="68144"/>
                      <a:pt x="92562" y="69335"/>
                    </a:cubicBezTo>
                    <a:cubicBezTo>
                      <a:pt x="73130" y="79193"/>
                      <a:pt x="62748" y="101529"/>
                      <a:pt x="40316" y="107244"/>
                    </a:cubicBezTo>
                    <a:close/>
                  </a:path>
                </a:pathLst>
              </a:custGeom>
              <a:solidFill>
                <a:srgbClr val="FFC777"/>
              </a:solidFill>
              <a:ln w="4763" cap="flat">
                <a:noFill/>
                <a:prstDash val="solid"/>
                <a:miter/>
              </a:ln>
            </p:spPr>
            <p:txBody>
              <a:bodyPr rtlCol="0" anchor="ctr"/>
              <a:lstStyle/>
              <a:p>
                <a:endParaRPr lang="en-US"/>
              </a:p>
            </p:txBody>
          </p:sp>
          <p:sp>
            <p:nvSpPr>
              <p:cNvPr id="1375" name="Freeform: Shape 1374">
                <a:extLst>
                  <a:ext uri="{FF2B5EF4-FFF2-40B4-BE49-F238E27FC236}">
                    <a16:creationId xmlns:a16="http://schemas.microsoft.com/office/drawing/2014/main" id="{1B3E6B61-A890-DB4E-0452-DF4CD4BB7185}"/>
                  </a:ext>
                </a:extLst>
              </p:cNvPr>
              <p:cNvSpPr/>
              <p:nvPr/>
            </p:nvSpPr>
            <p:spPr>
              <a:xfrm>
                <a:off x="7432242" y="6506999"/>
                <a:ext cx="68656" cy="67393"/>
              </a:xfrm>
              <a:custGeom>
                <a:avLst/>
                <a:gdLst>
                  <a:gd name="connsiteX0" fmla="*/ 21308 w 68656"/>
                  <a:gd name="connsiteY0" fmla="*/ 54059 h 67393"/>
                  <a:gd name="connsiteX1" fmla="*/ 23118 w 68656"/>
                  <a:gd name="connsiteY1" fmla="*/ 67394 h 67393"/>
                  <a:gd name="connsiteX2" fmla="*/ 2639 w 68656"/>
                  <a:gd name="connsiteY2" fmla="*/ 38914 h 67393"/>
                  <a:gd name="connsiteX3" fmla="*/ 5353 w 68656"/>
                  <a:gd name="connsiteY3" fmla="*/ 5243 h 67393"/>
                  <a:gd name="connsiteX4" fmla="*/ 35214 w 68656"/>
                  <a:gd name="connsiteY4" fmla="*/ 9101 h 67393"/>
                  <a:gd name="connsiteX5" fmla="*/ 59551 w 68656"/>
                  <a:gd name="connsiteY5" fmla="*/ 10530 h 67393"/>
                  <a:gd name="connsiteX6" fmla="*/ 66647 w 68656"/>
                  <a:gd name="connsiteY6" fmla="*/ 6958 h 67393"/>
                  <a:gd name="connsiteX7" fmla="*/ 68266 w 68656"/>
                  <a:gd name="connsiteY7" fmla="*/ 9387 h 67393"/>
                  <a:gd name="connsiteX8" fmla="*/ 59932 w 68656"/>
                  <a:gd name="connsiteY8" fmla="*/ 22627 h 67393"/>
                  <a:gd name="connsiteX9" fmla="*/ 55169 w 68656"/>
                  <a:gd name="connsiteY9" fmla="*/ 26008 h 67393"/>
                  <a:gd name="connsiteX10" fmla="*/ 41644 w 68656"/>
                  <a:gd name="connsiteY10" fmla="*/ 32246 h 67393"/>
                  <a:gd name="connsiteX11" fmla="*/ 32071 w 68656"/>
                  <a:gd name="connsiteY11" fmla="*/ 39105 h 67393"/>
                  <a:gd name="connsiteX12" fmla="*/ 29785 w 68656"/>
                  <a:gd name="connsiteY12" fmla="*/ 36009 h 67393"/>
                  <a:gd name="connsiteX13" fmla="*/ 32119 w 68656"/>
                  <a:gd name="connsiteY13" fmla="*/ 39057 h 67393"/>
                  <a:gd name="connsiteX14" fmla="*/ 21260 w 68656"/>
                  <a:gd name="connsiteY14" fmla="*/ 54107 h 67393"/>
                  <a:gd name="connsiteX15" fmla="*/ 20784 w 68656"/>
                  <a:gd name="connsiteY15" fmla="*/ 53106 h 67393"/>
                  <a:gd name="connsiteX16" fmla="*/ 21308 w 68656"/>
                  <a:gd name="connsiteY16" fmla="*/ 54059 h 6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656" h="67393">
                    <a:moveTo>
                      <a:pt x="21308" y="54059"/>
                    </a:moveTo>
                    <a:cubicBezTo>
                      <a:pt x="21880" y="58536"/>
                      <a:pt x="22499" y="62965"/>
                      <a:pt x="23118" y="67394"/>
                    </a:cubicBezTo>
                    <a:cubicBezTo>
                      <a:pt x="16260" y="57916"/>
                      <a:pt x="9450" y="48391"/>
                      <a:pt x="2639" y="38914"/>
                    </a:cubicBezTo>
                    <a:cubicBezTo>
                      <a:pt x="2115" y="28151"/>
                      <a:pt x="-4457" y="17054"/>
                      <a:pt x="5353" y="5243"/>
                    </a:cubicBezTo>
                    <a:cubicBezTo>
                      <a:pt x="12640" y="36343"/>
                      <a:pt x="22403" y="22817"/>
                      <a:pt x="35214" y="9101"/>
                    </a:cubicBezTo>
                    <a:cubicBezTo>
                      <a:pt x="40358" y="3577"/>
                      <a:pt x="52741" y="-8996"/>
                      <a:pt x="59551" y="10530"/>
                    </a:cubicBezTo>
                    <a:cubicBezTo>
                      <a:pt x="61932" y="9339"/>
                      <a:pt x="64313" y="8149"/>
                      <a:pt x="66647" y="6958"/>
                    </a:cubicBezTo>
                    <a:cubicBezTo>
                      <a:pt x="67218" y="7768"/>
                      <a:pt x="67743" y="8577"/>
                      <a:pt x="68266" y="9387"/>
                    </a:cubicBezTo>
                    <a:cubicBezTo>
                      <a:pt x="69981" y="16626"/>
                      <a:pt x="65837" y="20198"/>
                      <a:pt x="59932" y="22627"/>
                    </a:cubicBezTo>
                    <a:cubicBezTo>
                      <a:pt x="58312" y="23770"/>
                      <a:pt x="56741" y="24865"/>
                      <a:pt x="55169" y="26008"/>
                    </a:cubicBezTo>
                    <a:cubicBezTo>
                      <a:pt x="49169" y="24817"/>
                      <a:pt x="43501" y="24436"/>
                      <a:pt x="41644" y="32246"/>
                    </a:cubicBezTo>
                    <a:cubicBezTo>
                      <a:pt x="40596" y="37533"/>
                      <a:pt x="37358" y="39724"/>
                      <a:pt x="32071" y="39105"/>
                    </a:cubicBezTo>
                    <a:cubicBezTo>
                      <a:pt x="31405" y="38010"/>
                      <a:pt x="30595" y="37009"/>
                      <a:pt x="29785" y="36009"/>
                    </a:cubicBezTo>
                    <a:cubicBezTo>
                      <a:pt x="30595" y="37009"/>
                      <a:pt x="31357" y="38010"/>
                      <a:pt x="32119" y="39057"/>
                    </a:cubicBezTo>
                    <a:cubicBezTo>
                      <a:pt x="28500" y="44106"/>
                      <a:pt x="24880" y="49106"/>
                      <a:pt x="21260" y="54107"/>
                    </a:cubicBezTo>
                    <a:lnTo>
                      <a:pt x="20784" y="53106"/>
                    </a:lnTo>
                    <a:lnTo>
                      <a:pt x="21308" y="54059"/>
                    </a:lnTo>
                    <a:close/>
                  </a:path>
                </a:pathLst>
              </a:custGeom>
              <a:solidFill>
                <a:srgbClr val="FFD597"/>
              </a:solidFill>
              <a:ln w="4763" cap="flat">
                <a:noFill/>
                <a:prstDash val="solid"/>
                <a:miter/>
              </a:ln>
            </p:spPr>
            <p:txBody>
              <a:bodyPr rtlCol="0" anchor="ctr"/>
              <a:lstStyle/>
              <a:p>
                <a:endParaRPr lang="en-US"/>
              </a:p>
            </p:txBody>
          </p:sp>
          <p:sp>
            <p:nvSpPr>
              <p:cNvPr id="1376" name="Freeform: Shape 1375">
                <a:extLst>
                  <a:ext uri="{FF2B5EF4-FFF2-40B4-BE49-F238E27FC236}">
                    <a16:creationId xmlns:a16="http://schemas.microsoft.com/office/drawing/2014/main" id="{48669EAD-8A3D-CFF3-A2B2-4181D12A3209}"/>
                  </a:ext>
                </a:extLst>
              </p:cNvPr>
              <p:cNvSpPr/>
              <p:nvPr/>
            </p:nvSpPr>
            <p:spPr>
              <a:xfrm>
                <a:off x="7149607" y="6660166"/>
                <a:ext cx="224648" cy="220979"/>
              </a:xfrm>
              <a:custGeom>
                <a:avLst/>
                <a:gdLst>
                  <a:gd name="connsiteX0" fmla="*/ 138113 w 224648"/>
                  <a:gd name="connsiteY0" fmla="*/ 41481 h 220979"/>
                  <a:gd name="connsiteX1" fmla="*/ 174213 w 224648"/>
                  <a:gd name="connsiteY1" fmla="*/ 23098 h 220979"/>
                  <a:gd name="connsiteX2" fmla="*/ 158687 w 224648"/>
                  <a:gd name="connsiteY2" fmla="*/ 14811 h 220979"/>
                  <a:gd name="connsiteX3" fmla="*/ 210455 w 224648"/>
                  <a:gd name="connsiteY3" fmla="*/ 11477 h 220979"/>
                  <a:gd name="connsiteX4" fmla="*/ 186024 w 224648"/>
                  <a:gd name="connsiteY4" fmla="*/ 40004 h 220979"/>
                  <a:gd name="connsiteX5" fmla="*/ 184785 w 224648"/>
                  <a:gd name="connsiteY5" fmla="*/ 55006 h 220979"/>
                  <a:gd name="connsiteX6" fmla="*/ 198501 w 224648"/>
                  <a:gd name="connsiteY6" fmla="*/ 50768 h 220979"/>
                  <a:gd name="connsiteX7" fmla="*/ 211741 w 224648"/>
                  <a:gd name="connsiteY7" fmla="*/ 43910 h 220979"/>
                  <a:gd name="connsiteX8" fmla="*/ 218075 w 224648"/>
                  <a:gd name="connsiteY8" fmla="*/ 59769 h 220979"/>
                  <a:gd name="connsiteX9" fmla="*/ 224647 w 224648"/>
                  <a:gd name="connsiteY9" fmla="*/ 80724 h 220979"/>
                  <a:gd name="connsiteX10" fmla="*/ 210788 w 224648"/>
                  <a:gd name="connsiteY10" fmla="*/ 96298 h 220979"/>
                  <a:gd name="connsiteX11" fmla="*/ 208074 w 224648"/>
                  <a:gd name="connsiteY11" fmla="*/ 88677 h 220979"/>
                  <a:gd name="connsiteX12" fmla="*/ 210741 w 224648"/>
                  <a:gd name="connsiteY12" fmla="*/ 96821 h 220979"/>
                  <a:gd name="connsiteX13" fmla="*/ 195691 w 224648"/>
                  <a:gd name="connsiteY13" fmla="*/ 119967 h 220979"/>
                  <a:gd name="connsiteX14" fmla="*/ 149876 w 224648"/>
                  <a:gd name="connsiteY14" fmla="*/ 166735 h 220979"/>
                  <a:gd name="connsiteX15" fmla="*/ 107775 w 224648"/>
                  <a:gd name="connsiteY15" fmla="*/ 202216 h 220979"/>
                  <a:gd name="connsiteX16" fmla="*/ 86487 w 224648"/>
                  <a:gd name="connsiteY16" fmla="*/ 173688 h 220979"/>
                  <a:gd name="connsiteX17" fmla="*/ 80582 w 224648"/>
                  <a:gd name="connsiteY17" fmla="*/ 167925 h 220979"/>
                  <a:gd name="connsiteX18" fmla="*/ 74390 w 224648"/>
                  <a:gd name="connsiteY18" fmla="*/ 176831 h 220979"/>
                  <a:gd name="connsiteX19" fmla="*/ 73866 w 224648"/>
                  <a:gd name="connsiteY19" fmla="*/ 217265 h 220979"/>
                  <a:gd name="connsiteX20" fmla="*/ 69723 w 224648"/>
                  <a:gd name="connsiteY20" fmla="*/ 220980 h 220979"/>
                  <a:gd name="connsiteX21" fmla="*/ 43577 w 224648"/>
                  <a:gd name="connsiteY21" fmla="*/ 202977 h 220979"/>
                  <a:gd name="connsiteX22" fmla="*/ 0 w 224648"/>
                  <a:gd name="connsiteY22" fmla="*/ 141112 h 220979"/>
                  <a:gd name="connsiteX23" fmla="*/ 20336 w 224648"/>
                  <a:gd name="connsiteY23" fmla="*/ 115348 h 220979"/>
                  <a:gd name="connsiteX24" fmla="*/ 51245 w 224648"/>
                  <a:gd name="connsiteY24" fmla="*/ 109204 h 220979"/>
                  <a:gd name="connsiteX25" fmla="*/ 80629 w 224648"/>
                  <a:gd name="connsiteY25" fmla="*/ 111918 h 220979"/>
                  <a:gd name="connsiteX26" fmla="*/ 69247 w 224648"/>
                  <a:gd name="connsiteY26" fmla="*/ 108489 h 220979"/>
                  <a:gd name="connsiteX27" fmla="*/ 60579 w 224648"/>
                  <a:gd name="connsiteY27" fmla="*/ 78009 h 220979"/>
                  <a:gd name="connsiteX28" fmla="*/ 77677 w 224648"/>
                  <a:gd name="connsiteY28" fmla="*/ 73390 h 220979"/>
                  <a:gd name="connsiteX29" fmla="*/ 99917 w 224648"/>
                  <a:gd name="connsiteY29" fmla="*/ 75009 h 220979"/>
                  <a:gd name="connsiteX30" fmla="*/ 112538 w 224648"/>
                  <a:gd name="connsiteY30" fmla="*/ 64055 h 220979"/>
                  <a:gd name="connsiteX31" fmla="*/ 133636 w 224648"/>
                  <a:gd name="connsiteY31" fmla="*/ 44482 h 220979"/>
                  <a:gd name="connsiteX32" fmla="*/ 138113 w 224648"/>
                  <a:gd name="connsiteY32" fmla="*/ 41481 h 22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648" h="220979">
                    <a:moveTo>
                      <a:pt x="138113" y="41481"/>
                    </a:moveTo>
                    <a:cubicBezTo>
                      <a:pt x="152067" y="39290"/>
                      <a:pt x="161544" y="28860"/>
                      <a:pt x="174213" y="23098"/>
                    </a:cubicBezTo>
                    <a:cubicBezTo>
                      <a:pt x="169355" y="18049"/>
                      <a:pt x="160354" y="23669"/>
                      <a:pt x="158687" y="14811"/>
                    </a:cubicBezTo>
                    <a:cubicBezTo>
                      <a:pt x="175213" y="3810"/>
                      <a:pt x="191595" y="-10430"/>
                      <a:pt x="210455" y="11477"/>
                    </a:cubicBezTo>
                    <a:cubicBezTo>
                      <a:pt x="202597" y="21241"/>
                      <a:pt x="193405" y="29860"/>
                      <a:pt x="186024" y="40004"/>
                    </a:cubicBezTo>
                    <a:cubicBezTo>
                      <a:pt x="182689" y="44576"/>
                      <a:pt x="179832" y="50529"/>
                      <a:pt x="184785" y="55006"/>
                    </a:cubicBezTo>
                    <a:cubicBezTo>
                      <a:pt x="190309" y="59960"/>
                      <a:pt x="194786" y="54959"/>
                      <a:pt x="198501" y="50768"/>
                    </a:cubicBezTo>
                    <a:cubicBezTo>
                      <a:pt x="202073" y="46720"/>
                      <a:pt x="204931" y="40862"/>
                      <a:pt x="211741" y="43910"/>
                    </a:cubicBezTo>
                    <a:cubicBezTo>
                      <a:pt x="218599" y="47005"/>
                      <a:pt x="219551" y="53387"/>
                      <a:pt x="218075" y="59769"/>
                    </a:cubicBezTo>
                    <a:cubicBezTo>
                      <a:pt x="216027" y="68294"/>
                      <a:pt x="221028" y="74200"/>
                      <a:pt x="224647" y="80724"/>
                    </a:cubicBezTo>
                    <a:cubicBezTo>
                      <a:pt x="224743" y="90106"/>
                      <a:pt x="220456" y="95631"/>
                      <a:pt x="210788" y="96298"/>
                    </a:cubicBezTo>
                    <a:cubicBezTo>
                      <a:pt x="208407" y="94297"/>
                      <a:pt x="208264" y="91487"/>
                      <a:pt x="208074" y="88677"/>
                    </a:cubicBezTo>
                    <a:cubicBezTo>
                      <a:pt x="207693" y="91773"/>
                      <a:pt x="208788" y="94440"/>
                      <a:pt x="210741" y="96821"/>
                    </a:cubicBezTo>
                    <a:cubicBezTo>
                      <a:pt x="211074" y="108013"/>
                      <a:pt x="201454" y="112776"/>
                      <a:pt x="195691" y="119967"/>
                    </a:cubicBezTo>
                    <a:cubicBezTo>
                      <a:pt x="178975" y="134159"/>
                      <a:pt x="165259" y="151256"/>
                      <a:pt x="149876" y="166735"/>
                    </a:cubicBezTo>
                    <a:cubicBezTo>
                      <a:pt x="136255" y="179070"/>
                      <a:pt x="126540" y="195976"/>
                      <a:pt x="107775" y="202216"/>
                    </a:cubicBezTo>
                    <a:cubicBezTo>
                      <a:pt x="101537" y="192167"/>
                      <a:pt x="79391" y="194071"/>
                      <a:pt x="86487" y="173688"/>
                    </a:cubicBezTo>
                    <a:cubicBezTo>
                      <a:pt x="87821" y="169973"/>
                      <a:pt x="84868" y="166925"/>
                      <a:pt x="80582" y="167925"/>
                    </a:cubicBezTo>
                    <a:cubicBezTo>
                      <a:pt x="76105" y="168973"/>
                      <a:pt x="72009" y="173878"/>
                      <a:pt x="74390" y="176831"/>
                    </a:cubicBezTo>
                    <a:cubicBezTo>
                      <a:pt x="85963" y="190881"/>
                      <a:pt x="74581" y="203835"/>
                      <a:pt x="73866" y="217265"/>
                    </a:cubicBezTo>
                    <a:cubicBezTo>
                      <a:pt x="73057" y="219170"/>
                      <a:pt x="71676" y="220408"/>
                      <a:pt x="69723" y="220980"/>
                    </a:cubicBezTo>
                    <a:cubicBezTo>
                      <a:pt x="57293" y="220408"/>
                      <a:pt x="53007" y="207978"/>
                      <a:pt x="43577" y="202977"/>
                    </a:cubicBezTo>
                    <a:cubicBezTo>
                      <a:pt x="29051" y="182356"/>
                      <a:pt x="14526" y="161734"/>
                      <a:pt x="0" y="141112"/>
                    </a:cubicBezTo>
                    <a:cubicBezTo>
                      <a:pt x="5668" y="131587"/>
                      <a:pt x="12621" y="122967"/>
                      <a:pt x="20336" y="115348"/>
                    </a:cubicBezTo>
                    <a:cubicBezTo>
                      <a:pt x="28766" y="106966"/>
                      <a:pt x="38719" y="100441"/>
                      <a:pt x="51245" y="109204"/>
                    </a:cubicBezTo>
                    <a:cubicBezTo>
                      <a:pt x="60389" y="115633"/>
                      <a:pt x="70581" y="113633"/>
                      <a:pt x="80629" y="111918"/>
                    </a:cubicBezTo>
                    <a:cubicBezTo>
                      <a:pt x="77058" y="110061"/>
                      <a:pt x="73010" y="109728"/>
                      <a:pt x="69247" y="108489"/>
                    </a:cubicBezTo>
                    <a:cubicBezTo>
                      <a:pt x="41958" y="99488"/>
                      <a:pt x="42243" y="99917"/>
                      <a:pt x="60579" y="78009"/>
                    </a:cubicBezTo>
                    <a:cubicBezTo>
                      <a:pt x="65866" y="71723"/>
                      <a:pt x="70247" y="68866"/>
                      <a:pt x="77677" y="73390"/>
                    </a:cubicBezTo>
                    <a:cubicBezTo>
                      <a:pt x="84725" y="77676"/>
                      <a:pt x="92488" y="73057"/>
                      <a:pt x="99917" y="75009"/>
                    </a:cubicBezTo>
                    <a:cubicBezTo>
                      <a:pt x="108823" y="77342"/>
                      <a:pt x="114300" y="71961"/>
                      <a:pt x="112538" y="64055"/>
                    </a:cubicBezTo>
                    <a:cubicBezTo>
                      <a:pt x="108156" y="44196"/>
                      <a:pt x="122158" y="46148"/>
                      <a:pt x="133636" y="44482"/>
                    </a:cubicBezTo>
                    <a:cubicBezTo>
                      <a:pt x="135112" y="43481"/>
                      <a:pt x="136589" y="42481"/>
                      <a:pt x="138113" y="41481"/>
                    </a:cubicBezTo>
                    <a:close/>
                  </a:path>
                </a:pathLst>
              </a:custGeom>
              <a:solidFill>
                <a:srgbClr val="FFD08C"/>
              </a:solidFill>
              <a:ln w="4763" cap="flat">
                <a:noFill/>
                <a:prstDash val="solid"/>
                <a:miter/>
              </a:ln>
            </p:spPr>
            <p:txBody>
              <a:bodyPr rtlCol="0" anchor="ctr"/>
              <a:lstStyle/>
              <a:p>
                <a:endParaRPr lang="en-US"/>
              </a:p>
            </p:txBody>
          </p:sp>
          <p:sp>
            <p:nvSpPr>
              <p:cNvPr id="1377" name="Freeform: Shape 1376">
                <a:extLst>
                  <a:ext uri="{FF2B5EF4-FFF2-40B4-BE49-F238E27FC236}">
                    <a16:creationId xmlns:a16="http://schemas.microsoft.com/office/drawing/2014/main" id="{DABB2EFD-F387-D8A4-90D3-35C092B000F2}"/>
                  </a:ext>
                </a:extLst>
              </p:cNvPr>
              <p:cNvSpPr/>
              <p:nvPr/>
            </p:nvSpPr>
            <p:spPr>
              <a:xfrm>
                <a:off x="7128986" y="6672262"/>
                <a:ext cx="154257" cy="129015"/>
              </a:xfrm>
              <a:custGeom>
                <a:avLst/>
                <a:gdLst>
                  <a:gd name="connsiteX0" fmla="*/ 154257 w 154257"/>
                  <a:gd name="connsiteY0" fmla="*/ 32385 h 129015"/>
                  <a:gd name="connsiteX1" fmla="*/ 139970 w 154257"/>
                  <a:gd name="connsiteY1" fmla="*/ 54530 h 129015"/>
                  <a:gd name="connsiteX2" fmla="*/ 120634 w 154257"/>
                  <a:gd name="connsiteY2" fmla="*/ 68961 h 129015"/>
                  <a:gd name="connsiteX3" fmla="*/ 90297 w 154257"/>
                  <a:gd name="connsiteY3" fmla="*/ 62865 h 129015"/>
                  <a:gd name="connsiteX4" fmla="*/ 71199 w 154257"/>
                  <a:gd name="connsiteY4" fmla="*/ 85868 h 129015"/>
                  <a:gd name="connsiteX5" fmla="*/ 72961 w 154257"/>
                  <a:gd name="connsiteY5" fmla="*/ 88964 h 129015"/>
                  <a:gd name="connsiteX6" fmla="*/ 113729 w 154257"/>
                  <a:gd name="connsiteY6" fmla="*/ 89106 h 129015"/>
                  <a:gd name="connsiteX7" fmla="*/ 71866 w 154257"/>
                  <a:gd name="connsiteY7" fmla="*/ 104489 h 129015"/>
                  <a:gd name="connsiteX8" fmla="*/ 39719 w 154257"/>
                  <a:gd name="connsiteY8" fmla="*/ 111680 h 129015"/>
                  <a:gd name="connsiteX9" fmla="*/ 20621 w 154257"/>
                  <a:gd name="connsiteY9" fmla="*/ 129016 h 129015"/>
                  <a:gd name="connsiteX10" fmla="*/ 0 w 154257"/>
                  <a:gd name="connsiteY10" fmla="*/ 104537 h 129015"/>
                  <a:gd name="connsiteX11" fmla="*/ 15764 w 154257"/>
                  <a:gd name="connsiteY11" fmla="*/ 84106 h 129015"/>
                  <a:gd name="connsiteX12" fmla="*/ 31528 w 154257"/>
                  <a:gd name="connsiteY12" fmla="*/ 83820 h 129015"/>
                  <a:gd name="connsiteX13" fmla="*/ 56483 w 154257"/>
                  <a:gd name="connsiteY13" fmla="*/ 58769 h 129015"/>
                  <a:gd name="connsiteX14" fmla="*/ 82296 w 154257"/>
                  <a:gd name="connsiteY14" fmla="*/ 42529 h 129015"/>
                  <a:gd name="connsiteX15" fmla="*/ 111014 w 154257"/>
                  <a:gd name="connsiteY15" fmla="*/ 0 h 129015"/>
                  <a:gd name="connsiteX16" fmla="*/ 154257 w 154257"/>
                  <a:gd name="connsiteY16" fmla="*/ 32385 h 12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257" h="129015">
                    <a:moveTo>
                      <a:pt x="154257" y="32385"/>
                    </a:moveTo>
                    <a:cubicBezTo>
                      <a:pt x="145446" y="36909"/>
                      <a:pt x="130207" y="35766"/>
                      <a:pt x="139970" y="54530"/>
                    </a:cubicBezTo>
                    <a:cubicBezTo>
                      <a:pt x="142494" y="59388"/>
                      <a:pt x="135493" y="75009"/>
                      <a:pt x="120634" y="68961"/>
                    </a:cubicBezTo>
                    <a:cubicBezTo>
                      <a:pt x="110918" y="65008"/>
                      <a:pt x="98346" y="75295"/>
                      <a:pt x="90297" y="62865"/>
                    </a:cubicBezTo>
                    <a:cubicBezTo>
                      <a:pt x="83915" y="70485"/>
                      <a:pt x="77438" y="78105"/>
                      <a:pt x="71199" y="85868"/>
                    </a:cubicBezTo>
                    <a:cubicBezTo>
                      <a:pt x="70914" y="86201"/>
                      <a:pt x="72866" y="88964"/>
                      <a:pt x="72961" y="88964"/>
                    </a:cubicBezTo>
                    <a:cubicBezTo>
                      <a:pt x="86725" y="81820"/>
                      <a:pt x="98250" y="104489"/>
                      <a:pt x="113729" y="89106"/>
                    </a:cubicBezTo>
                    <a:cubicBezTo>
                      <a:pt x="105632" y="106061"/>
                      <a:pt x="82725" y="114728"/>
                      <a:pt x="71866" y="104489"/>
                    </a:cubicBezTo>
                    <a:cubicBezTo>
                      <a:pt x="55673" y="89297"/>
                      <a:pt x="47149" y="101584"/>
                      <a:pt x="39719" y="111680"/>
                    </a:cubicBezTo>
                    <a:cubicBezTo>
                      <a:pt x="34242" y="119158"/>
                      <a:pt x="30337" y="126778"/>
                      <a:pt x="20621" y="129016"/>
                    </a:cubicBezTo>
                    <a:cubicBezTo>
                      <a:pt x="13764" y="120872"/>
                      <a:pt x="6858" y="112729"/>
                      <a:pt x="0" y="104537"/>
                    </a:cubicBezTo>
                    <a:cubicBezTo>
                      <a:pt x="4524" y="97584"/>
                      <a:pt x="21955" y="102061"/>
                      <a:pt x="15764" y="84106"/>
                    </a:cubicBezTo>
                    <a:cubicBezTo>
                      <a:pt x="13716" y="78057"/>
                      <a:pt x="23384" y="89821"/>
                      <a:pt x="31528" y="83820"/>
                    </a:cubicBezTo>
                    <a:cubicBezTo>
                      <a:pt x="41338" y="76628"/>
                      <a:pt x="43339" y="63484"/>
                      <a:pt x="56483" y="58769"/>
                    </a:cubicBezTo>
                    <a:cubicBezTo>
                      <a:pt x="65151" y="55626"/>
                      <a:pt x="66341" y="37195"/>
                      <a:pt x="82296" y="42529"/>
                    </a:cubicBezTo>
                    <a:cubicBezTo>
                      <a:pt x="81819" y="21574"/>
                      <a:pt x="115062" y="23384"/>
                      <a:pt x="111014" y="0"/>
                    </a:cubicBezTo>
                    <a:cubicBezTo>
                      <a:pt x="125111" y="11192"/>
                      <a:pt x="130302" y="34290"/>
                      <a:pt x="154257" y="32385"/>
                    </a:cubicBezTo>
                    <a:close/>
                  </a:path>
                </a:pathLst>
              </a:custGeom>
              <a:solidFill>
                <a:srgbClr val="FFDAA6"/>
              </a:solidFill>
              <a:ln w="4763" cap="flat">
                <a:noFill/>
                <a:prstDash val="solid"/>
                <a:miter/>
              </a:ln>
            </p:spPr>
            <p:txBody>
              <a:bodyPr rtlCol="0" anchor="ctr"/>
              <a:lstStyle/>
              <a:p>
                <a:endParaRPr lang="en-US"/>
              </a:p>
            </p:txBody>
          </p:sp>
          <p:sp>
            <p:nvSpPr>
              <p:cNvPr id="1378" name="Freeform: Shape 1377">
                <a:extLst>
                  <a:ext uri="{FF2B5EF4-FFF2-40B4-BE49-F238E27FC236}">
                    <a16:creationId xmlns:a16="http://schemas.microsoft.com/office/drawing/2014/main" id="{27174723-1FA0-9B64-DE61-62F6C9FE9648}"/>
                  </a:ext>
                </a:extLst>
              </p:cNvPr>
              <p:cNvSpPr/>
              <p:nvPr/>
            </p:nvSpPr>
            <p:spPr>
              <a:xfrm>
                <a:off x="6937456" y="6834282"/>
                <a:ext cx="214723" cy="273267"/>
              </a:xfrm>
              <a:custGeom>
                <a:avLst/>
                <a:gdLst>
                  <a:gd name="connsiteX0" fmla="*/ 34320 w 214723"/>
                  <a:gd name="connsiteY0" fmla="*/ 264604 h 273267"/>
                  <a:gd name="connsiteX1" fmla="*/ 61656 w 214723"/>
                  <a:gd name="connsiteY1" fmla="*/ 249745 h 273267"/>
                  <a:gd name="connsiteX2" fmla="*/ 74658 w 214723"/>
                  <a:gd name="connsiteY2" fmla="*/ 246269 h 273267"/>
                  <a:gd name="connsiteX3" fmla="*/ 74467 w 214723"/>
                  <a:gd name="connsiteY3" fmla="*/ 223742 h 273267"/>
                  <a:gd name="connsiteX4" fmla="*/ 60037 w 214723"/>
                  <a:gd name="connsiteY4" fmla="*/ 225647 h 273267"/>
                  <a:gd name="connsiteX5" fmla="*/ 45988 w 214723"/>
                  <a:gd name="connsiteY5" fmla="*/ 213884 h 273267"/>
                  <a:gd name="connsiteX6" fmla="*/ 10698 w 214723"/>
                  <a:gd name="connsiteY6" fmla="*/ 247698 h 273267"/>
                  <a:gd name="connsiteX7" fmla="*/ 1030 w 214723"/>
                  <a:gd name="connsiteY7" fmla="*/ 235982 h 273267"/>
                  <a:gd name="connsiteX8" fmla="*/ 24938 w 214723"/>
                  <a:gd name="connsiteY8" fmla="*/ 204216 h 273267"/>
                  <a:gd name="connsiteX9" fmla="*/ 47560 w 214723"/>
                  <a:gd name="connsiteY9" fmla="*/ 185738 h 273267"/>
                  <a:gd name="connsiteX10" fmla="*/ 75801 w 214723"/>
                  <a:gd name="connsiteY10" fmla="*/ 163544 h 273267"/>
                  <a:gd name="connsiteX11" fmla="*/ 73467 w 214723"/>
                  <a:gd name="connsiteY11" fmla="*/ 144351 h 273267"/>
                  <a:gd name="connsiteX12" fmla="*/ 42083 w 214723"/>
                  <a:gd name="connsiteY12" fmla="*/ 156353 h 273267"/>
                  <a:gd name="connsiteX13" fmla="*/ 37272 w 214723"/>
                  <a:gd name="connsiteY13" fmla="*/ 150876 h 273267"/>
                  <a:gd name="connsiteX14" fmla="*/ 62037 w 214723"/>
                  <a:gd name="connsiteY14" fmla="*/ 132064 h 273267"/>
                  <a:gd name="connsiteX15" fmla="*/ 94851 w 214723"/>
                  <a:gd name="connsiteY15" fmla="*/ 97917 h 273267"/>
                  <a:gd name="connsiteX16" fmla="*/ 86993 w 214723"/>
                  <a:gd name="connsiteY16" fmla="*/ 67866 h 273267"/>
                  <a:gd name="connsiteX17" fmla="*/ 92041 w 214723"/>
                  <a:gd name="connsiteY17" fmla="*/ 51292 h 273267"/>
                  <a:gd name="connsiteX18" fmla="*/ 110329 w 214723"/>
                  <a:gd name="connsiteY18" fmla="*/ 50816 h 273267"/>
                  <a:gd name="connsiteX19" fmla="*/ 121235 w 214723"/>
                  <a:gd name="connsiteY19" fmla="*/ 39767 h 273267"/>
                  <a:gd name="connsiteX20" fmla="*/ 152096 w 214723"/>
                  <a:gd name="connsiteY20" fmla="*/ 24622 h 273267"/>
                  <a:gd name="connsiteX21" fmla="*/ 181814 w 214723"/>
                  <a:gd name="connsiteY21" fmla="*/ 31575 h 273267"/>
                  <a:gd name="connsiteX22" fmla="*/ 191054 w 214723"/>
                  <a:gd name="connsiteY22" fmla="*/ 0 h 273267"/>
                  <a:gd name="connsiteX23" fmla="*/ 214723 w 214723"/>
                  <a:gd name="connsiteY23" fmla="*/ 37338 h 273267"/>
                  <a:gd name="connsiteX24" fmla="*/ 213628 w 214723"/>
                  <a:gd name="connsiteY24" fmla="*/ 40005 h 273267"/>
                  <a:gd name="connsiteX25" fmla="*/ 198817 w 214723"/>
                  <a:gd name="connsiteY25" fmla="*/ 52864 h 273267"/>
                  <a:gd name="connsiteX26" fmla="*/ 170479 w 214723"/>
                  <a:gd name="connsiteY26" fmla="*/ 71581 h 273267"/>
                  <a:gd name="connsiteX27" fmla="*/ 145858 w 214723"/>
                  <a:gd name="connsiteY27" fmla="*/ 108204 h 273267"/>
                  <a:gd name="connsiteX28" fmla="*/ 144619 w 214723"/>
                  <a:gd name="connsiteY28" fmla="*/ 109775 h 273267"/>
                  <a:gd name="connsiteX29" fmla="*/ 101423 w 214723"/>
                  <a:gd name="connsiteY29" fmla="*/ 175403 h 273267"/>
                  <a:gd name="connsiteX30" fmla="*/ 136190 w 214723"/>
                  <a:gd name="connsiteY30" fmla="*/ 154734 h 273267"/>
                  <a:gd name="connsiteX31" fmla="*/ 141285 w 214723"/>
                  <a:gd name="connsiteY31" fmla="*/ 156591 h 273267"/>
                  <a:gd name="connsiteX32" fmla="*/ 131332 w 214723"/>
                  <a:gd name="connsiteY32" fmla="*/ 183975 h 273267"/>
                  <a:gd name="connsiteX33" fmla="*/ 89422 w 214723"/>
                  <a:gd name="connsiteY33" fmla="*/ 221218 h 273267"/>
                  <a:gd name="connsiteX34" fmla="*/ 80754 w 214723"/>
                  <a:gd name="connsiteY34" fmla="*/ 244411 h 273267"/>
                  <a:gd name="connsiteX35" fmla="*/ 81326 w 214723"/>
                  <a:gd name="connsiteY35" fmla="*/ 256937 h 273267"/>
                  <a:gd name="connsiteX36" fmla="*/ 62847 w 214723"/>
                  <a:gd name="connsiteY36" fmla="*/ 257413 h 273267"/>
                  <a:gd name="connsiteX37" fmla="*/ 47417 w 214723"/>
                  <a:gd name="connsiteY37" fmla="*/ 256032 h 273267"/>
                  <a:gd name="connsiteX38" fmla="*/ 49464 w 214723"/>
                  <a:gd name="connsiteY38" fmla="*/ 262414 h 273267"/>
                  <a:gd name="connsiteX39" fmla="*/ 56561 w 214723"/>
                  <a:gd name="connsiteY39" fmla="*/ 269796 h 273267"/>
                  <a:gd name="connsiteX40" fmla="*/ 46274 w 214723"/>
                  <a:gd name="connsiteY40" fmla="*/ 267319 h 273267"/>
                  <a:gd name="connsiteX41" fmla="*/ 34320 w 214723"/>
                  <a:gd name="connsiteY41" fmla="*/ 264604 h 27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4723" h="273267">
                    <a:moveTo>
                      <a:pt x="34320" y="264604"/>
                    </a:moveTo>
                    <a:cubicBezTo>
                      <a:pt x="40844" y="255175"/>
                      <a:pt x="43273" y="238553"/>
                      <a:pt x="61656" y="249745"/>
                    </a:cubicBezTo>
                    <a:cubicBezTo>
                      <a:pt x="63085" y="250650"/>
                      <a:pt x="73515" y="255651"/>
                      <a:pt x="74658" y="246269"/>
                    </a:cubicBezTo>
                    <a:cubicBezTo>
                      <a:pt x="75611" y="238792"/>
                      <a:pt x="82088" y="230314"/>
                      <a:pt x="74467" y="223742"/>
                    </a:cubicBezTo>
                    <a:cubicBezTo>
                      <a:pt x="71181" y="220885"/>
                      <a:pt x="64514" y="212264"/>
                      <a:pt x="60037" y="225647"/>
                    </a:cubicBezTo>
                    <a:cubicBezTo>
                      <a:pt x="59084" y="228505"/>
                      <a:pt x="55084" y="212836"/>
                      <a:pt x="45988" y="213884"/>
                    </a:cubicBezTo>
                    <a:cubicBezTo>
                      <a:pt x="45131" y="229124"/>
                      <a:pt x="27033" y="245936"/>
                      <a:pt x="10698" y="247698"/>
                    </a:cubicBezTo>
                    <a:cubicBezTo>
                      <a:pt x="220" y="248841"/>
                      <a:pt x="-1494" y="239411"/>
                      <a:pt x="1030" y="235982"/>
                    </a:cubicBezTo>
                    <a:cubicBezTo>
                      <a:pt x="8840" y="225314"/>
                      <a:pt x="20270" y="217408"/>
                      <a:pt x="24938" y="204216"/>
                    </a:cubicBezTo>
                    <a:cubicBezTo>
                      <a:pt x="46035" y="214456"/>
                      <a:pt x="40177" y="192119"/>
                      <a:pt x="47560" y="185738"/>
                    </a:cubicBezTo>
                    <a:cubicBezTo>
                      <a:pt x="56608" y="177879"/>
                      <a:pt x="66562" y="171164"/>
                      <a:pt x="75801" y="163544"/>
                    </a:cubicBezTo>
                    <a:cubicBezTo>
                      <a:pt x="85850" y="155305"/>
                      <a:pt x="69324" y="151733"/>
                      <a:pt x="73467" y="144351"/>
                    </a:cubicBezTo>
                    <a:cubicBezTo>
                      <a:pt x="65800" y="157829"/>
                      <a:pt x="53655" y="156686"/>
                      <a:pt x="42083" y="156353"/>
                    </a:cubicBezTo>
                    <a:cubicBezTo>
                      <a:pt x="39273" y="156257"/>
                      <a:pt x="35939" y="153209"/>
                      <a:pt x="37272" y="150876"/>
                    </a:cubicBezTo>
                    <a:cubicBezTo>
                      <a:pt x="42702" y="141113"/>
                      <a:pt x="52751" y="133350"/>
                      <a:pt x="62037" y="132064"/>
                    </a:cubicBezTo>
                    <a:cubicBezTo>
                      <a:pt x="83468" y="129111"/>
                      <a:pt x="90422" y="115491"/>
                      <a:pt x="94851" y="97917"/>
                    </a:cubicBezTo>
                    <a:cubicBezTo>
                      <a:pt x="101090" y="85582"/>
                      <a:pt x="88660" y="78105"/>
                      <a:pt x="86993" y="67866"/>
                    </a:cubicBezTo>
                    <a:cubicBezTo>
                      <a:pt x="93422" y="63627"/>
                      <a:pt x="85278" y="55626"/>
                      <a:pt x="92041" y="51292"/>
                    </a:cubicBezTo>
                    <a:cubicBezTo>
                      <a:pt x="97947" y="61817"/>
                      <a:pt x="104710" y="60817"/>
                      <a:pt x="110329" y="50816"/>
                    </a:cubicBezTo>
                    <a:cubicBezTo>
                      <a:pt x="113092" y="45911"/>
                      <a:pt x="115234" y="41148"/>
                      <a:pt x="121235" y="39767"/>
                    </a:cubicBezTo>
                    <a:cubicBezTo>
                      <a:pt x="131379" y="34528"/>
                      <a:pt x="142857" y="33051"/>
                      <a:pt x="152096" y="24622"/>
                    </a:cubicBezTo>
                    <a:cubicBezTo>
                      <a:pt x="162669" y="14954"/>
                      <a:pt x="171527" y="28194"/>
                      <a:pt x="181814" y="31575"/>
                    </a:cubicBezTo>
                    <a:cubicBezTo>
                      <a:pt x="178814" y="18764"/>
                      <a:pt x="167622" y="3905"/>
                      <a:pt x="191054" y="0"/>
                    </a:cubicBezTo>
                    <a:cubicBezTo>
                      <a:pt x="199674" y="12002"/>
                      <a:pt x="210008" y="22860"/>
                      <a:pt x="214723" y="37338"/>
                    </a:cubicBezTo>
                    <a:cubicBezTo>
                      <a:pt x="214342" y="38243"/>
                      <a:pt x="214009" y="39148"/>
                      <a:pt x="213628" y="40005"/>
                    </a:cubicBezTo>
                    <a:cubicBezTo>
                      <a:pt x="210389" y="46387"/>
                      <a:pt x="205436" y="53387"/>
                      <a:pt x="198817" y="52864"/>
                    </a:cubicBezTo>
                    <a:cubicBezTo>
                      <a:pt x="183386" y="51625"/>
                      <a:pt x="177623" y="58484"/>
                      <a:pt x="170479" y="71581"/>
                    </a:cubicBezTo>
                    <a:cubicBezTo>
                      <a:pt x="163669" y="84106"/>
                      <a:pt x="146286" y="90392"/>
                      <a:pt x="145858" y="108204"/>
                    </a:cubicBezTo>
                    <a:cubicBezTo>
                      <a:pt x="145810" y="109156"/>
                      <a:pt x="144762" y="109681"/>
                      <a:pt x="144619" y="109775"/>
                    </a:cubicBezTo>
                    <a:cubicBezTo>
                      <a:pt x="125759" y="127635"/>
                      <a:pt x="113949" y="145399"/>
                      <a:pt x="101423" y="175403"/>
                    </a:cubicBezTo>
                    <a:cubicBezTo>
                      <a:pt x="115615" y="171355"/>
                      <a:pt x="125664" y="162639"/>
                      <a:pt x="136190" y="154734"/>
                    </a:cubicBezTo>
                    <a:cubicBezTo>
                      <a:pt x="138189" y="154495"/>
                      <a:pt x="139904" y="155162"/>
                      <a:pt x="141285" y="156591"/>
                    </a:cubicBezTo>
                    <a:cubicBezTo>
                      <a:pt x="145810" y="168545"/>
                      <a:pt x="143905" y="178212"/>
                      <a:pt x="131332" y="183975"/>
                    </a:cubicBezTo>
                    <a:cubicBezTo>
                      <a:pt x="122950" y="202406"/>
                      <a:pt x="101709" y="206359"/>
                      <a:pt x="89422" y="221218"/>
                    </a:cubicBezTo>
                    <a:cubicBezTo>
                      <a:pt x="82897" y="229076"/>
                      <a:pt x="80992" y="235648"/>
                      <a:pt x="80754" y="244411"/>
                    </a:cubicBezTo>
                    <a:cubicBezTo>
                      <a:pt x="80611" y="248793"/>
                      <a:pt x="90088" y="253698"/>
                      <a:pt x="81326" y="256937"/>
                    </a:cubicBezTo>
                    <a:cubicBezTo>
                      <a:pt x="76135" y="258889"/>
                      <a:pt x="70038" y="266462"/>
                      <a:pt x="62847" y="257413"/>
                    </a:cubicBezTo>
                    <a:cubicBezTo>
                      <a:pt x="60323" y="254222"/>
                      <a:pt x="52798" y="253889"/>
                      <a:pt x="47417" y="256032"/>
                    </a:cubicBezTo>
                    <a:cubicBezTo>
                      <a:pt x="45416" y="259175"/>
                      <a:pt x="46654" y="260985"/>
                      <a:pt x="49464" y="262414"/>
                    </a:cubicBezTo>
                    <a:cubicBezTo>
                      <a:pt x="52798" y="264080"/>
                      <a:pt x="59466" y="264366"/>
                      <a:pt x="56561" y="269796"/>
                    </a:cubicBezTo>
                    <a:cubicBezTo>
                      <a:pt x="51845" y="278511"/>
                      <a:pt x="49798" y="268176"/>
                      <a:pt x="46274" y="267319"/>
                    </a:cubicBezTo>
                    <a:cubicBezTo>
                      <a:pt x="42273" y="266366"/>
                      <a:pt x="38320" y="265509"/>
                      <a:pt x="34320" y="264604"/>
                    </a:cubicBezTo>
                    <a:close/>
                  </a:path>
                </a:pathLst>
              </a:custGeom>
              <a:solidFill>
                <a:srgbClr val="FFD69D"/>
              </a:solidFill>
              <a:ln w="4763" cap="flat">
                <a:noFill/>
                <a:prstDash val="solid"/>
                <a:miter/>
              </a:ln>
            </p:spPr>
            <p:txBody>
              <a:bodyPr rtlCol="0" anchor="ctr"/>
              <a:lstStyle/>
              <a:p>
                <a:endParaRPr lang="en-US"/>
              </a:p>
            </p:txBody>
          </p:sp>
          <p:sp>
            <p:nvSpPr>
              <p:cNvPr id="1379" name="Freeform: Shape 1378">
                <a:extLst>
                  <a:ext uri="{FF2B5EF4-FFF2-40B4-BE49-F238E27FC236}">
                    <a16:creationId xmlns:a16="http://schemas.microsoft.com/office/drawing/2014/main" id="{DF85EFAA-FF8E-DB92-B724-731431938C71}"/>
                  </a:ext>
                </a:extLst>
              </p:cNvPr>
              <p:cNvSpPr/>
              <p:nvPr/>
            </p:nvSpPr>
            <p:spPr>
              <a:xfrm>
                <a:off x="7058691" y="6805945"/>
                <a:ext cx="69907" cy="69802"/>
              </a:xfrm>
              <a:custGeom>
                <a:avLst/>
                <a:gdLst>
                  <a:gd name="connsiteX0" fmla="*/ 69818 w 69907"/>
                  <a:gd name="connsiteY0" fmla="*/ 28337 h 69802"/>
                  <a:gd name="connsiteX1" fmla="*/ 66008 w 69907"/>
                  <a:gd name="connsiteY1" fmla="*/ 54103 h 69802"/>
                  <a:gd name="connsiteX2" fmla="*/ 67056 w 69907"/>
                  <a:gd name="connsiteY2" fmla="*/ 66199 h 69802"/>
                  <a:gd name="connsiteX3" fmla="*/ 53387 w 69907"/>
                  <a:gd name="connsiteY3" fmla="*/ 64199 h 69802"/>
                  <a:gd name="connsiteX4" fmla="*/ 26956 w 69907"/>
                  <a:gd name="connsiteY4" fmla="*/ 63532 h 69802"/>
                  <a:gd name="connsiteX5" fmla="*/ 0 w 69907"/>
                  <a:gd name="connsiteY5" fmla="*/ 68104 h 69802"/>
                  <a:gd name="connsiteX6" fmla="*/ 49196 w 69907"/>
                  <a:gd name="connsiteY6" fmla="*/ 0 h 69802"/>
                  <a:gd name="connsiteX7" fmla="*/ 69818 w 69907"/>
                  <a:gd name="connsiteY7" fmla="*/ 28337 h 6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07" h="69802">
                    <a:moveTo>
                      <a:pt x="69818" y="28337"/>
                    </a:moveTo>
                    <a:cubicBezTo>
                      <a:pt x="59960" y="35672"/>
                      <a:pt x="52673" y="43387"/>
                      <a:pt x="66008" y="54103"/>
                    </a:cubicBezTo>
                    <a:cubicBezTo>
                      <a:pt x="70580" y="57769"/>
                      <a:pt x="71390" y="61770"/>
                      <a:pt x="67056" y="66199"/>
                    </a:cubicBezTo>
                    <a:cubicBezTo>
                      <a:pt x="61674" y="71771"/>
                      <a:pt x="56959" y="68961"/>
                      <a:pt x="53387" y="64199"/>
                    </a:cubicBezTo>
                    <a:cubicBezTo>
                      <a:pt x="44672" y="52721"/>
                      <a:pt x="37529" y="48578"/>
                      <a:pt x="26956" y="63532"/>
                    </a:cubicBezTo>
                    <a:cubicBezTo>
                      <a:pt x="21288" y="71581"/>
                      <a:pt x="9716" y="70390"/>
                      <a:pt x="0" y="68104"/>
                    </a:cubicBezTo>
                    <a:cubicBezTo>
                      <a:pt x="9097" y="40148"/>
                      <a:pt x="23908" y="16240"/>
                      <a:pt x="49196" y="0"/>
                    </a:cubicBezTo>
                    <a:cubicBezTo>
                      <a:pt x="57531" y="8382"/>
                      <a:pt x="65913" y="16716"/>
                      <a:pt x="69818" y="28337"/>
                    </a:cubicBezTo>
                    <a:close/>
                  </a:path>
                </a:pathLst>
              </a:custGeom>
              <a:solidFill>
                <a:srgbClr val="FFDAA6"/>
              </a:solidFill>
              <a:ln w="4763" cap="flat">
                <a:noFill/>
                <a:prstDash val="solid"/>
                <a:miter/>
              </a:ln>
            </p:spPr>
            <p:txBody>
              <a:bodyPr rtlCol="0" anchor="ctr"/>
              <a:lstStyle/>
              <a:p>
                <a:endParaRPr lang="en-US"/>
              </a:p>
            </p:txBody>
          </p:sp>
          <p:sp>
            <p:nvSpPr>
              <p:cNvPr id="1380" name="Freeform: Shape 1379">
                <a:extLst>
                  <a:ext uri="{FF2B5EF4-FFF2-40B4-BE49-F238E27FC236}">
                    <a16:creationId xmlns:a16="http://schemas.microsoft.com/office/drawing/2014/main" id="{95408B61-EE59-DEC0-2BDB-6CF2DC1D9D4F}"/>
                  </a:ext>
                </a:extLst>
              </p:cNvPr>
              <p:cNvSpPr/>
              <p:nvPr/>
            </p:nvSpPr>
            <p:spPr>
              <a:xfrm>
                <a:off x="7164095" y="6851806"/>
                <a:ext cx="86762" cy="81092"/>
              </a:xfrm>
              <a:custGeom>
                <a:avLst/>
                <a:gdLst>
                  <a:gd name="connsiteX0" fmla="*/ 17326 w 86762"/>
                  <a:gd name="connsiteY0" fmla="*/ 39483 h 81092"/>
                  <a:gd name="connsiteX1" fmla="*/ 33518 w 86762"/>
                  <a:gd name="connsiteY1" fmla="*/ 23862 h 81092"/>
                  <a:gd name="connsiteX2" fmla="*/ 57236 w 86762"/>
                  <a:gd name="connsiteY2" fmla="*/ 27815 h 81092"/>
                  <a:gd name="connsiteX3" fmla="*/ 57236 w 86762"/>
                  <a:gd name="connsiteY3" fmla="*/ 27768 h 81092"/>
                  <a:gd name="connsiteX4" fmla="*/ 58950 w 86762"/>
                  <a:gd name="connsiteY4" fmla="*/ 19862 h 81092"/>
                  <a:gd name="connsiteX5" fmla="*/ 73285 w 86762"/>
                  <a:gd name="connsiteY5" fmla="*/ 97 h 81092"/>
                  <a:gd name="connsiteX6" fmla="*/ 86763 w 86762"/>
                  <a:gd name="connsiteY6" fmla="*/ 17576 h 81092"/>
                  <a:gd name="connsiteX7" fmla="*/ 39519 w 86762"/>
                  <a:gd name="connsiteY7" fmla="*/ 68344 h 81092"/>
                  <a:gd name="connsiteX8" fmla="*/ 25898 w 86762"/>
                  <a:gd name="connsiteY8" fmla="*/ 60534 h 81092"/>
                  <a:gd name="connsiteX9" fmla="*/ 30470 w 86762"/>
                  <a:gd name="connsiteY9" fmla="*/ 74821 h 81092"/>
                  <a:gd name="connsiteX10" fmla="*/ 23707 w 86762"/>
                  <a:gd name="connsiteY10" fmla="*/ 80298 h 81092"/>
                  <a:gd name="connsiteX11" fmla="*/ 38 w 86762"/>
                  <a:gd name="connsiteY11" fmla="*/ 54057 h 81092"/>
                  <a:gd name="connsiteX12" fmla="*/ 1752 w 86762"/>
                  <a:gd name="connsiteY12" fmla="*/ 45389 h 81092"/>
                  <a:gd name="connsiteX13" fmla="*/ 17326 w 86762"/>
                  <a:gd name="connsiteY13" fmla="*/ 39483 h 8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762" h="81092">
                    <a:moveTo>
                      <a:pt x="17326" y="39483"/>
                    </a:moveTo>
                    <a:cubicBezTo>
                      <a:pt x="25898" y="37578"/>
                      <a:pt x="32232" y="33339"/>
                      <a:pt x="33518" y="23862"/>
                    </a:cubicBezTo>
                    <a:cubicBezTo>
                      <a:pt x="42091" y="21005"/>
                      <a:pt x="47329" y="38626"/>
                      <a:pt x="57236" y="27815"/>
                    </a:cubicBezTo>
                    <a:lnTo>
                      <a:pt x="57236" y="27768"/>
                    </a:lnTo>
                    <a:cubicBezTo>
                      <a:pt x="58855" y="25386"/>
                      <a:pt x="58759" y="22576"/>
                      <a:pt x="58950" y="19862"/>
                    </a:cubicBezTo>
                    <a:cubicBezTo>
                      <a:pt x="59521" y="10146"/>
                      <a:pt x="64236" y="1145"/>
                      <a:pt x="73285" y="97"/>
                    </a:cubicBezTo>
                    <a:cubicBezTo>
                      <a:pt x="83572" y="-1141"/>
                      <a:pt x="84668" y="9718"/>
                      <a:pt x="86763" y="17576"/>
                    </a:cubicBezTo>
                    <a:cubicBezTo>
                      <a:pt x="78809" y="41769"/>
                      <a:pt x="59998" y="55866"/>
                      <a:pt x="39519" y="68344"/>
                    </a:cubicBezTo>
                    <a:cubicBezTo>
                      <a:pt x="33328" y="69677"/>
                      <a:pt x="29232" y="66868"/>
                      <a:pt x="25898" y="60534"/>
                    </a:cubicBezTo>
                    <a:cubicBezTo>
                      <a:pt x="26993" y="66248"/>
                      <a:pt x="32375" y="69439"/>
                      <a:pt x="30470" y="74821"/>
                    </a:cubicBezTo>
                    <a:cubicBezTo>
                      <a:pt x="29137" y="77774"/>
                      <a:pt x="26755" y="79393"/>
                      <a:pt x="23707" y="80298"/>
                    </a:cubicBezTo>
                    <a:cubicBezTo>
                      <a:pt x="1085" y="84870"/>
                      <a:pt x="1228" y="68868"/>
                      <a:pt x="38" y="54057"/>
                    </a:cubicBezTo>
                    <a:cubicBezTo>
                      <a:pt x="-153" y="51056"/>
                      <a:pt x="371" y="48104"/>
                      <a:pt x="1752" y="45389"/>
                    </a:cubicBezTo>
                    <a:cubicBezTo>
                      <a:pt x="5610" y="39912"/>
                      <a:pt x="11944" y="40912"/>
                      <a:pt x="17326" y="39483"/>
                    </a:cubicBezTo>
                    <a:close/>
                  </a:path>
                </a:pathLst>
              </a:custGeom>
              <a:solidFill>
                <a:srgbClr val="FFD08C"/>
              </a:solidFill>
              <a:ln w="4763" cap="flat">
                <a:noFill/>
                <a:prstDash val="solid"/>
                <a:miter/>
              </a:ln>
            </p:spPr>
            <p:txBody>
              <a:bodyPr rtlCol="0" anchor="ctr"/>
              <a:lstStyle/>
              <a:p>
                <a:endParaRPr lang="en-US"/>
              </a:p>
            </p:txBody>
          </p:sp>
          <p:sp>
            <p:nvSpPr>
              <p:cNvPr id="1381" name="Freeform: Shape 1380">
                <a:extLst>
                  <a:ext uri="{FF2B5EF4-FFF2-40B4-BE49-F238E27FC236}">
                    <a16:creationId xmlns:a16="http://schemas.microsoft.com/office/drawing/2014/main" id="{33951084-242B-F194-9E35-E2B976DC838D}"/>
                  </a:ext>
                </a:extLst>
              </p:cNvPr>
              <p:cNvSpPr/>
              <p:nvPr/>
            </p:nvSpPr>
            <p:spPr>
              <a:xfrm>
                <a:off x="7193184" y="6862845"/>
                <a:ext cx="28146" cy="29825"/>
              </a:xfrm>
              <a:custGeom>
                <a:avLst/>
                <a:gdLst>
                  <a:gd name="connsiteX0" fmla="*/ 28147 w 28146"/>
                  <a:gd name="connsiteY0" fmla="*/ 16777 h 29825"/>
                  <a:gd name="connsiteX1" fmla="*/ 9953 w 28146"/>
                  <a:gd name="connsiteY1" fmla="*/ 29826 h 29825"/>
                  <a:gd name="connsiteX2" fmla="*/ 4429 w 28146"/>
                  <a:gd name="connsiteY2" fmla="*/ 12824 h 29825"/>
                  <a:gd name="connsiteX3" fmla="*/ 0 w 28146"/>
                  <a:gd name="connsiteY3" fmla="*/ 298 h 29825"/>
                  <a:gd name="connsiteX4" fmla="*/ 28147 w 28146"/>
                  <a:gd name="connsiteY4" fmla="*/ 16777 h 29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6" h="29825">
                    <a:moveTo>
                      <a:pt x="28147" y="16777"/>
                    </a:moveTo>
                    <a:cubicBezTo>
                      <a:pt x="23622" y="22587"/>
                      <a:pt x="17859" y="26778"/>
                      <a:pt x="9953" y="29826"/>
                    </a:cubicBezTo>
                    <a:cubicBezTo>
                      <a:pt x="5905" y="24873"/>
                      <a:pt x="16002" y="14586"/>
                      <a:pt x="4429" y="12824"/>
                    </a:cubicBezTo>
                    <a:cubicBezTo>
                      <a:pt x="2953" y="8680"/>
                      <a:pt x="1476" y="4489"/>
                      <a:pt x="0" y="298"/>
                    </a:cubicBezTo>
                    <a:cubicBezTo>
                      <a:pt x="14192" y="-2464"/>
                      <a:pt x="16669" y="14824"/>
                      <a:pt x="28147" y="16777"/>
                    </a:cubicBezTo>
                    <a:close/>
                  </a:path>
                </a:pathLst>
              </a:custGeom>
              <a:solidFill>
                <a:srgbClr val="FFC877"/>
              </a:solidFill>
              <a:ln w="4763" cap="flat">
                <a:noFill/>
                <a:prstDash val="solid"/>
                <a:miter/>
              </a:ln>
            </p:spPr>
            <p:txBody>
              <a:bodyPr rtlCol="0" anchor="ctr"/>
              <a:lstStyle/>
              <a:p>
                <a:endParaRPr lang="en-US"/>
              </a:p>
            </p:txBody>
          </p:sp>
          <p:sp>
            <p:nvSpPr>
              <p:cNvPr id="1382" name="Freeform: Shape 1381">
                <a:extLst>
                  <a:ext uri="{FF2B5EF4-FFF2-40B4-BE49-F238E27FC236}">
                    <a16:creationId xmlns:a16="http://schemas.microsoft.com/office/drawing/2014/main" id="{3064C4C0-8414-23B5-7052-242C2C71867D}"/>
                  </a:ext>
                </a:extLst>
              </p:cNvPr>
              <p:cNvSpPr/>
              <p:nvPr/>
            </p:nvSpPr>
            <p:spPr>
              <a:xfrm>
                <a:off x="7148606" y="6884304"/>
                <a:ext cx="32814" cy="18049"/>
              </a:xfrm>
              <a:custGeom>
                <a:avLst/>
                <a:gdLst>
                  <a:gd name="connsiteX0" fmla="*/ 32815 w 32814"/>
                  <a:gd name="connsiteY0" fmla="*/ 6986 h 18049"/>
                  <a:gd name="connsiteX1" fmla="*/ 19718 w 32814"/>
                  <a:gd name="connsiteY1" fmla="*/ 11844 h 18049"/>
                  <a:gd name="connsiteX2" fmla="*/ 3145 w 32814"/>
                  <a:gd name="connsiteY2" fmla="*/ 16892 h 18049"/>
                  <a:gd name="connsiteX3" fmla="*/ 2478 w 32814"/>
                  <a:gd name="connsiteY3" fmla="*/ 4176 h 18049"/>
                  <a:gd name="connsiteX4" fmla="*/ 17194 w 32814"/>
                  <a:gd name="connsiteY4" fmla="*/ 2938 h 18049"/>
                  <a:gd name="connsiteX5" fmla="*/ 32815 w 32814"/>
                  <a:gd name="connsiteY5" fmla="*/ 6986 h 1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14" h="18049">
                    <a:moveTo>
                      <a:pt x="32815" y="6986"/>
                    </a:moveTo>
                    <a:cubicBezTo>
                      <a:pt x="29385" y="11081"/>
                      <a:pt x="25052" y="12796"/>
                      <a:pt x="19718" y="11844"/>
                    </a:cubicBezTo>
                    <a:cubicBezTo>
                      <a:pt x="14384" y="14416"/>
                      <a:pt x="9526" y="20606"/>
                      <a:pt x="3145" y="16892"/>
                    </a:cubicBezTo>
                    <a:cubicBezTo>
                      <a:pt x="-1952" y="13891"/>
                      <a:pt x="144" y="8605"/>
                      <a:pt x="2478" y="4176"/>
                    </a:cubicBezTo>
                    <a:cubicBezTo>
                      <a:pt x="7050" y="-158"/>
                      <a:pt x="11860" y="-1968"/>
                      <a:pt x="17194" y="2938"/>
                    </a:cubicBezTo>
                    <a:cubicBezTo>
                      <a:pt x="22385" y="4271"/>
                      <a:pt x="27623" y="5652"/>
                      <a:pt x="32815" y="6986"/>
                    </a:cubicBezTo>
                    <a:close/>
                  </a:path>
                </a:pathLst>
              </a:custGeom>
              <a:solidFill>
                <a:srgbClr val="FFCC83"/>
              </a:solidFill>
              <a:ln w="4763" cap="flat">
                <a:noFill/>
                <a:prstDash val="solid"/>
                <a:miter/>
              </a:ln>
            </p:spPr>
            <p:txBody>
              <a:bodyPr rtlCol="0" anchor="ctr"/>
              <a:lstStyle/>
              <a:p>
                <a:endParaRPr lang="en-US"/>
              </a:p>
            </p:txBody>
          </p:sp>
          <p:sp>
            <p:nvSpPr>
              <p:cNvPr id="1383" name="Freeform: Shape 1382">
                <a:extLst>
                  <a:ext uri="{FF2B5EF4-FFF2-40B4-BE49-F238E27FC236}">
                    <a16:creationId xmlns:a16="http://schemas.microsoft.com/office/drawing/2014/main" id="{0DBB85C2-32AB-FE08-56F2-9A5D6F449172}"/>
                  </a:ext>
                </a:extLst>
              </p:cNvPr>
              <p:cNvSpPr/>
              <p:nvPr/>
            </p:nvSpPr>
            <p:spPr>
              <a:xfrm>
                <a:off x="7147428" y="6871620"/>
                <a:ext cx="18371" cy="17811"/>
              </a:xfrm>
              <a:custGeom>
                <a:avLst/>
                <a:gdLst>
                  <a:gd name="connsiteX0" fmla="*/ 18372 w 18371"/>
                  <a:gd name="connsiteY0" fmla="*/ 15621 h 17811"/>
                  <a:gd name="connsiteX1" fmla="*/ 5227 w 18371"/>
                  <a:gd name="connsiteY1" fmla="*/ 17812 h 17811"/>
                  <a:gd name="connsiteX2" fmla="*/ 3513 w 18371"/>
                  <a:gd name="connsiteY2" fmla="*/ 1095 h 17811"/>
                  <a:gd name="connsiteX3" fmla="*/ 4751 w 18371"/>
                  <a:gd name="connsiteY3" fmla="*/ 0 h 17811"/>
                  <a:gd name="connsiteX4" fmla="*/ 18372 w 18371"/>
                  <a:gd name="connsiteY4" fmla="*/ 15621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1" h="17811">
                    <a:moveTo>
                      <a:pt x="18372" y="15621"/>
                    </a:moveTo>
                    <a:cubicBezTo>
                      <a:pt x="13990" y="16336"/>
                      <a:pt x="9609" y="17050"/>
                      <a:pt x="5227" y="17812"/>
                    </a:cubicBezTo>
                    <a:cubicBezTo>
                      <a:pt x="-3250" y="13049"/>
                      <a:pt x="417" y="7048"/>
                      <a:pt x="3513" y="1095"/>
                    </a:cubicBezTo>
                    <a:lnTo>
                      <a:pt x="4751" y="0"/>
                    </a:lnTo>
                    <a:cubicBezTo>
                      <a:pt x="9894" y="4667"/>
                      <a:pt x="15847" y="8620"/>
                      <a:pt x="18372" y="15621"/>
                    </a:cubicBezTo>
                    <a:close/>
                  </a:path>
                </a:pathLst>
              </a:custGeom>
              <a:solidFill>
                <a:srgbClr val="FFD69D"/>
              </a:solidFill>
              <a:ln w="4763" cap="flat">
                <a:noFill/>
                <a:prstDash val="solid"/>
                <a:miter/>
              </a:ln>
            </p:spPr>
            <p:txBody>
              <a:bodyPr rtlCol="0" anchor="ctr"/>
              <a:lstStyle/>
              <a:p>
                <a:endParaRPr lang="en-US"/>
              </a:p>
            </p:txBody>
          </p:sp>
          <p:sp>
            <p:nvSpPr>
              <p:cNvPr id="1384" name="Freeform: Shape 1383">
                <a:extLst>
                  <a:ext uri="{FF2B5EF4-FFF2-40B4-BE49-F238E27FC236}">
                    <a16:creationId xmlns:a16="http://schemas.microsoft.com/office/drawing/2014/main" id="{14545922-710F-3D82-1F08-919F52F5CF08}"/>
                  </a:ext>
                </a:extLst>
              </p:cNvPr>
              <p:cNvSpPr/>
              <p:nvPr/>
            </p:nvSpPr>
            <p:spPr>
              <a:xfrm>
                <a:off x="7512466" y="6369272"/>
                <a:ext cx="147823" cy="159604"/>
              </a:xfrm>
              <a:custGeom>
                <a:avLst/>
                <a:gdLst>
                  <a:gd name="connsiteX0" fmla="*/ 15569 w 147823"/>
                  <a:gd name="connsiteY0" fmla="*/ 94964 h 159604"/>
                  <a:gd name="connsiteX1" fmla="*/ 23809 w 147823"/>
                  <a:gd name="connsiteY1" fmla="*/ 92536 h 159604"/>
                  <a:gd name="connsiteX2" fmla="*/ 45954 w 147823"/>
                  <a:gd name="connsiteY2" fmla="*/ 87011 h 159604"/>
                  <a:gd name="connsiteX3" fmla="*/ 49717 w 147823"/>
                  <a:gd name="connsiteY3" fmla="*/ 67294 h 159604"/>
                  <a:gd name="connsiteX4" fmla="*/ 80244 w 147823"/>
                  <a:gd name="connsiteY4" fmla="*/ 40481 h 159604"/>
                  <a:gd name="connsiteX5" fmla="*/ 127393 w 147823"/>
                  <a:gd name="connsiteY5" fmla="*/ 0 h 159604"/>
                  <a:gd name="connsiteX6" fmla="*/ 130822 w 147823"/>
                  <a:gd name="connsiteY6" fmla="*/ 24860 h 159604"/>
                  <a:gd name="connsiteX7" fmla="*/ 147824 w 147823"/>
                  <a:gd name="connsiteY7" fmla="*/ 34766 h 159604"/>
                  <a:gd name="connsiteX8" fmla="*/ 137108 w 147823"/>
                  <a:gd name="connsiteY8" fmla="*/ 43482 h 159604"/>
                  <a:gd name="connsiteX9" fmla="*/ 137108 w 147823"/>
                  <a:gd name="connsiteY9" fmla="*/ 43482 h 159604"/>
                  <a:gd name="connsiteX10" fmla="*/ 84721 w 147823"/>
                  <a:gd name="connsiteY10" fmla="*/ 85344 h 159604"/>
                  <a:gd name="connsiteX11" fmla="*/ 85388 w 147823"/>
                  <a:gd name="connsiteY11" fmla="*/ 88821 h 159604"/>
                  <a:gd name="connsiteX12" fmla="*/ 83388 w 147823"/>
                  <a:gd name="connsiteY12" fmla="*/ 103632 h 159604"/>
                  <a:gd name="connsiteX13" fmla="*/ 62813 w 147823"/>
                  <a:gd name="connsiteY13" fmla="*/ 116777 h 159604"/>
                  <a:gd name="connsiteX14" fmla="*/ 58861 w 147823"/>
                  <a:gd name="connsiteY14" fmla="*/ 120634 h 159604"/>
                  <a:gd name="connsiteX15" fmla="*/ 37953 w 147823"/>
                  <a:gd name="connsiteY15" fmla="*/ 138875 h 159604"/>
                  <a:gd name="connsiteX16" fmla="*/ 6140 w 147823"/>
                  <a:gd name="connsiteY16" fmla="*/ 154400 h 159604"/>
                  <a:gd name="connsiteX17" fmla="*/ 13331 w 147823"/>
                  <a:gd name="connsiteY17" fmla="*/ 110871 h 159604"/>
                  <a:gd name="connsiteX18" fmla="*/ 15569 w 147823"/>
                  <a:gd name="connsiteY18" fmla="*/ 94964 h 15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823" h="159604">
                    <a:moveTo>
                      <a:pt x="15569" y="94964"/>
                    </a:moveTo>
                    <a:cubicBezTo>
                      <a:pt x="16855" y="88345"/>
                      <a:pt x="19427" y="91535"/>
                      <a:pt x="23809" y="92536"/>
                    </a:cubicBezTo>
                    <a:cubicBezTo>
                      <a:pt x="31333" y="94250"/>
                      <a:pt x="41335" y="99346"/>
                      <a:pt x="45954" y="87011"/>
                    </a:cubicBezTo>
                    <a:cubicBezTo>
                      <a:pt x="42287" y="79486"/>
                      <a:pt x="47192" y="73628"/>
                      <a:pt x="49717" y="67294"/>
                    </a:cubicBezTo>
                    <a:cubicBezTo>
                      <a:pt x="59146" y="57483"/>
                      <a:pt x="68529" y="47816"/>
                      <a:pt x="80244" y="40481"/>
                    </a:cubicBezTo>
                    <a:cubicBezTo>
                      <a:pt x="97913" y="29337"/>
                      <a:pt x="116630" y="19241"/>
                      <a:pt x="127393" y="0"/>
                    </a:cubicBezTo>
                    <a:cubicBezTo>
                      <a:pt x="139013" y="7048"/>
                      <a:pt x="152682" y="13811"/>
                      <a:pt x="130822" y="24860"/>
                    </a:cubicBezTo>
                    <a:cubicBezTo>
                      <a:pt x="133823" y="33671"/>
                      <a:pt x="143728" y="28956"/>
                      <a:pt x="147824" y="34766"/>
                    </a:cubicBezTo>
                    <a:cubicBezTo>
                      <a:pt x="146729" y="40910"/>
                      <a:pt x="139442" y="39100"/>
                      <a:pt x="137108" y="43482"/>
                    </a:cubicBezTo>
                    <a:lnTo>
                      <a:pt x="137108" y="43482"/>
                    </a:lnTo>
                    <a:cubicBezTo>
                      <a:pt x="128346" y="68294"/>
                      <a:pt x="105914" y="76914"/>
                      <a:pt x="84721" y="85344"/>
                    </a:cubicBezTo>
                    <a:cubicBezTo>
                      <a:pt x="69195" y="91535"/>
                      <a:pt x="87436" y="87487"/>
                      <a:pt x="85388" y="88821"/>
                    </a:cubicBezTo>
                    <a:cubicBezTo>
                      <a:pt x="91722" y="94726"/>
                      <a:pt x="89769" y="100108"/>
                      <a:pt x="83388" y="103632"/>
                    </a:cubicBezTo>
                    <a:cubicBezTo>
                      <a:pt x="76196" y="107537"/>
                      <a:pt x="68624" y="110776"/>
                      <a:pt x="62813" y="116777"/>
                    </a:cubicBezTo>
                    <a:cubicBezTo>
                      <a:pt x="61575" y="118157"/>
                      <a:pt x="60242" y="119443"/>
                      <a:pt x="58861" y="120634"/>
                    </a:cubicBezTo>
                    <a:cubicBezTo>
                      <a:pt x="55765" y="131254"/>
                      <a:pt x="41049" y="128301"/>
                      <a:pt x="37953" y="138875"/>
                    </a:cubicBezTo>
                    <a:cubicBezTo>
                      <a:pt x="36667" y="159353"/>
                      <a:pt x="25190" y="164925"/>
                      <a:pt x="6140" y="154400"/>
                    </a:cubicBezTo>
                    <a:cubicBezTo>
                      <a:pt x="-2576" y="138065"/>
                      <a:pt x="-3528" y="122634"/>
                      <a:pt x="13331" y="110871"/>
                    </a:cubicBezTo>
                    <a:cubicBezTo>
                      <a:pt x="20713" y="105727"/>
                      <a:pt x="17617" y="100632"/>
                      <a:pt x="15569" y="94964"/>
                    </a:cubicBezTo>
                    <a:close/>
                  </a:path>
                </a:pathLst>
              </a:custGeom>
              <a:solidFill>
                <a:srgbClr val="FFCC80"/>
              </a:solidFill>
              <a:ln w="4763" cap="flat">
                <a:noFill/>
                <a:prstDash val="solid"/>
                <a:miter/>
              </a:ln>
            </p:spPr>
            <p:txBody>
              <a:bodyPr rtlCol="0" anchor="ctr"/>
              <a:lstStyle/>
              <a:p>
                <a:endParaRPr lang="en-US"/>
              </a:p>
            </p:txBody>
          </p:sp>
          <p:sp>
            <p:nvSpPr>
              <p:cNvPr id="1385" name="Freeform: Shape 1384">
                <a:extLst>
                  <a:ext uri="{FF2B5EF4-FFF2-40B4-BE49-F238E27FC236}">
                    <a16:creationId xmlns:a16="http://schemas.microsoft.com/office/drawing/2014/main" id="{F3368BFB-F40F-BF74-636C-F33E91F80017}"/>
                  </a:ext>
                </a:extLst>
              </p:cNvPr>
              <p:cNvSpPr/>
              <p:nvPr/>
            </p:nvSpPr>
            <p:spPr>
              <a:xfrm>
                <a:off x="7557437" y="6315055"/>
                <a:ext cx="82422" cy="123129"/>
              </a:xfrm>
              <a:custGeom>
                <a:avLst/>
                <a:gdLst>
                  <a:gd name="connsiteX0" fmla="*/ 82423 w 82422"/>
                  <a:gd name="connsiteY0" fmla="*/ 54216 h 123129"/>
                  <a:gd name="connsiteX1" fmla="*/ 58610 w 82422"/>
                  <a:gd name="connsiteY1" fmla="*/ 85506 h 123129"/>
                  <a:gd name="connsiteX2" fmla="*/ 7699 w 82422"/>
                  <a:gd name="connsiteY2" fmla="*/ 123130 h 123129"/>
                  <a:gd name="connsiteX3" fmla="*/ 126 w 82422"/>
                  <a:gd name="connsiteY3" fmla="*/ 111747 h 123129"/>
                  <a:gd name="connsiteX4" fmla="*/ 22986 w 82422"/>
                  <a:gd name="connsiteY4" fmla="*/ 82934 h 123129"/>
                  <a:gd name="connsiteX5" fmla="*/ 12366 w 82422"/>
                  <a:gd name="connsiteY5" fmla="*/ 42882 h 123129"/>
                  <a:gd name="connsiteX6" fmla="*/ 7079 w 82422"/>
                  <a:gd name="connsiteY6" fmla="*/ 39881 h 123129"/>
                  <a:gd name="connsiteX7" fmla="*/ 5460 w 82422"/>
                  <a:gd name="connsiteY7" fmla="*/ 37405 h 123129"/>
                  <a:gd name="connsiteX8" fmla="*/ 4841 w 82422"/>
                  <a:gd name="connsiteY8" fmla="*/ 27642 h 123129"/>
                  <a:gd name="connsiteX9" fmla="*/ 26796 w 82422"/>
                  <a:gd name="connsiteY9" fmla="*/ 9830 h 123129"/>
                  <a:gd name="connsiteX10" fmla="*/ 57276 w 82422"/>
                  <a:gd name="connsiteY10" fmla="*/ 5353 h 123129"/>
                  <a:gd name="connsiteX11" fmla="*/ 76755 w 82422"/>
                  <a:gd name="connsiteY11" fmla="*/ 11449 h 123129"/>
                  <a:gd name="connsiteX12" fmla="*/ 73374 w 82422"/>
                  <a:gd name="connsiteY12" fmla="*/ 20498 h 123129"/>
                  <a:gd name="connsiteX13" fmla="*/ 63373 w 82422"/>
                  <a:gd name="connsiteY13" fmla="*/ 42691 h 123129"/>
                  <a:gd name="connsiteX14" fmla="*/ 70849 w 82422"/>
                  <a:gd name="connsiteY14" fmla="*/ 48073 h 123129"/>
                  <a:gd name="connsiteX15" fmla="*/ 78993 w 82422"/>
                  <a:gd name="connsiteY15" fmla="*/ 49502 h 123129"/>
                  <a:gd name="connsiteX16" fmla="*/ 82423 w 82422"/>
                  <a:gd name="connsiteY16" fmla="*/ 54216 h 12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422" h="123129">
                    <a:moveTo>
                      <a:pt x="82423" y="54216"/>
                    </a:moveTo>
                    <a:cubicBezTo>
                      <a:pt x="80517" y="69266"/>
                      <a:pt x="72469" y="78220"/>
                      <a:pt x="58610" y="85506"/>
                    </a:cubicBezTo>
                    <a:cubicBezTo>
                      <a:pt x="39989" y="95269"/>
                      <a:pt x="22939" y="108271"/>
                      <a:pt x="7699" y="123130"/>
                    </a:cubicBezTo>
                    <a:cubicBezTo>
                      <a:pt x="1698" y="121606"/>
                      <a:pt x="-588" y="117700"/>
                      <a:pt x="126" y="111747"/>
                    </a:cubicBezTo>
                    <a:cubicBezTo>
                      <a:pt x="5508" y="100412"/>
                      <a:pt x="15414" y="92602"/>
                      <a:pt x="22986" y="82934"/>
                    </a:cubicBezTo>
                    <a:cubicBezTo>
                      <a:pt x="42084" y="58693"/>
                      <a:pt x="40417" y="51549"/>
                      <a:pt x="12366" y="42882"/>
                    </a:cubicBezTo>
                    <a:cubicBezTo>
                      <a:pt x="10414" y="42262"/>
                      <a:pt x="8699" y="41167"/>
                      <a:pt x="7079" y="39881"/>
                    </a:cubicBezTo>
                    <a:cubicBezTo>
                      <a:pt x="6508" y="39071"/>
                      <a:pt x="5984" y="38214"/>
                      <a:pt x="5460" y="37405"/>
                    </a:cubicBezTo>
                    <a:cubicBezTo>
                      <a:pt x="5270" y="34166"/>
                      <a:pt x="5032" y="30880"/>
                      <a:pt x="4841" y="27642"/>
                    </a:cubicBezTo>
                    <a:cubicBezTo>
                      <a:pt x="21129" y="32737"/>
                      <a:pt x="21415" y="18212"/>
                      <a:pt x="26796" y="9830"/>
                    </a:cubicBezTo>
                    <a:cubicBezTo>
                      <a:pt x="35131" y="-3314"/>
                      <a:pt x="46942" y="-1648"/>
                      <a:pt x="57276" y="5353"/>
                    </a:cubicBezTo>
                    <a:cubicBezTo>
                      <a:pt x="63706" y="9735"/>
                      <a:pt x="68325" y="15259"/>
                      <a:pt x="76755" y="11449"/>
                    </a:cubicBezTo>
                    <a:cubicBezTo>
                      <a:pt x="75612" y="14593"/>
                      <a:pt x="74326" y="20546"/>
                      <a:pt x="73374" y="20498"/>
                    </a:cubicBezTo>
                    <a:cubicBezTo>
                      <a:pt x="50085" y="19212"/>
                      <a:pt x="62563" y="33547"/>
                      <a:pt x="63373" y="42691"/>
                    </a:cubicBezTo>
                    <a:cubicBezTo>
                      <a:pt x="66801" y="43168"/>
                      <a:pt x="69087" y="45263"/>
                      <a:pt x="70849" y="48073"/>
                    </a:cubicBezTo>
                    <a:cubicBezTo>
                      <a:pt x="73564" y="48549"/>
                      <a:pt x="76279" y="49025"/>
                      <a:pt x="78993" y="49502"/>
                    </a:cubicBezTo>
                    <a:cubicBezTo>
                      <a:pt x="80136" y="51073"/>
                      <a:pt x="81280" y="52645"/>
                      <a:pt x="82423" y="54216"/>
                    </a:cubicBezTo>
                    <a:close/>
                  </a:path>
                </a:pathLst>
              </a:custGeom>
              <a:solidFill>
                <a:srgbClr val="FFD08E"/>
              </a:solidFill>
              <a:ln w="4763" cap="flat">
                <a:noFill/>
                <a:prstDash val="solid"/>
                <a:miter/>
              </a:ln>
            </p:spPr>
            <p:txBody>
              <a:bodyPr rtlCol="0" anchor="ctr"/>
              <a:lstStyle/>
              <a:p>
                <a:endParaRPr lang="en-US"/>
              </a:p>
            </p:txBody>
          </p:sp>
          <p:sp>
            <p:nvSpPr>
              <p:cNvPr id="1386" name="Freeform: Shape 1385">
                <a:extLst>
                  <a:ext uri="{FF2B5EF4-FFF2-40B4-BE49-F238E27FC236}">
                    <a16:creationId xmlns:a16="http://schemas.microsoft.com/office/drawing/2014/main" id="{68980CE0-4224-1CDF-ED79-5FA75D55A571}"/>
                  </a:ext>
                </a:extLst>
              </p:cNvPr>
              <p:cNvSpPr/>
              <p:nvPr/>
            </p:nvSpPr>
            <p:spPr>
              <a:xfrm>
                <a:off x="7620809" y="6352905"/>
                <a:ext cx="7687" cy="10222"/>
              </a:xfrm>
              <a:custGeom>
                <a:avLst/>
                <a:gdLst>
                  <a:gd name="connsiteX0" fmla="*/ 7477 w 7687"/>
                  <a:gd name="connsiteY0" fmla="*/ 10223 h 10222"/>
                  <a:gd name="connsiteX1" fmla="*/ 0 w 7687"/>
                  <a:gd name="connsiteY1" fmla="*/ 4841 h 10222"/>
                  <a:gd name="connsiteX2" fmla="*/ 4239 w 7687"/>
                  <a:gd name="connsiteY2" fmla="*/ 269 h 10222"/>
                  <a:gd name="connsiteX3" fmla="*/ 7477 w 7687"/>
                  <a:gd name="connsiteY3" fmla="*/ 10223 h 10222"/>
                </a:gdLst>
                <a:ahLst/>
                <a:cxnLst>
                  <a:cxn ang="0">
                    <a:pos x="connsiteX0" y="connsiteY0"/>
                  </a:cxn>
                  <a:cxn ang="0">
                    <a:pos x="connsiteX1" y="connsiteY1"/>
                  </a:cxn>
                  <a:cxn ang="0">
                    <a:pos x="connsiteX2" y="connsiteY2"/>
                  </a:cxn>
                  <a:cxn ang="0">
                    <a:pos x="connsiteX3" y="connsiteY3"/>
                  </a:cxn>
                </a:cxnLst>
                <a:rect l="l" t="t" r="r" b="b"/>
                <a:pathLst>
                  <a:path w="7687" h="10222">
                    <a:moveTo>
                      <a:pt x="7477" y="10223"/>
                    </a:moveTo>
                    <a:cubicBezTo>
                      <a:pt x="4143" y="9603"/>
                      <a:pt x="1238" y="8413"/>
                      <a:pt x="0" y="4841"/>
                    </a:cubicBezTo>
                    <a:cubicBezTo>
                      <a:pt x="714" y="2603"/>
                      <a:pt x="1238" y="-1017"/>
                      <a:pt x="4239" y="269"/>
                    </a:cubicBezTo>
                    <a:cubicBezTo>
                      <a:pt x="8382" y="1984"/>
                      <a:pt x="7763" y="6413"/>
                      <a:pt x="7477" y="10223"/>
                    </a:cubicBezTo>
                    <a:close/>
                  </a:path>
                </a:pathLst>
              </a:custGeom>
              <a:solidFill>
                <a:srgbClr val="FFC46E"/>
              </a:solidFill>
              <a:ln w="4763" cap="flat">
                <a:noFill/>
                <a:prstDash val="solid"/>
                <a:miter/>
              </a:ln>
            </p:spPr>
            <p:txBody>
              <a:bodyPr rtlCol="0" anchor="ctr"/>
              <a:lstStyle/>
              <a:p>
                <a:endParaRPr lang="en-US"/>
              </a:p>
            </p:txBody>
          </p:sp>
          <p:sp>
            <p:nvSpPr>
              <p:cNvPr id="1387" name="Freeform: Shape 1386">
                <a:extLst>
                  <a:ext uri="{FF2B5EF4-FFF2-40B4-BE49-F238E27FC236}">
                    <a16:creationId xmlns:a16="http://schemas.microsoft.com/office/drawing/2014/main" id="{BFC7F1EA-0850-6F98-BDAC-51AA54CCE04A}"/>
                  </a:ext>
                </a:extLst>
              </p:cNvPr>
              <p:cNvSpPr/>
              <p:nvPr/>
            </p:nvSpPr>
            <p:spPr>
              <a:xfrm>
                <a:off x="7486126" y="6357151"/>
                <a:ext cx="79078" cy="101083"/>
              </a:xfrm>
              <a:custGeom>
                <a:avLst/>
                <a:gdLst>
                  <a:gd name="connsiteX0" fmla="*/ 74581 w 79078"/>
                  <a:gd name="connsiteY0" fmla="*/ 70128 h 101083"/>
                  <a:gd name="connsiteX1" fmla="*/ 79010 w 79078"/>
                  <a:gd name="connsiteY1" fmla="*/ 81034 h 101083"/>
                  <a:gd name="connsiteX2" fmla="*/ 72294 w 79078"/>
                  <a:gd name="connsiteY2" fmla="*/ 99132 h 101083"/>
                  <a:gd name="connsiteX3" fmla="*/ 42005 w 79078"/>
                  <a:gd name="connsiteY3" fmla="*/ 86797 h 101083"/>
                  <a:gd name="connsiteX4" fmla="*/ 27717 w 79078"/>
                  <a:gd name="connsiteY4" fmla="*/ 69652 h 101083"/>
                  <a:gd name="connsiteX5" fmla="*/ 20860 w 79078"/>
                  <a:gd name="connsiteY5" fmla="*/ 57508 h 101083"/>
                  <a:gd name="connsiteX6" fmla="*/ 0 w 79078"/>
                  <a:gd name="connsiteY6" fmla="*/ 11788 h 101083"/>
                  <a:gd name="connsiteX7" fmla="*/ 1476 w 79078"/>
                  <a:gd name="connsiteY7" fmla="*/ 358 h 101083"/>
                  <a:gd name="connsiteX8" fmla="*/ 13145 w 79078"/>
                  <a:gd name="connsiteY8" fmla="*/ 500 h 101083"/>
                  <a:gd name="connsiteX9" fmla="*/ 24669 w 79078"/>
                  <a:gd name="connsiteY9" fmla="*/ 7501 h 101083"/>
                  <a:gd name="connsiteX10" fmla="*/ 28194 w 79078"/>
                  <a:gd name="connsiteY10" fmla="*/ 10882 h 101083"/>
                  <a:gd name="connsiteX11" fmla="*/ 41815 w 79078"/>
                  <a:gd name="connsiteY11" fmla="*/ 21027 h 101083"/>
                  <a:gd name="connsiteX12" fmla="*/ 74581 w 79078"/>
                  <a:gd name="connsiteY12" fmla="*/ 70128 h 1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078" h="101083">
                    <a:moveTo>
                      <a:pt x="74581" y="70128"/>
                    </a:moveTo>
                    <a:cubicBezTo>
                      <a:pt x="76057" y="73747"/>
                      <a:pt x="77534" y="77414"/>
                      <a:pt x="79010" y="81034"/>
                    </a:cubicBezTo>
                    <a:cubicBezTo>
                      <a:pt x="79724" y="88178"/>
                      <a:pt x="74723" y="93179"/>
                      <a:pt x="72294" y="99132"/>
                    </a:cubicBezTo>
                    <a:cubicBezTo>
                      <a:pt x="58150" y="104894"/>
                      <a:pt x="49720" y="97036"/>
                      <a:pt x="42005" y="86797"/>
                    </a:cubicBezTo>
                    <a:cubicBezTo>
                      <a:pt x="37529" y="80891"/>
                      <a:pt x="32528" y="75367"/>
                      <a:pt x="27717" y="69652"/>
                    </a:cubicBezTo>
                    <a:cubicBezTo>
                      <a:pt x="27480" y="64461"/>
                      <a:pt x="24669" y="60698"/>
                      <a:pt x="20860" y="57508"/>
                    </a:cubicBezTo>
                    <a:cubicBezTo>
                      <a:pt x="13907" y="42267"/>
                      <a:pt x="6905" y="27027"/>
                      <a:pt x="0" y="11788"/>
                    </a:cubicBezTo>
                    <a:cubicBezTo>
                      <a:pt x="476" y="7977"/>
                      <a:pt x="1000" y="4167"/>
                      <a:pt x="1476" y="358"/>
                    </a:cubicBezTo>
                    <a:cubicBezTo>
                      <a:pt x="5382" y="405"/>
                      <a:pt x="9239" y="453"/>
                      <a:pt x="13145" y="500"/>
                    </a:cubicBezTo>
                    <a:cubicBezTo>
                      <a:pt x="19621" y="-1548"/>
                      <a:pt x="22098" y="3072"/>
                      <a:pt x="24669" y="7501"/>
                    </a:cubicBezTo>
                    <a:cubicBezTo>
                      <a:pt x="25860" y="8644"/>
                      <a:pt x="27051" y="9787"/>
                      <a:pt x="28194" y="10882"/>
                    </a:cubicBezTo>
                    <a:cubicBezTo>
                      <a:pt x="34480" y="11978"/>
                      <a:pt x="38195" y="16455"/>
                      <a:pt x="41815" y="21027"/>
                    </a:cubicBezTo>
                    <a:cubicBezTo>
                      <a:pt x="51054" y="38458"/>
                      <a:pt x="68961" y="50221"/>
                      <a:pt x="74581" y="70128"/>
                    </a:cubicBezTo>
                    <a:close/>
                  </a:path>
                </a:pathLst>
              </a:custGeom>
              <a:solidFill>
                <a:srgbClr val="202A2C"/>
              </a:solidFill>
              <a:ln w="4763" cap="flat">
                <a:noFill/>
                <a:prstDash val="solid"/>
                <a:miter/>
              </a:ln>
            </p:spPr>
            <p:txBody>
              <a:bodyPr rtlCol="0" anchor="ctr"/>
              <a:lstStyle/>
              <a:p>
                <a:endParaRPr lang="en-US"/>
              </a:p>
            </p:txBody>
          </p:sp>
          <p:sp>
            <p:nvSpPr>
              <p:cNvPr id="1388" name="Freeform: Shape 1387">
                <a:extLst>
                  <a:ext uri="{FF2B5EF4-FFF2-40B4-BE49-F238E27FC236}">
                    <a16:creationId xmlns:a16="http://schemas.microsoft.com/office/drawing/2014/main" id="{31CEDD32-7BC7-C2A7-121E-2E5002CBED0A}"/>
                  </a:ext>
                </a:extLst>
              </p:cNvPr>
              <p:cNvSpPr/>
              <p:nvPr/>
            </p:nvSpPr>
            <p:spPr>
              <a:xfrm>
                <a:off x="7529062" y="6347278"/>
                <a:ext cx="35701" cy="22422"/>
              </a:xfrm>
              <a:custGeom>
                <a:avLst/>
                <a:gdLst>
                  <a:gd name="connsiteX0" fmla="*/ 1974 w 35701"/>
                  <a:gd name="connsiteY0" fmla="*/ 20994 h 22422"/>
                  <a:gd name="connsiteX1" fmla="*/ 33836 w 35701"/>
                  <a:gd name="connsiteY1" fmla="*/ 5182 h 22422"/>
                  <a:gd name="connsiteX2" fmla="*/ 33883 w 35701"/>
                  <a:gd name="connsiteY2" fmla="*/ 5278 h 22422"/>
                  <a:gd name="connsiteX3" fmla="*/ 26216 w 35701"/>
                  <a:gd name="connsiteY3" fmla="*/ 18898 h 22422"/>
                  <a:gd name="connsiteX4" fmla="*/ 4451 w 35701"/>
                  <a:gd name="connsiteY4" fmla="*/ 22423 h 22422"/>
                  <a:gd name="connsiteX5" fmla="*/ 1974 w 35701"/>
                  <a:gd name="connsiteY5" fmla="*/ 20994 h 2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01" h="22422">
                    <a:moveTo>
                      <a:pt x="1974" y="20994"/>
                    </a:moveTo>
                    <a:cubicBezTo>
                      <a:pt x="-3169" y="-2438"/>
                      <a:pt x="-121" y="-3914"/>
                      <a:pt x="33836" y="5182"/>
                    </a:cubicBezTo>
                    <a:cubicBezTo>
                      <a:pt x="33836" y="5182"/>
                      <a:pt x="33883" y="5278"/>
                      <a:pt x="33883" y="5278"/>
                    </a:cubicBezTo>
                    <a:cubicBezTo>
                      <a:pt x="38027" y="13612"/>
                      <a:pt x="34931" y="18851"/>
                      <a:pt x="26216" y="18898"/>
                    </a:cubicBezTo>
                    <a:cubicBezTo>
                      <a:pt x="18596" y="18994"/>
                      <a:pt x="11833" y="22232"/>
                      <a:pt x="4451" y="22423"/>
                    </a:cubicBezTo>
                    <a:cubicBezTo>
                      <a:pt x="3642" y="21946"/>
                      <a:pt x="2784" y="21470"/>
                      <a:pt x="1974" y="20994"/>
                    </a:cubicBezTo>
                    <a:close/>
                  </a:path>
                </a:pathLst>
              </a:custGeom>
              <a:solidFill>
                <a:srgbClr val="FFD08E"/>
              </a:solidFill>
              <a:ln w="4763" cap="flat">
                <a:noFill/>
                <a:prstDash val="solid"/>
                <a:miter/>
              </a:ln>
            </p:spPr>
            <p:txBody>
              <a:bodyPr rtlCol="0" anchor="ctr"/>
              <a:lstStyle/>
              <a:p>
                <a:endParaRPr lang="en-US"/>
              </a:p>
            </p:txBody>
          </p:sp>
          <p:sp>
            <p:nvSpPr>
              <p:cNvPr id="1389" name="Freeform: Shape 1388">
                <a:extLst>
                  <a:ext uri="{FF2B5EF4-FFF2-40B4-BE49-F238E27FC236}">
                    <a16:creationId xmlns:a16="http://schemas.microsoft.com/office/drawing/2014/main" id="{0A6AC9F0-0DFE-B1A4-4A8A-B0CFFB9809AA}"/>
                  </a:ext>
                </a:extLst>
              </p:cNvPr>
              <p:cNvSpPr/>
              <p:nvPr/>
            </p:nvSpPr>
            <p:spPr>
              <a:xfrm>
                <a:off x="7514320" y="6364798"/>
                <a:ext cx="17964" cy="15379"/>
              </a:xfrm>
              <a:custGeom>
                <a:avLst/>
                <a:gdLst>
                  <a:gd name="connsiteX0" fmla="*/ 10382 w 17964"/>
                  <a:gd name="connsiteY0" fmla="*/ 15380 h 15379"/>
                  <a:gd name="connsiteX1" fmla="*/ 0 w 17964"/>
                  <a:gd name="connsiteY1" fmla="*/ 3235 h 15379"/>
                  <a:gd name="connsiteX2" fmla="*/ 16716 w 17964"/>
                  <a:gd name="connsiteY2" fmla="*/ 3474 h 15379"/>
                  <a:gd name="connsiteX3" fmla="*/ 16764 w 17964"/>
                  <a:gd name="connsiteY3" fmla="*/ 3521 h 15379"/>
                  <a:gd name="connsiteX4" fmla="*/ 10382 w 17964"/>
                  <a:gd name="connsiteY4" fmla="*/ 15380 h 15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4" h="15379">
                    <a:moveTo>
                      <a:pt x="10382" y="15380"/>
                    </a:moveTo>
                    <a:cubicBezTo>
                      <a:pt x="6953" y="11331"/>
                      <a:pt x="3477" y="7283"/>
                      <a:pt x="0" y="3235"/>
                    </a:cubicBezTo>
                    <a:cubicBezTo>
                      <a:pt x="5715" y="-5147"/>
                      <a:pt x="11096" y="5664"/>
                      <a:pt x="16716" y="3474"/>
                    </a:cubicBezTo>
                    <a:cubicBezTo>
                      <a:pt x="16716" y="3474"/>
                      <a:pt x="16764" y="3521"/>
                      <a:pt x="16764" y="3521"/>
                    </a:cubicBezTo>
                    <a:cubicBezTo>
                      <a:pt x="19955" y="10331"/>
                      <a:pt x="16430" y="13522"/>
                      <a:pt x="10382" y="15380"/>
                    </a:cubicBezTo>
                    <a:close/>
                  </a:path>
                </a:pathLst>
              </a:custGeom>
              <a:solidFill>
                <a:srgbClr val="FFD08E"/>
              </a:solidFill>
              <a:ln w="4763" cap="flat">
                <a:noFill/>
                <a:prstDash val="solid"/>
                <a:miter/>
              </a:ln>
            </p:spPr>
            <p:txBody>
              <a:bodyPr rtlCol="0" anchor="ctr"/>
              <a:lstStyle/>
              <a:p>
                <a:endParaRPr lang="en-US"/>
              </a:p>
            </p:txBody>
          </p:sp>
          <p:sp>
            <p:nvSpPr>
              <p:cNvPr id="1390" name="Freeform: Shape 1389">
                <a:extLst>
                  <a:ext uri="{FF2B5EF4-FFF2-40B4-BE49-F238E27FC236}">
                    <a16:creationId xmlns:a16="http://schemas.microsoft.com/office/drawing/2014/main" id="{E628ED25-E436-1407-71B4-5527BEB50A45}"/>
                  </a:ext>
                </a:extLst>
              </p:cNvPr>
              <p:cNvSpPr/>
              <p:nvPr/>
            </p:nvSpPr>
            <p:spPr>
              <a:xfrm>
                <a:off x="7499270" y="6352817"/>
                <a:ext cx="11548" cy="11835"/>
              </a:xfrm>
              <a:custGeom>
                <a:avLst/>
                <a:gdLst>
                  <a:gd name="connsiteX0" fmla="*/ 11525 w 11548"/>
                  <a:gd name="connsiteY0" fmla="*/ 11835 h 11835"/>
                  <a:gd name="connsiteX1" fmla="*/ 0 w 11548"/>
                  <a:gd name="connsiteY1" fmla="*/ 4834 h 11835"/>
                  <a:gd name="connsiteX2" fmla="*/ 5525 w 11548"/>
                  <a:gd name="connsiteY2" fmla="*/ 167 h 11835"/>
                  <a:gd name="connsiteX3" fmla="*/ 11525 w 11548"/>
                  <a:gd name="connsiteY3" fmla="*/ 11835 h 11835"/>
                </a:gdLst>
                <a:ahLst/>
                <a:cxnLst>
                  <a:cxn ang="0">
                    <a:pos x="connsiteX0" y="connsiteY0"/>
                  </a:cxn>
                  <a:cxn ang="0">
                    <a:pos x="connsiteX1" y="connsiteY1"/>
                  </a:cxn>
                  <a:cxn ang="0">
                    <a:pos x="connsiteX2" y="connsiteY2"/>
                  </a:cxn>
                  <a:cxn ang="0">
                    <a:pos x="connsiteX3" y="connsiteY3"/>
                  </a:cxn>
                </a:cxnLst>
                <a:rect l="l" t="t" r="r" b="b"/>
                <a:pathLst>
                  <a:path w="11548" h="11835">
                    <a:moveTo>
                      <a:pt x="11525" y="11835"/>
                    </a:moveTo>
                    <a:cubicBezTo>
                      <a:pt x="7668" y="9502"/>
                      <a:pt x="3810" y="7168"/>
                      <a:pt x="0" y="4834"/>
                    </a:cubicBezTo>
                    <a:cubicBezTo>
                      <a:pt x="952" y="2215"/>
                      <a:pt x="2286" y="-738"/>
                      <a:pt x="5525" y="167"/>
                    </a:cubicBezTo>
                    <a:cubicBezTo>
                      <a:pt x="11335" y="1786"/>
                      <a:pt x="11668" y="6787"/>
                      <a:pt x="11525" y="11835"/>
                    </a:cubicBezTo>
                    <a:close/>
                  </a:path>
                </a:pathLst>
              </a:custGeom>
              <a:solidFill>
                <a:srgbClr val="FFD08E"/>
              </a:solidFill>
              <a:ln w="4763" cap="flat">
                <a:noFill/>
                <a:prstDash val="solid"/>
                <a:miter/>
              </a:ln>
            </p:spPr>
            <p:txBody>
              <a:bodyPr rtlCol="0" anchor="ctr"/>
              <a:lstStyle/>
              <a:p>
                <a:endParaRPr lang="en-US"/>
              </a:p>
            </p:txBody>
          </p:sp>
          <p:sp>
            <p:nvSpPr>
              <p:cNvPr id="1391" name="Freeform: Shape 1390">
                <a:extLst>
                  <a:ext uri="{FF2B5EF4-FFF2-40B4-BE49-F238E27FC236}">
                    <a16:creationId xmlns:a16="http://schemas.microsoft.com/office/drawing/2014/main" id="{14BC0900-6283-2F6C-B4F1-DE5A901FF8A2}"/>
                  </a:ext>
                </a:extLst>
              </p:cNvPr>
              <p:cNvSpPr/>
              <p:nvPr/>
            </p:nvSpPr>
            <p:spPr>
              <a:xfrm>
                <a:off x="7652909" y="7389161"/>
                <a:ext cx="22082" cy="28003"/>
              </a:xfrm>
              <a:custGeom>
                <a:avLst/>
                <a:gdLst>
                  <a:gd name="connsiteX0" fmla="*/ 15811 w 22082"/>
                  <a:gd name="connsiteY0" fmla="*/ 0 h 28003"/>
                  <a:gd name="connsiteX1" fmla="*/ 0 w 22082"/>
                  <a:gd name="connsiteY1" fmla="*/ 28004 h 28003"/>
                  <a:gd name="connsiteX2" fmla="*/ 15811 w 22082"/>
                  <a:gd name="connsiteY2" fmla="*/ 0 h 28003"/>
                </a:gdLst>
                <a:ahLst/>
                <a:cxnLst>
                  <a:cxn ang="0">
                    <a:pos x="connsiteX0" y="connsiteY0"/>
                  </a:cxn>
                  <a:cxn ang="0">
                    <a:pos x="connsiteX1" y="connsiteY1"/>
                  </a:cxn>
                  <a:cxn ang="0">
                    <a:pos x="connsiteX2" y="connsiteY2"/>
                  </a:cxn>
                </a:cxnLst>
                <a:rect l="l" t="t" r="r" b="b"/>
                <a:pathLst>
                  <a:path w="22082" h="28003">
                    <a:moveTo>
                      <a:pt x="15811" y="0"/>
                    </a:moveTo>
                    <a:cubicBezTo>
                      <a:pt x="31337" y="21241"/>
                      <a:pt x="14954" y="21193"/>
                      <a:pt x="0" y="28004"/>
                    </a:cubicBezTo>
                    <a:cubicBezTo>
                      <a:pt x="6525" y="16478"/>
                      <a:pt x="10573" y="9334"/>
                      <a:pt x="15811" y="0"/>
                    </a:cubicBezTo>
                    <a:close/>
                  </a:path>
                </a:pathLst>
              </a:custGeom>
              <a:solidFill>
                <a:srgbClr val="FFBC54"/>
              </a:solidFill>
              <a:ln w="4763" cap="flat">
                <a:noFill/>
                <a:prstDash val="solid"/>
                <a:miter/>
              </a:ln>
            </p:spPr>
            <p:txBody>
              <a:bodyPr rtlCol="0" anchor="ctr"/>
              <a:lstStyle/>
              <a:p>
                <a:endParaRPr lang="en-US"/>
              </a:p>
            </p:txBody>
          </p:sp>
          <p:sp>
            <p:nvSpPr>
              <p:cNvPr id="1392" name="Freeform: Shape 1391">
                <a:extLst>
                  <a:ext uri="{FF2B5EF4-FFF2-40B4-BE49-F238E27FC236}">
                    <a16:creationId xmlns:a16="http://schemas.microsoft.com/office/drawing/2014/main" id="{8D4F44F5-95A5-7B5C-F3F4-7863E38BE1BB}"/>
                  </a:ext>
                </a:extLst>
              </p:cNvPr>
              <p:cNvSpPr/>
              <p:nvPr/>
            </p:nvSpPr>
            <p:spPr>
              <a:xfrm>
                <a:off x="7802546" y="7402842"/>
                <a:ext cx="14242" cy="16503"/>
              </a:xfrm>
              <a:custGeom>
                <a:avLst/>
                <a:gdLst>
                  <a:gd name="connsiteX0" fmla="*/ 6144 w 14242"/>
                  <a:gd name="connsiteY0" fmla="*/ 13323 h 16503"/>
                  <a:gd name="connsiteX1" fmla="*/ 0 w 14242"/>
                  <a:gd name="connsiteY1" fmla="*/ 36 h 16503"/>
                  <a:gd name="connsiteX2" fmla="*/ 14240 w 14242"/>
                  <a:gd name="connsiteY2" fmla="*/ 11132 h 16503"/>
                  <a:gd name="connsiteX3" fmla="*/ 5096 w 14242"/>
                  <a:gd name="connsiteY3" fmla="*/ 16181 h 16503"/>
                  <a:gd name="connsiteX4" fmla="*/ 4763 w 14242"/>
                  <a:gd name="connsiteY4" fmla="*/ 13894 h 16503"/>
                  <a:gd name="connsiteX5" fmla="*/ 6144 w 14242"/>
                  <a:gd name="connsiteY5" fmla="*/ 13323 h 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2" h="16503">
                    <a:moveTo>
                      <a:pt x="6144" y="13323"/>
                    </a:moveTo>
                    <a:cubicBezTo>
                      <a:pt x="8906" y="6941"/>
                      <a:pt x="1286" y="5084"/>
                      <a:pt x="0" y="36"/>
                    </a:cubicBezTo>
                    <a:cubicBezTo>
                      <a:pt x="8477" y="-346"/>
                      <a:pt x="14383" y="2274"/>
                      <a:pt x="14240" y="11132"/>
                    </a:cubicBezTo>
                    <a:cubicBezTo>
                      <a:pt x="14145" y="16752"/>
                      <a:pt x="9477" y="16942"/>
                      <a:pt x="5096" y="16181"/>
                    </a:cubicBezTo>
                    <a:cubicBezTo>
                      <a:pt x="4286" y="15180"/>
                      <a:pt x="4191" y="14418"/>
                      <a:pt x="4763" y="13894"/>
                    </a:cubicBezTo>
                    <a:cubicBezTo>
                      <a:pt x="5286" y="13418"/>
                      <a:pt x="5715" y="13228"/>
                      <a:pt x="6144" y="13323"/>
                    </a:cubicBezTo>
                    <a:close/>
                  </a:path>
                </a:pathLst>
              </a:custGeom>
              <a:solidFill>
                <a:srgbClr val="FFC26A"/>
              </a:solidFill>
              <a:ln w="4763" cap="flat">
                <a:noFill/>
                <a:prstDash val="solid"/>
                <a:miter/>
              </a:ln>
            </p:spPr>
            <p:txBody>
              <a:bodyPr rtlCol="0" anchor="ctr"/>
              <a:lstStyle/>
              <a:p>
                <a:endParaRPr lang="en-US"/>
              </a:p>
            </p:txBody>
          </p:sp>
          <p:sp>
            <p:nvSpPr>
              <p:cNvPr id="1393" name="Freeform: Shape 1392">
                <a:extLst>
                  <a:ext uri="{FF2B5EF4-FFF2-40B4-BE49-F238E27FC236}">
                    <a16:creationId xmlns:a16="http://schemas.microsoft.com/office/drawing/2014/main" id="{00E634AA-3484-DF20-E2C1-8E73C911177C}"/>
                  </a:ext>
                </a:extLst>
              </p:cNvPr>
              <p:cNvSpPr/>
              <p:nvPr/>
            </p:nvSpPr>
            <p:spPr>
              <a:xfrm>
                <a:off x="7768844" y="7386683"/>
                <a:ext cx="9991" cy="11817"/>
              </a:xfrm>
              <a:custGeom>
                <a:avLst/>
                <a:gdLst>
                  <a:gd name="connsiteX0" fmla="*/ 9985 w 9991"/>
                  <a:gd name="connsiteY0" fmla="*/ 5431 h 11817"/>
                  <a:gd name="connsiteX1" fmla="*/ 3270 w 9991"/>
                  <a:gd name="connsiteY1" fmla="*/ 11813 h 11817"/>
                  <a:gd name="connsiteX2" fmla="*/ 32 w 9991"/>
                  <a:gd name="connsiteY2" fmla="*/ 7717 h 11817"/>
                  <a:gd name="connsiteX3" fmla="*/ 6033 w 9991"/>
                  <a:gd name="connsiteY3" fmla="*/ 240 h 11817"/>
                  <a:gd name="connsiteX4" fmla="*/ 9985 w 9991"/>
                  <a:gd name="connsiteY4" fmla="*/ 5431 h 11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1" h="11817">
                    <a:moveTo>
                      <a:pt x="9985" y="5431"/>
                    </a:moveTo>
                    <a:cubicBezTo>
                      <a:pt x="9081" y="9003"/>
                      <a:pt x="7175" y="11956"/>
                      <a:pt x="3270" y="11813"/>
                    </a:cubicBezTo>
                    <a:cubicBezTo>
                      <a:pt x="2079" y="11765"/>
                      <a:pt x="-302" y="8384"/>
                      <a:pt x="32" y="7717"/>
                    </a:cubicBezTo>
                    <a:cubicBezTo>
                      <a:pt x="1555" y="4860"/>
                      <a:pt x="3413" y="1240"/>
                      <a:pt x="6033" y="240"/>
                    </a:cubicBezTo>
                    <a:cubicBezTo>
                      <a:pt x="9081" y="-951"/>
                      <a:pt x="10081" y="2526"/>
                      <a:pt x="9985" y="5431"/>
                    </a:cubicBezTo>
                    <a:close/>
                  </a:path>
                </a:pathLst>
              </a:custGeom>
              <a:solidFill>
                <a:srgbClr val="FFC26A"/>
              </a:solidFill>
              <a:ln w="4763" cap="flat">
                <a:noFill/>
                <a:prstDash val="solid"/>
                <a:miter/>
              </a:ln>
            </p:spPr>
            <p:txBody>
              <a:bodyPr rtlCol="0" anchor="ctr"/>
              <a:lstStyle/>
              <a:p>
                <a:endParaRPr lang="en-US"/>
              </a:p>
            </p:txBody>
          </p:sp>
          <p:sp>
            <p:nvSpPr>
              <p:cNvPr id="1394" name="Freeform: Shape 1393">
                <a:extLst>
                  <a:ext uri="{FF2B5EF4-FFF2-40B4-BE49-F238E27FC236}">
                    <a16:creationId xmlns:a16="http://schemas.microsoft.com/office/drawing/2014/main" id="{2FEBA47A-4A1E-202A-6A7A-309197D1E50C}"/>
                  </a:ext>
                </a:extLst>
              </p:cNvPr>
              <p:cNvSpPr/>
              <p:nvPr/>
            </p:nvSpPr>
            <p:spPr>
              <a:xfrm>
                <a:off x="7790640" y="7413680"/>
                <a:ext cx="18050" cy="5342"/>
              </a:xfrm>
              <a:custGeom>
                <a:avLst/>
                <a:gdLst>
                  <a:gd name="connsiteX0" fmla="*/ 18050 w 18050"/>
                  <a:gd name="connsiteY0" fmla="*/ 2485 h 5342"/>
                  <a:gd name="connsiteX1" fmla="*/ 17002 w 18050"/>
                  <a:gd name="connsiteY1" fmla="*/ 5343 h 5342"/>
                  <a:gd name="connsiteX2" fmla="*/ 0 w 18050"/>
                  <a:gd name="connsiteY2" fmla="*/ 1199 h 5342"/>
                  <a:gd name="connsiteX3" fmla="*/ 18050 w 18050"/>
                  <a:gd name="connsiteY3" fmla="*/ 2485 h 5342"/>
                </a:gdLst>
                <a:ahLst/>
                <a:cxnLst>
                  <a:cxn ang="0">
                    <a:pos x="connsiteX0" y="connsiteY0"/>
                  </a:cxn>
                  <a:cxn ang="0">
                    <a:pos x="connsiteX1" y="connsiteY1"/>
                  </a:cxn>
                  <a:cxn ang="0">
                    <a:pos x="connsiteX2" y="connsiteY2"/>
                  </a:cxn>
                  <a:cxn ang="0">
                    <a:pos x="connsiteX3" y="connsiteY3"/>
                  </a:cxn>
                </a:cxnLst>
                <a:rect l="l" t="t" r="r" b="b"/>
                <a:pathLst>
                  <a:path w="18050" h="5342">
                    <a:moveTo>
                      <a:pt x="18050" y="2485"/>
                    </a:moveTo>
                    <a:cubicBezTo>
                      <a:pt x="17765" y="3438"/>
                      <a:pt x="17431" y="4437"/>
                      <a:pt x="17002" y="5343"/>
                    </a:cubicBezTo>
                    <a:cubicBezTo>
                      <a:pt x="11478" y="4485"/>
                      <a:pt x="5429" y="5533"/>
                      <a:pt x="0" y="1199"/>
                    </a:cubicBezTo>
                    <a:cubicBezTo>
                      <a:pt x="6954" y="-1801"/>
                      <a:pt x="12383" y="1675"/>
                      <a:pt x="18050" y="2485"/>
                    </a:cubicBezTo>
                    <a:close/>
                  </a:path>
                </a:pathLst>
              </a:custGeom>
              <a:solidFill>
                <a:srgbClr val="FFDCC0"/>
              </a:solidFill>
              <a:ln w="4763" cap="flat">
                <a:noFill/>
                <a:prstDash val="solid"/>
                <a:miter/>
              </a:ln>
            </p:spPr>
            <p:txBody>
              <a:bodyPr rtlCol="0" anchor="ctr"/>
              <a:lstStyle/>
              <a:p>
                <a:endParaRPr lang="en-US"/>
              </a:p>
            </p:txBody>
          </p:sp>
          <p:sp>
            <p:nvSpPr>
              <p:cNvPr id="1395" name="Freeform: Shape 1394">
                <a:extLst>
                  <a:ext uri="{FF2B5EF4-FFF2-40B4-BE49-F238E27FC236}">
                    <a16:creationId xmlns:a16="http://schemas.microsoft.com/office/drawing/2014/main" id="{889C3DC9-ED82-D69B-163A-2E4D8B34E37C}"/>
                  </a:ext>
                </a:extLst>
              </p:cNvPr>
              <p:cNvSpPr/>
              <p:nvPr/>
            </p:nvSpPr>
            <p:spPr>
              <a:xfrm>
                <a:off x="6779799" y="7139225"/>
                <a:ext cx="30343" cy="40766"/>
              </a:xfrm>
              <a:custGeom>
                <a:avLst/>
                <a:gdLst>
                  <a:gd name="connsiteX0" fmla="*/ 9716 w 30343"/>
                  <a:gd name="connsiteY0" fmla="*/ 0 h 40766"/>
                  <a:gd name="connsiteX1" fmla="*/ 17098 w 30343"/>
                  <a:gd name="connsiteY1" fmla="*/ 2810 h 40766"/>
                  <a:gd name="connsiteX2" fmla="*/ 15336 w 30343"/>
                  <a:gd name="connsiteY2" fmla="*/ 40767 h 40766"/>
                  <a:gd name="connsiteX3" fmla="*/ 0 w 30343"/>
                  <a:gd name="connsiteY3" fmla="*/ 32147 h 40766"/>
                  <a:gd name="connsiteX4" fmla="*/ 9716 w 30343"/>
                  <a:gd name="connsiteY4" fmla="*/ 0 h 40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3" h="40766">
                    <a:moveTo>
                      <a:pt x="9716" y="0"/>
                    </a:moveTo>
                    <a:cubicBezTo>
                      <a:pt x="12192" y="905"/>
                      <a:pt x="14669" y="1857"/>
                      <a:pt x="17098" y="2810"/>
                    </a:cubicBezTo>
                    <a:cubicBezTo>
                      <a:pt x="24908" y="15859"/>
                      <a:pt x="43434" y="29384"/>
                      <a:pt x="15336" y="40767"/>
                    </a:cubicBezTo>
                    <a:cubicBezTo>
                      <a:pt x="9430" y="39291"/>
                      <a:pt x="3667" y="37623"/>
                      <a:pt x="0" y="32147"/>
                    </a:cubicBezTo>
                    <a:cubicBezTo>
                      <a:pt x="15002" y="24955"/>
                      <a:pt x="3382" y="9763"/>
                      <a:pt x="9716" y="0"/>
                    </a:cubicBezTo>
                    <a:close/>
                  </a:path>
                </a:pathLst>
              </a:custGeom>
              <a:solidFill>
                <a:srgbClr val="122229"/>
              </a:solidFill>
              <a:ln w="4763" cap="flat">
                <a:noFill/>
                <a:prstDash val="solid"/>
                <a:miter/>
              </a:ln>
            </p:spPr>
            <p:txBody>
              <a:bodyPr rtlCol="0" anchor="ctr"/>
              <a:lstStyle/>
              <a:p>
                <a:endParaRPr lang="en-US"/>
              </a:p>
            </p:txBody>
          </p:sp>
          <p:sp>
            <p:nvSpPr>
              <p:cNvPr id="1396" name="Freeform: Shape 1395">
                <a:extLst>
                  <a:ext uri="{FF2B5EF4-FFF2-40B4-BE49-F238E27FC236}">
                    <a16:creationId xmlns:a16="http://schemas.microsoft.com/office/drawing/2014/main" id="{1D2E05B7-0C42-9198-BCC6-4CE0F7AF9EA7}"/>
                  </a:ext>
                </a:extLst>
              </p:cNvPr>
              <p:cNvSpPr/>
              <p:nvPr/>
            </p:nvSpPr>
            <p:spPr>
              <a:xfrm>
                <a:off x="6740107" y="7308437"/>
                <a:ext cx="34549" cy="31766"/>
              </a:xfrm>
              <a:custGeom>
                <a:avLst/>
                <a:gdLst>
                  <a:gd name="connsiteX0" fmla="*/ 34549 w 34549"/>
                  <a:gd name="connsiteY0" fmla="*/ 22432 h 31766"/>
                  <a:gd name="connsiteX1" fmla="*/ 19595 w 34549"/>
                  <a:gd name="connsiteY1" fmla="*/ 27766 h 31766"/>
                  <a:gd name="connsiteX2" fmla="*/ 8069 w 34549"/>
                  <a:gd name="connsiteY2" fmla="*/ 30718 h 31766"/>
                  <a:gd name="connsiteX3" fmla="*/ 10356 w 34549"/>
                  <a:gd name="connsiteY3" fmla="*/ 0 h 31766"/>
                  <a:gd name="connsiteX4" fmla="*/ 8641 w 34549"/>
                  <a:gd name="connsiteY4" fmla="*/ 19527 h 31766"/>
                  <a:gd name="connsiteX5" fmla="*/ 34549 w 34549"/>
                  <a:gd name="connsiteY5" fmla="*/ 22432 h 3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9" h="31766">
                    <a:moveTo>
                      <a:pt x="34549" y="22432"/>
                    </a:moveTo>
                    <a:cubicBezTo>
                      <a:pt x="28310" y="20812"/>
                      <a:pt x="22167" y="21336"/>
                      <a:pt x="19595" y="27766"/>
                    </a:cubicBezTo>
                    <a:cubicBezTo>
                      <a:pt x="16690" y="35100"/>
                      <a:pt x="11880" y="29956"/>
                      <a:pt x="8069" y="30718"/>
                    </a:cubicBezTo>
                    <a:cubicBezTo>
                      <a:pt x="-7361" y="19288"/>
                      <a:pt x="2735" y="10478"/>
                      <a:pt x="10356" y="0"/>
                    </a:cubicBezTo>
                    <a:cubicBezTo>
                      <a:pt x="14785" y="8334"/>
                      <a:pt x="7498" y="15002"/>
                      <a:pt x="8641" y="19527"/>
                    </a:cubicBezTo>
                    <a:cubicBezTo>
                      <a:pt x="18452" y="30671"/>
                      <a:pt x="27691" y="-23431"/>
                      <a:pt x="34549" y="22432"/>
                    </a:cubicBezTo>
                    <a:close/>
                  </a:path>
                </a:pathLst>
              </a:custGeom>
              <a:solidFill>
                <a:srgbClr val="FFC879"/>
              </a:solidFill>
              <a:ln w="4763" cap="flat">
                <a:noFill/>
                <a:prstDash val="solid"/>
                <a:miter/>
              </a:ln>
            </p:spPr>
            <p:txBody>
              <a:bodyPr rtlCol="0" anchor="ctr"/>
              <a:lstStyle/>
              <a:p>
                <a:endParaRPr lang="en-US"/>
              </a:p>
            </p:txBody>
          </p:sp>
          <p:sp>
            <p:nvSpPr>
              <p:cNvPr id="1397" name="Freeform: Shape 1396">
                <a:extLst>
                  <a:ext uri="{FF2B5EF4-FFF2-40B4-BE49-F238E27FC236}">
                    <a16:creationId xmlns:a16="http://schemas.microsoft.com/office/drawing/2014/main" id="{911DE8A7-65F8-C640-D930-DFDFC7F6B494}"/>
                  </a:ext>
                </a:extLst>
              </p:cNvPr>
              <p:cNvSpPr/>
              <p:nvPr/>
            </p:nvSpPr>
            <p:spPr>
              <a:xfrm>
                <a:off x="6736794" y="7181929"/>
                <a:ext cx="23193" cy="27278"/>
              </a:xfrm>
              <a:custGeom>
                <a:avLst/>
                <a:gdLst>
                  <a:gd name="connsiteX0" fmla="*/ 0 w 23193"/>
                  <a:gd name="connsiteY0" fmla="*/ 21209 h 27278"/>
                  <a:gd name="connsiteX1" fmla="*/ 23194 w 23193"/>
                  <a:gd name="connsiteY1" fmla="*/ 445 h 27278"/>
                  <a:gd name="connsiteX2" fmla="*/ 6096 w 23193"/>
                  <a:gd name="connsiteY2" fmla="*/ 24114 h 27278"/>
                  <a:gd name="connsiteX3" fmla="*/ 0 w 23193"/>
                  <a:gd name="connsiteY3" fmla="*/ 21161 h 27278"/>
                  <a:gd name="connsiteX4" fmla="*/ 0 w 23193"/>
                  <a:gd name="connsiteY4" fmla="*/ 21209 h 27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3" h="27278">
                    <a:moveTo>
                      <a:pt x="0" y="21209"/>
                    </a:moveTo>
                    <a:cubicBezTo>
                      <a:pt x="7192" y="14827"/>
                      <a:pt x="3048" y="-3032"/>
                      <a:pt x="23194" y="445"/>
                    </a:cubicBezTo>
                    <a:cubicBezTo>
                      <a:pt x="15240" y="8398"/>
                      <a:pt x="9620" y="15303"/>
                      <a:pt x="6096" y="24114"/>
                    </a:cubicBezTo>
                    <a:cubicBezTo>
                      <a:pt x="3715" y="29925"/>
                      <a:pt x="-47" y="27019"/>
                      <a:pt x="0" y="21161"/>
                    </a:cubicBezTo>
                    <a:lnTo>
                      <a:pt x="0" y="21209"/>
                    </a:lnTo>
                    <a:close/>
                  </a:path>
                </a:pathLst>
              </a:custGeom>
              <a:solidFill>
                <a:srgbClr val="FFC879"/>
              </a:solidFill>
              <a:ln w="4763" cap="flat">
                <a:noFill/>
                <a:prstDash val="solid"/>
                <a:miter/>
              </a:ln>
            </p:spPr>
            <p:txBody>
              <a:bodyPr rtlCol="0" anchor="ctr"/>
              <a:lstStyle/>
              <a:p>
                <a:endParaRPr lang="en-US"/>
              </a:p>
            </p:txBody>
          </p:sp>
          <p:sp>
            <p:nvSpPr>
              <p:cNvPr id="1398" name="Freeform: Shape 1397">
                <a:extLst>
                  <a:ext uri="{FF2B5EF4-FFF2-40B4-BE49-F238E27FC236}">
                    <a16:creationId xmlns:a16="http://schemas.microsoft.com/office/drawing/2014/main" id="{9DB14796-0D83-4F8B-A68A-1737E1030A8D}"/>
                  </a:ext>
                </a:extLst>
              </p:cNvPr>
              <p:cNvSpPr/>
              <p:nvPr/>
            </p:nvSpPr>
            <p:spPr>
              <a:xfrm>
                <a:off x="6773332" y="7288130"/>
                <a:ext cx="6788" cy="10067"/>
              </a:xfrm>
              <a:custGeom>
                <a:avLst/>
                <a:gdLst>
                  <a:gd name="connsiteX0" fmla="*/ 6658 w 6788"/>
                  <a:gd name="connsiteY0" fmla="*/ 10067 h 10067"/>
                  <a:gd name="connsiteX1" fmla="*/ 276 w 6788"/>
                  <a:gd name="connsiteY1" fmla="*/ 2066 h 10067"/>
                  <a:gd name="connsiteX2" fmla="*/ 2801 w 6788"/>
                  <a:gd name="connsiteY2" fmla="*/ 18 h 10067"/>
                  <a:gd name="connsiteX3" fmla="*/ 6658 w 6788"/>
                  <a:gd name="connsiteY3" fmla="*/ 10067 h 10067"/>
                  <a:gd name="connsiteX4" fmla="*/ 6658 w 6788"/>
                  <a:gd name="connsiteY4" fmla="*/ 10067 h 1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 h="10067">
                    <a:moveTo>
                      <a:pt x="6658" y="10067"/>
                    </a:moveTo>
                    <a:cubicBezTo>
                      <a:pt x="2658" y="8877"/>
                      <a:pt x="-1057" y="7352"/>
                      <a:pt x="276" y="2066"/>
                    </a:cubicBezTo>
                    <a:cubicBezTo>
                      <a:pt x="466" y="1208"/>
                      <a:pt x="2276" y="-172"/>
                      <a:pt x="2801" y="18"/>
                    </a:cubicBezTo>
                    <a:cubicBezTo>
                      <a:pt x="7563" y="1923"/>
                      <a:pt x="6801" y="6162"/>
                      <a:pt x="6658" y="10067"/>
                    </a:cubicBezTo>
                    <a:lnTo>
                      <a:pt x="6658" y="10067"/>
                    </a:lnTo>
                    <a:close/>
                  </a:path>
                </a:pathLst>
              </a:custGeom>
              <a:solidFill>
                <a:srgbClr val="FFC879"/>
              </a:solidFill>
              <a:ln w="4763" cap="flat">
                <a:noFill/>
                <a:prstDash val="solid"/>
                <a:miter/>
              </a:ln>
            </p:spPr>
            <p:txBody>
              <a:bodyPr rtlCol="0" anchor="ctr"/>
              <a:lstStyle/>
              <a:p>
                <a:endParaRPr lang="en-US"/>
              </a:p>
            </p:txBody>
          </p:sp>
          <p:sp>
            <p:nvSpPr>
              <p:cNvPr id="1399" name="Freeform: Shape 1398">
                <a:extLst>
                  <a:ext uri="{FF2B5EF4-FFF2-40B4-BE49-F238E27FC236}">
                    <a16:creationId xmlns:a16="http://schemas.microsoft.com/office/drawing/2014/main" id="{25AF1EB4-EFBE-1176-06CD-89DFBEE56135}"/>
                  </a:ext>
                </a:extLst>
              </p:cNvPr>
              <p:cNvSpPr/>
              <p:nvPr/>
            </p:nvSpPr>
            <p:spPr>
              <a:xfrm>
                <a:off x="6853856" y="7380661"/>
                <a:ext cx="59198" cy="32884"/>
              </a:xfrm>
              <a:custGeom>
                <a:avLst/>
                <a:gdLst>
                  <a:gd name="connsiteX0" fmla="*/ 59198 w 59198"/>
                  <a:gd name="connsiteY0" fmla="*/ 27264 h 32884"/>
                  <a:gd name="connsiteX1" fmla="*/ 39624 w 59198"/>
                  <a:gd name="connsiteY1" fmla="*/ 27455 h 32884"/>
                  <a:gd name="connsiteX2" fmla="*/ 16336 w 59198"/>
                  <a:gd name="connsiteY2" fmla="*/ 32884 h 32884"/>
                  <a:gd name="connsiteX3" fmla="*/ 0 w 59198"/>
                  <a:gd name="connsiteY3" fmla="*/ 30217 h 32884"/>
                  <a:gd name="connsiteX4" fmla="*/ 9810 w 59198"/>
                  <a:gd name="connsiteY4" fmla="*/ 11738 h 32884"/>
                  <a:gd name="connsiteX5" fmla="*/ 13478 w 59198"/>
                  <a:gd name="connsiteY5" fmla="*/ 213 h 32884"/>
                  <a:gd name="connsiteX6" fmla="*/ 21574 w 59198"/>
                  <a:gd name="connsiteY6" fmla="*/ 9357 h 32884"/>
                  <a:gd name="connsiteX7" fmla="*/ 31909 w 59198"/>
                  <a:gd name="connsiteY7" fmla="*/ 14453 h 32884"/>
                  <a:gd name="connsiteX8" fmla="*/ 53673 w 59198"/>
                  <a:gd name="connsiteY8" fmla="*/ 9595 h 32884"/>
                  <a:gd name="connsiteX9" fmla="*/ 51721 w 59198"/>
                  <a:gd name="connsiteY9" fmla="*/ 21787 h 32884"/>
                  <a:gd name="connsiteX10" fmla="*/ 59198 w 59198"/>
                  <a:gd name="connsiteY10" fmla="*/ 27264 h 3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98" h="32884">
                    <a:moveTo>
                      <a:pt x="59198" y="27264"/>
                    </a:moveTo>
                    <a:cubicBezTo>
                      <a:pt x="52673" y="33932"/>
                      <a:pt x="44101" y="33170"/>
                      <a:pt x="39624" y="27455"/>
                    </a:cubicBezTo>
                    <a:cubicBezTo>
                      <a:pt x="26718" y="11167"/>
                      <a:pt x="22098" y="22692"/>
                      <a:pt x="16336" y="32884"/>
                    </a:cubicBezTo>
                    <a:cubicBezTo>
                      <a:pt x="10906" y="31979"/>
                      <a:pt x="5429" y="31074"/>
                      <a:pt x="0" y="30217"/>
                    </a:cubicBezTo>
                    <a:cubicBezTo>
                      <a:pt x="3763" y="24311"/>
                      <a:pt x="12478" y="21168"/>
                      <a:pt x="9810" y="11738"/>
                    </a:cubicBezTo>
                    <a:cubicBezTo>
                      <a:pt x="8525" y="7262"/>
                      <a:pt x="6858" y="1594"/>
                      <a:pt x="13478" y="213"/>
                    </a:cubicBezTo>
                    <a:cubicBezTo>
                      <a:pt x="20336" y="-1263"/>
                      <a:pt x="19764" y="5261"/>
                      <a:pt x="21574" y="9357"/>
                    </a:cubicBezTo>
                    <a:cubicBezTo>
                      <a:pt x="23432" y="13596"/>
                      <a:pt x="28051" y="13596"/>
                      <a:pt x="31909" y="14453"/>
                    </a:cubicBezTo>
                    <a:cubicBezTo>
                      <a:pt x="39148" y="12834"/>
                      <a:pt x="46387" y="11215"/>
                      <a:pt x="53673" y="9595"/>
                    </a:cubicBezTo>
                    <a:cubicBezTo>
                      <a:pt x="56245" y="14167"/>
                      <a:pt x="54959" y="18168"/>
                      <a:pt x="51721" y="21787"/>
                    </a:cubicBezTo>
                    <a:cubicBezTo>
                      <a:pt x="52911" y="25407"/>
                      <a:pt x="55816" y="26645"/>
                      <a:pt x="59198" y="27264"/>
                    </a:cubicBezTo>
                    <a:close/>
                  </a:path>
                </a:pathLst>
              </a:custGeom>
              <a:solidFill>
                <a:srgbClr val="FFC878"/>
              </a:solidFill>
              <a:ln w="4763" cap="flat">
                <a:noFill/>
                <a:prstDash val="solid"/>
                <a:miter/>
              </a:ln>
            </p:spPr>
            <p:txBody>
              <a:bodyPr rtlCol="0" anchor="ctr"/>
              <a:lstStyle/>
              <a:p>
                <a:endParaRPr lang="en-US"/>
              </a:p>
            </p:txBody>
          </p:sp>
          <p:sp>
            <p:nvSpPr>
              <p:cNvPr id="1400" name="Freeform: Shape 1399">
                <a:extLst>
                  <a:ext uri="{FF2B5EF4-FFF2-40B4-BE49-F238E27FC236}">
                    <a16:creationId xmlns:a16="http://schemas.microsoft.com/office/drawing/2014/main" id="{AB1F273D-52A8-95C3-2065-2C4FD980B38E}"/>
                  </a:ext>
                </a:extLst>
              </p:cNvPr>
              <p:cNvSpPr/>
              <p:nvPr/>
            </p:nvSpPr>
            <p:spPr>
              <a:xfrm>
                <a:off x="6994582" y="7348775"/>
                <a:ext cx="20033" cy="29582"/>
              </a:xfrm>
              <a:custGeom>
                <a:avLst/>
                <a:gdLst>
                  <a:gd name="connsiteX0" fmla="*/ 18246 w 20033"/>
                  <a:gd name="connsiteY0" fmla="*/ 0 h 29582"/>
                  <a:gd name="connsiteX1" fmla="*/ 18294 w 20033"/>
                  <a:gd name="connsiteY1" fmla="*/ 11049 h 29582"/>
                  <a:gd name="connsiteX2" fmla="*/ 10864 w 20033"/>
                  <a:gd name="connsiteY2" fmla="*/ 29575 h 29582"/>
                  <a:gd name="connsiteX3" fmla="*/ 911 w 20033"/>
                  <a:gd name="connsiteY3" fmla="*/ 11811 h 29582"/>
                  <a:gd name="connsiteX4" fmla="*/ 14436 w 20033"/>
                  <a:gd name="connsiteY4" fmla="*/ 1191 h 29582"/>
                  <a:gd name="connsiteX5" fmla="*/ 18246 w 20033"/>
                  <a:gd name="connsiteY5" fmla="*/ 0 h 2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33" h="29582">
                    <a:moveTo>
                      <a:pt x="18246" y="0"/>
                    </a:moveTo>
                    <a:cubicBezTo>
                      <a:pt x="21675" y="3667"/>
                      <a:pt x="19294" y="7763"/>
                      <a:pt x="18294" y="11049"/>
                    </a:cubicBezTo>
                    <a:cubicBezTo>
                      <a:pt x="16341" y="17621"/>
                      <a:pt x="19913" y="29194"/>
                      <a:pt x="10864" y="29575"/>
                    </a:cubicBezTo>
                    <a:cubicBezTo>
                      <a:pt x="2482" y="29908"/>
                      <a:pt x="3006" y="18479"/>
                      <a:pt x="911" y="11811"/>
                    </a:cubicBezTo>
                    <a:cubicBezTo>
                      <a:pt x="-3613" y="-2620"/>
                      <a:pt x="9960" y="4857"/>
                      <a:pt x="14436" y="1191"/>
                    </a:cubicBezTo>
                    <a:cubicBezTo>
                      <a:pt x="15341" y="428"/>
                      <a:pt x="16865" y="428"/>
                      <a:pt x="18246" y="0"/>
                    </a:cubicBezTo>
                    <a:close/>
                  </a:path>
                </a:pathLst>
              </a:custGeom>
              <a:solidFill>
                <a:srgbClr val="FFCB80"/>
              </a:solidFill>
              <a:ln w="4763" cap="flat">
                <a:noFill/>
                <a:prstDash val="solid"/>
                <a:miter/>
              </a:ln>
            </p:spPr>
            <p:txBody>
              <a:bodyPr rtlCol="0" anchor="ctr"/>
              <a:lstStyle/>
              <a:p>
                <a:endParaRPr lang="en-US"/>
              </a:p>
            </p:txBody>
          </p:sp>
          <p:sp>
            <p:nvSpPr>
              <p:cNvPr id="1401" name="Freeform: Shape 1400">
                <a:extLst>
                  <a:ext uri="{FF2B5EF4-FFF2-40B4-BE49-F238E27FC236}">
                    <a16:creationId xmlns:a16="http://schemas.microsoft.com/office/drawing/2014/main" id="{2EF06A3C-7B65-9032-7C24-6AFE79E0DD33}"/>
                  </a:ext>
                </a:extLst>
              </p:cNvPr>
              <p:cNvSpPr/>
              <p:nvPr/>
            </p:nvSpPr>
            <p:spPr>
              <a:xfrm>
                <a:off x="6882881" y="7374838"/>
                <a:ext cx="13742" cy="10394"/>
              </a:xfrm>
              <a:custGeom>
                <a:avLst/>
                <a:gdLst>
                  <a:gd name="connsiteX0" fmla="*/ 13743 w 13742"/>
                  <a:gd name="connsiteY0" fmla="*/ 5227 h 10394"/>
                  <a:gd name="connsiteX1" fmla="*/ 4885 w 13742"/>
                  <a:gd name="connsiteY1" fmla="*/ 8036 h 10394"/>
                  <a:gd name="connsiteX2" fmla="*/ 741 w 13742"/>
                  <a:gd name="connsiteY2" fmla="*/ 3369 h 10394"/>
                  <a:gd name="connsiteX3" fmla="*/ 13743 w 13742"/>
                  <a:gd name="connsiteY3" fmla="*/ 5227 h 10394"/>
                </a:gdLst>
                <a:ahLst/>
                <a:cxnLst>
                  <a:cxn ang="0">
                    <a:pos x="connsiteX0" y="connsiteY0"/>
                  </a:cxn>
                  <a:cxn ang="0">
                    <a:pos x="connsiteX1" y="connsiteY1"/>
                  </a:cxn>
                  <a:cxn ang="0">
                    <a:pos x="connsiteX2" y="connsiteY2"/>
                  </a:cxn>
                  <a:cxn ang="0">
                    <a:pos x="connsiteX3" y="connsiteY3"/>
                  </a:cxn>
                </a:cxnLst>
                <a:rect l="l" t="t" r="r" b="b"/>
                <a:pathLst>
                  <a:path w="13742" h="10394">
                    <a:moveTo>
                      <a:pt x="13743" y="5227"/>
                    </a:moveTo>
                    <a:cubicBezTo>
                      <a:pt x="12791" y="12466"/>
                      <a:pt x="8980" y="10799"/>
                      <a:pt x="4885" y="8036"/>
                    </a:cubicBezTo>
                    <a:cubicBezTo>
                      <a:pt x="2599" y="7180"/>
                      <a:pt x="-1735" y="6227"/>
                      <a:pt x="741" y="3369"/>
                    </a:cubicBezTo>
                    <a:cubicBezTo>
                      <a:pt x="5123" y="-1822"/>
                      <a:pt x="10171" y="-869"/>
                      <a:pt x="13743" y="5227"/>
                    </a:cubicBezTo>
                    <a:close/>
                  </a:path>
                </a:pathLst>
              </a:custGeom>
              <a:solidFill>
                <a:srgbClr val="FFC878"/>
              </a:solidFill>
              <a:ln w="4763" cap="flat">
                <a:noFill/>
                <a:prstDash val="solid"/>
                <a:miter/>
              </a:ln>
            </p:spPr>
            <p:txBody>
              <a:bodyPr rtlCol="0" anchor="ctr"/>
              <a:lstStyle/>
              <a:p>
                <a:endParaRPr lang="en-US"/>
              </a:p>
            </p:txBody>
          </p:sp>
          <p:sp>
            <p:nvSpPr>
              <p:cNvPr id="1402" name="Freeform: Shape 1401">
                <a:extLst>
                  <a:ext uri="{FF2B5EF4-FFF2-40B4-BE49-F238E27FC236}">
                    <a16:creationId xmlns:a16="http://schemas.microsoft.com/office/drawing/2014/main" id="{AC7D5F4F-4BE9-B3EC-DAB4-3D3B70700EFD}"/>
                  </a:ext>
                </a:extLst>
              </p:cNvPr>
              <p:cNvSpPr/>
              <p:nvPr/>
            </p:nvSpPr>
            <p:spPr>
              <a:xfrm>
                <a:off x="7101283" y="6811229"/>
                <a:ext cx="244124" cy="259511"/>
              </a:xfrm>
              <a:custGeom>
                <a:avLst/>
                <a:gdLst>
                  <a:gd name="connsiteX0" fmla="*/ 100616 w 244124"/>
                  <a:gd name="connsiteY0" fmla="*/ 107064 h 259511"/>
                  <a:gd name="connsiteX1" fmla="*/ 146479 w 244124"/>
                  <a:gd name="connsiteY1" fmla="*/ 60010 h 259511"/>
                  <a:gd name="connsiteX2" fmla="*/ 156433 w 244124"/>
                  <a:gd name="connsiteY2" fmla="*/ 49009 h 259511"/>
                  <a:gd name="connsiteX3" fmla="*/ 195819 w 244124"/>
                  <a:gd name="connsiteY3" fmla="*/ 13242 h 259511"/>
                  <a:gd name="connsiteX4" fmla="*/ 227204 w 244124"/>
                  <a:gd name="connsiteY4" fmla="*/ 2622 h 259511"/>
                  <a:gd name="connsiteX5" fmla="*/ 243873 w 244124"/>
                  <a:gd name="connsiteY5" fmla="*/ 7766 h 259511"/>
                  <a:gd name="connsiteX6" fmla="*/ 242301 w 244124"/>
                  <a:gd name="connsiteY6" fmla="*/ 12719 h 259511"/>
                  <a:gd name="connsiteX7" fmla="*/ 50515 w 244124"/>
                  <a:gd name="connsiteY7" fmla="*/ 217078 h 259511"/>
                  <a:gd name="connsiteX8" fmla="*/ 9034 w 244124"/>
                  <a:gd name="connsiteY8" fmla="*/ 259512 h 259511"/>
                  <a:gd name="connsiteX9" fmla="*/ 1223 w 244124"/>
                  <a:gd name="connsiteY9" fmla="*/ 248272 h 259511"/>
                  <a:gd name="connsiteX10" fmla="*/ 18273 w 244124"/>
                  <a:gd name="connsiteY10" fmla="*/ 214458 h 259511"/>
                  <a:gd name="connsiteX11" fmla="*/ 20131 w 244124"/>
                  <a:gd name="connsiteY11" fmla="*/ 194694 h 259511"/>
                  <a:gd name="connsiteX12" fmla="*/ 25274 w 244124"/>
                  <a:gd name="connsiteY12" fmla="*/ 187169 h 259511"/>
                  <a:gd name="connsiteX13" fmla="*/ 37561 w 244124"/>
                  <a:gd name="connsiteY13" fmla="*/ 168547 h 259511"/>
                  <a:gd name="connsiteX14" fmla="*/ 87901 w 244124"/>
                  <a:gd name="connsiteY14" fmla="*/ 118160 h 259511"/>
                  <a:gd name="connsiteX15" fmla="*/ 91901 w 244124"/>
                  <a:gd name="connsiteY15" fmla="*/ 114588 h 259511"/>
                  <a:gd name="connsiteX16" fmla="*/ 100616 w 244124"/>
                  <a:gd name="connsiteY16" fmla="*/ 107064 h 25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124" h="259511">
                    <a:moveTo>
                      <a:pt x="100616" y="107064"/>
                    </a:moveTo>
                    <a:cubicBezTo>
                      <a:pt x="116809" y="92253"/>
                      <a:pt x="134811" y="79203"/>
                      <a:pt x="146479" y="60010"/>
                    </a:cubicBezTo>
                    <a:cubicBezTo>
                      <a:pt x="149194" y="55819"/>
                      <a:pt x="151004" y="50771"/>
                      <a:pt x="156433" y="49009"/>
                    </a:cubicBezTo>
                    <a:cubicBezTo>
                      <a:pt x="169577" y="37103"/>
                      <a:pt x="182674" y="25149"/>
                      <a:pt x="195819" y="13242"/>
                    </a:cubicBezTo>
                    <a:cubicBezTo>
                      <a:pt x="206440" y="10671"/>
                      <a:pt x="218870" y="15767"/>
                      <a:pt x="227204" y="2622"/>
                    </a:cubicBezTo>
                    <a:cubicBezTo>
                      <a:pt x="230395" y="-2426"/>
                      <a:pt x="239967" y="98"/>
                      <a:pt x="243873" y="7766"/>
                    </a:cubicBezTo>
                    <a:cubicBezTo>
                      <a:pt x="244492" y="9766"/>
                      <a:pt x="243968" y="11433"/>
                      <a:pt x="242301" y="12719"/>
                    </a:cubicBezTo>
                    <a:cubicBezTo>
                      <a:pt x="178388" y="80870"/>
                      <a:pt x="114523" y="149021"/>
                      <a:pt x="50515" y="217078"/>
                    </a:cubicBezTo>
                    <a:cubicBezTo>
                      <a:pt x="36989" y="231508"/>
                      <a:pt x="22845" y="245367"/>
                      <a:pt x="9034" y="259512"/>
                    </a:cubicBezTo>
                    <a:cubicBezTo>
                      <a:pt x="2557" y="258369"/>
                      <a:pt x="-2397" y="253653"/>
                      <a:pt x="1223" y="248272"/>
                    </a:cubicBezTo>
                    <a:cubicBezTo>
                      <a:pt x="8367" y="237651"/>
                      <a:pt x="5748" y="222697"/>
                      <a:pt x="18273" y="214458"/>
                    </a:cubicBezTo>
                    <a:cubicBezTo>
                      <a:pt x="25131" y="209934"/>
                      <a:pt x="26178" y="201933"/>
                      <a:pt x="20131" y="194694"/>
                    </a:cubicBezTo>
                    <a:cubicBezTo>
                      <a:pt x="21845" y="192170"/>
                      <a:pt x="23559" y="189693"/>
                      <a:pt x="25274" y="187169"/>
                    </a:cubicBezTo>
                    <a:cubicBezTo>
                      <a:pt x="29846" y="181311"/>
                      <a:pt x="31560" y="173501"/>
                      <a:pt x="37561" y="168547"/>
                    </a:cubicBezTo>
                    <a:cubicBezTo>
                      <a:pt x="56468" y="153879"/>
                      <a:pt x="67041" y="130924"/>
                      <a:pt x="87901" y="118160"/>
                    </a:cubicBezTo>
                    <a:cubicBezTo>
                      <a:pt x="89234" y="116970"/>
                      <a:pt x="90568" y="115779"/>
                      <a:pt x="91901" y="114588"/>
                    </a:cubicBezTo>
                    <a:cubicBezTo>
                      <a:pt x="93425" y="110445"/>
                      <a:pt x="97616" y="109398"/>
                      <a:pt x="100616" y="107064"/>
                    </a:cubicBezTo>
                    <a:close/>
                  </a:path>
                </a:pathLst>
              </a:custGeom>
              <a:solidFill>
                <a:srgbClr val="FF9600"/>
              </a:solidFill>
              <a:ln w="4763" cap="flat">
                <a:noFill/>
                <a:prstDash val="solid"/>
                <a:miter/>
              </a:ln>
            </p:spPr>
            <p:txBody>
              <a:bodyPr rtlCol="0" anchor="ctr"/>
              <a:lstStyle/>
              <a:p>
                <a:endParaRPr lang="en-US"/>
              </a:p>
            </p:txBody>
          </p:sp>
          <p:sp>
            <p:nvSpPr>
              <p:cNvPr id="1403" name="Freeform: Shape 1402">
                <a:extLst>
                  <a:ext uri="{FF2B5EF4-FFF2-40B4-BE49-F238E27FC236}">
                    <a16:creationId xmlns:a16="http://schemas.microsoft.com/office/drawing/2014/main" id="{C720ACFD-6AC1-9C69-C613-CD273F54606E}"/>
                  </a:ext>
                </a:extLst>
              </p:cNvPr>
              <p:cNvSpPr/>
              <p:nvPr/>
            </p:nvSpPr>
            <p:spPr>
              <a:xfrm>
                <a:off x="7030205" y="6872715"/>
                <a:ext cx="138118" cy="149218"/>
              </a:xfrm>
              <a:custGeom>
                <a:avLst/>
                <a:gdLst>
                  <a:gd name="connsiteX0" fmla="*/ 120735 w 138118"/>
                  <a:gd name="connsiteY0" fmla="*/ 0 h 149218"/>
                  <a:gd name="connsiteX1" fmla="*/ 122450 w 138118"/>
                  <a:gd name="connsiteY1" fmla="*/ 16716 h 149218"/>
                  <a:gd name="connsiteX2" fmla="*/ 138119 w 138118"/>
                  <a:gd name="connsiteY2" fmla="*/ 23432 h 149218"/>
                  <a:gd name="connsiteX3" fmla="*/ 136785 w 138118"/>
                  <a:gd name="connsiteY3" fmla="*/ 31575 h 149218"/>
                  <a:gd name="connsiteX4" fmla="*/ 102162 w 138118"/>
                  <a:gd name="connsiteY4" fmla="*/ 56817 h 149218"/>
                  <a:gd name="connsiteX5" fmla="*/ 96542 w 138118"/>
                  <a:gd name="connsiteY5" fmla="*/ 56483 h 149218"/>
                  <a:gd name="connsiteX6" fmla="*/ 82112 w 138118"/>
                  <a:gd name="connsiteY6" fmla="*/ 77724 h 149218"/>
                  <a:gd name="connsiteX7" fmla="*/ 76492 w 138118"/>
                  <a:gd name="connsiteY7" fmla="*/ 118110 h 149218"/>
                  <a:gd name="connsiteX8" fmla="*/ 79349 w 138118"/>
                  <a:gd name="connsiteY8" fmla="*/ 134779 h 149218"/>
                  <a:gd name="connsiteX9" fmla="*/ 38582 w 138118"/>
                  <a:gd name="connsiteY9" fmla="*/ 145542 h 149218"/>
                  <a:gd name="connsiteX10" fmla="*/ 47298 w 138118"/>
                  <a:gd name="connsiteY10" fmla="*/ 117634 h 149218"/>
                  <a:gd name="connsiteX11" fmla="*/ 63157 w 138118"/>
                  <a:gd name="connsiteY11" fmla="*/ 58627 h 149218"/>
                  <a:gd name="connsiteX12" fmla="*/ 47298 w 138118"/>
                  <a:gd name="connsiteY12" fmla="*/ 117634 h 149218"/>
                  <a:gd name="connsiteX13" fmla="*/ 14531 w 138118"/>
                  <a:gd name="connsiteY13" fmla="*/ 142637 h 149218"/>
                  <a:gd name="connsiteX14" fmla="*/ 4007 w 138118"/>
                  <a:gd name="connsiteY14" fmla="*/ 144399 h 149218"/>
                  <a:gd name="connsiteX15" fmla="*/ 1958 w 138118"/>
                  <a:gd name="connsiteY15" fmla="*/ 131969 h 149218"/>
                  <a:gd name="connsiteX16" fmla="*/ 27533 w 138118"/>
                  <a:gd name="connsiteY16" fmla="*/ 89392 h 149218"/>
                  <a:gd name="connsiteX17" fmla="*/ 22437 w 138118"/>
                  <a:gd name="connsiteY17" fmla="*/ 74772 h 149218"/>
                  <a:gd name="connsiteX18" fmla="*/ 41678 w 138118"/>
                  <a:gd name="connsiteY18" fmla="*/ 70438 h 149218"/>
                  <a:gd name="connsiteX19" fmla="*/ 51441 w 138118"/>
                  <a:gd name="connsiteY19" fmla="*/ 63008 h 149218"/>
                  <a:gd name="connsiteX20" fmla="*/ 68633 w 138118"/>
                  <a:gd name="connsiteY20" fmla="*/ 36624 h 149218"/>
                  <a:gd name="connsiteX21" fmla="*/ 109877 w 138118"/>
                  <a:gd name="connsiteY21" fmla="*/ 8144 h 149218"/>
                  <a:gd name="connsiteX22" fmla="*/ 120735 w 138118"/>
                  <a:gd name="connsiteY22" fmla="*/ 0 h 14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118" h="149218">
                    <a:moveTo>
                      <a:pt x="120735" y="0"/>
                    </a:moveTo>
                    <a:cubicBezTo>
                      <a:pt x="121307" y="5572"/>
                      <a:pt x="121878" y="11145"/>
                      <a:pt x="122450" y="16716"/>
                    </a:cubicBezTo>
                    <a:cubicBezTo>
                      <a:pt x="120402" y="35814"/>
                      <a:pt x="135118" y="16002"/>
                      <a:pt x="138119" y="23432"/>
                    </a:cubicBezTo>
                    <a:cubicBezTo>
                      <a:pt x="137690" y="26146"/>
                      <a:pt x="137214" y="28861"/>
                      <a:pt x="136785" y="31575"/>
                    </a:cubicBezTo>
                    <a:cubicBezTo>
                      <a:pt x="128212" y="44005"/>
                      <a:pt x="112973" y="47340"/>
                      <a:pt x="102162" y="56817"/>
                    </a:cubicBezTo>
                    <a:cubicBezTo>
                      <a:pt x="100256" y="56960"/>
                      <a:pt x="98399" y="56817"/>
                      <a:pt x="96542" y="56483"/>
                    </a:cubicBezTo>
                    <a:cubicBezTo>
                      <a:pt x="78968" y="54864"/>
                      <a:pt x="89255" y="72247"/>
                      <a:pt x="82112" y="77724"/>
                    </a:cubicBezTo>
                    <a:cubicBezTo>
                      <a:pt x="76159" y="90583"/>
                      <a:pt x="70586" y="103537"/>
                      <a:pt x="76492" y="118110"/>
                    </a:cubicBezTo>
                    <a:cubicBezTo>
                      <a:pt x="82874" y="122873"/>
                      <a:pt x="86636" y="130540"/>
                      <a:pt x="79349" y="134779"/>
                    </a:cubicBezTo>
                    <a:cubicBezTo>
                      <a:pt x="67205" y="141875"/>
                      <a:pt x="55727" y="155877"/>
                      <a:pt x="38582" y="145542"/>
                    </a:cubicBezTo>
                    <a:cubicBezTo>
                      <a:pt x="44678" y="137208"/>
                      <a:pt x="47107" y="127778"/>
                      <a:pt x="47298" y="117634"/>
                    </a:cubicBezTo>
                    <a:cubicBezTo>
                      <a:pt x="59299" y="98727"/>
                      <a:pt x="61919" y="77248"/>
                      <a:pt x="63157" y="58627"/>
                    </a:cubicBezTo>
                    <a:cubicBezTo>
                      <a:pt x="64442" y="77962"/>
                      <a:pt x="51775" y="96631"/>
                      <a:pt x="47298" y="117634"/>
                    </a:cubicBezTo>
                    <a:cubicBezTo>
                      <a:pt x="40297" y="131064"/>
                      <a:pt x="24676" y="133255"/>
                      <a:pt x="14531" y="142637"/>
                    </a:cubicBezTo>
                    <a:cubicBezTo>
                      <a:pt x="11674" y="145304"/>
                      <a:pt x="8007" y="148828"/>
                      <a:pt x="4007" y="144399"/>
                    </a:cubicBezTo>
                    <a:cubicBezTo>
                      <a:pt x="911" y="140923"/>
                      <a:pt x="-2090" y="137636"/>
                      <a:pt x="1958" y="131969"/>
                    </a:cubicBezTo>
                    <a:cubicBezTo>
                      <a:pt x="11626" y="118348"/>
                      <a:pt x="17437" y="101013"/>
                      <a:pt x="27533" y="89392"/>
                    </a:cubicBezTo>
                    <a:cubicBezTo>
                      <a:pt x="39773" y="75295"/>
                      <a:pt x="24771" y="79153"/>
                      <a:pt x="22437" y="74772"/>
                    </a:cubicBezTo>
                    <a:cubicBezTo>
                      <a:pt x="28057" y="69675"/>
                      <a:pt x="34724" y="69532"/>
                      <a:pt x="41678" y="70438"/>
                    </a:cubicBezTo>
                    <a:cubicBezTo>
                      <a:pt x="47488" y="71200"/>
                      <a:pt x="52584" y="68437"/>
                      <a:pt x="51441" y="63008"/>
                    </a:cubicBezTo>
                    <a:cubicBezTo>
                      <a:pt x="47917" y="46720"/>
                      <a:pt x="64157" y="44720"/>
                      <a:pt x="68633" y="36624"/>
                    </a:cubicBezTo>
                    <a:cubicBezTo>
                      <a:pt x="78587" y="18479"/>
                      <a:pt x="86588" y="4953"/>
                      <a:pt x="109877" y="8144"/>
                    </a:cubicBezTo>
                    <a:cubicBezTo>
                      <a:pt x="112210" y="8430"/>
                      <a:pt x="115402" y="762"/>
                      <a:pt x="120735" y="0"/>
                    </a:cubicBezTo>
                    <a:close/>
                  </a:path>
                </a:pathLst>
              </a:custGeom>
              <a:solidFill>
                <a:srgbClr val="FFD190"/>
              </a:solidFill>
              <a:ln w="4763" cap="flat">
                <a:noFill/>
                <a:prstDash val="solid"/>
                <a:miter/>
              </a:ln>
            </p:spPr>
            <p:txBody>
              <a:bodyPr rtlCol="0" anchor="ctr"/>
              <a:lstStyle/>
              <a:p>
                <a:endParaRPr lang="en-US"/>
              </a:p>
            </p:txBody>
          </p:sp>
          <p:sp>
            <p:nvSpPr>
              <p:cNvPr id="1404" name="Freeform: Shape 1403">
                <a:extLst>
                  <a:ext uri="{FF2B5EF4-FFF2-40B4-BE49-F238E27FC236}">
                    <a16:creationId xmlns:a16="http://schemas.microsoft.com/office/drawing/2014/main" id="{007639F3-FB78-D916-3573-846BBB5FF382}"/>
                  </a:ext>
                </a:extLst>
              </p:cNvPr>
              <p:cNvSpPr/>
              <p:nvPr/>
            </p:nvSpPr>
            <p:spPr>
              <a:xfrm>
                <a:off x="7032926" y="7005923"/>
                <a:ext cx="96462" cy="102298"/>
              </a:xfrm>
              <a:custGeom>
                <a:avLst/>
                <a:gdLst>
                  <a:gd name="connsiteX0" fmla="*/ 88488 w 96462"/>
                  <a:gd name="connsiteY0" fmla="*/ 0 h 102298"/>
                  <a:gd name="connsiteX1" fmla="*/ 88249 w 96462"/>
                  <a:gd name="connsiteY1" fmla="*/ 27241 h 102298"/>
                  <a:gd name="connsiteX2" fmla="*/ 77391 w 96462"/>
                  <a:gd name="connsiteY2" fmla="*/ 64818 h 102298"/>
                  <a:gd name="connsiteX3" fmla="*/ 77200 w 96462"/>
                  <a:gd name="connsiteY3" fmla="*/ 65008 h 102298"/>
                  <a:gd name="connsiteX4" fmla="*/ 69675 w 96462"/>
                  <a:gd name="connsiteY4" fmla="*/ 67627 h 102298"/>
                  <a:gd name="connsiteX5" fmla="*/ 33814 w 96462"/>
                  <a:gd name="connsiteY5" fmla="*/ 88820 h 102298"/>
                  <a:gd name="connsiteX6" fmla="*/ 7668 w 96462"/>
                  <a:gd name="connsiteY6" fmla="*/ 102298 h 102298"/>
                  <a:gd name="connsiteX7" fmla="*/ 0 w 96462"/>
                  <a:gd name="connsiteY7" fmla="*/ 98441 h 102298"/>
                  <a:gd name="connsiteX8" fmla="*/ 1714 w 96462"/>
                  <a:gd name="connsiteY8" fmla="*/ 94773 h 102298"/>
                  <a:gd name="connsiteX9" fmla="*/ 17050 w 96462"/>
                  <a:gd name="connsiteY9" fmla="*/ 76438 h 102298"/>
                  <a:gd name="connsiteX10" fmla="*/ 88488 w 96462"/>
                  <a:gd name="connsiteY10" fmla="*/ 0 h 10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462" h="102298">
                    <a:moveTo>
                      <a:pt x="88488" y="0"/>
                    </a:moveTo>
                    <a:cubicBezTo>
                      <a:pt x="103394" y="9477"/>
                      <a:pt x="93869" y="16764"/>
                      <a:pt x="88249" y="27241"/>
                    </a:cubicBezTo>
                    <a:cubicBezTo>
                      <a:pt x="82296" y="38290"/>
                      <a:pt x="69104" y="49053"/>
                      <a:pt x="77391" y="64818"/>
                    </a:cubicBezTo>
                    <a:lnTo>
                      <a:pt x="77200" y="65008"/>
                    </a:lnTo>
                    <a:cubicBezTo>
                      <a:pt x="74914" y="66627"/>
                      <a:pt x="72009" y="68199"/>
                      <a:pt x="69675" y="67627"/>
                    </a:cubicBezTo>
                    <a:cubicBezTo>
                      <a:pt x="50673" y="63008"/>
                      <a:pt x="36957" y="66817"/>
                      <a:pt x="33814" y="88820"/>
                    </a:cubicBezTo>
                    <a:cubicBezTo>
                      <a:pt x="21860" y="86963"/>
                      <a:pt x="17764" y="100489"/>
                      <a:pt x="7668" y="102298"/>
                    </a:cubicBezTo>
                    <a:cubicBezTo>
                      <a:pt x="4477" y="102298"/>
                      <a:pt x="1762" y="101298"/>
                      <a:pt x="0" y="98441"/>
                    </a:cubicBezTo>
                    <a:cubicBezTo>
                      <a:pt x="381" y="97155"/>
                      <a:pt x="953" y="95916"/>
                      <a:pt x="1714" y="94773"/>
                    </a:cubicBezTo>
                    <a:cubicBezTo>
                      <a:pt x="7620" y="89297"/>
                      <a:pt x="11049" y="81819"/>
                      <a:pt x="17050" y="76438"/>
                    </a:cubicBezTo>
                    <a:cubicBezTo>
                      <a:pt x="40863" y="50959"/>
                      <a:pt x="64675" y="25479"/>
                      <a:pt x="88488" y="0"/>
                    </a:cubicBezTo>
                    <a:close/>
                  </a:path>
                </a:pathLst>
              </a:custGeom>
              <a:solidFill>
                <a:srgbClr val="FF9100"/>
              </a:solidFill>
              <a:ln w="4763" cap="flat">
                <a:noFill/>
                <a:prstDash val="solid"/>
                <a:miter/>
              </a:ln>
            </p:spPr>
            <p:txBody>
              <a:bodyPr rtlCol="0" anchor="ctr"/>
              <a:lstStyle/>
              <a:p>
                <a:endParaRPr lang="en-US"/>
              </a:p>
            </p:txBody>
          </p:sp>
          <p:sp>
            <p:nvSpPr>
              <p:cNvPr id="1405" name="Freeform: Shape 1404">
                <a:extLst>
                  <a:ext uri="{FF2B5EF4-FFF2-40B4-BE49-F238E27FC236}">
                    <a16:creationId xmlns:a16="http://schemas.microsoft.com/office/drawing/2014/main" id="{82DF955F-57B8-6905-7EE8-EF9FE3E66253}"/>
                  </a:ext>
                </a:extLst>
              </p:cNvPr>
              <p:cNvSpPr/>
              <p:nvPr/>
            </p:nvSpPr>
            <p:spPr>
              <a:xfrm>
                <a:off x="7099191" y="6926679"/>
                <a:ext cx="63365" cy="71719"/>
              </a:xfrm>
              <a:custGeom>
                <a:avLst/>
                <a:gdLst>
                  <a:gd name="connsiteX0" fmla="*/ 7506 w 63365"/>
                  <a:gd name="connsiteY0" fmla="*/ 64147 h 71719"/>
                  <a:gd name="connsiteX1" fmla="*/ 10173 w 63365"/>
                  <a:gd name="connsiteY1" fmla="*/ 22713 h 71719"/>
                  <a:gd name="connsiteX2" fmla="*/ 13173 w 63365"/>
                  <a:gd name="connsiteY2" fmla="*/ 17665 h 71719"/>
                  <a:gd name="connsiteX3" fmla="*/ 19603 w 63365"/>
                  <a:gd name="connsiteY3" fmla="*/ 7759 h 71719"/>
                  <a:gd name="connsiteX4" fmla="*/ 23841 w 63365"/>
                  <a:gd name="connsiteY4" fmla="*/ 18189 h 71719"/>
                  <a:gd name="connsiteX5" fmla="*/ 30461 w 63365"/>
                  <a:gd name="connsiteY5" fmla="*/ 853 h 71719"/>
                  <a:gd name="connsiteX6" fmla="*/ 30461 w 63365"/>
                  <a:gd name="connsiteY6" fmla="*/ 853 h 71719"/>
                  <a:gd name="connsiteX7" fmla="*/ 51750 w 63365"/>
                  <a:gd name="connsiteY7" fmla="*/ 4140 h 71719"/>
                  <a:gd name="connsiteX8" fmla="*/ 56131 w 63365"/>
                  <a:gd name="connsiteY8" fmla="*/ 29714 h 71719"/>
                  <a:gd name="connsiteX9" fmla="*/ 41653 w 63365"/>
                  <a:gd name="connsiteY9" fmla="*/ 57099 h 71719"/>
                  <a:gd name="connsiteX10" fmla="*/ 27366 w 63365"/>
                  <a:gd name="connsiteY10" fmla="*/ 71719 h 71719"/>
                  <a:gd name="connsiteX11" fmla="*/ 15840 w 63365"/>
                  <a:gd name="connsiteY11" fmla="*/ 52193 h 71719"/>
                  <a:gd name="connsiteX12" fmla="*/ 7506 w 63365"/>
                  <a:gd name="connsiteY12" fmla="*/ 64147 h 7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65" h="71719">
                    <a:moveTo>
                      <a:pt x="7506" y="64147"/>
                    </a:moveTo>
                    <a:cubicBezTo>
                      <a:pt x="-6353" y="49383"/>
                      <a:pt x="1648" y="36048"/>
                      <a:pt x="10173" y="22713"/>
                    </a:cubicBezTo>
                    <a:cubicBezTo>
                      <a:pt x="11935" y="21522"/>
                      <a:pt x="12316" y="19522"/>
                      <a:pt x="13173" y="17665"/>
                    </a:cubicBezTo>
                    <a:cubicBezTo>
                      <a:pt x="14840" y="13998"/>
                      <a:pt x="11887" y="6378"/>
                      <a:pt x="19603" y="7759"/>
                    </a:cubicBezTo>
                    <a:cubicBezTo>
                      <a:pt x="24365" y="8616"/>
                      <a:pt x="20650" y="15379"/>
                      <a:pt x="23841" y="18189"/>
                    </a:cubicBezTo>
                    <a:cubicBezTo>
                      <a:pt x="22175" y="10997"/>
                      <a:pt x="20507" y="3711"/>
                      <a:pt x="30461" y="853"/>
                    </a:cubicBezTo>
                    <a:lnTo>
                      <a:pt x="30461" y="853"/>
                    </a:lnTo>
                    <a:cubicBezTo>
                      <a:pt x="38081" y="-1813"/>
                      <a:pt x="45034" y="2472"/>
                      <a:pt x="51750" y="4140"/>
                    </a:cubicBezTo>
                    <a:cubicBezTo>
                      <a:pt x="65275" y="7473"/>
                      <a:pt x="67323" y="21189"/>
                      <a:pt x="56131" y="29714"/>
                    </a:cubicBezTo>
                    <a:cubicBezTo>
                      <a:pt x="46796" y="36763"/>
                      <a:pt x="36319" y="42573"/>
                      <a:pt x="41653" y="57099"/>
                    </a:cubicBezTo>
                    <a:cubicBezTo>
                      <a:pt x="36891" y="61956"/>
                      <a:pt x="32128" y="66814"/>
                      <a:pt x="27366" y="71719"/>
                    </a:cubicBezTo>
                    <a:cubicBezTo>
                      <a:pt x="30080" y="61337"/>
                      <a:pt x="26127" y="54384"/>
                      <a:pt x="15840" y="52193"/>
                    </a:cubicBezTo>
                    <a:cubicBezTo>
                      <a:pt x="4839" y="49860"/>
                      <a:pt x="10602" y="60289"/>
                      <a:pt x="7506" y="64147"/>
                    </a:cubicBezTo>
                    <a:close/>
                  </a:path>
                </a:pathLst>
              </a:custGeom>
              <a:solidFill>
                <a:srgbClr val="FFC876"/>
              </a:solidFill>
              <a:ln w="4763" cap="flat">
                <a:noFill/>
                <a:prstDash val="solid"/>
                <a:miter/>
              </a:ln>
            </p:spPr>
            <p:txBody>
              <a:bodyPr rtlCol="0" anchor="ctr"/>
              <a:lstStyle/>
              <a:p>
                <a:endParaRPr lang="en-US"/>
              </a:p>
            </p:txBody>
          </p:sp>
          <p:sp>
            <p:nvSpPr>
              <p:cNvPr id="1406" name="Freeform: Shape 1405">
                <a:extLst>
                  <a:ext uri="{FF2B5EF4-FFF2-40B4-BE49-F238E27FC236}">
                    <a16:creationId xmlns:a16="http://schemas.microsoft.com/office/drawing/2014/main" id="{BD5F3B52-42A2-7243-9640-D12262A64319}"/>
                  </a:ext>
                </a:extLst>
              </p:cNvPr>
              <p:cNvSpPr/>
              <p:nvPr/>
            </p:nvSpPr>
            <p:spPr>
              <a:xfrm>
                <a:off x="6990676" y="7104364"/>
                <a:ext cx="57675" cy="58245"/>
              </a:xfrm>
              <a:custGeom>
                <a:avLst/>
                <a:gdLst>
                  <a:gd name="connsiteX0" fmla="*/ 42250 w 57675"/>
                  <a:gd name="connsiteY0" fmla="*/ 0 h 58245"/>
                  <a:gd name="connsiteX1" fmla="*/ 51252 w 57675"/>
                  <a:gd name="connsiteY1" fmla="*/ 1714 h 58245"/>
                  <a:gd name="connsiteX2" fmla="*/ 55157 w 57675"/>
                  <a:gd name="connsiteY2" fmla="*/ 13335 h 58245"/>
                  <a:gd name="connsiteX3" fmla="*/ 12723 w 57675"/>
                  <a:gd name="connsiteY3" fmla="*/ 58245 h 58245"/>
                  <a:gd name="connsiteX4" fmla="*/ 1055 w 57675"/>
                  <a:gd name="connsiteY4" fmla="*/ 52244 h 58245"/>
                  <a:gd name="connsiteX5" fmla="*/ 7675 w 57675"/>
                  <a:gd name="connsiteY5" fmla="*/ 36195 h 58245"/>
                  <a:gd name="connsiteX6" fmla="*/ 42250 w 57675"/>
                  <a:gd name="connsiteY6" fmla="*/ 0 h 5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75" h="58245">
                    <a:moveTo>
                      <a:pt x="42250" y="0"/>
                    </a:moveTo>
                    <a:cubicBezTo>
                      <a:pt x="45251" y="571"/>
                      <a:pt x="48251" y="1143"/>
                      <a:pt x="51252" y="1714"/>
                    </a:cubicBezTo>
                    <a:cubicBezTo>
                      <a:pt x="59919" y="3096"/>
                      <a:pt x="58300" y="9668"/>
                      <a:pt x="55157" y="13335"/>
                    </a:cubicBezTo>
                    <a:cubicBezTo>
                      <a:pt x="41727" y="28956"/>
                      <a:pt x="32488" y="48625"/>
                      <a:pt x="12723" y="58245"/>
                    </a:cubicBezTo>
                    <a:cubicBezTo>
                      <a:pt x="8246" y="57436"/>
                      <a:pt x="3246" y="57578"/>
                      <a:pt x="1055" y="52244"/>
                    </a:cubicBezTo>
                    <a:cubicBezTo>
                      <a:pt x="-2803" y="44434"/>
                      <a:pt x="4960" y="41339"/>
                      <a:pt x="7675" y="36195"/>
                    </a:cubicBezTo>
                    <a:cubicBezTo>
                      <a:pt x="19200" y="24146"/>
                      <a:pt x="30726" y="12097"/>
                      <a:pt x="42250" y="0"/>
                    </a:cubicBezTo>
                    <a:close/>
                  </a:path>
                </a:pathLst>
              </a:custGeom>
              <a:solidFill>
                <a:srgbClr val="FF8F00"/>
              </a:solidFill>
              <a:ln w="4763" cap="flat">
                <a:noFill/>
                <a:prstDash val="solid"/>
                <a:miter/>
              </a:ln>
            </p:spPr>
            <p:txBody>
              <a:bodyPr rtlCol="0" anchor="ctr"/>
              <a:lstStyle/>
              <a:p>
                <a:endParaRPr lang="en-US"/>
              </a:p>
            </p:txBody>
          </p:sp>
          <p:sp>
            <p:nvSpPr>
              <p:cNvPr id="1407" name="Freeform: Shape 1406">
                <a:extLst>
                  <a:ext uri="{FF2B5EF4-FFF2-40B4-BE49-F238E27FC236}">
                    <a16:creationId xmlns:a16="http://schemas.microsoft.com/office/drawing/2014/main" id="{460CB81F-C55E-41EA-09A9-FF4D281CF8B6}"/>
                  </a:ext>
                </a:extLst>
              </p:cNvPr>
              <p:cNvSpPr/>
              <p:nvPr/>
            </p:nvSpPr>
            <p:spPr>
              <a:xfrm>
                <a:off x="6979443" y="7140606"/>
                <a:ext cx="18906" cy="18526"/>
              </a:xfrm>
              <a:custGeom>
                <a:avLst/>
                <a:gdLst>
                  <a:gd name="connsiteX0" fmla="*/ 18907 w 18906"/>
                  <a:gd name="connsiteY0" fmla="*/ 0 h 18526"/>
                  <a:gd name="connsiteX1" fmla="*/ 12287 w 18906"/>
                  <a:gd name="connsiteY1" fmla="*/ 16002 h 18526"/>
                  <a:gd name="connsiteX2" fmla="*/ 0 w 18906"/>
                  <a:gd name="connsiteY2" fmla="*/ 18526 h 18526"/>
                  <a:gd name="connsiteX3" fmla="*/ 18907 w 18906"/>
                  <a:gd name="connsiteY3" fmla="*/ 0 h 18526"/>
                </a:gdLst>
                <a:ahLst/>
                <a:cxnLst>
                  <a:cxn ang="0">
                    <a:pos x="connsiteX0" y="connsiteY0"/>
                  </a:cxn>
                  <a:cxn ang="0">
                    <a:pos x="connsiteX1" y="connsiteY1"/>
                  </a:cxn>
                  <a:cxn ang="0">
                    <a:pos x="connsiteX2" y="connsiteY2"/>
                  </a:cxn>
                  <a:cxn ang="0">
                    <a:pos x="connsiteX3" y="connsiteY3"/>
                  </a:cxn>
                </a:cxnLst>
                <a:rect l="l" t="t" r="r" b="b"/>
                <a:pathLst>
                  <a:path w="18906" h="18526">
                    <a:moveTo>
                      <a:pt x="18907" y="0"/>
                    </a:moveTo>
                    <a:cubicBezTo>
                      <a:pt x="16716" y="5334"/>
                      <a:pt x="14478" y="10668"/>
                      <a:pt x="12287" y="16002"/>
                    </a:cubicBezTo>
                    <a:cubicBezTo>
                      <a:pt x="8191" y="16859"/>
                      <a:pt x="4096" y="17717"/>
                      <a:pt x="0" y="18526"/>
                    </a:cubicBezTo>
                    <a:cubicBezTo>
                      <a:pt x="5905" y="12002"/>
                      <a:pt x="10383" y="3906"/>
                      <a:pt x="18907" y="0"/>
                    </a:cubicBezTo>
                    <a:close/>
                  </a:path>
                </a:pathLst>
              </a:custGeom>
              <a:solidFill>
                <a:srgbClr val="FF9702"/>
              </a:solidFill>
              <a:ln w="4763" cap="flat">
                <a:noFill/>
                <a:prstDash val="solid"/>
                <a:miter/>
              </a:ln>
            </p:spPr>
            <p:txBody>
              <a:bodyPr rtlCol="0" anchor="ctr"/>
              <a:lstStyle/>
              <a:p>
                <a:endParaRPr lang="en-US"/>
              </a:p>
            </p:txBody>
          </p:sp>
          <p:sp>
            <p:nvSpPr>
              <p:cNvPr id="1408" name="Freeform: Shape 1407">
                <a:extLst>
                  <a:ext uri="{FF2B5EF4-FFF2-40B4-BE49-F238E27FC236}">
                    <a16:creationId xmlns:a16="http://schemas.microsoft.com/office/drawing/2014/main" id="{2247C086-790A-0694-2F39-5A1599D935F4}"/>
                  </a:ext>
                </a:extLst>
              </p:cNvPr>
              <p:cNvSpPr/>
              <p:nvPr/>
            </p:nvSpPr>
            <p:spPr>
              <a:xfrm>
                <a:off x="7034640" y="7082361"/>
                <a:ext cx="15335" cy="18335"/>
              </a:xfrm>
              <a:custGeom>
                <a:avLst/>
                <a:gdLst>
                  <a:gd name="connsiteX0" fmla="*/ 15336 w 15335"/>
                  <a:gd name="connsiteY0" fmla="*/ 0 h 18335"/>
                  <a:gd name="connsiteX1" fmla="*/ 0 w 15335"/>
                  <a:gd name="connsiteY1" fmla="*/ 18336 h 18335"/>
                  <a:gd name="connsiteX2" fmla="*/ 15336 w 15335"/>
                  <a:gd name="connsiteY2" fmla="*/ 0 h 18335"/>
                </a:gdLst>
                <a:ahLst/>
                <a:cxnLst>
                  <a:cxn ang="0">
                    <a:pos x="connsiteX0" y="connsiteY0"/>
                  </a:cxn>
                  <a:cxn ang="0">
                    <a:pos x="connsiteX1" y="connsiteY1"/>
                  </a:cxn>
                  <a:cxn ang="0">
                    <a:pos x="connsiteX2" y="connsiteY2"/>
                  </a:cxn>
                </a:cxnLst>
                <a:rect l="l" t="t" r="r" b="b"/>
                <a:pathLst>
                  <a:path w="15335" h="18335">
                    <a:moveTo>
                      <a:pt x="15336" y="0"/>
                    </a:moveTo>
                    <a:cubicBezTo>
                      <a:pt x="12525" y="8049"/>
                      <a:pt x="8668" y="15193"/>
                      <a:pt x="0" y="18336"/>
                    </a:cubicBezTo>
                    <a:cubicBezTo>
                      <a:pt x="2477" y="10049"/>
                      <a:pt x="6620" y="3096"/>
                      <a:pt x="15336" y="0"/>
                    </a:cubicBezTo>
                    <a:close/>
                  </a:path>
                </a:pathLst>
              </a:custGeom>
              <a:solidFill>
                <a:srgbClr val="FF9702"/>
              </a:solidFill>
              <a:ln w="4763" cap="flat">
                <a:noFill/>
                <a:prstDash val="solid"/>
                <a:miter/>
              </a:ln>
            </p:spPr>
            <p:txBody>
              <a:bodyPr rtlCol="0" anchor="ctr"/>
              <a:lstStyle/>
              <a:p>
                <a:endParaRPr lang="en-US"/>
              </a:p>
            </p:txBody>
          </p:sp>
          <p:sp>
            <p:nvSpPr>
              <p:cNvPr id="1409" name="Freeform: Shape 1408">
                <a:extLst>
                  <a:ext uri="{FF2B5EF4-FFF2-40B4-BE49-F238E27FC236}">
                    <a16:creationId xmlns:a16="http://schemas.microsoft.com/office/drawing/2014/main" id="{B0E81B81-74D6-CA85-2416-E35D062CF7B3}"/>
                  </a:ext>
                </a:extLst>
              </p:cNvPr>
              <p:cNvSpPr/>
              <p:nvPr/>
            </p:nvSpPr>
            <p:spPr>
              <a:xfrm>
                <a:off x="6905863" y="7068763"/>
                <a:ext cx="204263" cy="228957"/>
              </a:xfrm>
              <a:custGeom>
                <a:avLst/>
                <a:gdLst>
                  <a:gd name="connsiteX0" fmla="*/ 97536 w 204263"/>
                  <a:gd name="connsiteY0" fmla="*/ 93893 h 228957"/>
                  <a:gd name="connsiteX1" fmla="*/ 135541 w 204263"/>
                  <a:gd name="connsiteY1" fmla="*/ 49602 h 228957"/>
                  <a:gd name="connsiteX2" fmla="*/ 136064 w 204263"/>
                  <a:gd name="connsiteY2" fmla="*/ 37315 h 228957"/>
                  <a:gd name="connsiteX3" fmla="*/ 155734 w 204263"/>
                  <a:gd name="connsiteY3" fmla="*/ 25408 h 228957"/>
                  <a:gd name="connsiteX4" fmla="*/ 158925 w 204263"/>
                  <a:gd name="connsiteY4" fmla="*/ 17503 h 228957"/>
                  <a:gd name="connsiteX5" fmla="*/ 184166 w 204263"/>
                  <a:gd name="connsiteY5" fmla="*/ 1596 h 228957"/>
                  <a:gd name="connsiteX6" fmla="*/ 204263 w 204263"/>
                  <a:gd name="connsiteY6" fmla="*/ 2167 h 228957"/>
                  <a:gd name="connsiteX7" fmla="*/ 4715 w 204263"/>
                  <a:gd name="connsiteY7" fmla="*/ 225338 h 228957"/>
                  <a:gd name="connsiteX8" fmla="*/ 0 w 204263"/>
                  <a:gd name="connsiteY8" fmla="*/ 228958 h 228957"/>
                  <a:gd name="connsiteX9" fmla="*/ 25289 w 204263"/>
                  <a:gd name="connsiteY9" fmla="*/ 182714 h 228957"/>
                  <a:gd name="connsiteX10" fmla="*/ 78581 w 204263"/>
                  <a:gd name="connsiteY10" fmla="*/ 121516 h 228957"/>
                  <a:gd name="connsiteX11" fmla="*/ 96631 w 204263"/>
                  <a:gd name="connsiteY11" fmla="*/ 105276 h 228957"/>
                  <a:gd name="connsiteX12" fmla="*/ 97536 w 204263"/>
                  <a:gd name="connsiteY12" fmla="*/ 93893 h 22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263" h="228957">
                    <a:moveTo>
                      <a:pt x="97536" y="93893"/>
                    </a:moveTo>
                    <a:cubicBezTo>
                      <a:pt x="110585" y="79463"/>
                      <a:pt x="120586" y="62413"/>
                      <a:pt x="135541" y="49602"/>
                    </a:cubicBezTo>
                    <a:cubicBezTo>
                      <a:pt x="139827" y="45935"/>
                      <a:pt x="140208" y="41601"/>
                      <a:pt x="136064" y="37315"/>
                    </a:cubicBezTo>
                    <a:cubicBezTo>
                      <a:pt x="143399" y="34933"/>
                      <a:pt x="142161" y="18979"/>
                      <a:pt x="155734" y="25408"/>
                    </a:cubicBezTo>
                    <a:cubicBezTo>
                      <a:pt x="158591" y="26790"/>
                      <a:pt x="158448" y="20741"/>
                      <a:pt x="158925" y="17503"/>
                    </a:cubicBezTo>
                    <a:cubicBezTo>
                      <a:pt x="161163" y="1643"/>
                      <a:pt x="169307" y="-2785"/>
                      <a:pt x="184166" y="1596"/>
                    </a:cubicBezTo>
                    <a:cubicBezTo>
                      <a:pt x="190405" y="3406"/>
                      <a:pt x="197548" y="2072"/>
                      <a:pt x="204263" y="2167"/>
                    </a:cubicBezTo>
                    <a:cubicBezTo>
                      <a:pt x="135350" y="74415"/>
                      <a:pt x="69009" y="148948"/>
                      <a:pt x="4715" y="225338"/>
                    </a:cubicBezTo>
                    <a:cubicBezTo>
                      <a:pt x="3477" y="226815"/>
                      <a:pt x="1571" y="227719"/>
                      <a:pt x="0" y="228958"/>
                    </a:cubicBezTo>
                    <a:cubicBezTo>
                      <a:pt x="6429" y="212241"/>
                      <a:pt x="11192" y="191763"/>
                      <a:pt x="25289" y="182714"/>
                    </a:cubicBezTo>
                    <a:cubicBezTo>
                      <a:pt x="49768" y="167045"/>
                      <a:pt x="60960" y="141899"/>
                      <a:pt x="78581" y="121516"/>
                    </a:cubicBezTo>
                    <a:cubicBezTo>
                      <a:pt x="84058" y="115134"/>
                      <a:pt x="90488" y="110562"/>
                      <a:pt x="96631" y="105276"/>
                    </a:cubicBezTo>
                    <a:cubicBezTo>
                      <a:pt x="100013" y="102323"/>
                      <a:pt x="107728" y="98465"/>
                      <a:pt x="97536" y="93893"/>
                    </a:cubicBezTo>
                    <a:close/>
                  </a:path>
                </a:pathLst>
              </a:custGeom>
              <a:solidFill>
                <a:srgbClr val="FF9702"/>
              </a:solidFill>
              <a:ln w="4763" cap="flat">
                <a:noFill/>
                <a:prstDash val="solid"/>
                <a:miter/>
              </a:ln>
            </p:spPr>
            <p:txBody>
              <a:bodyPr rtlCol="0" anchor="ctr"/>
              <a:lstStyle/>
              <a:p>
                <a:endParaRPr lang="en-US"/>
              </a:p>
            </p:txBody>
          </p:sp>
          <p:sp>
            <p:nvSpPr>
              <p:cNvPr id="1410" name="Freeform: Shape 1409">
                <a:extLst>
                  <a:ext uri="{FF2B5EF4-FFF2-40B4-BE49-F238E27FC236}">
                    <a16:creationId xmlns:a16="http://schemas.microsoft.com/office/drawing/2014/main" id="{7F4EA0BB-E1B6-3F72-CE2E-6A8888FBF499}"/>
                  </a:ext>
                </a:extLst>
              </p:cNvPr>
              <p:cNvSpPr/>
              <p:nvPr/>
            </p:nvSpPr>
            <p:spPr>
              <a:xfrm>
                <a:off x="7627770" y="6631176"/>
                <a:ext cx="94454" cy="101331"/>
              </a:xfrm>
              <a:custGeom>
                <a:avLst/>
                <a:gdLst>
                  <a:gd name="connsiteX0" fmla="*/ 57856 w 94454"/>
                  <a:gd name="connsiteY0" fmla="*/ 101332 h 101331"/>
                  <a:gd name="connsiteX1" fmla="*/ 183 w 94454"/>
                  <a:gd name="connsiteY1" fmla="*/ 38943 h 101331"/>
                  <a:gd name="connsiteX2" fmla="*/ 4421 w 94454"/>
                  <a:gd name="connsiteY2" fmla="*/ 30894 h 101331"/>
                  <a:gd name="connsiteX3" fmla="*/ 8612 w 94454"/>
                  <a:gd name="connsiteY3" fmla="*/ 24560 h 101331"/>
                  <a:gd name="connsiteX4" fmla="*/ 11565 w 94454"/>
                  <a:gd name="connsiteY4" fmla="*/ 10463 h 101331"/>
                  <a:gd name="connsiteX5" fmla="*/ 49474 w 94454"/>
                  <a:gd name="connsiteY5" fmla="*/ 2367 h 101331"/>
                  <a:gd name="connsiteX6" fmla="*/ 46426 w 94454"/>
                  <a:gd name="connsiteY6" fmla="*/ 15464 h 101331"/>
                  <a:gd name="connsiteX7" fmla="*/ 25281 w 94454"/>
                  <a:gd name="connsiteY7" fmla="*/ 34705 h 101331"/>
                  <a:gd name="connsiteX8" fmla="*/ 69715 w 94454"/>
                  <a:gd name="connsiteY8" fmla="*/ 18893 h 101331"/>
                  <a:gd name="connsiteX9" fmla="*/ 81335 w 94454"/>
                  <a:gd name="connsiteY9" fmla="*/ 31133 h 101331"/>
                  <a:gd name="connsiteX10" fmla="*/ 71858 w 94454"/>
                  <a:gd name="connsiteY10" fmla="*/ 48516 h 101331"/>
                  <a:gd name="connsiteX11" fmla="*/ 82240 w 94454"/>
                  <a:gd name="connsiteY11" fmla="*/ 54802 h 101331"/>
                  <a:gd name="connsiteX12" fmla="*/ 94242 w 94454"/>
                  <a:gd name="connsiteY12" fmla="*/ 66185 h 101331"/>
                  <a:gd name="connsiteX13" fmla="*/ 76383 w 94454"/>
                  <a:gd name="connsiteY13" fmla="*/ 75900 h 101331"/>
                  <a:gd name="connsiteX14" fmla="*/ 52808 w 94454"/>
                  <a:gd name="connsiteY14" fmla="*/ 80091 h 101331"/>
                  <a:gd name="connsiteX15" fmla="*/ 52141 w 94454"/>
                  <a:gd name="connsiteY15" fmla="*/ 84187 h 101331"/>
                  <a:gd name="connsiteX16" fmla="*/ 57856 w 94454"/>
                  <a:gd name="connsiteY16" fmla="*/ 101332 h 10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454" h="101331">
                    <a:moveTo>
                      <a:pt x="57856" y="101332"/>
                    </a:moveTo>
                    <a:cubicBezTo>
                      <a:pt x="37997" y="81139"/>
                      <a:pt x="17089" y="61898"/>
                      <a:pt x="183" y="38943"/>
                    </a:cubicBezTo>
                    <a:cubicBezTo>
                      <a:pt x="-913" y="34752"/>
                      <a:pt x="3231" y="33466"/>
                      <a:pt x="4421" y="30894"/>
                    </a:cubicBezTo>
                    <a:cubicBezTo>
                      <a:pt x="5517" y="28513"/>
                      <a:pt x="20328" y="34990"/>
                      <a:pt x="8612" y="24560"/>
                    </a:cubicBezTo>
                    <a:cubicBezTo>
                      <a:pt x="3564" y="20083"/>
                      <a:pt x="7231" y="14749"/>
                      <a:pt x="11565" y="10463"/>
                    </a:cubicBezTo>
                    <a:cubicBezTo>
                      <a:pt x="22566" y="-300"/>
                      <a:pt x="35282" y="-2300"/>
                      <a:pt x="49474" y="2367"/>
                    </a:cubicBezTo>
                    <a:cubicBezTo>
                      <a:pt x="57523" y="8844"/>
                      <a:pt x="53284" y="13940"/>
                      <a:pt x="46426" y="15464"/>
                    </a:cubicBezTo>
                    <a:cubicBezTo>
                      <a:pt x="35044" y="17988"/>
                      <a:pt x="28900" y="25227"/>
                      <a:pt x="25281" y="34705"/>
                    </a:cubicBezTo>
                    <a:cubicBezTo>
                      <a:pt x="37140" y="23322"/>
                      <a:pt x="54665" y="24608"/>
                      <a:pt x="69715" y="18893"/>
                    </a:cubicBezTo>
                    <a:cubicBezTo>
                      <a:pt x="78764" y="15464"/>
                      <a:pt x="80907" y="23418"/>
                      <a:pt x="81335" y="31133"/>
                    </a:cubicBezTo>
                    <a:cubicBezTo>
                      <a:pt x="81764" y="39038"/>
                      <a:pt x="74525" y="42610"/>
                      <a:pt x="71858" y="48516"/>
                    </a:cubicBezTo>
                    <a:cubicBezTo>
                      <a:pt x="74001" y="53326"/>
                      <a:pt x="78526" y="53373"/>
                      <a:pt x="82240" y="54802"/>
                    </a:cubicBezTo>
                    <a:cubicBezTo>
                      <a:pt x="87860" y="56945"/>
                      <a:pt x="95861" y="57946"/>
                      <a:pt x="94242" y="66185"/>
                    </a:cubicBezTo>
                    <a:cubicBezTo>
                      <a:pt x="92432" y="75519"/>
                      <a:pt x="84431" y="75234"/>
                      <a:pt x="76383" y="75900"/>
                    </a:cubicBezTo>
                    <a:cubicBezTo>
                      <a:pt x="68572" y="76519"/>
                      <a:pt x="57999" y="65232"/>
                      <a:pt x="52808" y="80091"/>
                    </a:cubicBezTo>
                    <a:cubicBezTo>
                      <a:pt x="52570" y="81472"/>
                      <a:pt x="52379" y="82853"/>
                      <a:pt x="52141" y="84187"/>
                    </a:cubicBezTo>
                    <a:cubicBezTo>
                      <a:pt x="56380" y="89140"/>
                      <a:pt x="64810" y="92664"/>
                      <a:pt x="57856" y="101332"/>
                    </a:cubicBezTo>
                    <a:close/>
                  </a:path>
                </a:pathLst>
              </a:custGeom>
              <a:solidFill>
                <a:srgbClr val="FFBF60"/>
              </a:solidFill>
              <a:ln w="4763" cap="flat">
                <a:noFill/>
                <a:prstDash val="solid"/>
                <a:miter/>
              </a:ln>
            </p:spPr>
            <p:txBody>
              <a:bodyPr rtlCol="0" anchor="ctr"/>
              <a:lstStyle/>
              <a:p>
                <a:endParaRPr lang="en-US"/>
              </a:p>
            </p:txBody>
          </p:sp>
          <p:sp>
            <p:nvSpPr>
              <p:cNvPr id="1411" name="Freeform: Shape 1410">
                <a:extLst>
                  <a:ext uri="{FF2B5EF4-FFF2-40B4-BE49-F238E27FC236}">
                    <a16:creationId xmlns:a16="http://schemas.microsoft.com/office/drawing/2014/main" id="{9F51069C-961E-9ABD-43EE-55A3116FC096}"/>
                  </a:ext>
                </a:extLst>
              </p:cNvPr>
              <p:cNvSpPr/>
              <p:nvPr/>
            </p:nvSpPr>
            <p:spPr>
              <a:xfrm>
                <a:off x="7646526" y="6607706"/>
                <a:ext cx="86545" cy="116218"/>
              </a:xfrm>
              <a:custGeom>
                <a:avLst/>
                <a:gdLst>
                  <a:gd name="connsiteX0" fmla="*/ 34052 w 86545"/>
                  <a:gd name="connsiteY0" fmla="*/ 103561 h 116218"/>
                  <a:gd name="connsiteX1" fmla="*/ 43006 w 86545"/>
                  <a:gd name="connsiteY1" fmla="*/ 91369 h 116218"/>
                  <a:gd name="connsiteX2" fmla="*/ 51911 w 86545"/>
                  <a:gd name="connsiteY2" fmla="*/ 94608 h 116218"/>
                  <a:gd name="connsiteX3" fmla="*/ 71438 w 86545"/>
                  <a:gd name="connsiteY3" fmla="*/ 89797 h 116218"/>
                  <a:gd name="connsiteX4" fmla="*/ 55436 w 86545"/>
                  <a:gd name="connsiteY4" fmla="*/ 82082 h 116218"/>
                  <a:gd name="connsiteX5" fmla="*/ 43101 w 86545"/>
                  <a:gd name="connsiteY5" fmla="*/ 72510 h 116218"/>
                  <a:gd name="connsiteX6" fmla="*/ 52531 w 86545"/>
                  <a:gd name="connsiteY6" fmla="*/ 64651 h 116218"/>
                  <a:gd name="connsiteX7" fmla="*/ 58198 w 86545"/>
                  <a:gd name="connsiteY7" fmla="*/ 48839 h 116218"/>
                  <a:gd name="connsiteX8" fmla="*/ 44196 w 86545"/>
                  <a:gd name="connsiteY8" fmla="*/ 48745 h 116218"/>
                  <a:gd name="connsiteX9" fmla="*/ 0 w 86545"/>
                  <a:gd name="connsiteY9" fmla="*/ 65413 h 116218"/>
                  <a:gd name="connsiteX10" fmla="*/ 29909 w 86545"/>
                  <a:gd name="connsiteY10" fmla="*/ 33981 h 116218"/>
                  <a:gd name="connsiteX11" fmla="*/ 29623 w 86545"/>
                  <a:gd name="connsiteY11" fmla="*/ 27408 h 116218"/>
                  <a:gd name="connsiteX12" fmla="*/ 27527 w 86545"/>
                  <a:gd name="connsiteY12" fmla="*/ 17217 h 116218"/>
                  <a:gd name="connsiteX13" fmla="*/ 51340 w 86545"/>
                  <a:gd name="connsiteY13" fmla="*/ 310 h 116218"/>
                  <a:gd name="connsiteX14" fmla="*/ 58865 w 86545"/>
                  <a:gd name="connsiteY14" fmla="*/ 2834 h 116218"/>
                  <a:gd name="connsiteX15" fmla="*/ 74486 w 86545"/>
                  <a:gd name="connsiteY15" fmla="*/ 70700 h 116218"/>
                  <a:gd name="connsiteX16" fmla="*/ 85535 w 86545"/>
                  <a:gd name="connsiteY16" fmla="*/ 102656 h 116218"/>
                  <a:gd name="connsiteX17" fmla="*/ 74915 w 86545"/>
                  <a:gd name="connsiteY17" fmla="*/ 110276 h 116218"/>
                  <a:gd name="connsiteX18" fmla="*/ 67437 w 86545"/>
                  <a:gd name="connsiteY18" fmla="*/ 113467 h 116218"/>
                  <a:gd name="connsiteX19" fmla="*/ 34052 w 86545"/>
                  <a:gd name="connsiteY19" fmla="*/ 103561 h 11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545" h="116218">
                    <a:moveTo>
                      <a:pt x="34052" y="103561"/>
                    </a:moveTo>
                    <a:cubicBezTo>
                      <a:pt x="25146" y="90750"/>
                      <a:pt x="39005" y="94702"/>
                      <a:pt x="43006" y="91369"/>
                    </a:cubicBezTo>
                    <a:cubicBezTo>
                      <a:pt x="45291" y="94322"/>
                      <a:pt x="48102" y="95226"/>
                      <a:pt x="51911" y="94608"/>
                    </a:cubicBezTo>
                    <a:cubicBezTo>
                      <a:pt x="58817" y="93512"/>
                      <a:pt x="69866" y="99608"/>
                      <a:pt x="71438" y="89797"/>
                    </a:cubicBezTo>
                    <a:cubicBezTo>
                      <a:pt x="72866" y="80701"/>
                      <a:pt x="61293" y="83797"/>
                      <a:pt x="55436" y="82082"/>
                    </a:cubicBezTo>
                    <a:cubicBezTo>
                      <a:pt x="49721" y="80415"/>
                      <a:pt x="44482" y="77939"/>
                      <a:pt x="43101" y="72510"/>
                    </a:cubicBezTo>
                    <a:cubicBezTo>
                      <a:pt x="41243" y="65318"/>
                      <a:pt x="49006" y="66699"/>
                      <a:pt x="52531" y="64651"/>
                    </a:cubicBezTo>
                    <a:cubicBezTo>
                      <a:pt x="59198" y="60793"/>
                      <a:pt x="60627" y="54269"/>
                      <a:pt x="58198" y="48839"/>
                    </a:cubicBezTo>
                    <a:cubicBezTo>
                      <a:pt x="54959" y="41648"/>
                      <a:pt x="48054" y="46363"/>
                      <a:pt x="44196" y="48745"/>
                    </a:cubicBezTo>
                    <a:cubicBezTo>
                      <a:pt x="30290" y="57269"/>
                      <a:pt x="12383" y="52983"/>
                      <a:pt x="0" y="65413"/>
                    </a:cubicBezTo>
                    <a:cubicBezTo>
                      <a:pt x="4525" y="48459"/>
                      <a:pt x="8620" y="32600"/>
                      <a:pt x="29909" y="33981"/>
                    </a:cubicBezTo>
                    <a:cubicBezTo>
                      <a:pt x="32242" y="34124"/>
                      <a:pt x="31766" y="29647"/>
                      <a:pt x="29623" y="27408"/>
                    </a:cubicBezTo>
                    <a:cubicBezTo>
                      <a:pt x="20717" y="25694"/>
                      <a:pt x="24908" y="21313"/>
                      <a:pt x="27527" y="17217"/>
                    </a:cubicBezTo>
                    <a:cubicBezTo>
                      <a:pt x="36290" y="12740"/>
                      <a:pt x="46959" y="10930"/>
                      <a:pt x="51340" y="310"/>
                    </a:cubicBezTo>
                    <a:cubicBezTo>
                      <a:pt x="54388" y="-452"/>
                      <a:pt x="57008" y="119"/>
                      <a:pt x="58865" y="2834"/>
                    </a:cubicBezTo>
                    <a:cubicBezTo>
                      <a:pt x="54293" y="27647"/>
                      <a:pt x="63389" y="50983"/>
                      <a:pt x="74486" y="70700"/>
                    </a:cubicBezTo>
                    <a:cubicBezTo>
                      <a:pt x="80343" y="81129"/>
                      <a:pt x="71485" y="94512"/>
                      <a:pt x="85535" y="102656"/>
                    </a:cubicBezTo>
                    <a:cubicBezTo>
                      <a:pt x="90917" y="105799"/>
                      <a:pt x="72962" y="99942"/>
                      <a:pt x="74915" y="110276"/>
                    </a:cubicBezTo>
                    <a:cubicBezTo>
                      <a:pt x="73200" y="113467"/>
                      <a:pt x="70866" y="119896"/>
                      <a:pt x="67437" y="113467"/>
                    </a:cubicBezTo>
                    <a:cubicBezTo>
                      <a:pt x="59293" y="97941"/>
                      <a:pt x="47149" y="100132"/>
                      <a:pt x="34052" y="103561"/>
                    </a:cubicBezTo>
                    <a:close/>
                  </a:path>
                </a:pathLst>
              </a:custGeom>
              <a:solidFill>
                <a:srgbClr val="FFBB54"/>
              </a:solidFill>
              <a:ln w="4763" cap="flat">
                <a:noFill/>
                <a:prstDash val="solid"/>
                <a:miter/>
              </a:ln>
            </p:spPr>
            <p:txBody>
              <a:bodyPr rtlCol="0" anchor="ctr"/>
              <a:lstStyle/>
              <a:p>
                <a:endParaRPr lang="en-US"/>
              </a:p>
            </p:txBody>
          </p:sp>
          <p:sp>
            <p:nvSpPr>
              <p:cNvPr id="1412" name="Freeform: Shape 1411">
                <a:extLst>
                  <a:ext uri="{FF2B5EF4-FFF2-40B4-BE49-F238E27FC236}">
                    <a16:creationId xmlns:a16="http://schemas.microsoft.com/office/drawing/2014/main" id="{C06569DD-1924-1C5F-EBAA-18F87331FA9D}"/>
                  </a:ext>
                </a:extLst>
              </p:cNvPr>
              <p:cNvSpPr/>
              <p:nvPr/>
            </p:nvSpPr>
            <p:spPr>
              <a:xfrm>
                <a:off x="7679912" y="6714934"/>
                <a:ext cx="37277" cy="39118"/>
              </a:xfrm>
              <a:custGeom>
                <a:avLst/>
                <a:gdLst>
                  <a:gd name="connsiteX0" fmla="*/ 5715 w 37277"/>
                  <a:gd name="connsiteY0" fmla="*/ 17574 h 39118"/>
                  <a:gd name="connsiteX1" fmla="*/ 0 w 37277"/>
                  <a:gd name="connsiteY1" fmla="*/ 429 h 39118"/>
                  <a:gd name="connsiteX2" fmla="*/ 35290 w 37277"/>
                  <a:gd name="connsiteY2" fmla="*/ 30814 h 39118"/>
                  <a:gd name="connsiteX3" fmla="*/ 23289 w 37277"/>
                  <a:gd name="connsiteY3" fmla="*/ 37719 h 39118"/>
                  <a:gd name="connsiteX4" fmla="*/ 5715 w 37277"/>
                  <a:gd name="connsiteY4" fmla="*/ 17574 h 39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7" h="39118">
                    <a:moveTo>
                      <a:pt x="5715" y="17574"/>
                    </a:moveTo>
                    <a:cubicBezTo>
                      <a:pt x="7049" y="10763"/>
                      <a:pt x="1286" y="6382"/>
                      <a:pt x="0" y="429"/>
                    </a:cubicBezTo>
                    <a:cubicBezTo>
                      <a:pt x="23336" y="-3143"/>
                      <a:pt x="28956" y="16336"/>
                      <a:pt x="35290" y="30814"/>
                    </a:cubicBezTo>
                    <a:cubicBezTo>
                      <a:pt x="43244" y="48911"/>
                      <a:pt x="24861" y="30719"/>
                      <a:pt x="23289" y="37719"/>
                    </a:cubicBezTo>
                    <a:cubicBezTo>
                      <a:pt x="15430" y="32766"/>
                      <a:pt x="8620" y="26861"/>
                      <a:pt x="5715" y="17574"/>
                    </a:cubicBezTo>
                    <a:close/>
                  </a:path>
                </a:pathLst>
              </a:custGeom>
              <a:solidFill>
                <a:srgbClr val="FFBB54"/>
              </a:solidFill>
              <a:ln w="4763" cap="flat">
                <a:noFill/>
                <a:prstDash val="solid"/>
                <a:miter/>
              </a:ln>
            </p:spPr>
            <p:txBody>
              <a:bodyPr rtlCol="0" anchor="ctr"/>
              <a:lstStyle/>
              <a:p>
                <a:endParaRPr lang="en-US"/>
              </a:p>
            </p:txBody>
          </p:sp>
          <p:sp>
            <p:nvSpPr>
              <p:cNvPr id="1413" name="Freeform: Shape 1412">
                <a:extLst>
                  <a:ext uri="{FF2B5EF4-FFF2-40B4-BE49-F238E27FC236}">
                    <a16:creationId xmlns:a16="http://schemas.microsoft.com/office/drawing/2014/main" id="{245C2CD7-C9EC-B9C5-716B-2AB012E46662}"/>
                  </a:ext>
                </a:extLst>
              </p:cNvPr>
              <p:cNvSpPr/>
              <p:nvPr/>
            </p:nvSpPr>
            <p:spPr>
              <a:xfrm>
                <a:off x="7756921" y="6741103"/>
                <a:ext cx="43156" cy="26252"/>
              </a:xfrm>
              <a:custGeom>
                <a:avLst/>
                <a:gdLst>
                  <a:gd name="connsiteX0" fmla="*/ 0 w 43156"/>
                  <a:gd name="connsiteY0" fmla="*/ 16170 h 26252"/>
                  <a:gd name="connsiteX1" fmla="*/ 2000 w 43156"/>
                  <a:gd name="connsiteY1" fmla="*/ 3931 h 26252"/>
                  <a:gd name="connsiteX2" fmla="*/ 10811 w 43156"/>
                  <a:gd name="connsiteY2" fmla="*/ 1168 h 26252"/>
                  <a:gd name="connsiteX3" fmla="*/ 27146 w 43156"/>
                  <a:gd name="connsiteY3" fmla="*/ 3835 h 26252"/>
                  <a:gd name="connsiteX4" fmla="*/ 41863 w 43156"/>
                  <a:gd name="connsiteY4" fmla="*/ 23981 h 26252"/>
                  <a:gd name="connsiteX5" fmla="*/ 19431 w 43156"/>
                  <a:gd name="connsiteY5" fmla="*/ 17123 h 26252"/>
                  <a:gd name="connsiteX6" fmla="*/ 0 w 43156"/>
                  <a:gd name="connsiteY6" fmla="*/ 16170 h 2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6" h="26252">
                    <a:moveTo>
                      <a:pt x="0" y="16170"/>
                    </a:moveTo>
                    <a:cubicBezTo>
                      <a:pt x="667" y="12074"/>
                      <a:pt x="1334" y="7979"/>
                      <a:pt x="2000" y="3931"/>
                    </a:cubicBezTo>
                    <a:cubicBezTo>
                      <a:pt x="4143" y="406"/>
                      <a:pt x="6811" y="-1308"/>
                      <a:pt x="10811" y="1168"/>
                    </a:cubicBezTo>
                    <a:cubicBezTo>
                      <a:pt x="15097" y="9408"/>
                      <a:pt x="21955" y="1502"/>
                      <a:pt x="27146" y="3835"/>
                    </a:cubicBezTo>
                    <a:cubicBezTo>
                      <a:pt x="26956" y="14789"/>
                      <a:pt x="48577" y="13217"/>
                      <a:pt x="41863" y="23981"/>
                    </a:cubicBezTo>
                    <a:cubicBezTo>
                      <a:pt x="36290" y="32886"/>
                      <a:pt x="30813" y="12408"/>
                      <a:pt x="19431" y="17123"/>
                    </a:cubicBezTo>
                    <a:cubicBezTo>
                      <a:pt x="17002" y="18123"/>
                      <a:pt x="6286" y="20409"/>
                      <a:pt x="0" y="16170"/>
                    </a:cubicBezTo>
                    <a:close/>
                  </a:path>
                </a:pathLst>
              </a:custGeom>
              <a:solidFill>
                <a:srgbClr val="FFBD55"/>
              </a:solidFill>
              <a:ln w="4763" cap="flat">
                <a:noFill/>
                <a:prstDash val="solid"/>
                <a:miter/>
              </a:ln>
            </p:spPr>
            <p:txBody>
              <a:bodyPr rtlCol="0" anchor="ctr"/>
              <a:lstStyle/>
              <a:p>
                <a:endParaRPr lang="en-US"/>
              </a:p>
            </p:txBody>
          </p:sp>
          <p:sp>
            <p:nvSpPr>
              <p:cNvPr id="1414" name="Freeform: Shape 1413">
                <a:extLst>
                  <a:ext uri="{FF2B5EF4-FFF2-40B4-BE49-F238E27FC236}">
                    <a16:creationId xmlns:a16="http://schemas.microsoft.com/office/drawing/2014/main" id="{9D85876D-9D00-9AD0-66CD-2876C5A30382}"/>
                  </a:ext>
                </a:extLst>
              </p:cNvPr>
              <p:cNvSpPr/>
              <p:nvPr/>
            </p:nvSpPr>
            <p:spPr>
              <a:xfrm>
                <a:off x="7735514" y="6749224"/>
                <a:ext cx="14978" cy="14368"/>
              </a:xfrm>
              <a:custGeom>
                <a:avLst/>
                <a:gdLst>
                  <a:gd name="connsiteX0" fmla="*/ 5739 w 14978"/>
                  <a:gd name="connsiteY0" fmla="*/ 1286 h 14368"/>
                  <a:gd name="connsiteX1" fmla="*/ 14979 w 14978"/>
                  <a:gd name="connsiteY1" fmla="*/ 0 h 14368"/>
                  <a:gd name="connsiteX2" fmla="*/ 13312 w 14978"/>
                  <a:gd name="connsiteY2" fmla="*/ 6715 h 14368"/>
                  <a:gd name="connsiteX3" fmla="*/ 1263 w 14978"/>
                  <a:gd name="connsiteY3" fmla="*/ 13145 h 14368"/>
                  <a:gd name="connsiteX4" fmla="*/ 5739 w 14978"/>
                  <a:gd name="connsiteY4" fmla="*/ 1286 h 14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8" h="14368">
                    <a:moveTo>
                      <a:pt x="5739" y="1286"/>
                    </a:moveTo>
                    <a:cubicBezTo>
                      <a:pt x="8835" y="857"/>
                      <a:pt x="11883" y="428"/>
                      <a:pt x="14979" y="0"/>
                    </a:cubicBezTo>
                    <a:cubicBezTo>
                      <a:pt x="14407" y="2238"/>
                      <a:pt x="13836" y="4476"/>
                      <a:pt x="13312" y="6715"/>
                    </a:cubicBezTo>
                    <a:cubicBezTo>
                      <a:pt x="9788" y="10192"/>
                      <a:pt x="6216" y="17193"/>
                      <a:pt x="1263" y="13145"/>
                    </a:cubicBezTo>
                    <a:cubicBezTo>
                      <a:pt x="-2738" y="9858"/>
                      <a:pt x="3882" y="5286"/>
                      <a:pt x="5739" y="1286"/>
                    </a:cubicBezTo>
                    <a:close/>
                  </a:path>
                </a:pathLst>
              </a:custGeom>
              <a:solidFill>
                <a:srgbClr val="FFBD55"/>
              </a:solidFill>
              <a:ln w="4763" cap="flat">
                <a:noFill/>
                <a:prstDash val="solid"/>
                <a:miter/>
              </a:ln>
            </p:spPr>
            <p:txBody>
              <a:bodyPr rtlCol="0" anchor="ctr"/>
              <a:lstStyle/>
              <a:p>
                <a:endParaRPr lang="en-US"/>
              </a:p>
            </p:txBody>
          </p:sp>
          <p:sp>
            <p:nvSpPr>
              <p:cNvPr id="1415" name="Freeform: Shape 1414">
                <a:extLst>
                  <a:ext uri="{FF2B5EF4-FFF2-40B4-BE49-F238E27FC236}">
                    <a16:creationId xmlns:a16="http://schemas.microsoft.com/office/drawing/2014/main" id="{4F6A183E-4338-E7AB-AD5D-D74C4E3FA4CD}"/>
                  </a:ext>
                </a:extLst>
              </p:cNvPr>
              <p:cNvSpPr/>
              <p:nvPr/>
            </p:nvSpPr>
            <p:spPr>
              <a:xfrm>
                <a:off x="7543095" y="6412801"/>
                <a:ext cx="111956" cy="150423"/>
              </a:xfrm>
              <a:custGeom>
                <a:avLst/>
                <a:gdLst>
                  <a:gd name="connsiteX0" fmla="*/ 27137 w 111956"/>
                  <a:gd name="connsiteY0" fmla="*/ 75057 h 150423"/>
                  <a:gd name="connsiteX1" fmla="*/ 56093 w 111956"/>
                  <a:gd name="connsiteY1" fmla="*/ 54007 h 150423"/>
                  <a:gd name="connsiteX2" fmla="*/ 53712 w 111956"/>
                  <a:gd name="connsiteY2" fmla="*/ 48816 h 150423"/>
                  <a:gd name="connsiteX3" fmla="*/ 33852 w 111956"/>
                  <a:gd name="connsiteY3" fmla="*/ 46530 h 150423"/>
                  <a:gd name="connsiteX4" fmla="*/ 53140 w 111956"/>
                  <a:gd name="connsiteY4" fmla="*/ 38338 h 150423"/>
                  <a:gd name="connsiteX5" fmla="*/ 62617 w 111956"/>
                  <a:gd name="connsiteY5" fmla="*/ 35719 h 150423"/>
                  <a:gd name="connsiteX6" fmla="*/ 106480 w 111956"/>
                  <a:gd name="connsiteY6" fmla="*/ 0 h 150423"/>
                  <a:gd name="connsiteX7" fmla="*/ 111957 w 111956"/>
                  <a:gd name="connsiteY7" fmla="*/ 17621 h 150423"/>
                  <a:gd name="connsiteX8" fmla="*/ 111957 w 111956"/>
                  <a:gd name="connsiteY8" fmla="*/ 17621 h 150423"/>
                  <a:gd name="connsiteX9" fmla="*/ 100527 w 111956"/>
                  <a:gd name="connsiteY9" fmla="*/ 61913 h 150423"/>
                  <a:gd name="connsiteX10" fmla="*/ 106147 w 111956"/>
                  <a:gd name="connsiteY10" fmla="*/ 112300 h 150423"/>
                  <a:gd name="connsiteX11" fmla="*/ 81429 w 111956"/>
                  <a:gd name="connsiteY11" fmla="*/ 149019 h 150423"/>
                  <a:gd name="connsiteX12" fmla="*/ 67189 w 111956"/>
                  <a:gd name="connsiteY12" fmla="*/ 137684 h 150423"/>
                  <a:gd name="connsiteX13" fmla="*/ 55188 w 111956"/>
                  <a:gd name="connsiteY13" fmla="*/ 104870 h 150423"/>
                  <a:gd name="connsiteX14" fmla="*/ 47997 w 111956"/>
                  <a:gd name="connsiteY14" fmla="*/ 125301 h 150423"/>
                  <a:gd name="connsiteX15" fmla="*/ 38138 w 111956"/>
                  <a:gd name="connsiteY15" fmla="*/ 110394 h 150423"/>
                  <a:gd name="connsiteX16" fmla="*/ 3372 w 111956"/>
                  <a:gd name="connsiteY16" fmla="*/ 92202 h 150423"/>
                  <a:gd name="connsiteX17" fmla="*/ 753 w 111956"/>
                  <a:gd name="connsiteY17" fmla="*/ 82677 h 150423"/>
                  <a:gd name="connsiteX18" fmla="*/ 27137 w 111956"/>
                  <a:gd name="connsiteY18" fmla="*/ 75057 h 15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956" h="150423">
                    <a:moveTo>
                      <a:pt x="27137" y="75057"/>
                    </a:moveTo>
                    <a:cubicBezTo>
                      <a:pt x="29518" y="58864"/>
                      <a:pt x="45663" y="59627"/>
                      <a:pt x="56093" y="54007"/>
                    </a:cubicBezTo>
                    <a:cubicBezTo>
                      <a:pt x="54807" y="51054"/>
                      <a:pt x="54569" y="49149"/>
                      <a:pt x="53712" y="48816"/>
                    </a:cubicBezTo>
                    <a:cubicBezTo>
                      <a:pt x="46996" y="46101"/>
                      <a:pt x="34709" y="54435"/>
                      <a:pt x="33852" y="46530"/>
                    </a:cubicBezTo>
                    <a:cubicBezTo>
                      <a:pt x="32519" y="33861"/>
                      <a:pt x="46901" y="42576"/>
                      <a:pt x="53140" y="38338"/>
                    </a:cubicBezTo>
                    <a:cubicBezTo>
                      <a:pt x="55760" y="36576"/>
                      <a:pt x="61808" y="37576"/>
                      <a:pt x="62617" y="35719"/>
                    </a:cubicBezTo>
                    <a:cubicBezTo>
                      <a:pt x="71190" y="16193"/>
                      <a:pt x="98289" y="19621"/>
                      <a:pt x="106480" y="0"/>
                    </a:cubicBezTo>
                    <a:cubicBezTo>
                      <a:pt x="104956" y="6905"/>
                      <a:pt x="105004" y="13335"/>
                      <a:pt x="111957" y="17621"/>
                    </a:cubicBezTo>
                    <a:lnTo>
                      <a:pt x="111957" y="17621"/>
                    </a:lnTo>
                    <a:cubicBezTo>
                      <a:pt x="107385" y="32195"/>
                      <a:pt x="96526" y="45101"/>
                      <a:pt x="100527" y="61913"/>
                    </a:cubicBezTo>
                    <a:cubicBezTo>
                      <a:pt x="105242" y="78295"/>
                      <a:pt x="104622" y="95821"/>
                      <a:pt x="106147" y="112300"/>
                    </a:cubicBezTo>
                    <a:cubicBezTo>
                      <a:pt x="107242" y="123920"/>
                      <a:pt x="92431" y="139065"/>
                      <a:pt x="81429" y="149019"/>
                    </a:cubicBezTo>
                    <a:cubicBezTo>
                      <a:pt x="75191" y="154686"/>
                      <a:pt x="64760" y="141637"/>
                      <a:pt x="67189" y="137684"/>
                    </a:cubicBezTo>
                    <a:cubicBezTo>
                      <a:pt x="80001" y="117300"/>
                      <a:pt x="55569" y="117634"/>
                      <a:pt x="55188" y="104870"/>
                    </a:cubicBezTo>
                    <a:cubicBezTo>
                      <a:pt x="43520" y="111823"/>
                      <a:pt x="59379" y="123158"/>
                      <a:pt x="47997" y="125301"/>
                    </a:cubicBezTo>
                    <a:cubicBezTo>
                      <a:pt x="37614" y="127302"/>
                      <a:pt x="44282" y="113729"/>
                      <a:pt x="38138" y="110394"/>
                    </a:cubicBezTo>
                    <a:cubicBezTo>
                      <a:pt x="24708" y="107871"/>
                      <a:pt x="11373" y="105108"/>
                      <a:pt x="3372" y="92202"/>
                    </a:cubicBezTo>
                    <a:cubicBezTo>
                      <a:pt x="181" y="89202"/>
                      <a:pt x="-866" y="81296"/>
                      <a:pt x="753" y="82677"/>
                    </a:cubicBezTo>
                    <a:cubicBezTo>
                      <a:pt x="14706" y="94536"/>
                      <a:pt x="18421" y="76581"/>
                      <a:pt x="27137" y="75057"/>
                    </a:cubicBezTo>
                    <a:close/>
                  </a:path>
                </a:pathLst>
              </a:custGeom>
              <a:solidFill>
                <a:srgbClr val="FFC46E"/>
              </a:solidFill>
              <a:ln w="4763" cap="flat">
                <a:noFill/>
                <a:prstDash val="solid"/>
                <a:miter/>
              </a:ln>
            </p:spPr>
            <p:txBody>
              <a:bodyPr rtlCol="0" anchor="ctr"/>
              <a:lstStyle/>
              <a:p>
                <a:endParaRPr lang="en-US"/>
              </a:p>
            </p:txBody>
          </p:sp>
          <p:sp>
            <p:nvSpPr>
              <p:cNvPr id="1416" name="Freeform: Shape 1415">
                <a:extLst>
                  <a:ext uri="{FF2B5EF4-FFF2-40B4-BE49-F238E27FC236}">
                    <a16:creationId xmlns:a16="http://schemas.microsoft.com/office/drawing/2014/main" id="{36AE3A9E-DBD1-78DB-0D1D-77A11643184A}"/>
                  </a:ext>
                </a:extLst>
              </p:cNvPr>
              <p:cNvSpPr/>
              <p:nvPr/>
            </p:nvSpPr>
            <p:spPr>
              <a:xfrm>
                <a:off x="7558091" y="6579057"/>
                <a:ext cx="147629" cy="91061"/>
              </a:xfrm>
              <a:custGeom>
                <a:avLst/>
                <a:gdLst>
                  <a:gd name="connsiteX0" fmla="*/ 147300 w 147629"/>
                  <a:gd name="connsiteY0" fmla="*/ 31483 h 91061"/>
                  <a:gd name="connsiteX1" fmla="*/ 139204 w 147629"/>
                  <a:gd name="connsiteY1" fmla="*/ 30197 h 91061"/>
                  <a:gd name="connsiteX2" fmla="*/ 119439 w 147629"/>
                  <a:gd name="connsiteY2" fmla="*/ 47866 h 91061"/>
                  <a:gd name="connsiteX3" fmla="*/ 118106 w 147629"/>
                  <a:gd name="connsiteY3" fmla="*/ 56057 h 91061"/>
                  <a:gd name="connsiteX4" fmla="*/ 90912 w 147629"/>
                  <a:gd name="connsiteY4" fmla="*/ 61868 h 91061"/>
                  <a:gd name="connsiteX5" fmla="*/ 84244 w 147629"/>
                  <a:gd name="connsiteY5" fmla="*/ 79393 h 91061"/>
                  <a:gd name="connsiteX6" fmla="*/ 69862 w 147629"/>
                  <a:gd name="connsiteY6" fmla="*/ 91062 h 91061"/>
                  <a:gd name="connsiteX7" fmla="*/ 26999 w 147629"/>
                  <a:gd name="connsiteY7" fmla="*/ 45675 h 91061"/>
                  <a:gd name="connsiteX8" fmla="*/ 16284 w 147629"/>
                  <a:gd name="connsiteY8" fmla="*/ 35959 h 91061"/>
                  <a:gd name="connsiteX9" fmla="*/ 520 w 147629"/>
                  <a:gd name="connsiteY9" fmla="*/ 32864 h 91061"/>
                  <a:gd name="connsiteX10" fmla="*/ 1186 w 147629"/>
                  <a:gd name="connsiteY10" fmla="*/ 28625 h 91061"/>
                  <a:gd name="connsiteX11" fmla="*/ 12045 w 147629"/>
                  <a:gd name="connsiteY11" fmla="*/ 18338 h 91061"/>
                  <a:gd name="connsiteX12" fmla="*/ 20903 w 147629"/>
                  <a:gd name="connsiteY12" fmla="*/ 1955 h 91061"/>
                  <a:gd name="connsiteX13" fmla="*/ 39286 w 147629"/>
                  <a:gd name="connsiteY13" fmla="*/ 17862 h 91061"/>
                  <a:gd name="connsiteX14" fmla="*/ 42906 w 147629"/>
                  <a:gd name="connsiteY14" fmla="*/ 18100 h 91061"/>
                  <a:gd name="connsiteX15" fmla="*/ 53241 w 147629"/>
                  <a:gd name="connsiteY15" fmla="*/ 34673 h 91061"/>
                  <a:gd name="connsiteX16" fmla="*/ 82911 w 147629"/>
                  <a:gd name="connsiteY16" fmla="*/ 9718 h 91061"/>
                  <a:gd name="connsiteX17" fmla="*/ 91769 w 147629"/>
                  <a:gd name="connsiteY17" fmla="*/ 50 h 91061"/>
                  <a:gd name="connsiteX18" fmla="*/ 99104 w 147629"/>
                  <a:gd name="connsiteY18" fmla="*/ 9099 h 91061"/>
                  <a:gd name="connsiteX19" fmla="*/ 85530 w 147629"/>
                  <a:gd name="connsiteY19" fmla="*/ 19767 h 91061"/>
                  <a:gd name="connsiteX20" fmla="*/ 125345 w 147629"/>
                  <a:gd name="connsiteY20" fmla="*/ 15814 h 91061"/>
                  <a:gd name="connsiteX21" fmla="*/ 147300 w 147629"/>
                  <a:gd name="connsiteY21" fmla="*/ 31483 h 9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629" h="91061">
                    <a:moveTo>
                      <a:pt x="147300" y="31483"/>
                    </a:moveTo>
                    <a:cubicBezTo>
                      <a:pt x="144585" y="31054"/>
                      <a:pt x="141871" y="30625"/>
                      <a:pt x="139204" y="30197"/>
                    </a:cubicBezTo>
                    <a:cubicBezTo>
                      <a:pt x="139061" y="43294"/>
                      <a:pt x="125154" y="41008"/>
                      <a:pt x="119439" y="47866"/>
                    </a:cubicBezTo>
                    <a:cubicBezTo>
                      <a:pt x="114820" y="49914"/>
                      <a:pt x="114391" y="52628"/>
                      <a:pt x="118106" y="56057"/>
                    </a:cubicBezTo>
                    <a:cubicBezTo>
                      <a:pt x="110248" y="63439"/>
                      <a:pt x="98008" y="49485"/>
                      <a:pt x="90912" y="61868"/>
                    </a:cubicBezTo>
                    <a:cubicBezTo>
                      <a:pt x="87816" y="67249"/>
                      <a:pt x="74862" y="66678"/>
                      <a:pt x="84244" y="79393"/>
                    </a:cubicBezTo>
                    <a:cubicBezTo>
                      <a:pt x="88769" y="85537"/>
                      <a:pt x="72815" y="84347"/>
                      <a:pt x="69862" y="91062"/>
                    </a:cubicBezTo>
                    <a:cubicBezTo>
                      <a:pt x="53765" y="77631"/>
                      <a:pt x="38953" y="63011"/>
                      <a:pt x="26999" y="45675"/>
                    </a:cubicBezTo>
                    <a:cubicBezTo>
                      <a:pt x="29047" y="36245"/>
                      <a:pt x="26094" y="32340"/>
                      <a:pt x="16284" y="35959"/>
                    </a:cubicBezTo>
                    <a:cubicBezTo>
                      <a:pt x="11045" y="34959"/>
                      <a:pt x="5758" y="33912"/>
                      <a:pt x="520" y="32864"/>
                    </a:cubicBezTo>
                    <a:cubicBezTo>
                      <a:pt x="-337" y="31292"/>
                      <a:pt x="-147" y="29863"/>
                      <a:pt x="1186" y="28625"/>
                    </a:cubicBezTo>
                    <a:cubicBezTo>
                      <a:pt x="5663" y="26197"/>
                      <a:pt x="16522" y="31197"/>
                      <a:pt x="12045" y="18338"/>
                    </a:cubicBezTo>
                    <a:cubicBezTo>
                      <a:pt x="10092" y="12671"/>
                      <a:pt x="15617" y="8813"/>
                      <a:pt x="20903" y="1955"/>
                    </a:cubicBezTo>
                    <a:cubicBezTo>
                      <a:pt x="22856" y="14719"/>
                      <a:pt x="24808" y="25958"/>
                      <a:pt x="39286" y="17862"/>
                    </a:cubicBezTo>
                    <a:cubicBezTo>
                      <a:pt x="40191" y="17338"/>
                      <a:pt x="42715" y="17624"/>
                      <a:pt x="42906" y="18100"/>
                    </a:cubicBezTo>
                    <a:cubicBezTo>
                      <a:pt x="45383" y="24958"/>
                      <a:pt x="45192" y="41198"/>
                      <a:pt x="53241" y="34673"/>
                    </a:cubicBezTo>
                    <a:cubicBezTo>
                      <a:pt x="62956" y="26768"/>
                      <a:pt x="77386" y="22910"/>
                      <a:pt x="82911" y="9718"/>
                    </a:cubicBezTo>
                    <a:cubicBezTo>
                      <a:pt x="84673" y="5527"/>
                      <a:pt x="85482" y="-616"/>
                      <a:pt x="91769" y="50"/>
                    </a:cubicBezTo>
                    <a:cubicBezTo>
                      <a:pt x="96150" y="527"/>
                      <a:pt x="98532" y="5098"/>
                      <a:pt x="99104" y="9099"/>
                    </a:cubicBezTo>
                    <a:cubicBezTo>
                      <a:pt x="100247" y="17100"/>
                      <a:pt x="92055" y="15100"/>
                      <a:pt x="85530" y="19767"/>
                    </a:cubicBezTo>
                    <a:cubicBezTo>
                      <a:pt x="101151" y="24863"/>
                      <a:pt x="112772" y="11861"/>
                      <a:pt x="125345" y="15814"/>
                    </a:cubicBezTo>
                    <a:cubicBezTo>
                      <a:pt x="134298" y="18672"/>
                      <a:pt x="150110" y="12099"/>
                      <a:pt x="147300" y="31483"/>
                    </a:cubicBezTo>
                    <a:close/>
                  </a:path>
                </a:pathLst>
              </a:custGeom>
              <a:solidFill>
                <a:srgbClr val="FFC672"/>
              </a:solidFill>
              <a:ln w="4763" cap="flat">
                <a:noFill/>
                <a:prstDash val="solid"/>
                <a:miter/>
              </a:ln>
            </p:spPr>
            <p:txBody>
              <a:bodyPr rtlCol="0" anchor="ctr"/>
              <a:lstStyle/>
              <a:p>
                <a:endParaRPr lang="en-US"/>
              </a:p>
            </p:txBody>
          </p:sp>
          <p:sp>
            <p:nvSpPr>
              <p:cNvPr id="1417" name="Freeform: Shape 1416">
                <a:extLst>
                  <a:ext uri="{FF2B5EF4-FFF2-40B4-BE49-F238E27FC236}">
                    <a16:creationId xmlns:a16="http://schemas.microsoft.com/office/drawing/2014/main" id="{568D83F5-DEB5-6AC2-308E-C81B5668BB0F}"/>
                  </a:ext>
                </a:extLst>
              </p:cNvPr>
              <p:cNvSpPr/>
              <p:nvPr/>
            </p:nvSpPr>
            <p:spPr>
              <a:xfrm>
                <a:off x="7482982" y="6517488"/>
                <a:ext cx="94250" cy="80050"/>
              </a:xfrm>
              <a:custGeom>
                <a:avLst/>
                <a:gdLst>
                  <a:gd name="connsiteX0" fmla="*/ 61769 w 94250"/>
                  <a:gd name="connsiteY0" fmla="*/ 75241 h 80050"/>
                  <a:gd name="connsiteX1" fmla="*/ 59865 w 94250"/>
                  <a:gd name="connsiteY1" fmla="*/ 47618 h 80050"/>
                  <a:gd name="connsiteX2" fmla="*/ 0 w 94250"/>
                  <a:gd name="connsiteY2" fmla="*/ 80051 h 80050"/>
                  <a:gd name="connsiteX3" fmla="*/ 26241 w 94250"/>
                  <a:gd name="connsiteY3" fmla="*/ 35902 h 80050"/>
                  <a:gd name="connsiteX4" fmla="*/ 30099 w 94250"/>
                  <a:gd name="connsiteY4" fmla="*/ 28759 h 80050"/>
                  <a:gd name="connsiteX5" fmla="*/ 47006 w 94250"/>
                  <a:gd name="connsiteY5" fmla="*/ 17472 h 80050"/>
                  <a:gd name="connsiteX6" fmla="*/ 63865 w 94250"/>
                  <a:gd name="connsiteY6" fmla="*/ 20710 h 80050"/>
                  <a:gd name="connsiteX7" fmla="*/ 74343 w 94250"/>
                  <a:gd name="connsiteY7" fmla="*/ 469 h 80050"/>
                  <a:gd name="connsiteX8" fmla="*/ 92821 w 94250"/>
                  <a:gd name="connsiteY8" fmla="*/ 13233 h 80050"/>
                  <a:gd name="connsiteX9" fmla="*/ 94250 w 94250"/>
                  <a:gd name="connsiteY9" fmla="*/ 30235 h 80050"/>
                  <a:gd name="connsiteX10" fmla="*/ 80248 w 94250"/>
                  <a:gd name="connsiteY10" fmla="*/ 47809 h 80050"/>
                  <a:gd name="connsiteX11" fmla="*/ 67199 w 94250"/>
                  <a:gd name="connsiteY11" fmla="*/ 67763 h 80050"/>
                  <a:gd name="connsiteX12" fmla="*/ 61769 w 94250"/>
                  <a:gd name="connsiteY12" fmla="*/ 75241 h 8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250" h="80050">
                    <a:moveTo>
                      <a:pt x="61769" y="75241"/>
                    </a:moveTo>
                    <a:cubicBezTo>
                      <a:pt x="61150" y="66049"/>
                      <a:pt x="60484" y="56810"/>
                      <a:pt x="59865" y="47618"/>
                    </a:cubicBezTo>
                    <a:cubicBezTo>
                      <a:pt x="55245" y="83098"/>
                      <a:pt x="25575" y="73621"/>
                      <a:pt x="0" y="80051"/>
                    </a:cubicBezTo>
                    <a:cubicBezTo>
                      <a:pt x="13002" y="65382"/>
                      <a:pt x="7048" y="44475"/>
                      <a:pt x="26241" y="35902"/>
                    </a:cubicBezTo>
                    <a:cubicBezTo>
                      <a:pt x="25432" y="32378"/>
                      <a:pt x="27623" y="30473"/>
                      <a:pt x="30099" y="28759"/>
                    </a:cubicBezTo>
                    <a:cubicBezTo>
                      <a:pt x="36243" y="25758"/>
                      <a:pt x="42339" y="22948"/>
                      <a:pt x="47006" y="17472"/>
                    </a:cubicBezTo>
                    <a:cubicBezTo>
                      <a:pt x="53626" y="9709"/>
                      <a:pt x="58864" y="14233"/>
                      <a:pt x="63865" y="20710"/>
                    </a:cubicBezTo>
                    <a:cubicBezTo>
                      <a:pt x="64865" y="12423"/>
                      <a:pt x="64103" y="2993"/>
                      <a:pt x="74343" y="469"/>
                    </a:cubicBezTo>
                    <a:cubicBezTo>
                      <a:pt x="84725" y="-2102"/>
                      <a:pt x="88392" y="6422"/>
                      <a:pt x="92821" y="13233"/>
                    </a:cubicBezTo>
                    <a:cubicBezTo>
                      <a:pt x="93297" y="18900"/>
                      <a:pt x="93774" y="24568"/>
                      <a:pt x="94250" y="30235"/>
                    </a:cubicBezTo>
                    <a:cubicBezTo>
                      <a:pt x="84011" y="31711"/>
                      <a:pt x="84154" y="41141"/>
                      <a:pt x="80248" y="47809"/>
                    </a:cubicBezTo>
                    <a:cubicBezTo>
                      <a:pt x="76295" y="54666"/>
                      <a:pt x="74057" y="62763"/>
                      <a:pt x="67199" y="67763"/>
                    </a:cubicBezTo>
                    <a:cubicBezTo>
                      <a:pt x="66580" y="71097"/>
                      <a:pt x="65341" y="74002"/>
                      <a:pt x="61769" y="75241"/>
                    </a:cubicBezTo>
                    <a:close/>
                  </a:path>
                </a:pathLst>
              </a:custGeom>
              <a:solidFill>
                <a:srgbClr val="FFC46E"/>
              </a:solidFill>
              <a:ln w="4763" cap="flat">
                <a:noFill/>
                <a:prstDash val="solid"/>
                <a:miter/>
              </a:ln>
            </p:spPr>
            <p:txBody>
              <a:bodyPr rtlCol="0" anchor="ctr"/>
              <a:lstStyle/>
              <a:p>
                <a:endParaRPr lang="en-US"/>
              </a:p>
            </p:txBody>
          </p:sp>
          <p:sp>
            <p:nvSpPr>
              <p:cNvPr id="1418" name="Freeform: Shape 1417">
                <a:extLst>
                  <a:ext uri="{FF2B5EF4-FFF2-40B4-BE49-F238E27FC236}">
                    <a16:creationId xmlns:a16="http://schemas.microsoft.com/office/drawing/2014/main" id="{597FFC3D-7B4E-8840-C246-8A60EAEAFA27}"/>
                  </a:ext>
                </a:extLst>
              </p:cNvPr>
              <p:cNvSpPr/>
              <p:nvPr/>
            </p:nvSpPr>
            <p:spPr>
              <a:xfrm>
                <a:off x="7490745" y="6596348"/>
                <a:ext cx="68546" cy="51609"/>
              </a:xfrm>
              <a:custGeom>
                <a:avLst/>
                <a:gdLst>
                  <a:gd name="connsiteX0" fmla="*/ 68532 w 68546"/>
                  <a:gd name="connsiteY0" fmla="*/ 11334 h 51609"/>
                  <a:gd name="connsiteX1" fmla="*/ 67866 w 68546"/>
                  <a:gd name="connsiteY1" fmla="*/ 15573 h 51609"/>
                  <a:gd name="connsiteX2" fmla="*/ 48959 w 68546"/>
                  <a:gd name="connsiteY2" fmla="*/ 29194 h 51609"/>
                  <a:gd name="connsiteX3" fmla="*/ 25003 w 68546"/>
                  <a:gd name="connsiteY3" fmla="*/ 47672 h 51609"/>
                  <a:gd name="connsiteX4" fmla="*/ 0 w 68546"/>
                  <a:gd name="connsiteY4" fmla="*/ 41529 h 51609"/>
                  <a:gd name="connsiteX5" fmla="*/ 1095 w 68546"/>
                  <a:gd name="connsiteY5" fmla="*/ 37909 h 51609"/>
                  <a:gd name="connsiteX6" fmla="*/ 53340 w 68546"/>
                  <a:gd name="connsiteY6" fmla="*/ 0 h 51609"/>
                  <a:gd name="connsiteX7" fmla="*/ 68532 w 68546"/>
                  <a:gd name="connsiteY7" fmla="*/ 11334 h 5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46" h="51609">
                    <a:moveTo>
                      <a:pt x="68532" y="11334"/>
                    </a:moveTo>
                    <a:cubicBezTo>
                      <a:pt x="68294" y="12763"/>
                      <a:pt x="68056" y="14144"/>
                      <a:pt x="67866" y="15573"/>
                    </a:cubicBezTo>
                    <a:cubicBezTo>
                      <a:pt x="63008" y="22145"/>
                      <a:pt x="56102" y="25812"/>
                      <a:pt x="48959" y="29194"/>
                    </a:cubicBezTo>
                    <a:cubicBezTo>
                      <a:pt x="42148" y="36814"/>
                      <a:pt x="32195" y="40338"/>
                      <a:pt x="25003" y="47672"/>
                    </a:cubicBezTo>
                    <a:cubicBezTo>
                      <a:pt x="18098" y="54769"/>
                      <a:pt x="8525" y="52006"/>
                      <a:pt x="0" y="41529"/>
                    </a:cubicBezTo>
                    <a:cubicBezTo>
                      <a:pt x="334" y="40338"/>
                      <a:pt x="667" y="39100"/>
                      <a:pt x="1095" y="37909"/>
                    </a:cubicBezTo>
                    <a:cubicBezTo>
                      <a:pt x="18907" y="25860"/>
                      <a:pt x="28718" y="2762"/>
                      <a:pt x="53340" y="0"/>
                    </a:cubicBezTo>
                    <a:cubicBezTo>
                      <a:pt x="59579" y="2191"/>
                      <a:pt x="68961" y="142"/>
                      <a:pt x="68532" y="11334"/>
                    </a:cubicBezTo>
                    <a:close/>
                  </a:path>
                </a:pathLst>
              </a:custGeom>
              <a:solidFill>
                <a:srgbClr val="FF9200"/>
              </a:solidFill>
              <a:ln w="4763" cap="flat">
                <a:noFill/>
                <a:prstDash val="solid"/>
                <a:miter/>
              </a:ln>
            </p:spPr>
            <p:txBody>
              <a:bodyPr rtlCol="0" anchor="ctr"/>
              <a:lstStyle/>
              <a:p>
                <a:endParaRPr lang="en-US"/>
              </a:p>
            </p:txBody>
          </p:sp>
          <p:sp>
            <p:nvSpPr>
              <p:cNvPr id="1419" name="Freeform: Shape 1418">
                <a:extLst>
                  <a:ext uri="{FF2B5EF4-FFF2-40B4-BE49-F238E27FC236}">
                    <a16:creationId xmlns:a16="http://schemas.microsoft.com/office/drawing/2014/main" id="{CA03D56C-43B2-4559-22E5-726BC69786B2}"/>
                  </a:ext>
                </a:extLst>
              </p:cNvPr>
              <p:cNvSpPr/>
              <p:nvPr/>
            </p:nvSpPr>
            <p:spPr>
              <a:xfrm>
                <a:off x="7753693" y="6691217"/>
                <a:ext cx="40349" cy="53816"/>
              </a:xfrm>
              <a:custGeom>
                <a:avLst/>
                <a:gdLst>
                  <a:gd name="connsiteX0" fmla="*/ 14039 w 40349"/>
                  <a:gd name="connsiteY0" fmla="*/ 51054 h 53816"/>
                  <a:gd name="connsiteX1" fmla="*/ 5229 w 40349"/>
                  <a:gd name="connsiteY1" fmla="*/ 53816 h 53816"/>
                  <a:gd name="connsiteX2" fmla="*/ 18278 w 40349"/>
                  <a:gd name="connsiteY2" fmla="*/ 13240 h 53816"/>
                  <a:gd name="connsiteX3" fmla="*/ 33613 w 40349"/>
                  <a:gd name="connsiteY3" fmla="*/ 0 h 53816"/>
                  <a:gd name="connsiteX4" fmla="*/ 14039 w 40349"/>
                  <a:gd name="connsiteY4" fmla="*/ 51054 h 5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49" h="53816">
                    <a:moveTo>
                      <a:pt x="14039" y="51054"/>
                    </a:moveTo>
                    <a:cubicBezTo>
                      <a:pt x="11134" y="51959"/>
                      <a:pt x="8182" y="52864"/>
                      <a:pt x="5229" y="53816"/>
                    </a:cubicBezTo>
                    <a:cubicBezTo>
                      <a:pt x="-9535" y="34290"/>
                      <a:pt x="10896" y="25575"/>
                      <a:pt x="18278" y="13240"/>
                    </a:cubicBezTo>
                    <a:cubicBezTo>
                      <a:pt x="21516" y="7858"/>
                      <a:pt x="28184" y="4572"/>
                      <a:pt x="33613" y="0"/>
                    </a:cubicBezTo>
                    <a:cubicBezTo>
                      <a:pt x="44662" y="25098"/>
                      <a:pt x="44662" y="25098"/>
                      <a:pt x="14039" y="51054"/>
                    </a:cubicBezTo>
                    <a:close/>
                  </a:path>
                </a:pathLst>
              </a:custGeom>
              <a:solidFill>
                <a:srgbClr val="FFC269"/>
              </a:solidFill>
              <a:ln w="4763" cap="flat">
                <a:noFill/>
                <a:prstDash val="solid"/>
                <a:miter/>
              </a:ln>
            </p:spPr>
            <p:txBody>
              <a:bodyPr rtlCol="0" anchor="ctr"/>
              <a:lstStyle/>
              <a:p>
                <a:endParaRPr lang="en-US"/>
              </a:p>
            </p:txBody>
          </p:sp>
          <p:sp>
            <p:nvSpPr>
              <p:cNvPr id="1420" name="Freeform: Shape 1419">
                <a:extLst>
                  <a:ext uri="{FF2B5EF4-FFF2-40B4-BE49-F238E27FC236}">
                    <a16:creationId xmlns:a16="http://schemas.microsoft.com/office/drawing/2014/main" id="{750CF18B-988E-90CF-E4EA-6F3F0BDC7383}"/>
                  </a:ext>
                </a:extLst>
              </p:cNvPr>
              <p:cNvSpPr/>
              <p:nvPr/>
            </p:nvSpPr>
            <p:spPr>
              <a:xfrm>
                <a:off x="7507854" y="6505003"/>
                <a:ext cx="73378" cy="45148"/>
              </a:xfrm>
              <a:custGeom>
                <a:avLst/>
                <a:gdLst>
                  <a:gd name="connsiteX0" fmla="*/ 67949 w 73378"/>
                  <a:gd name="connsiteY0" fmla="*/ 25718 h 45148"/>
                  <a:gd name="connsiteX1" fmla="*/ 62091 w 73378"/>
                  <a:gd name="connsiteY1" fmla="*/ 25813 h 45148"/>
                  <a:gd name="connsiteX2" fmla="*/ 50137 w 73378"/>
                  <a:gd name="connsiteY2" fmla="*/ 16336 h 45148"/>
                  <a:gd name="connsiteX3" fmla="*/ 45184 w 73378"/>
                  <a:gd name="connsiteY3" fmla="*/ 33766 h 45148"/>
                  <a:gd name="connsiteX4" fmla="*/ 45042 w 73378"/>
                  <a:gd name="connsiteY4" fmla="*/ 45148 h 45148"/>
                  <a:gd name="connsiteX5" fmla="*/ 28421 w 73378"/>
                  <a:gd name="connsiteY5" fmla="*/ 29051 h 45148"/>
                  <a:gd name="connsiteX6" fmla="*/ 6132 w 73378"/>
                  <a:gd name="connsiteY6" fmla="*/ 44958 h 45148"/>
                  <a:gd name="connsiteX7" fmla="*/ 8037 w 73378"/>
                  <a:gd name="connsiteY7" fmla="*/ 16573 h 45148"/>
                  <a:gd name="connsiteX8" fmla="*/ 10799 w 73378"/>
                  <a:gd name="connsiteY8" fmla="*/ 16336 h 45148"/>
                  <a:gd name="connsiteX9" fmla="*/ 38613 w 73378"/>
                  <a:gd name="connsiteY9" fmla="*/ 0 h 45148"/>
                  <a:gd name="connsiteX10" fmla="*/ 73379 w 73378"/>
                  <a:gd name="connsiteY10" fmla="*/ 18192 h 45148"/>
                  <a:gd name="connsiteX11" fmla="*/ 67949 w 73378"/>
                  <a:gd name="connsiteY11" fmla="*/ 25718 h 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378" h="45148">
                    <a:moveTo>
                      <a:pt x="67949" y="25718"/>
                    </a:moveTo>
                    <a:cubicBezTo>
                      <a:pt x="65949" y="25813"/>
                      <a:pt x="63044" y="26765"/>
                      <a:pt x="62091" y="25813"/>
                    </a:cubicBezTo>
                    <a:cubicBezTo>
                      <a:pt x="58424" y="22146"/>
                      <a:pt x="59615" y="12382"/>
                      <a:pt x="50137" y="16336"/>
                    </a:cubicBezTo>
                    <a:cubicBezTo>
                      <a:pt x="41518" y="19908"/>
                      <a:pt x="43280" y="26765"/>
                      <a:pt x="45184" y="33766"/>
                    </a:cubicBezTo>
                    <a:cubicBezTo>
                      <a:pt x="46185" y="37338"/>
                      <a:pt x="49471" y="41339"/>
                      <a:pt x="45042" y="45148"/>
                    </a:cubicBezTo>
                    <a:cubicBezTo>
                      <a:pt x="35517" y="44720"/>
                      <a:pt x="36136" y="34052"/>
                      <a:pt x="28421" y="29051"/>
                    </a:cubicBezTo>
                    <a:cubicBezTo>
                      <a:pt x="25182" y="40148"/>
                      <a:pt x="16276" y="43529"/>
                      <a:pt x="6132" y="44958"/>
                    </a:cubicBezTo>
                    <a:cubicBezTo>
                      <a:pt x="2989" y="35243"/>
                      <a:pt x="-6917" y="25098"/>
                      <a:pt x="8037" y="16573"/>
                    </a:cubicBezTo>
                    <a:cubicBezTo>
                      <a:pt x="8942" y="16478"/>
                      <a:pt x="9847" y="16430"/>
                      <a:pt x="10799" y="16336"/>
                    </a:cubicBezTo>
                    <a:cubicBezTo>
                      <a:pt x="30468" y="23384"/>
                      <a:pt x="38898" y="18431"/>
                      <a:pt x="38613" y="0"/>
                    </a:cubicBezTo>
                    <a:cubicBezTo>
                      <a:pt x="50233" y="6048"/>
                      <a:pt x="61806" y="12145"/>
                      <a:pt x="73379" y="18192"/>
                    </a:cubicBezTo>
                    <a:cubicBezTo>
                      <a:pt x="69807" y="19431"/>
                      <a:pt x="68616" y="22336"/>
                      <a:pt x="67949" y="25718"/>
                    </a:cubicBezTo>
                    <a:close/>
                  </a:path>
                </a:pathLst>
              </a:custGeom>
              <a:solidFill>
                <a:srgbClr val="FFC777"/>
              </a:solidFill>
              <a:ln w="4763" cap="flat">
                <a:noFill/>
                <a:prstDash val="solid"/>
                <a:miter/>
              </a:ln>
            </p:spPr>
            <p:txBody>
              <a:bodyPr rtlCol="0" anchor="ctr"/>
              <a:lstStyle/>
              <a:p>
                <a:endParaRPr lang="en-US"/>
              </a:p>
            </p:txBody>
          </p:sp>
          <p:sp>
            <p:nvSpPr>
              <p:cNvPr id="1421" name="Freeform: Shape 1420">
                <a:extLst>
                  <a:ext uri="{FF2B5EF4-FFF2-40B4-BE49-F238E27FC236}">
                    <a16:creationId xmlns:a16="http://schemas.microsoft.com/office/drawing/2014/main" id="{0409B705-5B1F-BFED-BEB0-826E4B975BD0}"/>
                  </a:ext>
                </a:extLst>
              </p:cNvPr>
              <p:cNvSpPr/>
              <p:nvPr/>
            </p:nvSpPr>
            <p:spPr>
              <a:xfrm>
                <a:off x="7550091" y="6543387"/>
                <a:ext cx="58812" cy="50056"/>
              </a:xfrm>
              <a:custGeom>
                <a:avLst/>
                <a:gdLst>
                  <a:gd name="connsiteX0" fmla="*/ 90 w 58812"/>
                  <a:gd name="connsiteY0" fmla="*/ 41864 h 50056"/>
                  <a:gd name="connsiteX1" fmla="*/ 12426 w 58812"/>
                  <a:gd name="connsiteY1" fmla="*/ 4622 h 50056"/>
                  <a:gd name="connsiteX2" fmla="*/ 27142 w 58812"/>
                  <a:gd name="connsiteY2" fmla="*/ 4336 h 50056"/>
                  <a:gd name="connsiteX3" fmla="*/ 41429 w 58812"/>
                  <a:gd name="connsiteY3" fmla="*/ 20290 h 50056"/>
                  <a:gd name="connsiteX4" fmla="*/ 58812 w 58812"/>
                  <a:gd name="connsiteY4" fmla="*/ 29291 h 50056"/>
                  <a:gd name="connsiteX5" fmla="*/ 48811 w 58812"/>
                  <a:gd name="connsiteY5" fmla="*/ 31292 h 50056"/>
                  <a:gd name="connsiteX6" fmla="*/ 11663 w 58812"/>
                  <a:gd name="connsiteY6" fmla="*/ 44293 h 50056"/>
                  <a:gd name="connsiteX7" fmla="*/ 90 w 58812"/>
                  <a:gd name="connsiteY7" fmla="*/ 41864 h 5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12" h="50056">
                    <a:moveTo>
                      <a:pt x="90" y="41864"/>
                    </a:moveTo>
                    <a:cubicBezTo>
                      <a:pt x="-1196" y="27863"/>
                      <a:pt x="11663" y="18718"/>
                      <a:pt x="12426" y="4622"/>
                    </a:cubicBezTo>
                    <a:cubicBezTo>
                      <a:pt x="12854" y="-3189"/>
                      <a:pt x="21903" y="431"/>
                      <a:pt x="27142" y="4336"/>
                    </a:cubicBezTo>
                    <a:cubicBezTo>
                      <a:pt x="27713" y="13337"/>
                      <a:pt x="26903" y="22623"/>
                      <a:pt x="41429" y="20290"/>
                    </a:cubicBezTo>
                    <a:cubicBezTo>
                      <a:pt x="48001" y="19195"/>
                      <a:pt x="53859" y="24481"/>
                      <a:pt x="58812" y="29291"/>
                    </a:cubicBezTo>
                    <a:cubicBezTo>
                      <a:pt x="56288" y="35673"/>
                      <a:pt x="52430" y="32815"/>
                      <a:pt x="48811" y="31292"/>
                    </a:cubicBezTo>
                    <a:cubicBezTo>
                      <a:pt x="32619" y="24529"/>
                      <a:pt x="19093" y="22433"/>
                      <a:pt x="11663" y="44293"/>
                    </a:cubicBezTo>
                    <a:cubicBezTo>
                      <a:pt x="6996" y="58200"/>
                      <a:pt x="4091" y="42674"/>
                      <a:pt x="90" y="41864"/>
                    </a:cubicBezTo>
                    <a:close/>
                  </a:path>
                </a:pathLst>
              </a:custGeom>
              <a:solidFill>
                <a:srgbClr val="FFC777"/>
              </a:solidFill>
              <a:ln w="4763" cap="flat">
                <a:noFill/>
                <a:prstDash val="solid"/>
                <a:miter/>
              </a:ln>
            </p:spPr>
            <p:txBody>
              <a:bodyPr rtlCol="0" anchor="ctr"/>
              <a:lstStyle/>
              <a:p>
                <a:endParaRPr lang="en-US"/>
              </a:p>
            </p:txBody>
          </p:sp>
          <p:sp>
            <p:nvSpPr>
              <p:cNvPr id="1422" name="Freeform: Shape 1421">
                <a:extLst>
                  <a:ext uri="{FF2B5EF4-FFF2-40B4-BE49-F238E27FC236}">
                    <a16:creationId xmlns:a16="http://schemas.microsoft.com/office/drawing/2014/main" id="{A2F029C3-790F-E845-D870-F7DC3EDC6B7A}"/>
                  </a:ext>
                </a:extLst>
              </p:cNvPr>
              <p:cNvSpPr/>
              <p:nvPr/>
            </p:nvSpPr>
            <p:spPr>
              <a:xfrm>
                <a:off x="7638152" y="6430422"/>
                <a:ext cx="38911" cy="50553"/>
              </a:xfrm>
              <a:custGeom>
                <a:avLst/>
                <a:gdLst>
                  <a:gd name="connsiteX0" fmla="*/ 5517 w 38911"/>
                  <a:gd name="connsiteY0" fmla="*/ 44291 h 50553"/>
                  <a:gd name="connsiteX1" fmla="*/ 16900 w 38911"/>
                  <a:gd name="connsiteY1" fmla="*/ 0 h 50553"/>
                  <a:gd name="connsiteX2" fmla="*/ 23233 w 38911"/>
                  <a:gd name="connsiteY2" fmla="*/ 26146 h 50553"/>
                  <a:gd name="connsiteX3" fmla="*/ 38759 w 38911"/>
                  <a:gd name="connsiteY3" fmla="*/ 45530 h 50553"/>
                  <a:gd name="connsiteX4" fmla="*/ 29853 w 38911"/>
                  <a:gd name="connsiteY4" fmla="*/ 46863 h 50553"/>
                  <a:gd name="connsiteX5" fmla="*/ 21805 w 38911"/>
                  <a:gd name="connsiteY5" fmla="*/ 46958 h 50553"/>
                  <a:gd name="connsiteX6" fmla="*/ 5517 w 38911"/>
                  <a:gd name="connsiteY6" fmla="*/ 44291 h 5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11" h="50553">
                    <a:moveTo>
                      <a:pt x="5517" y="44291"/>
                    </a:moveTo>
                    <a:cubicBezTo>
                      <a:pt x="-5199" y="30909"/>
                      <a:pt x="278" y="9668"/>
                      <a:pt x="16900" y="0"/>
                    </a:cubicBezTo>
                    <a:cubicBezTo>
                      <a:pt x="21710" y="7954"/>
                      <a:pt x="29901" y="13335"/>
                      <a:pt x="23233" y="26146"/>
                    </a:cubicBezTo>
                    <a:cubicBezTo>
                      <a:pt x="17757" y="36672"/>
                      <a:pt x="40998" y="32623"/>
                      <a:pt x="38759" y="45530"/>
                    </a:cubicBezTo>
                    <a:cubicBezTo>
                      <a:pt x="35521" y="43768"/>
                      <a:pt x="32378" y="40910"/>
                      <a:pt x="29853" y="46863"/>
                    </a:cubicBezTo>
                    <a:cubicBezTo>
                      <a:pt x="27758" y="51816"/>
                      <a:pt x="24567" y="51721"/>
                      <a:pt x="21805" y="46958"/>
                    </a:cubicBezTo>
                    <a:cubicBezTo>
                      <a:pt x="19090" y="29623"/>
                      <a:pt x="10803" y="45958"/>
                      <a:pt x="5517" y="44291"/>
                    </a:cubicBezTo>
                    <a:close/>
                  </a:path>
                </a:pathLst>
              </a:custGeom>
              <a:solidFill>
                <a:srgbClr val="FFBE5B"/>
              </a:solidFill>
              <a:ln w="4763" cap="flat">
                <a:noFill/>
                <a:prstDash val="solid"/>
                <a:miter/>
              </a:ln>
            </p:spPr>
            <p:txBody>
              <a:bodyPr rtlCol="0" anchor="ctr"/>
              <a:lstStyle/>
              <a:p>
                <a:endParaRPr lang="en-US"/>
              </a:p>
            </p:txBody>
          </p:sp>
          <p:sp>
            <p:nvSpPr>
              <p:cNvPr id="1423" name="Freeform: Shape 1422">
                <a:extLst>
                  <a:ext uri="{FF2B5EF4-FFF2-40B4-BE49-F238E27FC236}">
                    <a16:creationId xmlns:a16="http://schemas.microsoft.com/office/drawing/2014/main" id="{6592EE31-3FBD-AB38-5BA6-2E173FE55905}"/>
                  </a:ext>
                </a:extLst>
              </p:cNvPr>
              <p:cNvSpPr/>
              <p:nvPr/>
            </p:nvSpPr>
            <p:spPr>
              <a:xfrm>
                <a:off x="7735157" y="6617183"/>
                <a:ext cx="15144" cy="9883"/>
              </a:xfrm>
              <a:custGeom>
                <a:avLst/>
                <a:gdLst>
                  <a:gd name="connsiteX0" fmla="*/ 15144 w 15144"/>
                  <a:gd name="connsiteY0" fmla="*/ 787 h 9883"/>
                  <a:gd name="connsiteX1" fmla="*/ 0 w 15144"/>
                  <a:gd name="connsiteY1" fmla="*/ 9883 h 9883"/>
                  <a:gd name="connsiteX2" fmla="*/ 15144 w 15144"/>
                  <a:gd name="connsiteY2" fmla="*/ 787 h 9883"/>
                </a:gdLst>
                <a:ahLst/>
                <a:cxnLst>
                  <a:cxn ang="0">
                    <a:pos x="connsiteX0" y="connsiteY0"/>
                  </a:cxn>
                  <a:cxn ang="0">
                    <a:pos x="connsiteX1" y="connsiteY1"/>
                  </a:cxn>
                  <a:cxn ang="0">
                    <a:pos x="connsiteX2" y="connsiteY2"/>
                  </a:cxn>
                </a:cxnLst>
                <a:rect l="l" t="t" r="r" b="b"/>
                <a:pathLst>
                  <a:path w="15144" h="9883">
                    <a:moveTo>
                      <a:pt x="15144" y="787"/>
                    </a:moveTo>
                    <a:cubicBezTo>
                      <a:pt x="11477" y="5406"/>
                      <a:pt x="7334" y="9407"/>
                      <a:pt x="0" y="9883"/>
                    </a:cubicBezTo>
                    <a:cubicBezTo>
                      <a:pt x="1810" y="-499"/>
                      <a:pt x="7905" y="-975"/>
                      <a:pt x="15144" y="787"/>
                    </a:cubicBezTo>
                    <a:close/>
                  </a:path>
                </a:pathLst>
              </a:custGeom>
              <a:solidFill>
                <a:srgbClr val="FFBA52"/>
              </a:solidFill>
              <a:ln w="4763" cap="flat">
                <a:noFill/>
                <a:prstDash val="solid"/>
                <a:miter/>
              </a:ln>
            </p:spPr>
            <p:txBody>
              <a:bodyPr rtlCol="0" anchor="ctr"/>
              <a:lstStyle/>
              <a:p>
                <a:endParaRPr lang="en-US"/>
              </a:p>
            </p:txBody>
          </p:sp>
          <p:sp>
            <p:nvSpPr>
              <p:cNvPr id="1424" name="Freeform: Shape 1423">
                <a:extLst>
                  <a:ext uri="{FF2B5EF4-FFF2-40B4-BE49-F238E27FC236}">
                    <a16:creationId xmlns:a16="http://schemas.microsoft.com/office/drawing/2014/main" id="{9A089DF9-3D6A-F218-44B7-69113632D535}"/>
                  </a:ext>
                </a:extLst>
              </p:cNvPr>
              <p:cNvSpPr/>
              <p:nvPr/>
            </p:nvSpPr>
            <p:spPr>
              <a:xfrm>
                <a:off x="7338342" y="6651177"/>
                <a:ext cx="151193" cy="149776"/>
              </a:xfrm>
              <a:custGeom>
                <a:avLst/>
                <a:gdLst>
                  <a:gd name="connsiteX0" fmla="*/ 20959 w 151193"/>
                  <a:gd name="connsiteY0" fmla="*/ 104667 h 149776"/>
                  <a:gd name="connsiteX1" fmla="*/ 35818 w 151193"/>
                  <a:gd name="connsiteY1" fmla="*/ 90142 h 149776"/>
                  <a:gd name="connsiteX2" fmla="*/ 36437 w 151193"/>
                  <a:gd name="connsiteY2" fmla="*/ 87284 h 149776"/>
                  <a:gd name="connsiteX3" fmla="*/ 95968 w 151193"/>
                  <a:gd name="connsiteY3" fmla="*/ 32801 h 149776"/>
                  <a:gd name="connsiteX4" fmla="*/ 134259 w 151193"/>
                  <a:gd name="connsiteY4" fmla="*/ 1273 h 149776"/>
                  <a:gd name="connsiteX5" fmla="*/ 149689 w 151193"/>
                  <a:gd name="connsiteY5" fmla="*/ 9846 h 149776"/>
                  <a:gd name="connsiteX6" fmla="*/ 145736 w 151193"/>
                  <a:gd name="connsiteY6" fmla="*/ 26324 h 149776"/>
                  <a:gd name="connsiteX7" fmla="*/ 116352 w 151193"/>
                  <a:gd name="connsiteY7" fmla="*/ 56756 h 149776"/>
                  <a:gd name="connsiteX8" fmla="*/ 116352 w 151193"/>
                  <a:gd name="connsiteY8" fmla="*/ 56852 h 149776"/>
                  <a:gd name="connsiteX9" fmla="*/ 91349 w 151193"/>
                  <a:gd name="connsiteY9" fmla="*/ 82140 h 149776"/>
                  <a:gd name="connsiteX10" fmla="*/ 76490 w 151193"/>
                  <a:gd name="connsiteY10" fmla="*/ 96475 h 149776"/>
                  <a:gd name="connsiteX11" fmla="*/ 24531 w 151193"/>
                  <a:gd name="connsiteY11" fmla="*/ 148101 h 149776"/>
                  <a:gd name="connsiteX12" fmla="*/ 22530 w 151193"/>
                  <a:gd name="connsiteY12" fmla="*/ 148387 h 149776"/>
                  <a:gd name="connsiteX13" fmla="*/ 4433 w 151193"/>
                  <a:gd name="connsiteY13" fmla="*/ 126670 h 149776"/>
                  <a:gd name="connsiteX14" fmla="*/ 20911 w 151193"/>
                  <a:gd name="connsiteY14" fmla="*/ 104762 h 149776"/>
                  <a:gd name="connsiteX15" fmla="*/ 20959 w 151193"/>
                  <a:gd name="connsiteY15" fmla="*/ 104667 h 14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193" h="149776">
                    <a:moveTo>
                      <a:pt x="20959" y="104667"/>
                    </a:moveTo>
                    <a:cubicBezTo>
                      <a:pt x="28102" y="102048"/>
                      <a:pt x="31341" y="95428"/>
                      <a:pt x="35818" y="90142"/>
                    </a:cubicBezTo>
                    <a:cubicBezTo>
                      <a:pt x="36056" y="89189"/>
                      <a:pt x="36246" y="88236"/>
                      <a:pt x="36437" y="87284"/>
                    </a:cubicBezTo>
                    <a:cubicBezTo>
                      <a:pt x="53629" y="66234"/>
                      <a:pt x="71965" y="46374"/>
                      <a:pt x="95968" y="32801"/>
                    </a:cubicBezTo>
                    <a:cubicBezTo>
                      <a:pt x="108731" y="22276"/>
                      <a:pt x="121495" y="11799"/>
                      <a:pt x="134259" y="1273"/>
                    </a:cubicBezTo>
                    <a:cubicBezTo>
                      <a:pt x="143259" y="-2823"/>
                      <a:pt x="146689" y="3750"/>
                      <a:pt x="149689" y="9846"/>
                    </a:cubicBezTo>
                    <a:cubicBezTo>
                      <a:pt x="152737" y="16084"/>
                      <a:pt x="151022" y="21657"/>
                      <a:pt x="145736" y="26324"/>
                    </a:cubicBezTo>
                    <a:cubicBezTo>
                      <a:pt x="135163" y="35706"/>
                      <a:pt x="123448" y="43993"/>
                      <a:pt x="116352" y="56756"/>
                    </a:cubicBezTo>
                    <a:lnTo>
                      <a:pt x="116352" y="56852"/>
                    </a:lnTo>
                    <a:cubicBezTo>
                      <a:pt x="99921" y="57233"/>
                      <a:pt x="97302" y="71378"/>
                      <a:pt x="91349" y="82140"/>
                    </a:cubicBezTo>
                    <a:cubicBezTo>
                      <a:pt x="86300" y="86808"/>
                      <a:pt x="83823" y="94190"/>
                      <a:pt x="76490" y="96475"/>
                    </a:cubicBezTo>
                    <a:cubicBezTo>
                      <a:pt x="57820" y="112335"/>
                      <a:pt x="39009" y="128051"/>
                      <a:pt x="24531" y="148101"/>
                    </a:cubicBezTo>
                    <a:cubicBezTo>
                      <a:pt x="21816" y="148482"/>
                      <a:pt x="25293" y="148054"/>
                      <a:pt x="22530" y="148387"/>
                    </a:cubicBezTo>
                    <a:cubicBezTo>
                      <a:pt x="-3045" y="151530"/>
                      <a:pt x="-3282" y="151244"/>
                      <a:pt x="4433" y="126670"/>
                    </a:cubicBezTo>
                    <a:cubicBezTo>
                      <a:pt x="9909" y="119383"/>
                      <a:pt x="15434" y="112049"/>
                      <a:pt x="20911" y="104762"/>
                    </a:cubicBezTo>
                    <a:lnTo>
                      <a:pt x="20959" y="104667"/>
                    </a:lnTo>
                    <a:close/>
                  </a:path>
                </a:pathLst>
              </a:custGeom>
              <a:solidFill>
                <a:srgbClr val="FF9700"/>
              </a:solidFill>
              <a:ln w="4763" cap="flat">
                <a:noFill/>
                <a:prstDash val="solid"/>
                <a:miter/>
              </a:ln>
            </p:spPr>
            <p:txBody>
              <a:bodyPr rtlCol="0" anchor="ctr"/>
              <a:lstStyle/>
              <a:p>
                <a:endParaRPr lang="en-US"/>
              </a:p>
            </p:txBody>
          </p:sp>
          <p:sp>
            <p:nvSpPr>
              <p:cNvPr id="1425" name="Freeform: Shape 1424">
                <a:extLst>
                  <a:ext uri="{FF2B5EF4-FFF2-40B4-BE49-F238E27FC236}">
                    <a16:creationId xmlns:a16="http://schemas.microsoft.com/office/drawing/2014/main" id="{70B004ED-BAE6-5E28-7DFB-A3D678C63FA6}"/>
                  </a:ext>
                </a:extLst>
              </p:cNvPr>
              <p:cNvSpPr/>
              <p:nvPr/>
            </p:nvSpPr>
            <p:spPr>
              <a:xfrm>
                <a:off x="7454624" y="6625542"/>
                <a:ext cx="85079" cy="82391"/>
              </a:xfrm>
              <a:custGeom>
                <a:avLst/>
                <a:gdLst>
                  <a:gd name="connsiteX0" fmla="*/ 69 w 85079"/>
                  <a:gd name="connsiteY0" fmla="*/ 82391 h 82391"/>
                  <a:gd name="connsiteX1" fmla="*/ 21548 w 85079"/>
                  <a:gd name="connsiteY1" fmla="*/ 55341 h 82391"/>
                  <a:gd name="connsiteX2" fmla="*/ 17976 w 85079"/>
                  <a:gd name="connsiteY2" fmla="*/ 26908 h 82391"/>
                  <a:gd name="connsiteX3" fmla="*/ 36121 w 85079"/>
                  <a:gd name="connsiteY3" fmla="*/ 12335 h 82391"/>
                  <a:gd name="connsiteX4" fmla="*/ 66458 w 85079"/>
                  <a:gd name="connsiteY4" fmla="*/ 8430 h 82391"/>
                  <a:gd name="connsiteX5" fmla="*/ 85080 w 85079"/>
                  <a:gd name="connsiteY5" fmla="*/ 0 h 82391"/>
                  <a:gd name="connsiteX6" fmla="*/ 69 w 85079"/>
                  <a:gd name="connsiteY6" fmla="*/ 82391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9" h="82391">
                    <a:moveTo>
                      <a:pt x="69" y="82391"/>
                    </a:moveTo>
                    <a:cubicBezTo>
                      <a:pt x="-1121" y="66913"/>
                      <a:pt x="13309" y="62818"/>
                      <a:pt x="21548" y="55341"/>
                    </a:cubicBezTo>
                    <a:cubicBezTo>
                      <a:pt x="35693" y="42434"/>
                      <a:pt x="33835" y="34528"/>
                      <a:pt x="17976" y="26908"/>
                    </a:cubicBezTo>
                    <a:cubicBezTo>
                      <a:pt x="22644" y="20288"/>
                      <a:pt x="29216" y="16097"/>
                      <a:pt x="36121" y="12335"/>
                    </a:cubicBezTo>
                    <a:cubicBezTo>
                      <a:pt x="46694" y="15431"/>
                      <a:pt x="58267" y="13431"/>
                      <a:pt x="66458" y="8430"/>
                    </a:cubicBezTo>
                    <a:cubicBezTo>
                      <a:pt x="72268" y="4906"/>
                      <a:pt x="78841" y="2763"/>
                      <a:pt x="85080" y="0"/>
                    </a:cubicBezTo>
                    <a:cubicBezTo>
                      <a:pt x="56743" y="27480"/>
                      <a:pt x="28406" y="54912"/>
                      <a:pt x="69" y="82391"/>
                    </a:cubicBezTo>
                    <a:close/>
                  </a:path>
                </a:pathLst>
              </a:custGeom>
              <a:solidFill>
                <a:srgbClr val="FFA024"/>
              </a:solidFill>
              <a:ln w="4763" cap="flat">
                <a:noFill/>
                <a:prstDash val="solid"/>
                <a:miter/>
              </a:ln>
            </p:spPr>
            <p:txBody>
              <a:bodyPr rtlCol="0" anchor="ctr"/>
              <a:lstStyle/>
              <a:p>
                <a:endParaRPr lang="en-US"/>
              </a:p>
            </p:txBody>
          </p:sp>
          <p:sp>
            <p:nvSpPr>
              <p:cNvPr id="1426" name="Freeform: Shape 1425">
                <a:extLst>
                  <a:ext uri="{FF2B5EF4-FFF2-40B4-BE49-F238E27FC236}">
                    <a16:creationId xmlns:a16="http://schemas.microsoft.com/office/drawing/2014/main" id="{92F2ACE1-3846-67C2-DDC6-6DAEB4BABA14}"/>
                  </a:ext>
                </a:extLst>
              </p:cNvPr>
              <p:cNvSpPr/>
              <p:nvPr/>
            </p:nvSpPr>
            <p:spPr>
              <a:xfrm>
                <a:off x="7986426" y="7223996"/>
                <a:ext cx="43767" cy="43149"/>
              </a:xfrm>
              <a:custGeom>
                <a:avLst/>
                <a:gdLst>
                  <a:gd name="connsiteX0" fmla="*/ 43768 w 43767"/>
                  <a:gd name="connsiteY0" fmla="*/ 43150 h 43149"/>
                  <a:gd name="connsiteX1" fmla="*/ 26337 w 43767"/>
                  <a:gd name="connsiteY1" fmla="*/ 39244 h 43149"/>
                  <a:gd name="connsiteX2" fmla="*/ 4096 w 43767"/>
                  <a:gd name="connsiteY2" fmla="*/ 12908 h 43149"/>
                  <a:gd name="connsiteX3" fmla="*/ 0 w 43767"/>
                  <a:gd name="connsiteY3" fmla="*/ 2287 h 43149"/>
                  <a:gd name="connsiteX4" fmla="*/ 16622 w 43767"/>
                  <a:gd name="connsiteY4" fmla="*/ 716 h 43149"/>
                  <a:gd name="connsiteX5" fmla="*/ 37576 w 43767"/>
                  <a:gd name="connsiteY5" fmla="*/ 20194 h 43149"/>
                  <a:gd name="connsiteX6" fmla="*/ 43768 w 43767"/>
                  <a:gd name="connsiteY6" fmla="*/ 43150 h 4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67" h="43149">
                    <a:moveTo>
                      <a:pt x="43768" y="43150"/>
                    </a:moveTo>
                    <a:cubicBezTo>
                      <a:pt x="37958" y="41768"/>
                      <a:pt x="32100" y="39006"/>
                      <a:pt x="26337" y="39244"/>
                    </a:cubicBezTo>
                    <a:cubicBezTo>
                      <a:pt x="7144" y="39959"/>
                      <a:pt x="1048" y="30005"/>
                      <a:pt x="4096" y="12908"/>
                    </a:cubicBezTo>
                    <a:cubicBezTo>
                      <a:pt x="5049" y="7716"/>
                      <a:pt x="572" y="6097"/>
                      <a:pt x="0" y="2287"/>
                    </a:cubicBezTo>
                    <a:cubicBezTo>
                      <a:pt x="5429" y="383"/>
                      <a:pt x="10859" y="-856"/>
                      <a:pt x="16622" y="716"/>
                    </a:cubicBezTo>
                    <a:cubicBezTo>
                      <a:pt x="29719" y="668"/>
                      <a:pt x="37672" y="6288"/>
                      <a:pt x="37576" y="20194"/>
                    </a:cubicBezTo>
                    <a:cubicBezTo>
                      <a:pt x="37529" y="28481"/>
                      <a:pt x="40053" y="35958"/>
                      <a:pt x="43768" y="43150"/>
                    </a:cubicBezTo>
                    <a:close/>
                  </a:path>
                </a:pathLst>
              </a:custGeom>
              <a:solidFill>
                <a:srgbClr val="FFC675"/>
              </a:solidFill>
              <a:ln w="4763" cap="flat">
                <a:noFill/>
                <a:prstDash val="solid"/>
                <a:miter/>
              </a:ln>
            </p:spPr>
            <p:txBody>
              <a:bodyPr rtlCol="0" anchor="ctr"/>
              <a:lstStyle/>
              <a:p>
                <a:endParaRPr lang="en-US"/>
              </a:p>
            </p:txBody>
          </p:sp>
          <p:sp>
            <p:nvSpPr>
              <p:cNvPr id="1427" name="Freeform: Shape 1426">
                <a:extLst>
                  <a:ext uri="{FF2B5EF4-FFF2-40B4-BE49-F238E27FC236}">
                    <a16:creationId xmlns:a16="http://schemas.microsoft.com/office/drawing/2014/main" id="{30D6D411-A367-A2E1-4AE0-C5A1C781F856}"/>
                  </a:ext>
                </a:extLst>
              </p:cNvPr>
              <p:cNvSpPr/>
              <p:nvPr/>
            </p:nvSpPr>
            <p:spPr>
              <a:xfrm>
                <a:off x="7343490" y="6747700"/>
                <a:ext cx="71340" cy="76247"/>
              </a:xfrm>
              <a:custGeom>
                <a:avLst/>
                <a:gdLst>
                  <a:gd name="connsiteX0" fmla="*/ 16905 w 71340"/>
                  <a:gd name="connsiteY0" fmla="*/ 49673 h 76247"/>
                  <a:gd name="connsiteX1" fmla="*/ 32622 w 71340"/>
                  <a:gd name="connsiteY1" fmla="*/ 16383 h 76247"/>
                  <a:gd name="connsiteX2" fmla="*/ 35431 w 71340"/>
                  <a:gd name="connsiteY2" fmla="*/ 13859 h 76247"/>
                  <a:gd name="connsiteX3" fmla="*/ 71341 w 71340"/>
                  <a:gd name="connsiteY3" fmla="*/ 0 h 76247"/>
                  <a:gd name="connsiteX4" fmla="*/ 93 w 71340"/>
                  <a:gd name="connsiteY4" fmla="*/ 76248 h 76247"/>
                  <a:gd name="connsiteX5" fmla="*/ 475 w 71340"/>
                  <a:gd name="connsiteY5" fmla="*/ 72009 h 76247"/>
                  <a:gd name="connsiteX6" fmla="*/ 16905 w 71340"/>
                  <a:gd name="connsiteY6" fmla="*/ 49673 h 7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40" h="76247">
                    <a:moveTo>
                      <a:pt x="16905" y="49673"/>
                    </a:moveTo>
                    <a:cubicBezTo>
                      <a:pt x="21429" y="38291"/>
                      <a:pt x="39622" y="33338"/>
                      <a:pt x="32622" y="16383"/>
                    </a:cubicBezTo>
                    <a:cubicBezTo>
                      <a:pt x="32479" y="15954"/>
                      <a:pt x="34860" y="13668"/>
                      <a:pt x="35431" y="13859"/>
                    </a:cubicBezTo>
                    <a:cubicBezTo>
                      <a:pt x="51481" y="19669"/>
                      <a:pt x="58815" y="3048"/>
                      <a:pt x="71341" y="0"/>
                    </a:cubicBezTo>
                    <a:cubicBezTo>
                      <a:pt x="49957" y="27623"/>
                      <a:pt x="26383" y="53245"/>
                      <a:pt x="93" y="76248"/>
                    </a:cubicBezTo>
                    <a:cubicBezTo>
                      <a:pt x="236" y="74867"/>
                      <a:pt x="332" y="73438"/>
                      <a:pt x="475" y="72009"/>
                    </a:cubicBezTo>
                    <a:cubicBezTo>
                      <a:pt x="-2526" y="58293"/>
                      <a:pt x="9381" y="55626"/>
                      <a:pt x="16905" y="49673"/>
                    </a:cubicBezTo>
                    <a:close/>
                  </a:path>
                </a:pathLst>
              </a:custGeom>
              <a:solidFill>
                <a:srgbClr val="FF9F1D"/>
              </a:solidFill>
              <a:ln w="4763" cap="flat">
                <a:noFill/>
                <a:prstDash val="solid"/>
                <a:miter/>
              </a:ln>
            </p:spPr>
            <p:txBody>
              <a:bodyPr rtlCol="0" anchor="ctr"/>
              <a:lstStyle/>
              <a:p>
                <a:endParaRPr lang="en-US"/>
              </a:p>
            </p:txBody>
          </p:sp>
          <p:sp>
            <p:nvSpPr>
              <p:cNvPr id="1428" name="Freeform: Shape 1427">
                <a:extLst>
                  <a:ext uri="{FF2B5EF4-FFF2-40B4-BE49-F238E27FC236}">
                    <a16:creationId xmlns:a16="http://schemas.microsoft.com/office/drawing/2014/main" id="{616F557E-4E3E-6CE1-4F89-8380A2A0C063}"/>
                  </a:ext>
                </a:extLst>
              </p:cNvPr>
              <p:cNvSpPr/>
              <p:nvPr/>
            </p:nvSpPr>
            <p:spPr>
              <a:xfrm>
                <a:off x="7429599" y="6706313"/>
                <a:ext cx="25094" cy="27003"/>
              </a:xfrm>
              <a:custGeom>
                <a:avLst/>
                <a:gdLst>
                  <a:gd name="connsiteX0" fmla="*/ 91 w 25094"/>
                  <a:gd name="connsiteY0" fmla="*/ 27004 h 27003"/>
                  <a:gd name="connsiteX1" fmla="*/ 25094 w 25094"/>
                  <a:gd name="connsiteY1" fmla="*/ 1715 h 27003"/>
                  <a:gd name="connsiteX2" fmla="*/ 91 w 25094"/>
                  <a:gd name="connsiteY2" fmla="*/ 27004 h 27003"/>
                </a:gdLst>
                <a:ahLst/>
                <a:cxnLst>
                  <a:cxn ang="0">
                    <a:pos x="connsiteX0" y="connsiteY0"/>
                  </a:cxn>
                  <a:cxn ang="0">
                    <a:pos x="connsiteX1" y="connsiteY1"/>
                  </a:cxn>
                  <a:cxn ang="0">
                    <a:pos x="connsiteX2" y="connsiteY2"/>
                  </a:cxn>
                </a:cxnLst>
                <a:rect l="l" t="t" r="r" b="b"/>
                <a:pathLst>
                  <a:path w="25094" h="27003">
                    <a:moveTo>
                      <a:pt x="91" y="27004"/>
                    </a:moveTo>
                    <a:cubicBezTo>
                      <a:pt x="-1052" y="5572"/>
                      <a:pt x="8616" y="-4238"/>
                      <a:pt x="25094" y="1715"/>
                    </a:cubicBezTo>
                    <a:cubicBezTo>
                      <a:pt x="17855" y="11240"/>
                      <a:pt x="10997" y="21098"/>
                      <a:pt x="91" y="27004"/>
                    </a:cubicBezTo>
                    <a:close/>
                  </a:path>
                </a:pathLst>
              </a:custGeom>
              <a:solidFill>
                <a:srgbClr val="FFA22A"/>
              </a:solidFill>
              <a:ln w="4763" cap="flat">
                <a:noFill/>
                <a:prstDash val="solid"/>
                <a:miter/>
              </a:ln>
            </p:spPr>
            <p:txBody>
              <a:bodyPr rtlCol="0" anchor="ctr"/>
              <a:lstStyle/>
              <a:p>
                <a:endParaRPr lang="en-US"/>
              </a:p>
            </p:txBody>
          </p:sp>
          <p:sp>
            <p:nvSpPr>
              <p:cNvPr id="1429" name="Freeform: Shape 1428">
                <a:extLst>
                  <a:ext uri="{FF2B5EF4-FFF2-40B4-BE49-F238E27FC236}">
                    <a16:creationId xmlns:a16="http://schemas.microsoft.com/office/drawing/2014/main" id="{659FEA90-6A78-6355-C382-0F5AD23CCEEE}"/>
                  </a:ext>
                </a:extLst>
              </p:cNvPr>
              <p:cNvSpPr/>
              <p:nvPr/>
            </p:nvSpPr>
            <p:spPr>
              <a:xfrm>
                <a:off x="7574375" y="6605714"/>
                <a:ext cx="18808" cy="19017"/>
              </a:xfrm>
              <a:custGeom>
                <a:avLst/>
                <a:gdLst>
                  <a:gd name="connsiteX0" fmla="*/ 0 w 18808"/>
                  <a:gd name="connsiteY0" fmla="*/ 9302 h 19017"/>
                  <a:gd name="connsiteX1" fmla="*/ 8620 w 18808"/>
                  <a:gd name="connsiteY1" fmla="*/ 492 h 19017"/>
                  <a:gd name="connsiteX2" fmla="*/ 18336 w 18808"/>
                  <a:gd name="connsiteY2" fmla="*/ 12969 h 19017"/>
                  <a:gd name="connsiteX3" fmla="*/ 10716 w 18808"/>
                  <a:gd name="connsiteY3" fmla="*/ 19018 h 19017"/>
                  <a:gd name="connsiteX4" fmla="*/ 0 w 18808"/>
                  <a:gd name="connsiteY4" fmla="*/ 9302 h 19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8" h="19017">
                    <a:moveTo>
                      <a:pt x="0" y="9302"/>
                    </a:moveTo>
                    <a:cubicBezTo>
                      <a:pt x="1619" y="4921"/>
                      <a:pt x="2810" y="-1890"/>
                      <a:pt x="8620" y="492"/>
                    </a:cubicBezTo>
                    <a:cubicBezTo>
                      <a:pt x="12954" y="2254"/>
                      <a:pt x="16573" y="8159"/>
                      <a:pt x="18336" y="12969"/>
                    </a:cubicBezTo>
                    <a:cubicBezTo>
                      <a:pt x="20526" y="19209"/>
                      <a:pt x="14621" y="18636"/>
                      <a:pt x="10716" y="19018"/>
                    </a:cubicBezTo>
                    <a:cubicBezTo>
                      <a:pt x="5476" y="17684"/>
                      <a:pt x="2143" y="14160"/>
                      <a:pt x="0" y="9302"/>
                    </a:cubicBezTo>
                    <a:close/>
                  </a:path>
                </a:pathLst>
              </a:custGeom>
              <a:solidFill>
                <a:srgbClr val="FFC061"/>
              </a:solidFill>
              <a:ln w="4763" cap="flat">
                <a:noFill/>
                <a:prstDash val="solid"/>
                <a:miter/>
              </a:ln>
            </p:spPr>
            <p:txBody>
              <a:bodyPr rtlCol="0" anchor="ctr"/>
              <a:lstStyle/>
              <a:p>
                <a:endParaRPr lang="en-US"/>
              </a:p>
            </p:txBody>
          </p:sp>
          <p:sp>
            <p:nvSpPr>
              <p:cNvPr id="1430" name="Freeform: Shape 1429">
                <a:extLst>
                  <a:ext uri="{FF2B5EF4-FFF2-40B4-BE49-F238E27FC236}">
                    <a16:creationId xmlns:a16="http://schemas.microsoft.com/office/drawing/2014/main" id="{EDB1F4FE-DAB3-ADD4-10B4-30FE01A16AD8}"/>
                  </a:ext>
                </a:extLst>
              </p:cNvPr>
              <p:cNvSpPr/>
              <p:nvPr/>
            </p:nvSpPr>
            <p:spPr>
              <a:xfrm>
                <a:off x="7135701" y="7295530"/>
                <a:ext cx="38813" cy="7342"/>
              </a:xfrm>
              <a:custGeom>
                <a:avLst/>
                <a:gdLst>
                  <a:gd name="connsiteX0" fmla="*/ 38814 w 38813"/>
                  <a:gd name="connsiteY0" fmla="*/ 0 h 7342"/>
                  <a:gd name="connsiteX1" fmla="*/ 0 w 38813"/>
                  <a:gd name="connsiteY1" fmla="*/ 6096 h 7342"/>
                  <a:gd name="connsiteX2" fmla="*/ 38814 w 38813"/>
                  <a:gd name="connsiteY2" fmla="*/ 0 h 7342"/>
                </a:gdLst>
                <a:ahLst/>
                <a:cxnLst>
                  <a:cxn ang="0">
                    <a:pos x="connsiteX0" y="connsiteY0"/>
                  </a:cxn>
                  <a:cxn ang="0">
                    <a:pos x="connsiteX1" y="connsiteY1"/>
                  </a:cxn>
                  <a:cxn ang="0">
                    <a:pos x="connsiteX2" y="connsiteY2"/>
                  </a:cxn>
                </a:cxnLst>
                <a:rect l="l" t="t" r="r" b="b"/>
                <a:pathLst>
                  <a:path w="38813" h="7342">
                    <a:moveTo>
                      <a:pt x="38814" y="0"/>
                    </a:moveTo>
                    <a:cubicBezTo>
                      <a:pt x="27146" y="10049"/>
                      <a:pt x="13430" y="7239"/>
                      <a:pt x="0" y="6096"/>
                    </a:cubicBezTo>
                    <a:cubicBezTo>
                      <a:pt x="12335" y="48"/>
                      <a:pt x="25765" y="1286"/>
                      <a:pt x="38814" y="0"/>
                    </a:cubicBezTo>
                    <a:close/>
                  </a:path>
                </a:pathLst>
              </a:custGeom>
              <a:solidFill>
                <a:srgbClr val="FFCD85"/>
              </a:solidFill>
              <a:ln w="4763" cap="flat">
                <a:noFill/>
                <a:prstDash val="solid"/>
                <a:miter/>
              </a:ln>
            </p:spPr>
            <p:txBody>
              <a:bodyPr rtlCol="0" anchor="ctr"/>
              <a:lstStyle/>
              <a:p>
                <a:endParaRPr lang="en-US"/>
              </a:p>
            </p:txBody>
          </p:sp>
          <p:sp>
            <p:nvSpPr>
              <p:cNvPr id="1431" name="Freeform: Shape 1430">
                <a:extLst>
                  <a:ext uri="{FF2B5EF4-FFF2-40B4-BE49-F238E27FC236}">
                    <a16:creationId xmlns:a16="http://schemas.microsoft.com/office/drawing/2014/main" id="{9632B1E8-10F8-39D6-F0C9-C358F3D2072D}"/>
                  </a:ext>
                </a:extLst>
              </p:cNvPr>
              <p:cNvSpPr/>
              <p:nvPr/>
            </p:nvSpPr>
            <p:spPr>
              <a:xfrm>
                <a:off x="7743301" y="7245139"/>
                <a:ext cx="37861" cy="6528"/>
              </a:xfrm>
              <a:custGeom>
                <a:avLst/>
                <a:gdLst>
                  <a:gd name="connsiteX0" fmla="*/ 34004 w 37861"/>
                  <a:gd name="connsiteY0" fmla="*/ 1433 h 6528"/>
                  <a:gd name="connsiteX1" fmla="*/ 37862 w 37861"/>
                  <a:gd name="connsiteY1" fmla="*/ 6529 h 6528"/>
                  <a:gd name="connsiteX2" fmla="*/ 0 w 37861"/>
                  <a:gd name="connsiteY2" fmla="*/ 4338 h 6528"/>
                  <a:gd name="connsiteX3" fmla="*/ 34004 w 37861"/>
                  <a:gd name="connsiteY3" fmla="*/ 1433 h 6528"/>
                </a:gdLst>
                <a:ahLst/>
                <a:cxnLst>
                  <a:cxn ang="0">
                    <a:pos x="connsiteX0" y="connsiteY0"/>
                  </a:cxn>
                  <a:cxn ang="0">
                    <a:pos x="connsiteX1" y="connsiteY1"/>
                  </a:cxn>
                  <a:cxn ang="0">
                    <a:pos x="connsiteX2" y="connsiteY2"/>
                  </a:cxn>
                  <a:cxn ang="0">
                    <a:pos x="connsiteX3" y="connsiteY3"/>
                  </a:cxn>
                </a:cxnLst>
                <a:rect l="l" t="t" r="r" b="b"/>
                <a:pathLst>
                  <a:path w="37861" h="6528">
                    <a:moveTo>
                      <a:pt x="34004" y="1433"/>
                    </a:moveTo>
                    <a:cubicBezTo>
                      <a:pt x="35290" y="3147"/>
                      <a:pt x="36576" y="4862"/>
                      <a:pt x="37862" y="6529"/>
                    </a:cubicBezTo>
                    <a:cubicBezTo>
                      <a:pt x="25241" y="5814"/>
                      <a:pt x="12621" y="5052"/>
                      <a:pt x="0" y="4338"/>
                    </a:cubicBezTo>
                    <a:cubicBezTo>
                      <a:pt x="10953" y="-758"/>
                      <a:pt x="22384" y="-853"/>
                      <a:pt x="34004" y="1433"/>
                    </a:cubicBezTo>
                    <a:close/>
                  </a:path>
                </a:pathLst>
              </a:custGeom>
              <a:solidFill>
                <a:srgbClr val="FFCA7E"/>
              </a:solidFill>
              <a:ln w="4763" cap="flat">
                <a:noFill/>
                <a:prstDash val="solid"/>
                <a:miter/>
              </a:ln>
            </p:spPr>
            <p:txBody>
              <a:bodyPr rtlCol="0" anchor="ctr"/>
              <a:lstStyle/>
              <a:p>
                <a:endParaRPr lang="en-US"/>
              </a:p>
            </p:txBody>
          </p:sp>
          <p:sp>
            <p:nvSpPr>
              <p:cNvPr id="1432" name="Freeform: Shape 1431">
                <a:extLst>
                  <a:ext uri="{FF2B5EF4-FFF2-40B4-BE49-F238E27FC236}">
                    <a16:creationId xmlns:a16="http://schemas.microsoft.com/office/drawing/2014/main" id="{F06E8E8E-B395-DF4E-2FFC-4C45BCE593DC}"/>
                  </a:ext>
                </a:extLst>
              </p:cNvPr>
              <p:cNvSpPr/>
              <p:nvPr/>
            </p:nvSpPr>
            <p:spPr>
              <a:xfrm>
                <a:off x="7276004" y="7282883"/>
                <a:ext cx="30480" cy="5975"/>
              </a:xfrm>
              <a:custGeom>
                <a:avLst/>
                <a:gdLst>
                  <a:gd name="connsiteX0" fmla="*/ 30480 w 30480"/>
                  <a:gd name="connsiteY0" fmla="*/ 456 h 5975"/>
                  <a:gd name="connsiteX1" fmla="*/ 0 w 30480"/>
                  <a:gd name="connsiteY1" fmla="*/ 3599 h 5975"/>
                  <a:gd name="connsiteX2" fmla="*/ 30480 w 30480"/>
                  <a:gd name="connsiteY2" fmla="*/ 456 h 5975"/>
                </a:gdLst>
                <a:ahLst/>
                <a:cxnLst>
                  <a:cxn ang="0">
                    <a:pos x="connsiteX0" y="connsiteY0"/>
                  </a:cxn>
                  <a:cxn ang="0">
                    <a:pos x="connsiteX1" y="connsiteY1"/>
                  </a:cxn>
                  <a:cxn ang="0">
                    <a:pos x="connsiteX2" y="connsiteY2"/>
                  </a:cxn>
                </a:cxnLst>
                <a:rect l="l" t="t" r="r" b="b"/>
                <a:pathLst>
                  <a:path w="30480" h="5975">
                    <a:moveTo>
                      <a:pt x="30480" y="456"/>
                    </a:moveTo>
                    <a:cubicBezTo>
                      <a:pt x="21050" y="8647"/>
                      <a:pt x="10477" y="5932"/>
                      <a:pt x="0" y="3599"/>
                    </a:cubicBezTo>
                    <a:cubicBezTo>
                      <a:pt x="9858" y="-68"/>
                      <a:pt x="20098" y="-544"/>
                      <a:pt x="30480" y="456"/>
                    </a:cubicBezTo>
                    <a:close/>
                  </a:path>
                </a:pathLst>
              </a:custGeom>
              <a:solidFill>
                <a:srgbClr val="FFCC82"/>
              </a:solidFill>
              <a:ln w="4763" cap="flat">
                <a:noFill/>
                <a:prstDash val="solid"/>
                <a:miter/>
              </a:ln>
            </p:spPr>
            <p:txBody>
              <a:bodyPr rtlCol="0" anchor="ctr"/>
              <a:lstStyle/>
              <a:p>
                <a:endParaRPr lang="en-US"/>
              </a:p>
            </p:txBody>
          </p:sp>
          <p:sp>
            <p:nvSpPr>
              <p:cNvPr id="1433" name="Freeform: Shape 1432">
                <a:extLst>
                  <a:ext uri="{FF2B5EF4-FFF2-40B4-BE49-F238E27FC236}">
                    <a16:creationId xmlns:a16="http://schemas.microsoft.com/office/drawing/2014/main" id="{AB851A33-5978-55FC-A0C0-382DB7C07F5A}"/>
                  </a:ext>
                </a:extLst>
              </p:cNvPr>
              <p:cNvSpPr/>
              <p:nvPr/>
            </p:nvSpPr>
            <p:spPr>
              <a:xfrm>
                <a:off x="7527203" y="7287739"/>
                <a:ext cx="20359" cy="13554"/>
              </a:xfrm>
              <a:custGeom>
                <a:avLst/>
                <a:gdLst>
                  <a:gd name="connsiteX0" fmla="*/ 71 w 20359"/>
                  <a:gd name="connsiteY0" fmla="*/ 13554 h 13554"/>
                  <a:gd name="connsiteX1" fmla="*/ 20359 w 20359"/>
                  <a:gd name="connsiteY1" fmla="*/ 1695 h 13554"/>
                  <a:gd name="connsiteX2" fmla="*/ 71 w 20359"/>
                  <a:gd name="connsiteY2" fmla="*/ 13554 h 13554"/>
                </a:gdLst>
                <a:ahLst/>
                <a:cxnLst>
                  <a:cxn ang="0">
                    <a:pos x="connsiteX0" y="connsiteY0"/>
                  </a:cxn>
                  <a:cxn ang="0">
                    <a:pos x="connsiteX1" y="connsiteY1"/>
                  </a:cxn>
                  <a:cxn ang="0">
                    <a:pos x="connsiteX2" y="connsiteY2"/>
                  </a:cxn>
                </a:cxnLst>
                <a:rect l="l" t="t" r="r" b="b"/>
                <a:pathLst>
                  <a:path w="20359" h="13554">
                    <a:moveTo>
                      <a:pt x="71" y="13554"/>
                    </a:moveTo>
                    <a:cubicBezTo>
                      <a:pt x="-882" y="-3019"/>
                      <a:pt x="7881" y="-733"/>
                      <a:pt x="20359" y="1695"/>
                    </a:cubicBezTo>
                    <a:cubicBezTo>
                      <a:pt x="12215" y="6458"/>
                      <a:pt x="6786" y="9649"/>
                      <a:pt x="71" y="13554"/>
                    </a:cubicBezTo>
                    <a:close/>
                  </a:path>
                </a:pathLst>
              </a:custGeom>
              <a:solidFill>
                <a:srgbClr val="FFC776"/>
              </a:solidFill>
              <a:ln w="4763" cap="flat">
                <a:noFill/>
                <a:prstDash val="solid"/>
                <a:miter/>
              </a:ln>
            </p:spPr>
            <p:txBody>
              <a:bodyPr rtlCol="0" anchor="ctr"/>
              <a:lstStyle/>
              <a:p>
                <a:endParaRPr lang="en-US"/>
              </a:p>
            </p:txBody>
          </p:sp>
          <p:sp>
            <p:nvSpPr>
              <p:cNvPr id="1434" name="Freeform: Shape 1433">
                <a:extLst>
                  <a:ext uri="{FF2B5EF4-FFF2-40B4-BE49-F238E27FC236}">
                    <a16:creationId xmlns:a16="http://schemas.microsoft.com/office/drawing/2014/main" id="{9F5E73A2-437A-406C-49DC-D2F7BDB976EF}"/>
                  </a:ext>
                </a:extLst>
              </p:cNvPr>
              <p:cNvSpPr/>
              <p:nvPr/>
            </p:nvSpPr>
            <p:spPr>
              <a:xfrm>
                <a:off x="6922532" y="7398199"/>
                <a:ext cx="26622" cy="25351"/>
              </a:xfrm>
              <a:custGeom>
                <a:avLst/>
                <a:gdLst>
                  <a:gd name="connsiteX0" fmla="*/ 26622 w 26622"/>
                  <a:gd name="connsiteY0" fmla="*/ 19775 h 25351"/>
                  <a:gd name="connsiteX1" fmla="*/ 25908 w 26622"/>
                  <a:gd name="connsiteY1" fmla="*/ 23919 h 25351"/>
                  <a:gd name="connsiteX2" fmla="*/ 6001 w 26622"/>
                  <a:gd name="connsiteY2" fmla="*/ 7297 h 25351"/>
                  <a:gd name="connsiteX3" fmla="*/ 0 w 26622"/>
                  <a:gd name="connsiteY3" fmla="*/ 2869 h 25351"/>
                  <a:gd name="connsiteX4" fmla="*/ 16287 w 26622"/>
                  <a:gd name="connsiteY4" fmla="*/ 5535 h 25351"/>
                  <a:gd name="connsiteX5" fmla="*/ 26622 w 26622"/>
                  <a:gd name="connsiteY5" fmla="*/ 19775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22" h="25351">
                    <a:moveTo>
                      <a:pt x="26622" y="19775"/>
                    </a:moveTo>
                    <a:cubicBezTo>
                      <a:pt x="26384" y="21157"/>
                      <a:pt x="26146" y="22538"/>
                      <a:pt x="25908" y="23919"/>
                    </a:cubicBezTo>
                    <a:cubicBezTo>
                      <a:pt x="12859" y="26110"/>
                      <a:pt x="-477" y="28729"/>
                      <a:pt x="6001" y="7297"/>
                    </a:cubicBezTo>
                    <a:cubicBezTo>
                      <a:pt x="6239" y="6488"/>
                      <a:pt x="2095" y="4392"/>
                      <a:pt x="0" y="2869"/>
                    </a:cubicBezTo>
                    <a:cubicBezTo>
                      <a:pt x="6667" y="-3656"/>
                      <a:pt x="11192" y="2583"/>
                      <a:pt x="16287" y="5535"/>
                    </a:cubicBezTo>
                    <a:cubicBezTo>
                      <a:pt x="19764" y="10298"/>
                      <a:pt x="23193" y="15013"/>
                      <a:pt x="26622" y="19775"/>
                    </a:cubicBezTo>
                    <a:close/>
                  </a:path>
                </a:pathLst>
              </a:custGeom>
              <a:solidFill>
                <a:srgbClr val="FFC878"/>
              </a:solidFill>
              <a:ln w="4763" cap="flat">
                <a:noFill/>
                <a:prstDash val="solid"/>
                <a:miter/>
              </a:ln>
            </p:spPr>
            <p:txBody>
              <a:bodyPr rtlCol="0" anchor="ctr"/>
              <a:lstStyle/>
              <a:p>
                <a:endParaRPr lang="en-US"/>
              </a:p>
            </p:txBody>
          </p:sp>
          <p:sp>
            <p:nvSpPr>
              <p:cNvPr id="1435" name="Freeform: Shape 1434">
                <a:extLst>
                  <a:ext uri="{FF2B5EF4-FFF2-40B4-BE49-F238E27FC236}">
                    <a16:creationId xmlns:a16="http://schemas.microsoft.com/office/drawing/2014/main" id="{67042BD2-7FD4-F153-6383-A75973AD372A}"/>
                  </a:ext>
                </a:extLst>
              </p:cNvPr>
              <p:cNvSpPr/>
              <p:nvPr/>
            </p:nvSpPr>
            <p:spPr>
              <a:xfrm>
                <a:off x="6905577" y="7387262"/>
                <a:ext cx="10494" cy="15186"/>
              </a:xfrm>
              <a:custGeom>
                <a:avLst/>
                <a:gdLst>
                  <a:gd name="connsiteX0" fmla="*/ 0 w 10494"/>
                  <a:gd name="connsiteY0" fmla="*/ 15187 h 15186"/>
                  <a:gd name="connsiteX1" fmla="*/ 1953 w 10494"/>
                  <a:gd name="connsiteY1" fmla="*/ 2995 h 15186"/>
                  <a:gd name="connsiteX2" fmla="*/ 10192 w 10494"/>
                  <a:gd name="connsiteY2" fmla="*/ 1185 h 15186"/>
                  <a:gd name="connsiteX3" fmla="*/ 0 w 10494"/>
                  <a:gd name="connsiteY3" fmla="*/ 15187 h 15186"/>
                </a:gdLst>
                <a:ahLst/>
                <a:cxnLst>
                  <a:cxn ang="0">
                    <a:pos x="connsiteX0" y="connsiteY0"/>
                  </a:cxn>
                  <a:cxn ang="0">
                    <a:pos x="connsiteX1" y="connsiteY1"/>
                  </a:cxn>
                  <a:cxn ang="0">
                    <a:pos x="connsiteX2" y="connsiteY2"/>
                  </a:cxn>
                  <a:cxn ang="0">
                    <a:pos x="connsiteX3" y="connsiteY3"/>
                  </a:cxn>
                </a:cxnLst>
                <a:rect l="l" t="t" r="r" b="b"/>
                <a:pathLst>
                  <a:path w="10494" h="15186">
                    <a:moveTo>
                      <a:pt x="0" y="15187"/>
                    </a:moveTo>
                    <a:cubicBezTo>
                      <a:pt x="619" y="11139"/>
                      <a:pt x="1286" y="7043"/>
                      <a:pt x="1953" y="2995"/>
                    </a:cubicBezTo>
                    <a:cubicBezTo>
                      <a:pt x="4382" y="233"/>
                      <a:pt x="9620" y="-1148"/>
                      <a:pt x="10192" y="1185"/>
                    </a:cubicBezTo>
                    <a:cubicBezTo>
                      <a:pt x="12097" y="8805"/>
                      <a:pt x="4572" y="11282"/>
                      <a:pt x="0" y="15187"/>
                    </a:cubicBezTo>
                    <a:close/>
                  </a:path>
                </a:pathLst>
              </a:custGeom>
              <a:solidFill>
                <a:srgbClr val="FFCF8B"/>
              </a:solidFill>
              <a:ln w="4763" cap="flat">
                <a:noFill/>
                <a:prstDash val="solid"/>
                <a:miter/>
              </a:ln>
            </p:spPr>
            <p:txBody>
              <a:bodyPr rtlCol="0" anchor="ctr"/>
              <a:lstStyle/>
              <a:p>
                <a:endParaRPr lang="en-US"/>
              </a:p>
            </p:txBody>
          </p:sp>
          <p:sp>
            <p:nvSpPr>
              <p:cNvPr id="1436" name="Freeform: Shape 1435">
                <a:extLst>
                  <a:ext uri="{FF2B5EF4-FFF2-40B4-BE49-F238E27FC236}">
                    <a16:creationId xmlns:a16="http://schemas.microsoft.com/office/drawing/2014/main" id="{EDA23EC2-FB23-9329-C976-526F09142A06}"/>
                  </a:ext>
                </a:extLst>
              </p:cNvPr>
              <p:cNvSpPr/>
              <p:nvPr/>
            </p:nvSpPr>
            <p:spPr>
              <a:xfrm>
                <a:off x="7133970" y="7332487"/>
                <a:ext cx="8684" cy="12001"/>
              </a:xfrm>
              <a:custGeom>
                <a:avLst/>
                <a:gdLst>
                  <a:gd name="connsiteX0" fmla="*/ 8685 w 8684"/>
                  <a:gd name="connsiteY0" fmla="*/ 3810 h 12001"/>
                  <a:gd name="connsiteX1" fmla="*/ 7446 w 8684"/>
                  <a:gd name="connsiteY1" fmla="*/ 12002 h 12001"/>
                  <a:gd name="connsiteX2" fmla="*/ 303 w 8684"/>
                  <a:gd name="connsiteY2" fmla="*/ 0 h 12001"/>
                  <a:gd name="connsiteX3" fmla="*/ 8685 w 8684"/>
                  <a:gd name="connsiteY3" fmla="*/ 3810 h 12001"/>
                </a:gdLst>
                <a:ahLst/>
                <a:cxnLst>
                  <a:cxn ang="0">
                    <a:pos x="connsiteX0" y="connsiteY0"/>
                  </a:cxn>
                  <a:cxn ang="0">
                    <a:pos x="connsiteX1" y="connsiteY1"/>
                  </a:cxn>
                  <a:cxn ang="0">
                    <a:pos x="connsiteX2" y="connsiteY2"/>
                  </a:cxn>
                  <a:cxn ang="0">
                    <a:pos x="connsiteX3" y="connsiteY3"/>
                  </a:cxn>
                </a:cxnLst>
                <a:rect l="l" t="t" r="r" b="b"/>
                <a:pathLst>
                  <a:path w="8684" h="12001">
                    <a:moveTo>
                      <a:pt x="8685" y="3810"/>
                    </a:moveTo>
                    <a:cubicBezTo>
                      <a:pt x="8256" y="6525"/>
                      <a:pt x="7827" y="9287"/>
                      <a:pt x="7446" y="12002"/>
                    </a:cubicBezTo>
                    <a:cubicBezTo>
                      <a:pt x="3922" y="8667"/>
                      <a:pt x="-1316" y="6382"/>
                      <a:pt x="303" y="0"/>
                    </a:cubicBezTo>
                    <a:cubicBezTo>
                      <a:pt x="3112" y="1286"/>
                      <a:pt x="5922" y="2524"/>
                      <a:pt x="8685" y="3810"/>
                    </a:cubicBezTo>
                    <a:close/>
                  </a:path>
                </a:pathLst>
              </a:custGeom>
              <a:solidFill>
                <a:srgbClr val="FFC878"/>
              </a:solidFill>
              <a:ln w="4763" cap="flat">
                <a:noFill/>
                <a:prstDash val="solid"/>
                <a:miter/>
              </a:ln>
            </p:spPr>
            <p:txBody>
              <a:bodyPr rtlCol="0" anchor="ctr"/>
              <a:lstStyle/>
              <a:p>
                <a:endParaRPr lang="en-US"/>
              </a:p>
            </p:txBody>
          </p:sp>
          <p:sp>
            <p:nvSpPr>
              <p:cNvPr id="1437" name="Freeform: Shape 1436">
                <a:extLst>
                  <a:ext uri="{FF2B5EF4-FFF2-40B4-BE49-F238E27FC236}">
                    <a16:creationId xmlns:a16="http://schemas.microsoft.com/office/drawing/2014/main" id="{98FDA184-D68D-A00F-6AC1-7C75347E21C6}"/>
                  </a:ext>
                </a:extLst>
              </p:cNvPr>
              <p:cNvSpPr/>
              <p:nvPr/>
            </p:nvSpPr>
            <p:spPr>
              <a:xfrm>
                <a:off x="7093056" y="7363348"/>
                <a:ext cx="9565" cy="9088"/>
              </a:xfrm>
              <a:custGeom>
                <a:avLst/>
                <a:gdLst>
                  <a:gd name="connsiteX0" fmla="*/ 9545 w 9565"/>
                  <a:gd name="connsiteY0" fmla="*/ 5143 h 9088"/>
                  <a:gd name="connsiteX1" fmla="*/ 3449 w 9565"/>
                  <a:gd name="connsiteY1" fmla="*/ 8906 h 9088"/>
                  <a:gd name="connsiteX2" fmla="*/ 401 w 9565"/>
                  <a:gd name="connsiteY2" fmla="*/ 2620 h 9088"/>
                  <a:gd name="connsiteX3" fmla="*/ 4974 w 9565"/>
                  <a:gd name="connsiteY3" fmla="*/ 0 h 9088"/>
                  <a:gd name="connsiteX4" fmla="*/ 9545 w 9565"/>
                  <a:gd name="connsiteY4" fmla="*/ 5143 h 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 h="9088">
                    <a:moveTo>
                      <a:pt x="9545" y="5143"/>
                    </a:moveTo>
                    <a:cubicBezTo>
                      <a:pt x="8259" y="7715"/>
                      <a:pt x="6354" y="9716"/>
                      <a:pt x="3449" y="8906"/>
                    </a:cubicBezTo>
                    <a:cubicBezTo>
                      <a:pt x="496" y="8097"/>
                      <a:pt x="-694" y="5286"/>
                      <a:pt x="401" y="2620"/>
                    </a:cubicBezTo>
                    <a:cubicBezTo>
                      <a:pt x="973" y="1286"/>
                      <a:pt x="3402" y="0"/>
                      <a:pt x="4974" y="0"/>
                    </a:cubicBezTo>
                    <a:cubicBezTo>
                      <a:pt x="7879" y="48"/>
                      <a:pt x="9784" y="1905"/>
                      <a:pt x="9545" y="5143"/>
                    </a:cubicBezTo>
                    <a:close/>
                  </a:path>
                </a:pathLst>
              </a:custGeom>
              <a:solidFill>
                <a:srgbClr val="FFC46E"/>
              </a:solidFill>
              <a:ln w="4763" cap="flat">
                <a:noFill/>
                <a:prstDash val="solid"/>
                <a:miter/>
              </a:ln>
            </p:spPr>
            <p:txBody>
              <a:bodyPr rtlCol="0" anchor="ctr"/>
              <a:lstStyle/>
              <a:p>
                <a:endParaRPr lang="en-US"/>
              </a:p>
            </p:txBody>
          </p:sp>
          <p:sp>
            <p:nvSpPr>
              <p:cNvPr id="1438" name="Freeform: Shape 1437">
                <a:extLst>
                  <a:ext uri="{FF2B5EF4-FFF2-40B4-BE49-F238E27FC236}">
                    <a16:creationId xmlns:a16="http://schemas.microsoft.com/office/drawing/2014/main" id="{D5366299-4023-50A6-0A07-0969A287C634}"/>
                  </a:ext>
                </a:extLst>
              </p:cNvPr>
              <p:cNvSpPr/>
              <p:nvPr/>
            </p:nvSpPr>
            <p:spPr>
              <a:xfrm>
                <a:off x="6929294" y="6984718"/>
                <a:ext cx="19907" cy="12013"/>
              </a:xfrm>
              <a:custGeom>
                <a:avLst/>
                <a:gdLst>
                  <a:gd name="connsiteX0" fmla="*/ 19908 w 19907"/>
                  <a:gd name="connsiteY0" fmla="*/ 12013 h 12013"/>
                  <a:gd name="connsiteX1" fmla="*/ 0 w 19907"/>
                  <a:gd name="connsiteY1" fmla="*/ 8775 h 12013"/>
                  <a:gd name="connsiteX2" fmla="*/ 19908 w 19907"/>
                  <a:gd name="connsiteY2" fmla="*/ 12013 h 12013"/>
                </a:gdLst>
                <a:ahLst/>
                <a:cxnLst>
                  <a:cxn ang="0">
                    <a:pos x="connsiteX0" y="connsiteY0"/>
                  </a:cxn>
                  <a:cxn ang="0">
                    <a:pos x="connsiteX1" y="connsiteY1"/>
                  </a:cxn>
                  <a:cxn ang="0">
                    <a:pos x="connsiteX2" y="connsiteY2"/>
                  </a:cxn>
                </a:cxnLst>
                <a:rect l="l" t="t" r="r" b="b"/>
                <a:pathLst>
                  <a:path w="19907" h="12013">
                    <a:moveTo>
                      <a:pt x="19908" y="12013"/>
                    </a:moveTo>
                    <a:cubicBezTo>
                      <a:pt x="13002" y="10870"/>
                      <a:pt x="6858" y="9870"/>
                      <a:pt x="0" y="8775"/>
                    </a:cubicBezTo>
                    <a:cubicBezTo>
                      <a:pt x="11763" y="-3417"/>
                      <a:pt x="11763" y="-3417"/>
                      <a:pt x="19908" y="12013"/>
                    </a:cubicBezTo>
                    <a:close/>
                  </a:path>
                </a:pathLst>
              </a:custGeom>
              <a:solidFill>
                <a:srgbClr val="FFD292"/>
              </a:solidFill>
              <a:ln w="4763" cap="flat">
                <a:noFill/>
                <a:prstDash val="solid"/>
                <a:miter/>
              </a:ln>
            </p:spPr>
            <p:txBody>
              <a:bodyPr rtlCol="0" anchor="ctr"/>
              <a:lstStyle/>
              <a:p>
                <a:endParaRPr lang="en-US"/>
              </a:p>
            </p:txBody>
          </p:sp>
          <p:sp>
            <p:nvSpPr>
              <p:cNvPr id="1439" name="Freeform: Shape 1438">
                <a:extLst>
                  <a:ext uri="{FF2B5EF4-FFF2-40B4-BE49-F238E27FC236}">
                    <a16:creationId xmlns:a16="http://schemas.microsoft.com/office/drawing/2014/main" id="{19B18D08-8B58-0CCF-2819-BEC39BA993A4}"/>
                  </a:ext>
                </a:extLst>
              </p:cNvPr>
              <p:cNvSpPr/>
              <p:nvPr/>
            </p:nvSpPr>
            <p:spPr>
              <a:xfrm>
                <a:off x="6812033" y="7139319"/>
                <a:ext cx="5673" cy="9907"/>
              </a:xfrm>
              <a:custGeom>
                <a:avLst/>
                <a:gdLst>
                  <a:gd name="connsiteX0" fmla="*/ 5532 w 5673"/>
                  <a:gd name="connsiteY0" fmla="*/ 6573 h 9907"/>
                  <a:gd name="connsiteX1" fmla="*/ 2294 w 5673"/>
                  <a:gd name="connsiteY1" fmla="*/ 9907 h 9907"/>
                  <a:gd name="connsiteX2" fmla="*/ 8 w 5673"/>
                  <a:gd name="connsiteY2" fmla="*/ 2620 h 9907"/>
                  <a:gd name="connsiteX3" fmla="*/ 2627 w 5673"/>
                  <a:gd name="connsiteY3" fmla="*/ 1 h 9907"/>
                  <a:gd name="connsiteX4" fmla="*/ 5532 w 5673"/>
                  <a:gd name="connsiteY4" fmla="*/ 6573 h 9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3" h="9907">
                    <a:moveTo>
                      <a:pt x="5532" y="6573"/>
                    </a:moveTo>
                    <a:cubicBezTo>
                      <a:pt x="4627" y="7526"/>
                      <a:pt x="3437" y="8717"/>
                      <a:pt x="2294" y="9907"/>
                    </a:cubicBezTo>
                    <a:cubicBezTo>
                      <a:pt x="1484" y="7478"/>
                      <a:pt x="389" y="5097"/>
                      <a:pt x="8" y="2620"/>
                    </a:cubicBezTo>
                    <a:cubicBezTo>
                      <a:pt x="-135" y="1858"/>
                      <a:pt x="1722" y="-46"/>
                      <a:pt x="2627" y="1"/>
                    </a:cubicBezTo>
                    <a:cubicBezTo>
                      <a:pt x="7152" y="96"/>
                      <a:pt x="5199" y="3573"/>
                      <a:pt x="5532" y="6573"/>
                    </a:cubicBezTo>
                    <a:close/>
                  </a:path>
                </a:pathLst>
              </a:custGeom>
              <a:solidFill>
                <a:srgbClr val="FFD79F"/>
              </a:solidFill>
              <a:ln w="4763" cap="flat">
                <a:noFill/>
                <a:prstDash val="solid"/>
                <a:miter/>
              </a:ln>
            </p:spPr>
            <p:txBody>
              <a:bodyPr rtlCol="0" anchor="ctr"/>
              <a:lstStyle/>
              <a:p>
                <a:endParaRPr lang="en-US"/>
              </a:p>
            </p:txBody>
          </p:sp>
          <p:sp>
            <p:nvSpPr>
              <p:cNvPr id="1440" name="Freeform: Shape 1439">
                <a:extLst>
                  <a:ext uri="{FF2B5EF4-FFF2-40B4-BE49-F238E27FC236}">
                    <a16:creationId xmlns:a16="http://schemas.microsoft.com/office/drawing/2014/main" id="{180635B7-3A2B-B156-B439-2AB0E0C41119}"/>
                  </a:ext>
                </a:extLst>
              </p:cNvPr>
              <p:cNvSpPr/>
              <p:nvPr/>
            </p:nvSpPr>
            <p:spPr>
              <a:xfrm>
                <a:off x="7324595" y="6670717"/>
                <a:ext cx="96950" cy="70601"/>
              </a:xfrm>
              <a:custGeom>
                <a:avLst/>
                <a:gdLst>
                  <a:gd name="connsiteX0" fmla="*/ 49564 w 96950"/>
                  <a:gd name="connsiteY0" fmla="*/ 70602 h 70601"/>
                  <a:gd name="connsiteX1" fmla="*/ 38324 w 96950"/>
                  <a:gd name="connsiteY1" fmla="*/ 48123 h 70601"/>
                  <a:gd name="connsiteX2" fmla="*/ 35133 w 96950"/>
                  <a:gd name="connsiteY2" fmla="*/ 36454 h 70601"/>
                  <a:gd name="connsiteX3" fmla="*/ 27990 w 96950"/>
                  <a:gd name="connsiteY3" fmla="*/ 44217 h 70601"/>
                  <a:gd name="connsiteX4" fmla="*/ 5701 w 96950"/>
                  <a:gd name="connsiteY4" fmla="*/ 51932 h 70601"/>
                  <a:gd name="connsiteX5" fmla="*/ 3606 w 96950"/>
                  <a:gd name="connsiteY5" fmla="*/ 30120 h 70601"/>
                  <a:gd name="connsiteX6" fmla="*/ 35467 w 96950"/>
                  <a:gd name="connsiteY6" fmla="*/ 926 h 70601"/>
                  <a:gd name="connsiteX7" fmla="*/ 39515 w 96950"/>
                  <a:gd name="connsiteY7" fmla="*/ 1593 h 70601"/>
                  <a:gd name="connsiteX8" fmla="*/ 48802 w 96950"/>
                  <a:gd name="connsiteY8" fmla="*/ 2021 h 70601"/>
                  <a:gd name="connsiteX9" fmla="*/ 73805 w 96950"/>
                  <a:gd name="connsiteY9" fmla="*/ 8403 h 70601"/>
                  <a:gd name="connsiteX10" fmla="*/ 85806 w 96950"/>
                  <a:gd name="connsiteY10" fmla="*/ 8784 h 70601"/>
                  <a:gd name="connsiteX11" fmla="*/ 96950 w 96950"/>
                  <a:gd name="connsiteY11" fmla="*/ 18595 h 70601"/>
                  <a:gd name="connsiteX12" fmla="*/ 87235 w 96950"/>
                  <a:gd name="connsiteY12" fmla="*/ 27691 h 70601"/>
                  <a:gd name="connsiteX13" fmla="*/ 73900 w 96950"/>
                  <a:gd name="connsiteY13" fmla="*/ 31835 h 70601"/>
                  <a:gd name="connsiteX14" fmla="*/ 72281 w 96950"/>
                  <a:gd name="connsiteY14" fmla="*/ 36740 h 70601"/>
                  <a:gd name="connsiteX15" fmla="*/ 49469 w 96950"/>
                  <a:gd name="connsiteY15" fmla="*/ 70554 h 70601"/>
                  <a:gd name="connsiteX16" fmla="*/ 49564 w 96950"/>
                  <a:gd name="connsiteY16" fmla="*/ 70602 h 7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950" h="70601">
                    <a:moveTo>
                      <a:pt x="49564" y="70602"/>
                    </a:moveTo>
                    <a:cubicBezTo>
                      <a:pt x="37419" y="67316"/>
                      <a:pt x="33086" y="59981"/>
                      <a:pt x="38324" y="48123"/>
                    </a:cubicBezTo>
                    <a:cubicBezTo>
                      <a:pt x="40563" y="43074"/>
                      <a:pt x="40991" y="38169"/>
                      <a:pt x="35133" y="36454"/>
                    </a:cubicBezTo>
                    <a:cubicBezTo>
                      <a:pt x="29466" y="34787"/>
                      <a:pt x="29562" y="40741"/>
                      <a:pt x="27990" y="44217"/>
                    </a:cubicBezTo>
                    <a:cubicBezTo>
                      <a:pt x="23227" y="54552"/>
                      <a:pt x="12226" y="55647"/>
                      <a:pt x="5701" y="51932"/>
                    </a:cubicBezTo>
                    <a:cubicBezTo>
                      <a:pt x="-157" y="48599"/>
                      <a:pt x="-2538" y="36645"/>
                      <a:pt x="3606" y="30120"/>
                    </a:cubicBezTo>
                    <a:cubicBezTo>
                      <a:pt x="13417" y="19691"/>
                      <a:pt x="17750" y="2784"/>
                      <a:pt x="35467" y="926"/>
                    </a:cubicBezTo>
                    <a:cubicBezTo>
                      <a:pt x="36800" y="1164"/>
                      <a:pt x="38181" y="1355"/>
                      <a:pt x="39515" y="1593"/>
                    </a:cubicBezTo>
                    <a:cubicBezTo>
                      <a:pt x="42753" y="-598"/>
                      <a:pt x="46516" y="-598"/>
                      <a:pt x="48802" y="2021"/>
                    </a:cubicBezTo>
                    <a:cubicBezTo>
                      <a:pt x="55850" y="9927"/>
                      <a:pt x="63471" y="13118"/>
                      <a:pt x="73805" y="8403"/>
                    </a:cubicBezTo>
                    <a:cubicBezTo>
                      <a:pt x="77377" y="6736"/>
                      <a:pt x="81854" y="7689"/>
                      <a:pt x="85806" y="8784"/>
                    </a:cubicBezTo>
                    <a:cubicBezTo>
                      <a:pt x="91093" y="10213"/>
                      <a:pt x="96950" y="11832"/>
                      <a:pt x="96950" y="18595"/>
                    </a:cubicBezTo>
                    <a:cubicBezTo>
                      <a:pt x="96950" y="24358"/>
                      <a:pt x="91521" y="25739"/>
                      <a:pt x="87235" y="27691"/>
                    </a:cubicBezTo>
                    <a:cubicBezTo>
                      <a:pt x="82949" y="29644"/>
                      <a:pt x="77758" y="28691"/>
                      <a:pt x="73900" y="31835"/>
                    </a:cubicBezTo>
                    <a:cubicBezTo>
                      <a:pt x="73186" y="33454"/>
                      <a:pt x="72567" y="35026"/>
                      <a:pt x="72281" y="36740"/>
                    </a:cubicBezTo>
                    <a:cubicBezTo>
                      <a:pt x="71471" y="52599"/>
                      <a:pt x="51945" y="55838"/>
                      <a:pt x="49469" y="70554"/>
                    </a:cubicBezTo>
                    <a:lnTo>
                      <a:pt x="49564" y="70602"/>
                    </a:lnTo>
                    <a:close/>
                  </a:path>
                </a:pathLst>
              </a:custGeom>
              <a:solidFill>
                <a:srgbClr val="FFD497"/>
              </a:solidFill>
              <a:ln w="4763" cap="flat">
                <a:noFill/>
                <a:prstDash val="solid"/>
                <a:miter/>
              </a:ln>
            </p:spPr>
            <p:txBody>
              <a:bodyPr rtlCol="0" anchor="ctr"/>
              <a:lstStyle/>
              <a:p>
                <a:endParaRPr lang="en-US"/>
              </a:p>
            </p:txBody>
          </p:sp>
          <p:sp>
            <p:nvSpPr>
              <p:cNvPr id="1441" name="Freeform: Shape 1440">
                <a:extLst>
                  <a:ext uri="{FF2B5EF4-FFF2-40B4-BE49-F238E27FC236}">
                    <a16:creationId xmlns:a16="http://schemas.microsoft.com/office/drawing/2014/main" id="{DFAD22F4-5378-C7D0-4FD4-1B187D58A181}"/>
                  </a:ext>
                </a:extLst>
              </p:cNvPr>
              <p:cNvSpPr/>
              <p:nvPr/>
            </p:nvSpPr>
            <p:spPr>
              <a:xfrm>
                <a:off x="7364110" y="6626511"/>
                <a:ext cx="70199" cy="114759"/>
              </a:xfrm>
              <a:custGeom>
                <a:avLst/>
                <a:gdLst>
                  <a:gd name="connsiteX0" fmla="*/ 9953 w 70199"/>
                  <a:gd name="connsiteY0" fmla="*/ 114760 h 114759"/>
                  <a:gd name="connsiteX1" fmla="*/ 27622 w 70199"/>
                  <a:gd name="connsiteY1" fmla="*/ 89518 h 114759"/>
                  <a:gd name="connsiteX2" fmla="*/ 28670 w 70199"/>
                  <a:gd name="connsiteY2" fmla="*/ 75612 h 114759"/>
                  <a:gd name="connsiteX3" fmla="*/ 32671 w 70199"/>
                  <a:gd name="connsiteY3" fmla="*/ 68182 h 114759"/>
                  <a:gd name="connsiteX4" fmla="*/ 55531 w 70199"/>
                  <a:gd name="connsiteY4" fmla="*/ 61277 h 114759"/>
                  <a:gd name="connsiteX5" fmla="*/ 0 w 70199"/>
                  <a:gd name="connsiteY5" fmla="*/ 45751 h 114759"/>
                  <a:gd name="connsiteX6" fmla="*/ 13811 w 70199"/>
                  <a:gd name="connsiteY6" fmla="*/ 42846 h 114759"/>
                  <a:gd name="connsiteX7" fmla="*/ 27384 w 70199"/>
                  <a:gd name="connsiteY7" fmla="*/ 46656 h 114759"/>
                  <a:gd name="connsiteX8" fmla="*/ 22574 w 70199"/>
                  <a:gd name="connsiteY8" fmla="*/ 35512 h 114759"/>
                  <a:gd name="connsiteX9" fmla="*/ 12668 w 70199"/>
                  <a:gd name="connsiteY9" fmla="*/ 10461 h 114759"/>
                  <a:gd name="connsiteX10" fmla="*/ 25241 w 70199"/>
                  <a:gd name="connsiteY10" fmla="*/ 793 h 114759"/>
                  <a:gd name="connsiteX11" fmla="*/ 34719 w 70199"/>
                  <a:gd name="connsiteY11" fmla="*/ 8651 h 114759"/>
                  <a:gd name="connsiteX12" fmla="*/ 50959 w 70199"/>
                  <a:gd name="connsiteY12" fmla="*/ 37512 h 114759"/>
                  <a:gd name="connsiteX13" fmla="*/ 61913 w 70199"/>
                  <a:gd name="connsiteY13" fmla="*/ 39989 h 114759"/>
                  <a:gd name="connsiteX14" fmla="*/ 58293 w 70199"/>
                  <a:gd name="connsiteY14" fmla="*/ 28130 h 114759"/>
                  <a:gd name="connsiteX15" fmla="*/ 47339 w 70199"/>
                  <a:gd name="connsiteY15" fmla="*/ 13747 h 114759"/>
                  <a:gd name="connsiteX16" fmla="*/ 65246 w 70199"/>
                  <a:gd name="connsiteY16" fmla="*/ 47418 h 114759"/>
                  <a:gd name="connsiteX17" fmla="*/ 70199 w 70199"/>
                  <a:gd name="connsiteY17" fmla="*/ 57467 h 114759"/>
                  <a:gd name="connsiteX18" fmla="*/ 9953 w 70199"/>
                  <a:gd name="connsiteY18" fmla="*/ 114760 h 1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199" h="114759">
                    <a:moveTo>
                      <a:pt x="9953" y="114760"/>
                    </a:moveTo>
                    <a:cubicBezTo>
                      <a:pt x="15478" y="106092"/>
                      <a:pt x="3953" y="85470"/>
                      <a:pt x="27622" y="89518"/>
                    </a:cubicBezTo>
                    <a:cubicBezTo>
                      <a:pt x="28004" y="84851"/>
                      <a:pt x="28337" y="80232"/>
                      <a:pt x="28670" y="75612"/>
                    </a:cubicBezTo>
                    <a:cubicBezTo>
                      <a:pt x="25051" y="70468"/>
                      <a:pt x="27194" y="67945"/>
                      <a:pt x="32671" y="68182"/>
                    </a:cubicBezTo>
                    <a:cubicBezTo>
                      <a:pt x="40148" y="68564"/>
                      <a:pt x="47673" y="70230"/>
                      <a:pt x="55531" y="61277"/>
                    </a:cubicBezTo>
                    <a:cubicBezTo>
                      <a:pt x="37195" y="52752"/>
                      <a:pt x="12478" y="67754"/>
                      <a:pt x="0" y="45751"/>
                    </a:cubicBezTo>
                    <a:cubicBezTo>
                      <a:pt x="2905" y="36845"/>
                      <a:pt x="7953" y="37560"/>
                      <a:pt x="13811" y="42846"/>
                    </a:cubicBezTo>
                    <a:cubicBezTo>
                      <a:pt x="17812" y="46466"/>
                      <a:pt x="22050" y="52466"/>
                      <a:pt x="27384" y="46656"/>
                    </a:cubicBezTo>
                    <a:cubicBezTo>
                      <a:pt x="32147" y="41512"/>
                      <a:pt x="25384" y="39131"/>
                      <a:pt x="22574" y="35512"/>
                    </a:cubicBezTo>
                    <a:cubicBezTo>
                      <a:pt x="17097" y="28511"/>
                      <a:pt x="22527" y="17271"/>
                      <a:pt x="12668" y="10461"/>
                    </a:cubicBezTo>
                    <a:cubicBezTo>
                      <a:pt x="10239" y="8794"/>
                      <a:pt x="21574" y="6080"/>
                      <a:pt x="25241" y="793"/>
                    </a:cubicBezTo>
                    <a:cubicBezTo>
                      <a:pt x="27337" y="-2207"/>
                      <a:pt x="32623" y="3936"/>
                      <a:pt x="34719" y="8651"/>
                    </a:cubicBezTo>
                    <a:cubicBezTo>
                      <a:pt x="39195" y="18795"/>
                      <a:pt x="38528" y="31987"/>
                      <a:pt x="50959" y="37512"/>
                    </a:cubicBezTo>
                    <a:cubicBezTo>
                      <a:pt x="54387" y="39083"/>
                      <a:pt x="58102" y="43941"/>
                      <a:pt x="61913" y="39989"/>
                    </a:cubicBezTo>
                    <a:cubicBezTo>
                      <a:pt x="66770" y="34892"/>
                      <a:pt x="61198" y="31797"/>
                      <a:pt x="58293" y="28130"/>
                    </a:cubicBezTo>
                    <a:cubicBezTo>
                      <a:pt x="54626" y="23510"/>
                      <a:pt x="48387" y="20653"/>
                      <a:pt x="47339" y="13747"/>
                    </a:cubicBezTo>
                    <a:cubicBezTo>
                      <a:pt x="68532" y="13318"/>
                      <a:pt x="76057" y="27177"/>
                      <a:pt x="65246" y="47418"/>
                    </a:cubicBezTo>
                    <a:cubicBezTo>
                      <a:pt x="61389" y="54657"/>
                      <a:pt x="58721" y="58800"/>
                      <a:pt x="70199" y="57467"/>
                    </a:cubicBezTo>
                    <a:cubicBezTo>
                      <a:pt x="50102" y="76564"/>
                      <a:pt x="30003" y="95662"/>
                      <a:pt x="9953" y="114760"/>
                    </a:cubicBezTo>
                    <a:close/>
                  </a:path>
                </a:pathLst>
              </a:custGeom>
              <a:solidFill>
                <a:srgbClr val="FFD08C"/>
              </a:solidFill>
              <a:ln w="4763" cap="flat">
                <a:noFill/>
                <a:prstDash val="solid"/>
                <a:miter/>
              </a:ln>
            </p:spPr>
            <p:txBody>
              <a:bodyPr rtlCol="0" anchor="ctr"/>
              <a:lstStyle/>
              <a:p>
                <a:endParaRPr lang="en-US"/>
              </a:p>
            </p:txBody>
          </p:sp>
          <p:sp>
            <p:nvSpPr>
              <p:cNvPr id="1442" name="Freeform: Shape 1441">
                <a:extLst>
                  <a:ext uri="{FF2B5EF4-FFF2-40B4-BE49-F238E27FC236}">
                    <a16:creationId xmlns:a16="http://schemas.microsoft.com/office/drawing/2014/main" id="{067C9977-48CA-C870-F280-42B74666E9B5}"/>
                  </a:ext>
                </a:extLst>
              </p:cNvPr>
              <p:cNvSpPr/>
              <p:nvPr/>
            </p:nvSpPr>
            <p:spPr>
              <a:xfrm>
                <a:off x="7441332" y="6627295"/>
                <a:ext cx="12147" cy="32965"/>
              </a:xfrm>
              <a:custGeom>
                <a:avLst/>
                <a:gdLst>
                  <a:gd name="connsiteX0" fmla="*/ 8027 w 12147"/>
                  <a:gd name="connsiteY0" fmla="*/ 32965 h 32965"/>
                  <a:gd name="connsiteX1" fmla="*/ 407 w 12147"/>
                  <a:gd name="connsiteY1" fmla="*/ 3343 h 32965"/>
                  <a:gd name="connsiteX2" fmla="*/ 3884 w 12147"/>
                  <a:gd name="connsiteY2" fmla="*/ 9 h 32965"/>
                  <a:gd name="connsiteX3" fmla="*/ 12123 w 12147"/>
                  <a:gd name="connsiteY3" fmla="*/ 7057 h 32965"/>
                  <a:gd name="connsiteX4" fmla="*/ 8027 w 12147"/>
                  <a:gd name="connsiteY4" fmla="*/ 32965 h 3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7" h="32965">
                    <a:moveTo>
                      <a:pt x="8027" y="32965"/>
                    </a:moveTo>
                    <a:cubicBezTo>
                      <a:pt x="-1784" y="22393"/>
                      <a:pt x="6503" y="11296"/>
                      <a:pt x="407" y="3343"/>
                    </a:cubicBezTo>
                    <a:cubicBezTo>
                      <a:pt x="-1069" y="1437"/>
                      <a:pt x="1788" y="-134"/>
                      <a:pt x="3884" y="9"/>
                    </a:cubicBezTo>
                    <a:cubicBezTo>
                      <a:pt x="8313" y="199"/>
                      <a:pt x="12504" y="1961"/>
                      <a:pt x="12123" y="7057"/>
                    </a:cubicBezTo>
                    <a:cubicBezTo>
                      <a:pt x="11456" y="14820"/>
                      <a:pt x="9742" y="22440"/>
                      <a:pt x="8027" y="32965"/>
                    </a:cubicBezTo>
                    <a:close/>
                  </a:path>
                </a:pathLst>
              </a:custGeom>
              <a:solidFill>
                <a:srgbClr val="FFCA78"/>
              </a:solidFill>
              <a:ln w="4763" cap="flat">
                <a:noFill/>
                <a:prstDash val="solid"/>
                <a:miter/>
              </a:ln>
            </p:spPr>
            <p:txBody>
              <a:bodyPr rtlCol="0" anchor="ctr"/>
              <a:lstStyle/>
              <a:p>
                <a:endParaRPr lang="en-US"/>
              </a:p>
            </p:txBody>
          </p:sp>
          <p:sp>
            <p:nvSpPr>
              <p:cNvPr id="1443" name="Freeform: Shape 1442">
                <a:extLst>
                  <a:ext uri="{FF2B5EF4-FFF2-40B4-BE49-F238E27FC236}">
                    <a16:creationId xmlns:a16="http://schemas.microsoft.com/office/drawing/2014/main" id="{E2FFD402-A94B-8EC5-69D5-DE30CCD2CBBA}"/>
                  </a:ext>
                </a:extLst>
              </p:cNvPr>
              <p:cNvSpPr/>
              <p:nvPr/>
            </p:nvSpPr>
            <p:spPr>
              <a:xfrm>
                <a:off x="7498889" y="6464123"/>
                <a:ext cx="40168" cy="59244"/>
              </a:xfrm>
              <a:custGeom>
                <a:avLst/>
                <a:gdLst>
                  <a:gd name="connsiteX0" fmla="*/ 29146 w 40168"/>
                  <a:gd name="connsiteY0" fmla="*/ 112 h 59244"/>
                  <a:gd name="connsiteX1" fmla="*/ 32861 w 40168"/>
                  <a:gd name="connsiteY1" fmla="*/ 16972 h 59244"/>
                  <a:gd name="connsiteX2" fmla="*/ 19764 w 40168"/>
                  <a:gd name="connsiteY2" fmla="*/ 57215 h 59244"/>
                  <a:gd name="connsiteX3" fmla="*/ 19764 w 40168"/>
                  <a:gd name="connsiteY3" fmla="*/ 57215 h 59244"/>
                  <a:gd name="connsiteX4" fmla="*/ 95 w 40168"/>
                  <a:gd name="connsiteY4" fmla="*/ 49976 h 59244"/>
                  <a:gd name="connsiteX5" fmla="*/ 0 w 40168"/>
                  <a:gd name="connsiteY5" fmla="*/ 49833 h 59244"/>
                  <a:gd name="connsiteX6" fmla="*/ 14526 w 40168"/>
                  <a:gd name="connsiteY6" fmla="*/ 8733 h 59244"/>
                  <a:gd name="connsiteX7" fmla="*/ 29146 w 40168"/>
                  <a:gd name="connsiteY7" fmla="*/ 112 h 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68" h="59244">
                    <a:moveTo>
                      <a:pt x="29146" y="112"/>
                    </a:moveTo>
                    <a:cubicBezTo>
                      <a:pt x="35005" y="4732"/>
                      <a:pt x="48530" y="7780"/>
                      <a:pt x="32861" y="16972"/>
                    </a:cubicBezTo>
                    <a:cubicBezTo>
                      <a:pt x="16479" y="26592"/>
                      <a:pt x="17288" y="41594"/>
                      <a:pt x="19764" y="57215"/>
                    </a:cubicBezTo>
                    <a:cubicBezTo>
                      <a:pt x="19764" y="57215"/>
                      <a:pt x="19764" y="57215"/>
                      <a:pt x="19764" y="57215"/>
                    </a:cubicBezTo>
                    <a:cubicBezTo>
                      <a:pt x="10859" y="61073"/>
                      <a:pt x="3906" y="59834"/>
                      <a:pt x="95" y="49976"/>
                    </a:cubicBezTo>
                    <a:lnTo>
                      <a:pt x="0" y="49833"/>
                    </a:lnTo>
                    <a:cubicBezTo>
                      <a:pt x="6239" y="36689"/>
                      <a:pt x="3429" y="20687"/>
                      <a:pt x="14526" y="8733"/>
                    </a:cubicBezTo>
                    <a:cubicBezTo>
                      <a:pt x="19003" y="3923"/>
                      <a:pt x="21956" y="-792"/>
                      <a:pt x="29146" y="112"/>
                    </a:cubicBezTo>
                    <a:close/>
                  </a:path>
                </a:pathLst>
              </a:custGeom>
              <a:solidFill>
                <a:srgbClr val="FFD597"/>
              </a:solidFill>
              <a:ln w="4763" cap="flat">
                <a:noFill/>
                <a:prstDash val="solid"/>
                <a:miter/>
              </a:ln>
            </p:spPr>
            <p:txBody>
              <a:bodyPr rtlCol="0" anchor="ctr"/>
              <a:lstStyle/>
              <a:p>
                <a:endParaRPr lang="en-US"/>
              </a:p>
            </p:txBody>
          </p:sp>
          <p:sp>
            <p:nvSpPr>
              <p:cNvPr id="1444" name="Freeform: Shape 1443">
                <a:extLst>
                  <a:ext uri="{FF2B5EF4-FFF2-40B4-BE49-F238E27FC236}">
                    <a16:creationId xmlns:a16="http://schemas.microsoft.com/office/drawing/2014/main" id="{E50C1ACF-8E74-0977-7502-642C29D011C0}"/>
                  </a:ext>
                </a:extLst>
              </p:cNvPr>
              <p:cNvSpPr/>
              <p:nvPr/>
            </p:nvSpPr>
            <p:spPr>
              <a:xfrm>
                <a:off x="7470362" y="6514100"/>
                <a:ext cx="48291" cy="48481"/>
              </a:xfrm>
              <a:custGeom>
                <a:avLst/>
                <a:gdLst>
                  <a:gd name="connsiteX0" fmla="*/ 28575 w 48291"/>
                  <a:gd name="connsiteY0" fmla="*/ 0 h 48481"/>
                  <a:gd name="connsiteX1" fmla="*/ 48292 w 48291"/>
                  <a:gd name="connsiteY1" fmla="*/ 7239 h 48481"/>
                  <a:gd name="connsiteX2" fmla="*/ 43625 w 48291"/>
                  <a:gd name="connsiteY2" fmla="*/ 35861 h 48481"/>
                  <a:gd name="connsiteX3" fmla="*/ 38862 w 48291"/>
                  <a:gd name="connsiteY3" fmla="*/ 39291 h 48481"/>
                  <a:gd name="connsiteX4" fmla="*/ 0 w 48291"/>
                  <a:gd name="connsiteY4" fmla="*/ 48482 h 48481"/>
                  <a:gd name="connsiteX5" fmla="*/ 25289 w 48291"/>
                  <a:gd name="connsiteY5" fmla="*/ 22193 h 48481"/>
                  <a:gd name="connsiteX6" fmla="*/ 21765 w 48291"/>
                  <a:gd name="connsiteY6" fmla="*/ 15526 h 48481"/>
                  <a:gd name="connsiteX7" fmla="*/ 28575 w 48291"/>
                  <a:gd name="connsiteY7" fmla="*/ 0 h 4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91" h="48481">
                    <a:moveTo>
                      <a:pt x="28575" y="0"/>
                    </a:moveTo>
                    <a:cubicBezTo>
                      <a:pt x="34290" y="4810"/>
                      <a:pt x="41100" y="6572"/>
                      <a:pt x="48292" y="7239"/>
                    </a:cubicBezTo>
                    <a:cubicBezTo>
                      <a:pt x="35719" y="15001"/>
                      <a:pt x="49292" y="27003"/>
                      <a:pt x="43625" y="35861"/>
                    </a:cubicBezTo>
                    <a:cubicBezTo>
                      <a:pt x="42053" y="37005"/>
                      <a:pt x="40481" y="38148"/>
                      <a:pt x="38862" y="39291"/>
                    </a:cubicBezTo>
                    <a:cubicBezTo>
                      <a:pt x="25098" y="34337"/>
                      <a:pt x="15383" y="46434"/>
                      <a:pt x="0" y="48482"/>
                    </a:cubicBezTo>
                    <a:cubicBezTo>
                      <a:pt x="8525" y="37576"/>
                      <a:pt x="20146" y="32861"/>
                      <a:pt x="25289" y="22193"/>
                    </a:cubicBezTo>
                    <a:cubicBezTo>
                      <a:pt x="27718" y="17145"/>
                      <a:pt x="25146" y="16573"/>
                      <a:pt x="21765" y="15526"/>
                    </a:cubicBezTo>
                    <a:cubicBezTo>
                      <a:pt x="25432" y="10953"/>
                      <a:pt x="28194" y="6001"/>
                      <a:pt x="28575" y="0"/>
                    </a:cubicBezTo>
                    <a:close/>
                  </a:path>
                </a:pathLst>
              </a:custGeom>
              <a:solidFill>
                <a:srgbClr val="FFCC80"/>
              </a:solidFill>
              <a:ln w="4763" cap="flat">
                <a:noFill/>
                <a:prstDash val="solid"/>
                <a:miter/>
              </a:ln>
            </p:spPr>
            <p:txBody>
              <a:bodyPr rtlCol="0" anchor="ctr"/>
              <a:lstStyle/>
              <a:p>
                <a:endParaRPr lang="en-US"/>
              </a:p>
            </p:txBody>
          </p:sp>
          <p:sp>
            <p:nvSpPr>
              <p:cNvPr id="1445" name="Freeform: Shape 1444">
                <a:extLst>
                  <a:ext uri="{FF2B5EF4-FFF2-40B4-BE49-F238E27FC236}">
                    <a16:creationId xmlns:a16="http://schemas.microsoft.com/office/drawing/2014/main" id="{D21A085F-511B-5953-16E8-FB430D2ED284}"/>
                  </a:ext>
                </a:extLst>
              </p:cNvPr>
              <p:cNvSpPr/>
              <p:nvPr/>
            </p:nvSpPr>
            <p:spPr>
              <a:xfrm>
                <a:off x="7469158" y="6527060"/>
                <a:ext cx="18254" cy="12408"/>
              </a:xfrm>
              <a:custGeom>
                <a:avLst/>
                <a:gdLst>
                  <a:gd name="connsiteX0" fmla="*/ 4728 w 18254"/>
                  <a:gd name="connsiteY0" fmla="*/ 12185 h 12408"/>
                  <a:gd name="connsiteX1" fmla="*/ 2490 w 18254"/>
                  <a:gd name="connsiteY1" fmla="*/ 3423 h 12408"/>
                  <a:gd name="connsiteX2" fmla="*/ 18254 w 18254"/>
                  <a:gd name="connsiteY2" fmla="*/ 5947 h 12408"/>
                  <a:gd name="connsiteX3" fmla="*/ 4728 w 18254"/>
                  <a:gd name="connsiteY3" fmla="*/ 12185 h 12408"/>
                </a:gdLst>
                <a:ahLst/>
                <a:cxnLst>
                  <a:cxn ang="0">
                    <a:pos x="connsiteX0" y="connsiteY0"/>
                  </a:cxn>
                  <a:cxn ang="0">
                    <a:pos x="connsiteX1" y="connsiteY1"/>
                  </a:cxn>
                  <a:cxn ang="0">
                    <a:pos x="connsiteX2" y="connsiteY2"/>
                  </a:cxn>
                  <a:cxn ang="0">
                    <a:pos x="connsiteX3" y="connsiteY3"/>
                  </a:cxn>
                </a:cxnLst>
                <a:rect l="l" t="t" r="r" b="b"/>
                <a:pathLst>
                  <a:path w="18254" h="12408">
                    <a:moveTo>
                      <a:pt x="4728" y="12185"/>
                    </a:moveTo>
                    <a:cubicBezTo>
                      <a:pt x="2062" y="9757"/>
                      <a:pt x="-3082" y="7518"/>
                      <a:pt x="2490" y="3423"/>
                    </a:cubicBezTo>
                    <a:cubicBezTo>
                      <a:pt x="8205" y="-721"/>
                      <a:pt x="14206" y="-2388"/>
                      <a:pt x="18254" y="5947"/>
                    </a:cubicBezTo>
                    <a:cubicBezTo>
                      <a:pt x="15158" y="11042"/>
                      <a:pt x="10634" y="13138"/>
                      <a:pt x="4728" y="12185"/>
                    </a:cubicBezTo>
                    <a:close/>
                  </a:path>
                </a:pathLst>
              </a:custGeom>
              <a:solidFill>
                <a:srgbClr val="FFCC80"/>
              </a:solidFill>
              <a:ln w="4763" cap="flat">
                <a:noFill/>
                <a:prstDash val="solid"/>
                <a:miter/>
              </a:ln>
            </p:spPr>
            <p:txBody>
              <a:bodyPr rtlCol="0" anchor="ctr"/>
              <a:lstStyle/>
              <a:p>
                <a:endParaRPr lang="en-US"/>
              </a:p>
            </p:txBody>
          </p:sp>
          <p:sp>
            <p:nvSpPr>
              <p:cNvPr id="1446" name="Freeform: Shape 1445">
                <a:extLst>
                  <a:ext uri="{FF2B5EF4-FFF2-40B4-BE49-F238E27FC236}">
                    <a16:creationId xmlns:a16="http://schemas.microsoft.com/office/drawing/2014/main" id="{F40BF3CF-0025-9FCF-ADE8-9CF00D8A5C0B}"/>
                  </a:ext>
                </a:extLst>
              </p:cNvPr>
              <p:cNvSpPr/>
              <p:nvPr/>
            </p:nvSpPr>
            <p:spPr>
              <a:xfrm>
                <a:off x="7443787" y="6549900"/>
                <a:ext cx="9763" cy="11205"/>
              </a:xfrm>
              <a:custGeom>
                <a:avLst/>
                <a:gdLst>
                  <a:gd name="connsiteX0" fmla="*/ 9763 w 9763"/>
                  <a:gd name="connsiteY0" fmla="*/ 11158 h 11205"/>
                  <a:gd name="connsiteX1" fmla="*/ 0 w 9763"/>
                  <a:gd name="connsiteY1" fmla="*/ 61 h 11205"/>
                  <a:gd name="connsiteX2" fmla="*/ 9668 w 9763"/>
                  <a:gd name="connsiteY2" fmla="*/ 11205 h 11205"/>
                  <a:gd name="connsiteX3" fmla="*/ 9763 w 9763"/>
                  <a:gd name="connsiteY3" fmla="*/ 11158 h 11205"/>
                </a:gdLst>
                <a:ahLst/>
                <a:cxnLst>
                  <a:cxn ang="0">
                    <a:pos x="connsiteX0" y="connsiteY0"/>
                  </a:cxn>
                  <a:cxn ang="0">
                    <a:pos x="connsiteX1" y="connsiteY1"/>
                  </a:cxn>
                  <a:cxn ang="0">
                    <a:pos x="connsiteX2" y="connsiteY2"/>
                  </a:cxn>
                  <a:cxn ang="0">
                    <a:pos x="connsiteX3" y="connsiteY3"/>
                  </a:cxn>
                </a:cxnLst>
                <a:rect l="l" t="t" r="r" b="b"/>
                <a:pathLst>
                  <a:path w="9763" h="11205">
                    <a:moveTo>
                      <a:pt x="9763" y="11158"/>
                    </a:moveTo>
                    <a:cubicBezTo>
                      <a:pt x="6811" y="7823"/>
                      <a:pt x="3858" y="4442"/>
                      <a:pt x="0" y="61"/>
                    </a:cubicBezTo>
                    <a:cubicBezTo>
                      <a:pt x="10906" y="-701"/>
                      <a:pt x="9430" y="5871"/>
                      <a:pt x="9668" y="11205"/>
                    </a:cubicBezTo>
                    <a:cubicBezTo>
                      <a:pt x="9668" y="11205"/>
                      <a:pt x="9763" y="11158"/>
                      <a:pt x="9763" y="11158"/>
                    </a:cubicBezTo>
                    <a:close/>
                  </a:path>
                </a:pathLst>
              </a:custGeom>
              <a:solidFill>
                <a:srgbClr val="FFC777"/>
              </a:solidFill>
              <a:ln w="4763" cap="flat">
                <a:noFill/>
                <a:prstDash val="solid"/>
                <a:miter/>
              </a:ln>
            </p:spPr>
            <p:txBody>
              <a:bodyPr rtlCol="0" anchor="ctr"/>
              <a:lstStyle/>
              <a:p>
                <a:endParaRPr lang="en-US"/>
              </a:p>
            </p:txBody>
          </p:sp>
          <p:sp>
            <p:nvSpPr>
              <p:cNvPr id="1447" name="Freeform: Shape 1446">
                <a:extLst>
                  <a:ext uri="{FF2B5EF4-FFF2-40B4-BE49-F238E27FC236}">
                    <a16:creationId xmlns:a16="http://schemas.microsoft.com/office/drawing/2014/main" id="{452E6F89-AFBF-9A28-A8F5-1AAD9992FD83}"/>
                  </a:ext>
                </a:extLst>
              </p:cNvPr>
              <p:cNvSpPr/>
              <p:nvPr/>
            </p:nvSpPr>
            <p:spPr>
              <a:xfrm>
                <a:off x="7456073" y="6537482"/>
                <a:ext cx="8287" cy="8621"/>
              </a:xfrm>
              <a:custGeom>
                <a:avLst/>
                <a:gdLst>
                  <a:gd name="connsiteX0" fmla="*/ 8288 w 8287"/>
                  <a:gd name="connsiteY0" fmla="*/ 8574 h 8621"/>
                  <a:gd name="connsiteX1" fmla="*/ 1 w 8287"/>
                  <a:gd name="connsiteY1" fmla="*/ 1763 h 8621"/>
                  <a:gd name="connsiteX2" fmla="*/ 2716 w 8287"/>
                  <a:gd name="connsiteY2" fmla="*/ 1 h 8621"/>
                  <a:gd name="connsiteX3" fmla="*/ 8241 w 8287"/>
                  <a:gd name="connsiteY3" fmla="*/ 8622 h 8621"/>
                  <a:gd name="connsiteX4" fmla="*/ 8288 w 8287"/>
                  <a:gd name="connsiteY4" fmla="*/ 8574 h 8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7" h="8621">
                    <a:moveTo>
                      <a:pt x="8288" y="8574"/>
                    </a:moveTo>
                    <a:cubicBezTo>
                      <a:pt x="4526" y="7526"/>
                      <a:pt x="287" y="6860"/>
                      <a:pt x="1" y="1763"/>
                    </a:cubicBezTo>
                    <a:cubicBezTo>
                      <a:pt x="-47" y="1192"/>
                      <a:pt x="1811" y="-46"/>
                      <a:pt x="2716" y="1"/>
                    </a:cubicBezTo>
                    <a:cubicBezTo>
                      <a:pt x="8145" y="430"/>
                      <a:pt x="8431" y="4431"/>
                      <a:pt x="8241" y="8622"/>
                    </a:cubicBezTo>
                    <a:lnTo>
                      <a:pt x="8288" y="8574"/>
                    </a:lnTo>
                    <a:close/>
                  </a:path>
                </a:pathLst>
              </a:custGeom>
              <a:solidFill>
                <a:srgbClr val="FFC777"/>
              </a:solidFill>
              <a:ln w="4763" cap="flat">
                <a:noFill/>
                <a:prstDash val="solid"/>
                <a:miter/>
              </a:ln>
            </p:spPr>
            <p:txBody>
              <a:bodyPr rtlCol="0" anchor="ctr"/>
              <a:lstStyle/>
              <a:p>
                <a:endParaRPr lang="en-US"/>
              </a:p>
            </p:txBody>
          </p:sp>
          <p:sp>
            <p:nvSpPr>
              <p:cNvPr id="1448" name="Freeform: Shape 1447">
                <a:extLst>
                  <a:ext uri="{FF2B5EF4-FFF2-40B4-BE49-F238E27FC236}">
                    <a16:creationId xmlns:a16="http://schemas.microsoft.com/office/drawing/2014/main" id="{DC542A42-72A2-7CF5-C19B-1B6543BBF470}"/>
                  </a:ext>
                </a:extLst>
              </p:cNvPr>
              <p:cNvSpPr/>
              <p:nvPr/>
            </p:nvSpPr>
            <p:spPr>
              <a:xfrm>
                <a:off x="7297102" y="6777847"/>
                <a:ext cx="63293" cy="52021"/>
              </a:xfrm>
              <a:custGeom>
                <a:avLst/>
                <a:gdLst>
                  <a:gd name="connsiteX0" fmla="*/ 63294 w 63293"/>
                  <a:gd name="connsiteY0" fmla="*/ 19526 h 52021"/>
                  <a:gd name="connsiteX1" fmla="*/ 46863 w 63293"/>
                  <a:gd name="connsiteY1" fmla="*/ 41862 h 52021"/>
                  <a:gd name="connsiteX2" fmla="*/ 30575 w 63293"/>
                  <a:gd name="connsiteY2" fmla="*/ 40529 h 52021"/>
                  <a:gd name="connsiteX3" fmla="*/ 0 w 63293"/>
                  <a:gd name="connsiteY3" fmla="*/ 46624 h 52021"/>
                  <a:gd name="connsiteX4" fmla="*/ 45673 w 63293"/>
                  <a:gd name="connsiteY4" fmla="*/ 0 h 52021"/>
                  <a:gd name="connsiteX5" fmla="*/ 43720 w 63293"/>
                  <a:gd name="connsiteY5" fmla="*/ 17193 h 52021"/>
                  <a:gd name="connsiteX6" fmla="*/ 63294 w 63293"/>
                  <a:gd name="connsiteY6" fmla="*/ 19526 h 5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93" h="52021">
                    <a:moveTo>
                      <a:pt x="63294" y="19526"/>
                    </a:moveTo>
                    <a:cubicBezTo>
                      <a:pt x="62342" y="30289"/>
                      <a:pt x="48483" y="31575"/>
                      <a:pt x="46863" y="41862"/>
                    </a:cubicBezTo>
                    <a:cubicBezTo>
                      <a:pt x="41624" y="37242"/>
                      <a:pt x="32671" y="35195"/>
                      <a:pt x="30575" y="40529"/>
                    </a:cubicBezTo>
                    <a:cubicBezTo>
                      <a:pt x="22860" y="60103"/>
                      <a:pt x="11002" y="49339"/>
                      <a:pt x="0" y="46624"/>
                    </a:cubicBezTo>
                    <a:cubicBezTo>
                      <a:pt x="13574" y="29432"/>
                      <a:pt x="27194" y="12335"/>
                      <a:pt x="45673" y="0"/>
                    </a:cubicBezTo>
                    <a:cubicBezTo>
                      <a:pt x="57436" y="6620"/>
                      <a:pt x="43911" y="12096"/>
                      <a:pt x="43720" y="17193"/>
                    </a:cubicBezTo>
                    <a:cubicBezTo>
                      <a:pt x="50578" y="24241"/>
                      <a:pt x="57579" y="12620"/>
                      <a:pt x="63294" y="19526"/>
                    </a:cubicBezTo>
                    <a:close/>
                  </a:path>
                </a:pathLst>
              </a:custGeom>
              <a:solidFill>
                <a:srgbClr val="FF9300"/>
              </a:solidFill>
              <a:ln w="4763" cap="flat">
                <a:noFill/>
                <a:prstDash val="solid"/>
                <a:miter/>
              </a:ln>
            </p:spPr>
            <p:txBody>
              <a:bodyPr rtlCol="0" anchor="ctr"/>
              <a:lstStyle/>
              <a:p>
                <a:endParaRPr lang="en-US"/>
              </a:p>
            </p:txBody>
          </p:sp>
          <p:sp>
            <p:nvSpPr>
              <p:cNvPr id="1449" name="Freeform: Shape 1448">
                <a:extLst>
                  <a:ext uri="{FF2B5EF4-FFF2-40B4-BE49-F238E27FC236}">
                    <a16:creationId xmlns:a16="http://schemas.microsoft.com/office/drawing/2014/main" id="{31FE1481-669E-2F6B-F039-BE5E638A878F}"/>
                  </a:ext>
                </a:extLst>
              </p:cNvPr>
              <p:cNvSpPr/>
              <p:nvPr/>
            </p:nvSpPr>
            <p:spPr>
              <a:xfrm>
                <a:off x="7215717" y="6819590"/>
                <a:ext cx="41999" cy="59983"/>
              </a:xfrm>
              <a:custGeom>
                <a:avLst/>
                <a:gdLst>
                  <a:gd name="connsiteX0" fmla="*/ 41999 w 41999"/>
                  <a:gd name="connsiteY0" fmla="*/ 40648 h 59983"/>
                  <a:gd name="connsiteX1" fmla="*/ 32045 w 41999"/>
                  <a:gd name="connsiteY1" fmla="*/ 51649 h 59983"/>
                  <a:gd name="connsiteX2" fmla="*/ 22616 w 41999"/>
                  <a:gd name="connsiteY2" fmla="*/ 35742 h 59983"/>
                  <a:gd name="connsiteX3" fmla="*/ 10900 w 41999"/>
                  <a:gd name="connsiteY3" fmla="*/ 52030 h 59983"/>
                  <a:gd name="connsiteX4" fmla="*/ 5614 w 41999"/>
                  <a:gd name="connsiteY4" fmla="*/ 59984 h 59983"/>
                  <a:gd name="connsiteX5" fmla="*/ 7804 w 41999"/>
                  <a:gd name="connsiteY5" fmla="*/ 36933 h 59983"/>
                  <a:gd name="connsiteX6" fmla="*/ 8947 w 41999"/>
                  <a:gd name="connsiteY6" fmla="*/ 28932 h 59983"/>
                  <a:gd name="connsiteX7" fmla="*/ 7137 w 41999"/>
                  <a:gd name="connsiteY7" fmla="*/ 4405 h 59983"/>
                  <a:gd name="connsiteX8" fmla="*/ 24949 w 41999"/>
                  <a:gd name="connsiteY8" fmla="*/ 4691 h 59983"/>
                  <a:gd name="connsiteX9" fmla="*/ 21901 w 41999"/>
                  <a:gd name="connsiteY9" fmla="*/ 26312 h 59983"/>
                  <a:gd name="connsiteX10" fmla="*/ 36618 w 41999"/>
                  <a:gd name="connsiteY10" fmla="*/ 20931 h 59983"/>
                  <a:gd name="connsiteX11" fmla="*/ 41999 w 41999"/>
                  <a:gd name="connsiteY11" fmla="*/ 40648 h 5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9" h="59983">
                    <a:moveTo>
                      <a:pt x="41999" y="40648"/>
                    </a:moveTo>
                    <a:cubicBezTo>
                      <a:pt x="39141" y="44696"/>
                      <a:pt x="37427" y="49840"/>
                      <a:pt x="32045" y="51649"/>
                    </a:cubicBezTo>
                    <a:cubicBezTo>
                      <a:pt x="29474" y="45839"/>
                      <a:pt x="30378" y="35885"/>
                      <a:pt x="22616" y="35742"/>
                    </a:cubicBezTo>
                    <a:cubicBezTo>
                      <a:pt x="13948" y="35552"/>
                      <a:pt x="13138" y="45125"/>
                      <a:pt x="10900" y="52030"/>
                    </a:cubicBezTo>
                    <a:cubicBezTo>
                      <a:pt x="9947" y="54935"/>
                      <a:pt x="7423" y="57364"/>
                      <a:pt x="5614" y="59984"/>
                    </a:cubicBezTo>
                    <a:cubicBezTo>
                      <a:pt x="3185" y="51982"/>
                      <a:pt x="1184" y="43791"/>
                      <a:pt x="7804" y="36933"/>
                    </a:cubicBezTo>
                    <a:cubicBezTo>
                      <a:pt x="10566" y="34028"/>
                      <a:pt x="12757" y="30837"/>
                      <a:pt x="8947" y="28932"/>
                    </a:cubicBezTo>
                    <a:cubicBezTo>
                      <a:pt x="-5816" y="21455"/>
                      <a:pt x="708" y="13025"/>
                      <a:pt x="7137" y="4405"/>
                    </a:cubicBezTo>
                    <a:cubicBezTo>
                      <a:pt x="13138" y="-3643"/>
                      <a:pt x="19424" y="1119"/>
                      <a:pt x="24949" y="4691"/>
                    </a:cubicBezTo>
                    <a:cubicBezTo>
                      <a:pt x="38903" y="13645"/>
                      <a:pt x="19187" y="18455"/>
                      <a:pt x="21901" y="26312"/>
                    </a:cubicBezTo>
                    <a:cubicBezTo>
                      <a:pt x="29331" y="31599"/>
                      <a:pt x="31426" y="20122"/>
                      <a:pt x="36618" y="20931"/>
                    </a:cubicBezTo>
                    <a:cubicBezTo>
                      <a:pt x="46428" y="26075"/>
                      <a:pt x="27473" y="37314"/>
                      <a:pt x="41999" y="40648"/>
                    </a:cubicBezTo>
                    <a:close/>
                  </a:path>
                </a:pathLst>
              </a:custGeom>
              <a:solidFill>
                <a:srgbClr val="FFC572"/>
              </a:solidFill>
              <a:ln w="4763" cap="flat">
                <a:noFill/>
                <a:prstDash val="solid"/>
                <a:miter/>
              </a:ln>
            </p:spPr>
            <p:txBody>
              <a:bodyPr rtlCol="0" anchor="ctr"/>
              <a:lstStyle/>
              <a:p>
                <a:endParaRPr lang="en-US"/>
              </a:p>
            </p:txBody>
          </p:sp>
          <p:sp>
            <p:nvSpPr>
              <p:cNvPr id="1450" name="Freeform: Shape 1449">
                <a:extLst>
                  <a:ext uri="{FF2B5EF4-FFF2-40B4-BE49-F238E27FC236}">
                    <a16:creationId xmlns:a16="http://schemas.microsoft.com/office/drawing/2014/main" id="{55C3849A-55FF-205D-6FBA-BB21EB060BD7}"/>
                  </a:ext>
                </a:extLst>
              </p:cNvPr>
              <p:cNvSpPr/>
              <p:nvPr/>
            </p:nvSpPr>
            <p:spPr>
              <a:xfrm>
                <a:off x="7347632" y="6734127"/>
                <a:ext cx="12014" cy="21812"/>
              </a:xfrm>
              <a:custGeom>
                <a:avLst/>
                <a:gdLst>
                  <a:gd name="connsiteX0" fmla="*/ 11620 w 12014"/>
                  <a:gd name="connsiteY0" fmla="*/ 21812 h 21812"/>
                  <a:gd name="connsiteX1" fmla="*/ 0 w 12014"/>
                  <a:gd name="connsiteY1" fmla="*/ 0 h 21812"/>
                  <a:gd name="connsiteX2" fmla="*/ 11668 w 12014"/>
                  <a:gd name="connsiteY2" fmla="*/ 21717 h 21812"/>
                  <a:gd name="connsiteX3" fmla="*/ 11620 w 12014"/>
                  <a:gd name="connsiteY3" fmla="*/ 21812 h 21812"/>
                </a:gdLst>
                <a:ahLst/>
                <a:cxnLst>
                  <a:cxn ang="0">
                    <a:pos x="connsiteX0" y="connsiteY0"/>
                  </a:cxn>
                  <a:cxn ang="0">
                    <a:pos x="connsiteX1" y="connsiteY1"/>
                  </a:cxn>
                  <a:cxn ang="0">
                    <a:pos x="connsiteX2" y="connsiteY2"/>
                  </a:cxn>
                  <a:cxn ang="0">
                    <a:pos x="connsiteX3" y="connsiteY3"/>
                  </a:cxn>
                </a:cxnLst>
                <a:rect l="l" t="t" r="r" b="b"/>
                <a:pathLst>
                  <a:path w="12014" h="21812">
                    <a:moveTo>
                      <a:pt x="11620" y="21812"/>
                    </a:moveTo>
                    <a:cubicBezTo>
                      <a:pt x="8381" y="15716"/>
                      <a:pt x="5096" y="9620"/>
                      <a:pt x="0" y="0"/>
                    </a:cubicBezTo>
                    <a:cubicBezTo>
                      <a:pt x="12954" y="6239"/>
                      <a:pt x="12478" y="13907"/>
                      <a:pt x="11668" y="21717"/>
                    </a:cubicBezTo>
                    <a:cubicBezTo>
                      <a:pt x="11668" y="21717"/>
                      <a:pt x="11620" y="21812"/>
                      <a:pt x="11620" y="21812"/>
                    </a:cubicBezTo>
                    <a:close/>
                  </a:path>
                </a:pathLst>
              </a:custGeom>
              <a:solidFill>
                <a:srgbClr val="FFD497"/>
              </a:solidFill>
              <a:ln w="4763" cap="flat">
                <a:noFill/>
                <a:prstDash val="solid"/>
                <a:miter/>
              </a:ln>
            </p:spPr>
            <p:txBody>
              <a:bodyPr rtlCol="0" anchor="ctr"/>
              <a:lstStyle/>
              <a:p>
                <a:endParaRPr lang="en-US"/>
              </a:p>
            </p:txBody>
          </p:sp>
          <p:sp>
            <p:nvSpPr>
              <p:cNvPr id="1451" name="Freeform: Shape 1450">
                <a:extLst>
                  <a:ext uri="{FF2B5EF4-FFF2-40B4-BE49-F238E27FC236}">
                    <a16:creationId xmlns:a16="http://schemas.microsoft.com/office/drawing/2014/main" id="{A1789035-0A33-DB83-149E-64DA1A70D13B}"/>
                  </a:ext>
                </a:extLst>
              </p:cNvPr>
              <p:cNvSpPr/>
              <p:nvPr/>
            </p:nvSpPr>
            <p:spPr>
              <a:xfrm>
                <a:off x="7336578" y="6742554"/>
                <a:ext cx="9410" cy="9264"/>
              </a:xfrm>
              <a:custGeom>
                <a:avLst/>
                <a:gdLst>
                  <a:gd name="connsiteX0" fmla="*/ 4577 w 9410"/>
                  <a:gd name="connsiteY0" fmla="*/ 9242 h 9264"/>
                  <a:gd name="connsiteX1" fmla="*/ 148 w 9410"/>
                  <a:gd name="connsiteY1" fmla="*/ 3956 h 9264"/>
                  <a:gd name="connsiteX2" fmla="*/ 6101 w 9410"/>
                  <a:gd name="connsiteY2" fmla="*/ 241 h 9264"/>
                  <a:gd name="connsiteX3" fmla="*/ 9339 w 9410"/>
                  <a:gd name="connsiteY3" fmla="*/ 4670 h 9264"/>
                  <a:gd name="connsiteX4" fmla="*/ 4577 w 9410"/>
                  <a:gd name="connsiteY4" fmla="*/ 9242 h 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 h="9264">
                    <a:moveTo>
                      <a:pt x="4577" y="9242"/>
                    </a:moveTo>
                    <a:cubicBezTo>
                      <a:pt x="1672" y="8623"/>
                      <a:pt x="-614" y="7099"/>
                      <a:pt x="148" y="3956"/>
                    </a:cubicBezTo>
                    <a:cubicBezTo>
                      <a:pt x="767" y="1289"/>
                      <a:pt x="3244" y="-712"/>
                      <a:pt x="6101" y="241"/>
                    </a:cubicBezTo>
                    <a:cubicBezTo>
                      <a:pt x="7577" y="717"/>
                      <a:pt x="9149" y="3003"/>
                      <a:pt x="9339" y="4670"/>
                    </a:cubicBezTo>
                    <a:cubicBezTo>
                      <a:pt x="9816" y="7813"/>
                      <a:pt x="7863" y="9480"/>
                      <a:pt x="4577" y="9242"/>
                    </a:cubicBezTo>
                    <a:close/>
                  </a:path>
                </a:pathLst>
              </a:custGeom>
              <a:solidFill>
                <a:srgbClr val="FFD497"/>
              </a:solidFill>
              <a:ln w="4763" cap="flat">
                <a:noFill/>
                <a:prstDash val="solid"/>
                <a:miter/>
              </a:ln>
            </p:spPr>
            <p:txBody>
              <a:bodyPr rtlCol="0" anchor="ctr"/>
              <a:lstStyle/>
              <a:p>
                <a:endParaRPr lang="en-US"/>
              </a:p>
            </p:txBody>
          </p:sp>
          <p:sp>
            <p:nvSpPr>
              <p:cNvPr id="1452" name="Freeform: Shape 1451">
                <a:extLst>
                  <a:ext uri="{FF2B5EF4-FFF2-40B4-BE49-F238E27FC236}">
                    <a16:creationId xmlns:a16="http://schemas.microsoft.com/office/drawing/2014/main" id="{68E9489A-D129-12F0-4453-70EE8DA29017}"/>
                  </a:ext>
                </a:extLst>
              </p:cNvPr>
              <p:cNvSpPr/>
              <p:nvPr/>
            </p:nvSpPr>
            <p:spPr>
              <a:xfrm>
                <a:off x="7023892" y="7039927"/>
                <a:ext cx="6878" cy="7336"/>
              </a:xfrm>
              <a:custGeom>
                <a:avLst/>
                <a:gdLst>
                  <a:gd name="connsiteX0" fmla="*/ 3509 w 6878"/>
                  <a:gd name="connsiteY0" fmla="*/ 0 h 7336"/>
                  <a:gd name="connsiteX1" fmla="*/ 6557 w 6878"/>
                  <a:gd name="connsiteY1" fmla="*/ 3763 h 7336"/>
                  <a:gd name="connsiteX2" fmla="*/ 2986 w 6878"/>
                  <a:gd name="connsiteY2" fmla="*/ 7287 h 7336"/>
                  <a:gd name="connsiteX3" fmla="*/ 271 w 6878"/>
                  <a:gd name="connsiteY3" fmla="*/ 3667 h 7336"/>
                  <a:gd name="connsiteX4" fmla="*/ 3509 w 6878"/>
                  <a:gd name="connsiteY4" fmla="*/ 0 h 7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8" h="7336">
                    <a:moveTo>
                      <a:pt x="3509" y="0"/>
                    </a:moveTo>
                    <a:cubicBezTo>
                      <a:pt x="6748" y="48"/>
                      <a:pt x="7367" y="1905"/>
                      <a:pt x="6557" y="3763"/>
                    </a:cubicBezTo>
                    <a:cubicBezTo>
                      <a:pt x="5938" y="5239"/>
                      <a:pt x="4367" y="7049"/>
                      <a:pt x="2986" y="7287"/>
                    </a:cubicBezTo>
                    <a:cubicBezTo>
                      <a:pt x="843" y="7668"/>
                      <a:pt x="-634" y="5811"/>
                      <a:pt x="271" y="3667"/>
                    </a:cubicBezTo>
                    <a:cubicBezTo>
                      <a:pt x="890" y="2143"/>
                      <a:pt x="2557" y="1001"/>
                      <a:pt x="3509" y="0"/>
                    </a:cubicBezTo>
                    <a:close/>
                  </a:path>
                </a:pathLst>
              </a:custGeom>
              <a:solidFill>
                <a:srgbClr val="FFD9A3"/>
              </a:solidFill>
              <a:ln w="4763" cap="flat">
                <a:noFill/>
                <a:prstDash val="solid"/>
                <a:miter/>
              </a:ln>
            </p:spPr>
            <p:txBody>
              <a:bodyPr rtlCol="0" anchor="ctr"/>
              <a:lstStyle/>
              <a:p>
                <a:endParaRPr lang="en-US"/>
              </a:p>
            </p:txBody>
          </p:sp>
          <p:sp>
            <p:nvSpPr>
              <p:cNvPr id="1453" name="Freeform: Shape 1452">
                <a:extLst>
                  <a:ext uri="{FF2B5EF4-FFF2-40B4-BE49-F238E27FC236}">
                    <a16:creationId xmlns:a16="http://schemas.microsoft.com/office/drawing/2014/main" id="{59BA0BDB-BD81-63B7-5B00-39F3F710C1B3}"/>
                  </a:ext>
                </a:extLst>
              </p:cNvPr>
              <p:cNvSpPr/>
              <p:nvPr/>
            </p:nvSpPr>
            <p:spPr>
              <a:xfrm>
                <a:off x="7129377" y="6904291"/>
                <a:ext cx="59806" cy="79438"/>
              </a:xfrm>
              <a:custGeom>
                <a:avLst/>
                <a:gdLst>
                  <a:gd name="connsiteX0" fmla="*/ 11467 w 59806"/>
                  <a:gd name="connsiteY0" fmla="*/ 79439 h 79438"/>
                  <a:gd name="connsiteX1" fmla="*/ 20992 w 59806"/>
                  <a:gd name="connsiteY1" fmla="*/ 48530 h 79438"/>
                  <a:gd name="connsiteX2" fmla="*/ 29422 w 59806"/>
                  <a:gd name="connsiteY2" fmla="*/ 40291 h 79438"/>
                  <a:gd name="connsiteX3" fmla="*/ 17277 w 59806"/>
                  <a:gd name="connsiteY3" fmla="*/ 32052 h 79438"/>
                  <a:gd name="connsiteX4" fmla="*/ 275 w 59806"/>
                  <a:gd name="connsiteY4" fmla="*/ 23241 h 79438"/>
                  <a:gd name="connsiteX5" fmla="*/ 5514 w 59806"/>
                  <a:gd name="connsiteY5" fmla="*/ 13954 h 79438"/>
                  <a:gd name="connsiteX6" fmla="*/ 11420 w 59806"/>
                  <a:gd name="connsiteY6" fmla="*/ 7715 h 79438"/>
                  <a:gd name="connsiteX7" fmla="*/ 37613 w 59806"/>
                  <a:gd name="connsiteY7" fmla="*/ 0 h 79438"/>
                  <a:gd name="connsiteX8" fmla="*/ 59807 w 59806"/>
                  <a:gd name="connsiteY8" fmla="*/ 25098 h 79438"/>
                  <a:gd name="connsiteX9" fmla="*/ 11467 w 59806"/>
                  <a:gd name="connsiteY9" fmla="*/ 79439 h 7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06" h="79438">
                    <a:moveTo>
                      <a:pt x="11467" y="79439"/>
                    </a:moveTo>
                    <a:cubicBezTo>
                      <a:pt x="-963" y="69056"/>
                      <a:pt x="2133" y="58055"/>
                      <a:pt x="20992" y="48530"/>
                    </a:cubicBezTo>
                    <a:cubicBezTo>
                      <a:pt x="25183" y="46434"/>
                      <a:pt x="31899" y="46530"/>
                      <a:pt x="29422" y="40291"/>
                    </a:cubicBezTo>
                    <a:cubicBezTo>
                      <a:pt x="27898" y="36386"/>
                      <a:pt x="27088" y="27861"/>
                      <a:pt x="17277" y="32052"/>
                    </a:cubicBezTo>
                    <a:cubicBezTo>
                      <a:pt x="10134" y="35100"/>
                      <a:pt x="7848" y="22860"/>
                      <a:pt x="275" y="23241"/>
                    </a:cubicBezTo>
                    <a:cubicBezTo>
                      <a:pt x="-2487" y="17859"/>
                      <a:pt x="16706" y="25479"/>
                      <a:pt x="5514" y="13954"/>
                    </a:cubicBezTo>
                    <a:cubicBezTo>
                      <a:pt x="847" y="9144"/>
                      <a:pt x="7943" y="8668"/>
                      <a:pt x="11420" y="7715"/>
                    </a:cubicBezTo>
                    <a:cubicBezTo>
                      <a:pt x="20182" y="5334"/>
                      <a:pt x="30470" y="7906"/>
                      <a:pt x="37613" y="0"/>
                    </a:cubicBezTo>
                    <a:cubicBezTo>
                      <a:pt x="41281" y="11621"/>
                      <a:pt x="39518" y="28099"/>
                      <a:pt x="59807" y="25098"/>
                    </a:cubicBezTo>
                    <a:cubicBezTo>
                      <a:pt x="46186" y="45434"/>
                      <a:pt x="29850" y="63389"/>
                      <a:pt x="11467" y="79439"/>
                    </a:cubicBezTo>
                    <a:close/>
                  </a:path>
                </a:pathLst>
              </a:custGeom>
              <a:solidFill>
                <a:srgbClr val="FFCC83"/>
              </a:solidFill>
              <a:ln w="4763" cap="flat">
                <a:noFill/>
                <a:prstDash val="solid"/>
                <a:miter/>
              </a:ln>
            </p:spPr>
            <p:txBody>
              <a:bodyPr rtlCol="0" anchor="ctr"/>
              <a:lstStyle/>
              <a:p>
                <a:endParaRPr lang="en-US"/>
              </a:p>
            </p:txBody>
          </p:sp>
          <p:sp>
            <p:nvSpPr>
              <p:cNvPr id="1454" name="Freeform: Shape 1453">
                <a:extLst>
                  <a:ext uri="{FF2B5EF4-FFF2-40B4-BE49-F238E27FC236}">
                    <a16:creationId xmlns:a16="http://schemas.microsoft.com/office/drawing/2014/main" id="{C55A556D-9B01-B915-25F0-D171F24E232B}"/>
                  </a:ext>
                </a:extLst>
              </p:cNvPr>
              <p:cNvSpPr/>
              <p:nvPr/>
            </p:nvSpPr>
            <p:spPr>
              <a:xfrm>
                <a:off x="7181685" y="6900747"/>
                <a:ext cx="20214" cy="25070"/>
              </a:xfrm>
              <a:custGeom>
                <a:avLst/>
                <a:gdLst>
                  <a:gd name="connsiteX0" fmla="*/ 20215 w 20214"/>
                  <a:gd name="connsiteY0" fmla="*/ 17546 h 25070"/>
                  <a:gd name="connsiteX1" fmla="*/ 11499 w 20214"/>
                  <a:gd name="connsiteY1" fmla="*/ 25070 h 25070"/>
                  <a:gd name="connsiteX2" fmla="*/ 22 w 20214"/>
                  <a:gd name="connsiteY2" fmla="*/ 19 h 25070"/>
                  <a:gd name="connsiteX3" fmla="*/ 20215 w 20214"/>
                  <a:gd name="connsiteY3" fmla="*/ 17546 h 25070"/>
                </a:gdLst>
                <a:ahLst/>
                <a:cxnLst>
                  <a:cxn ang="0">
                    <a:pos x="connsiteX0" y="connsiteY0"/>
                  </a:cxn>
                  <a:cxn ang="0">
                    <a:pos x="connsiteX1" y="connsiteY1"/>
                  </a:cxn>
                  <a:cxn ang="0">
                    <a:pos x="connsiteX2" y="connsiteY2"/>
                  </a:cxn>
                  <a:cxn ang="0">
                    <a:pos x="connsiteX3" y="connsiteY3"/>
                  </a:cxn>
                </a:cxnLst>
                <a:rect l="l" t="t" r="r" b="b"/>
                <a:pathLst>
                  <a:path w="20214" h="25070">
                    <a:moveTo>
                      <a:pt x="20215" y="17546"/>
                    </a:moveTo>
                    <a:cubicBezTo>
                      <a:pt x="17310" y="20022"/>
                      <a:pt x="14405" y="22546"/>
                      <a:pt x="11499" y="25070"/>
                    </a:cubicBezTo>
                    <a:cubicBezTo>
                      <a:pt x="7022" y="17212"/>
                      <a:pt x="-454" y="10735"/>
                      <a:pt x="22" y="19"/>
                    </a:cubicBezTo>
                    <a:cubicBezTo>
                      <a:pt x="13214" y="-647"/>
                      <a:pt x="9976" y="16117"/>
                      <a:pt x="20215" y="17546"/>
                    </a:cubicBezTo>
                    <a:close/>
                  </a:path>
                </a:pathLst>
              </a:custGeom>
              <a:solidFill>
                <a:srgbClr val="FFCC83"/>
              </a:solidFill>
              <a:ln w="4763" cap="flat">
                <a:noFill/>
                <a:prstDash val="solid"/>
                <a:miter/>
              </a:ln>
            </p:spPr>
            <p:txBody>
              <a:bodyPr rtlCol="0" anchor="ctr"/>
              <a:lstStyle/>
              <a:p>
                <a:endParaRPr lang="en-US"/>
              </a:p>
            </p:txBody>
          </p:sp>
          <p:sp>
            <p:nvSpPr>
              <p:cNvPr id="1455" name="Freeform: Shape 1454">
                <a:extLst>
                  <a:ext uri="{FF2B5EF4-FFF2-40B4-BE49-F238E27FC236}">
                    <a16:creationId xmlns:a16="http://schemas.microsoft.com/office/drawing/2014/main" id="{D2344242-6366-1E1E-C701-DF9EE9DE3100}"/>
                  </a:ext>
                </a:extLst>
              </p:cNvPr>
              <p:cNvSpPr/>
              <p:nvPr/>
            </p:nvSpPr>
            <p:spPr>
              <a:xfrm>
                <a:off x="7524702" y="6352555"/>
                <a:ext cx="75148" cy="74723"/>
              </a:xfrm>
              <a:custGeom>
                <a:avLst/>
                <a:gdLst>
                  <a:gd name="connsiteX0" fmla="*/ 0 w 75148"/>
                  <a:gd name="connsiteY0" fmla="*/ 27623 h 74723"/>
                  <a:gd name="connsiteX1" fmla="*/ 6382 w 75148"/>
                  <a:gd name="connsiteY1" fmla="*/ 15764 h 74723"/>
                  <a:gd name="connsiteX2" fmla="*/ 31575 w 75148"/>
                  <a:gd name="connsiteY2" fmla="*/ 9573 h 74723"/>
                  <a:gd name="connsiteX3" fmla="*/ 38243 w 75148"/>
                  <a:gd name="connsiteY3" fmla="*/ 0 h 74723"/>
                  <a:gd name="connsiteX4" fmla="*/ 50387 w 75148"/>
                  <a:gd name="connsiteY4" fmla="*/ 2048 h 74723"/>
                  <a:gd name="connsiteX5" fmla="*/ 74914 w 75148"/>
                  <a:gd name="connsiteY5" fmla="*/ 11811 h 74723"/>
                  <a:gd name="connsiteX6" fmla="*/ 64818 w 75148"/>
                  <a:gd name="connsiteY6" fmla="*/ 43577 h 74723"/>
                  <a:gd name="connsiteX7" fmla="*/ 36005 w 75148"/>
                  <a:gd name="connsiteY7" fmla="*/ 74724 h 74723"/>
                  <a:gd name="connsiteX8" fmla="*/ 0 w 75148"/>
                  <a:gd name="connsiteY8" fmla="*/ 27623 h 7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48" h="74723">
                    <a:moveTo>
                      <a:pt x="0" y="27623"/>
                    </a:moveTo>
                    <a:cubicBezTo>
                      <a:pt x="2143" y="23669"/>
                      <a:pt x="4239" y="19717"/>
                      <a:pt x="6382" y="15764"/>
                    </a:cubicBezTo>
                    <a:cubicBezTo>
                      <a:pt x="14716" y="14097"/>
                      <a:pt x="20098" y="3286"/>
                      <a:pt x="31575" y="9573"/>
                    </a:cubicBezTo>
                    <a:cubicBezTo>
                      <a:pt x="36814" y="12430"/>
                      <a:pt x="36957" y="4048"/>
                      <a:pt x="38243" y="0"/>
                    </a:cubicBezTo>
                    <a:cubicBezTo>
                      <a:pt x="42291" y="667"/>
                      <a:pt x="46482" y="905"/>
                      <a:pt x="50387" y="2048"/>
                    </a:cubicBezTo>
                    <a:cubicBezTo>
                      <a:pt x="59103" y="4667"/>
                      <a:pt x="73628" y="858"/>
                      <a:pt x="74914" y="11811"/>
                    </a:cubicBezTo>
                    <a:cubicBezTo>
                      <a:pt x="76105" y="21955"/>
                      <a:pt x="72771" y="34576"/>
                      <a:pt x="64818" y="43577"/>
                    </a:cubicBezTo>
                    <a:cubicBezTo>
                      <a:pt x="55483" y="54197"/>
                      <a:pt x="45625" y="64341"/>
                      <a:pt x="36005" y="74724"/>
                    </a:cubicBezTo>
                    <a:cubicBezTo>
                      <a:pt x="23336" y="59484"/>
                      <a:pt x="9573" y="45148"/>
                      <a:pt x="0" y="27623"/>
                    </a:cubicBezTo>
                    <a:close/>
                  </a:path>
                </a:pathLst>
              </a:custGeom>
              <a:solidFill>
                <a:srgbClr val="FFD7A0"/>
              </a:solidFill>
              <a:ln w="4763" cap="flat">
                <a:noFill/>
                <a:prstDash val="solid"/>
                <a:miter/>
              </a:ln>
            </p:spPr>
            <p:txBody>
              <a:bodyPr rtlCol="0" anchor="ctr"/>
              <a:lstStyle/>
              <a:p>
                <a:endParaRPr lang="en-US"/>
              </a:p>
            </p:txBody>
          </p:sp>
          <p:sp>
            <p:nvSpPr>
              <p:cNvPr id="1456" name="Freeform: Shape 1455">
                <a:extLst>
                  <a:ext uri="{FF2B5EF4-FFF2-40B4-BE49-F238E27FC236}">
                    <a16:creationId xmlns:a16="http://schemas.microsoft.com/office/drawing/2014/main" id="{07E7A6D2-526D-B5FE-A93B-BF4E68A88529}"/>
                  </a:ext>
                </a:extLst>
              </p:cNvPr>
              <p:cNvSpPr/>
              <p:nvPr/>
            </p:nvSpPr>
            <p:spPr>
              <a:xfrm>
                <a:off x="7075571" y="6919769"/>
                <a:ext cx="19982" cy="70629"/>
              </a:xfrm>
              <a:custGeom>
                <a:avLst/>
                <a:gdLst>
                  <a:gd name="connsiteX0" fmla="*/ 1932 w 19982"/>
                  <a:gd name="connsiteY0" fmla="*/ 70581 h 70629"/>
                  <a:gd name="connsiteX1" fmla="*/ 8504 w 19982"/>
                  <a:gd name="connsiteY1" fmla="*/ 36672 h 70629"/>
                  <a:gd name="connsiteX2" fmla="*/ 19982 w 19982"/>
                  <a:gd name="connsiteY2" fmla="*/ 0 h 70629"/>
                  <a:gd name="connsiteX3" fmla="*/ 14505 w 19982"/>
                  <a:gd name="connsiteY3" fmla="*/ 63198 h 70629"/>
                  <a:gd name="connsiteX4" fmla="*/ 1932 w 19982"/>
                  <a:gd name="connsiteY4" fmla="*/ 70581 h 70629"/>
                  <a:gd name="connsiteX5" fmla="*/ 1932 w 19982"/>
                  <a:gd name="connsiteY5" fmla="*/ 70581 h 7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82" h="70629">
                    <a:moveTo>
                      <a:pt x="1932" y="70581"/>
                    </a:moveTo>
                    <a:cubicBezTo>
                      <a:pt x="-1306" y="58198"/>
                      <a:pt x="-1306" y="46863"/>
                      <a:pt x="8504" y="36672"/>
                    </a:cubicBezTo>
                    <a:cubicBezTo>
                      <a:pt x="17553" y="27289"/>
                      <a:pt x="12505" y="12907"/>
                      <a:pt x="19982" y="0"/>
                    </a:cubicBezTo>
                    <a:cubicBezTo>
                      <a:pt x="19887" y="22765"/>
                      <a:pt x="19934" y="43149"/>
                      <a:pt x="14505" y="63198"/>
                    </a:cubicBezTo>
                    <a:cubicBezTo>
                      <a:pt x="12600" y="70104"/>
                      <a:pt x="7743" y="70866"/>
                      <a:pt x="1932" y="70581"/>
                    </a:cubicBezTo>
                    <a:lnTo>
                      <a:pt x="1932" y="70581"/>
                    </a:lnTo>
                    <a:close/>
                  </a:path>
                </a:pathLst>
              </a:custGeom>
              <a:solidFill>
                <a:srgbClr val="FFC876"/>
              </a:solidFill>
              <a:ln w="4763" cap="flat">
                <a:noFill/>
                <a:prstDash val="solid"/>
                <a:miter/>
              </a:ln>
            </p:spPr>
            <p:txBody>
              <a:bodyPr rtlCol="0" anchor="ctr"/>
              <a:lstStyle/>
              <a:p>
                <a:endParaRPr lang="en-US"/>
              </a:p>
            </p:txBody>
          </p:sp>
          <p:sp>
            <p:nvSpPr>
              <p:cNvPr id="1457" name="Freeform: Shape 1456">
                <a:extLst>
                  <a:ext uri="{FF2B5EF4-FFF2-40B4-BE49-F238E27FC236}">
                    <a16:creationId xmlns:a16="http://schemas.microsoft.com/office/drawing/2014/main" id="{78DE4368-2DDC-D57B-E140-2047A5755EC4}"/>
                  </a:ext>
                </a:extLst>
              </p:cNvPr>
              <p:cNvSpPr/>
              <p:nvPr/>
            </p:nvSpPr>
            <p:spPr>
              <a:xfrm>
                <a:off x="7109364" y="6919538"/>
                <a:ext cx="28812" cy="33425"/>
              </a:xfrm>
              <a:custGeom>
                <a:avLst/>
                <a:gdLst>
                  <a:gd name="connsiteX0" fmla="*/ 20288 w 28812"/>
                  <a:gd name="connsiteY0" fmla="*/ 7994 h 33425"/>
                  <a:gd name="connsiteX1" fmla="*/ 28813 w 28812"/>
                  <a:gd name="connsiteY1" fmla="*/ 33425 h 33425"/>
                  <a:gd name="connsiteX2" fmla="*/ 8572 w 28812"/>
                  <a:gd name="connsiteY2" fmla="*/ 17043 h 33425"/>
                  <a:gd name="connsiteX3" fmla="*/ 0 w 28812"/>
                  <a:gd name="connsiteY3" fmla="*/ 29853 h 33425"/>
                  <a:gd name="connsiteX4" fmla="*/ 2477 w 28812"/>
                  <a:gd name="connsiteY4" fmla="*/ 14185 h 33425"/>
                  <a:gd name="connsiteX5" fmla="*/ 20288 w 28812"/>
                  <a:gd name="connsiteY5" fmla="*/ 7994 h 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12" h="33425">
                    <a:moveTo>
                      <a:pt x="20288" y="7994"/>
                    </a:moveTo>
                    <a:cubicBezTo>
                      <a:pt x="7858" y="19185"/>
                      <a:pt x="21431" y="24472"/>
                      <a:pt x="28813" y="33425"/>
                    </a:cubicBezTo>
                    <a:cubicBezTo>
                      <a:pt x="15907" y="32330"/>
                      <a:pt x="7668" y="30759"/>
                      <a:pt x="8572" y="17043"/>
                    </a:cubicBezTo>
                    <a:cubicBezTo>
                      <a:pt x="4239" y="21662"/>
                      <a:pt x="5667" y="28091"/>
                      <a:pt x="0" y="29853"/>
                    </a:cubicBezTo>
                    <a:cubicBezTo>
                      <a:pt x="809" y="24615"/>
                      <a:pt x="2048" y="19471"/>
                      <a:pt x="2477" y="14185"/>
                    </a:cubicBezTo>
                    <a:cubicBezTo>
                      <a:pt x="3762" y="-1721"/>
                      <a:pt x="9144" y="-4913"/>
                      <a:pt x="20288" y="7994"/>
                    </a:cubicBezTo>
                    <a:close/>
                  </a:path>
                </a:pathLst>
              </a:custGeom>
              <a:solidFill>
                <a:srgbClr val="FFCC83"/>
              </a:solidFill>
              <a:ln w="4763" cap="flat">
                <a:noFill/>
                <a:prstDash val="solid"/>
                <a:miter/>
              </a:ln>
            </p:spPr>
            <p:txBody>
              <a:bodyPr rtlCol="0" anchor="ctr"/>
              <a:lstStyle/>
              <a:p>
                <a:endParaRPr lang="en-US"/>
              </a:p>
            </p:txBody>
          </p:sp>
          <p:sp>
            <p:nvSpPr>
              <p:cNvPr id="1458" name="Freeform: Shape 1457">
                <a:extLst>
                  <a:ext uri="{FF2B5EF4-FFF2-40B4-BE49-F238E27FC236}">
                    <a16:creationId xmlns:a16="http://schemas.microsoft.com/office/drawing/2014/main" id="{88D3A3EE-F16C-5D01-BBA0-27275D56FDAA}"/>
                  </a:ext>
                </a:extLst>
              </p:cNvPr>
              <p:cNvSpPr/>
              <p:nvPr/>
            </p:nvSpPr>
            <p:spPr>
              <a:xfrm>
                <a:off x="7677530" y="6609254"/>
                <a:ext cx="21098" cy="17668"/>
              </a:xfrm>
              <a:custGeom>
                <a:avLst/>
                <a:gdLst>
                  <a:gd name="connsiteX0" fmla="*/ 0 w 21098"/>
                  <a:gd name="connsiteY0" fmla="*/ 17669 h 17668"/>
                  <a:gd name="connsiteX1" fmla="*/ 19764 w 21098"/>
                  <a:gd name="connsiteY1" fmla="*/ 0 h 17668"/>
                  <a:gd name="connsiteX2" fmla="*/ 0 w 21098"/>
                  <a:gd name="connsiteY2" fmla="*/ 17669 h 17668"/>
                </a:gdLst>
                <a:ahLst/>
                <a:cxnLst>
                  <a:cxn ang="0">
                    <a:pos x="connsiteX0" y="connsiteY0"/>
                  </a:cxn>
                  <a:cxn ang="0">
                    <a:pos x="connsiteX1" y="connsiteY1"/>
                  </a:cxn>
                  <a:cxn ang="0">
                    <a:pos x="connsiteX2" y="connsiteY2"/>
                  </a:cxn>
                </a:cxnLst>
                <a:rect l="l" t="t" r="r" b="b"/>
                <a:pathLst>
                  <a:path w="21098" h="17668">
                    <a:moveTo>
                      <a:pt x="0" y="17669"/>
                    </a:moveTo>
                    <a:cubicBezTo>
                      <a:pt x="6572" y="11763"/>
                      <a:pt x="13145" y="5905"/>
                      <a:pt x="19764" y="0"/>
                    </a:cubicBezTo>
                    <a:cubicBezTo>
                      <a:pt x="26241" y="20478"/>
                      <a:pt x="7430" y="12763"/>
                      <a:pt x="0" y="17669"/>
                    </a:cubicBezTo>
                    <a:close/>
                  </a:path>
                </a:pathLst>
              </a:custGeom>
              <a:solidFill>
                <a:srgbClr val="FFBF60"/>
              </a:solidFill>
              <a:ln w="4763" cap="flat">
                <a:noFill/>
                <a:prstDash val="solid"/>
                <a:miter/>
              </a:ln>
            </p:spPr>
            <p:txBody>
              <a:bodyPr rtlCol="0" anchor="ctr"/>
              <a:lstStyle/>
              <a:p>
                <a:endParaRPr lang="en-US"/>
              </a:p>
            </p:txBody>
          </p:sp>
          <p:sp>
            <p:nvSpPr>
              <p:cNvPr id="1459" name="Freeform: Shape 1458">
                <a:extLst>
                  <a:ext uri="{FF2B5EF4-FFF2-40B4-BE49-F238E27FC236}">
                    <a16:creationId xmlns:a16="http://schemas.microsoft.com/office/drawing/2014/main" id="{5AFD344F-68A8-065C-B469-22EC17BFCDAE}"/>
                  </a:ext>
                </a:extLst>
              </p:cNvPr>
              <p:cNvSpPr/>
              <p:nvPr/>
            </p:nvSpPr>
            <p:spPr>
              <a:xfrm>
                <a:off x="7613007" y="6517286"/>
                <a:ext cx="7897" cy="6052"/>
              </a:xfrm>
              <a:custGeom>
                <a:avLst/>
                <a:gdLst>
                  <a:gd name="connsiteX0" fmla="*/ 4231 w 7897"/>
                  <a:gd name="connsiteY0" fmla="*/ 6053 h 6052"/>
                  <a:gd name="connsiteX1" fmla="*/ 230 w 7897"/>
                  <a:gd name="connsiteY1" fmla="*/ 2385 h 6052"/>
                  <a:gd name="connsiteX2" fmla="*/ 4992 w 7897"/>
                  <a:gd name="connsiteY2" fmla="*/ 4 h 6052"/>
                  <a:gd name="connsiteX3" fmla="*/ 7897 w 7897"/>
                  <a:gd name="connsiteY3" fmla="*/ 2290 h 6052"/>
                  <a:gd name="connsiteX4" fmla="*/ 4231 w 7897"/>
                  <a:gd name="connsiteY4" fmla="*/ 6053 h 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7" h="6052">
                    <a:moveTo>
                      <a:pt x="4231" y="6053"/>
                    </a:moveTo>
                    <a:cubicBezTo>
                      <a:pt x="1182" y="5815"/>
                      <a:pt x="-675" y="4577"/>
                      <a:pt x="230" y="2385"/>
                    </a:cubicBezTo>
                    <a:cubicBezTo>
                      <a:pt x="753" y="1099"/>
                      <a:pt x="3230" y="290"/>
                      <a:pt x="4992" y="4"/>
                    </a:cubicBezTo>
                    <a:cubicBezTo>
                      <a:pt x="5802" y="-91"/>
                      <a:pt x="6897" y="1481"/>
                      <a:pt x="7897" y="2290"/>
                    </a:cubicBezTo>
                    <a:cubicBezTo>
                      <a:pt x="6564" y="3671"/>
                      <a:pt x="5230" y="5053"/>
                      <a:pt x="4231" y="6053"/>
                    </a:cubicBezTo>
                    <a:close/>
                  </a:path>
                </a:pathLst>
              </a:custGeom>
              <a:solidFill>
                <a:srgbClr val="FFC061"/>
              </a:solidFill>
              <a:ln w="4763" cap="flat">
                <a:noFill/>
                <a:prstDash val="solid"/>
                <a:miter/>
              </a:ln>
            </p:spPr>
            <p:txBody>
              <a:bodyPr rtlCol="0" anchor="ctr"/>
              <a:lstStyle/>
              <a:p>
                <a:endParaRPr lang="en-US"/>
              </a:p>
            </p:txBody>
          </p:sp>
          <p:sp>
            <p:nvSpPr>
              <p:cNvPr id="1460" name="Freeform: Shape 1459">
                <a:extLst>
                  <a:ext uri="{FF2B5EF4-FFF2-40B4-BE49-F238E27FC236}">
                    <a16:creationId xmlns:a16="http://schemas.microsoft.com/office/drawing/2014/main" id="{378FD22B-BF88-7501-735E-DBC796B124C9}"/>
                  </a:ext>
                </a:extLst>
              </p:cNvPr>
              <p:cNvSpPr/>
              <p:nvPr/>
            </p:nvSpPr>
            <p:spPr>
              <a:xfrm>
                <a:off x="7570232" y="6487858"/>
                <a:ext cx="9637" cy="7814"/>
              </a:xfrm>
              <a:custGeom>
                <a:avLst/>
                <a:gdLst>
                  <a:gd name="connsiteX0" fmla="*/ 0 w 9637"/>
                  <a:gd name="connsiteY0" fmla="*/ 48 h 7814"/>
                  <a:gd name="connsiteX1" fmla="*/ 9620 w 9637"/>
                  <a:gd name="connsiteY1" fmla="*/ 5191 h 7814"/>
                  <a:gd name="connsiteX2" fmla="*/ 7620 w 9637"/>
                  <a:gd name="connsiteY2" fmla="*/ 7811 h 7814"/>
                  <a:gd name="connsiteX3" fmla="*/ 0 w 9637"/>
                  <a:gd name="connsiteY3" fmla="*/ 0 h 7814"/>
                  <a:gd name="connsiteX4" fmla="*/ 0 w 9637"/>
                  <a:gd name="connsiteY4" fmla="*/ 48 h 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7" h="7814">
                    <a:moveTo>
                      <a:pt x="0" y="48"/>
                    </a:moveTo>
                    <a:cubicBezTo>
                      <a:pt x="3524" y="1238"/>
                      <a:pt x="8477" y="-95"/>
                      <a:pt x="9620" y="5191"/>
                    </a:cubicBezTo>
                    <a:cubicBezTo>
                      <a:pt x="9810" y="5905"/>
                      <a:pt x="8382" y="7763"/>
                      <a:pt x="7620" y="7811"/>
                    </a:cubicBezTo>
                    <a:cubicBezTo>
                      <a:pt x="2429" y="7953"/>
                      <a:pt x="1428" y="3762"/>
                      <a:pt x="0" y="0"/>
                    </a:cubicBezTo>
                    <a:lnTo>
                      <a:pt x="0" y="48"/>
                    </a:lnTo>
                    <a:close/>
                  </a:path>
                </a:pathLst>
              </a:custGeom>
              <a:solidFill>
                <a:srgbClr val="FFCC80"/>
              </a:solidFill>
              <a:ln w="4763" cap="flat">
                <a:noFill/>
                <a:prstDash val="solid"/>
                <a:miter/>
              </a:ln>
            </p:spPr>
            <p:txBody>
              <a:bodyPr rtlCol="0" anchor="ctr"/>
              <a:lstStyle/>
              <a:p>
                <a:endParaRPr lang="en-US"/>
              </a:p>
            </p:txBody>
          </p:sp>
          <p:sp>
            <p:nvSpPr>
              <p:cNvPr id="1461" name="Freeform: Shape 1460">
                <a:extLst>
                  <a:ext uri="{FF2B5EF4-FFF2-40B4-BE49-F238E27FC236}">
                    <a16:creationId xmlns:a16="http://schemas.microsoft.com/office/drawing/2014/main" id="{2BEEE52C-333E-6298-F341-8482CCEC5248}"/>
                  </a:ext>
                </a:extLst>
              </p:cNvPr>
              <p:cNvSpPr/>
              <p:nvPr/>
            </p:nvSpPr>
            <p:spPr>
              <a:xfrm>
                <a:off x="7392781" y="6699313"/>
                <a:ext cx="10409" cy="6615"/>
              </a:xfrm>
              <a:custGeom>
                <a:avLst/>
                <a:gdLst>
                  <a:gd name="connsiteX0" fmla="*/ 4715 w 10409"/>
                  <a:gd name="connsiteY0" fmla="*/ 0 h 6615"/>
                  <a:gd name="connsiteX1" fmla="*/ 10287 w 10409"/>
                  <a:gd name="connsiteY1" fmla="*/ 4905 h 6615"/>
                  <a:gd name="connsiteX2" fmla="*/ 7191 w 10409"/>
                  <a:gd name="connsiteY2" fmla="*/ 6572 h 6615"/>
                  <a:gd name="connsiteX3" fmla="*/ 0 w 10409"/>
                  <a:gd name="connsiteY3" fmla="*/ 2810 h 6615"/>
                  <a:gd name="connsiteX4" fmla="*/ 4715 w 10409"/>
                  <a:gd name="connsiteY4" fmla="*/ 0 h 6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9" h="6615">
                    <a:moveTo>
                      <a:pt x="4715" y="0"/>
                    </a:moveTo>
                    <a:cubicBezTo>
                      <a:pt x="8144" y="524"/>
                      <a:pt x="11049" y="1095"/>
                      <a:pt x="10287" y="4905"/>
                    </a:cubicBezTo>
                    <a:cubicBezTo>
                      <a:pt x="10144" y="5667"/>
                      <a:pt x="7953" y="6858"/>
                      <a:pt x="7191" y="6572"/>
                    </a:cubicBezTo>
                    <a:cubicBezTo>
                      <a:pt x="4667" y="5619"/>
                      <a:pt x="2381" y="4096"/>
                      <a:pt x="0" y="2810"/>
                    </a:cubicBezTo>
                    <a:cubicBezTo>
                      <a:pt x="1714" y="1810"/>
                      <a:pt x="3429" y="762"/>
                      <a:pt x="4715" y="0"/>
                    </a:cubicBezTo>
                    <a:close/>
                  </a:path>
                </a:pathLst>
              </a:custGeom>
              <a:solidFill>
                <a:srgbClr val="FFD497"/>
              </a:solidFill>
              <a:ln w="4763" cap="flat">
                <a:noFill/>
                <a:prstDash val="solid"/>
                <a:miter/>
              </a:ln>
            </p:spPr>
            <p:txBody>
              <a:bodyPr rtlCol="0" anchor="ctr"/>
              <a:lstStyle/>
              <a:p>
                <a:endParaRPr lang="en-US"/>
              </a:p>
            </p:txBody>
          </p:sp>
        </p:grpSp>
      </p:grpSp>
      <p:grpSp>
        <p:nvGrpSpPr>
          <p:cNvPr id="1470" name="Graphic 4">
            <a:extLst>
              <a:ext uri="{FF2B5EF4-FFF2-40B4-BE49-F238E27FC236}">
                <a16:creationId xmlns:a16="http://schemas.microsoft.com/office/drawing/2014/main" id="{3697FB56-8584-4DD3-E5CB-B0543D1F474C}"/>
              </a:ext>
            </a:extLst>
          </p:cNvPr>
          <p:cNvGrpSpPr/>
          <p:nvPr/>
        </p:nvGrpSpPr>
        <p:grpSpPr>
          <a:xfrm>
            <a:off x="2817230" y="-600752"/>
            <a:ext cx="1248141" cy="1295149"/>
            <a:chOff x="2245790" y="-654200"/>
            <a:chExt cx="1467234" cy="1612027"/>
          </a:xfrm>
        </p:grpSpPr>
        <p:grpSp>
          <p:nvGrpSpPr>
            <p:cNvPr id="1471" name="Graphic 4">
              <a:extLst>
                <a:ext uri="{FF2B5EF4-FFF2-40B4-BE49-F238E27FC236}">
                  <a16:creationId xmlns:a16="http://schemas.microsoft.com/office/drawing/2014/main" id="{C50418A7-758D-062B-E4CF-AC3F8AD3810F}"/>
                </a:ext>
              </a:extLst>
            </p:cNvPr>
            <p:cNvGrpSpPr/>
            <p:nvPr/>
          </p:nvGrpSpPr>
          <p:grpSpPr>
            <a:xfrm>
              <a:off x="2245790" y="-144536"/>
              <a:ext cx="796885" cy="1102363"/>
              <a:chOff x="2245790" y="-144536"/>
              <a:chExt cx="796885" cy="1102363"/>
            </a:xfrm>
          </p:grpSpPr>
          <p:sp>
            <p:nvSpPr>
              <p:cNvPr id="1472" name="Freeform: Shape 1471">
                <a:extLst>
                  <a:ext uri="{FF2B5EF4-FFF2-40B4-BE49-F238E27FC236}">
                    <a16:creationId xmlns:a16="http://schemas.microsoft.com/office/drawing/2014/main" id="{C4B2D473-EF41-8A5E-671B-858F96E36A46}"/>
                  </a:ext>
                </a:extLst>
              </p:cNvPr>
              <p:cNvSpPr/>
              <p:nvPr/>
            </p:nvSpPr>
            <p:spPr>
              <a:xfrm>
                <a:off x="2854285" y="501038"/>
                <a:ext cx="188390" cy="331743"/>
              </a:xfrm>
              <a:custGeom>
                <a:avLst/>
                <a:gdLst>
                  <a:gd name="connsiteX0" fmla="*/ 178736 w 188390"/>
                  <a:gd name="connsiteY0" fmla="*/ 109423 h 331743"/>
                  <a:gd name="connsiteX1" fmla="*/ 181623 w 188390"/>
                  <a:gd name="connsiteY1" fmla="*/ 96922 h 331743"/>
                  <a:gd name="connsiteX2" fmla="*/ 188390 w 188390"/>
                  <a:gd name="connsiteY2" fmla="*/ 43139 h 331743"/>
                  <a:gd name="connsiteX3" fmla="*/ 187076 w 188390"/>
                  <a:gd name="connsiteY3" fmla="*/ 21927 h 331743"/>
                  <a:gd name="connsiteX4" fmla="*/ 183075 w 188390"/>
                  <a:gd name="connsiteY4" fmla="*/ 17393 h 331743"/>
                  <a:gd name="connsiteX5" fmla="*/ 161815 w 188390"/>
                  <a:gd name="connsiteY5" fmla="*/ 16140 h 331743"/>
                  <a:gd name="connsiteX6" fmla="*/ 151662 w 188390"/>
                  <a:gd name="connsiteY6" fmla="*/ 19741 h 331743"/>
                  <a:gd name="connsiteX7" fmla="*/ 131397 w 188390"/>
                  <a:gd name="connsiteY7" fmla="*/ 8258 h 331743"/>
                  <a:gd name="connsiteX8" fmla="*/ 120934 w 188390"/>
                  <a:gd name="connsiteY8" fmla="*/ 0 h 331743"/>
                  <a:gd name="connsiteX9" fmla="*/ 99760 w 188390"/>
                  <a:gd name="connsiteY9" fmla="*/ 28956 h 331743"/>
                  <a:gd name="connsiteX10" fmla="*/ 86492 w 188390"/>
                  <a:gd name="connsiteY10" fmla="*/ 51540 h 331743"/>
                  <a:gd name="connsiteX11" fmla="*/ 89225 w 188390"/>
                  <a:gd name="connsiteY11" fmla="*/ 69166 h 331743"/>
                  <a:gd name="connsiteX12" fmla="*/ 133745 w 188390"/>
                  <a:gd name="connsiteY12" fmla="*/ 118062 h 331743"/>
                  <a:gd name="connsiteX13" fmla="*/ 102294 w 188390"/>
                  <a:gd name="connsiteY13" fmla="*/ 95812 h 331743"/>
                  <a:gd name="connsiteX14" fmla="*/ 83977 w 188390"/>
                  <a:gd name="connsiteY14" fmla="*/ 92507 h 331743"/>
                  <a:gd name="connsiteX15" fmla="*/ 80029 w 188390"/>
                  <a:gd name="connsiteY15" fmla="*/ 108690 h 331743"/>
                  <a:gd name="connsiteX16" fmla="*/ 80505 w 188390"/>
                  <a:gd name="connsiteY16" fmla="*/ 150338 h 331743"/>
                  <a:gd name="connsiteX17" fmla="*/ 88440 w 188390"/>
                  <a:gd name="connsiteY17" fmla="*/ 210298 h 331743"/>
                  <a:gd name="connsiteX18" fmla="*/ 103441 w 188390"/>
                  <a:gd name="connsiteY18" fmla="*/ 195734 h 331743"/>
                  <a:gd name="connsiteX19" fmla="*/ 91530 w 188390"/>
                  <a:gd name="connsiteY19" fmla="*/ 221966 h 331743"/>
                  <a:gd name="connsiteX20" fmla="*/ 87811 w 188390"/>
                  <a:gd name="connsiteY20" fmla="*/ 226752 h 331743"/>
                  <a:gd name="connsiteX21" fmla="*/ 85977 w 188390"/>
                  <a:gd name="connsiteY21" fmla="*/ 234234 h 331743"/>
                  <a:gd name="connsiteX22" fmla="*/ 84334 w 188390"/>
                  <a:gd name="connsiteY22" fmla="*/ 227076 h 331743"/>
                  <a:gd name="connsiteX23" fmla="*/ 74200 w 188390"/>
                  <a:gd name="connsiteY23" fmla="*/ 147352 h 331743"/>
                  <a:gd name="connsiteX24" fmla="*/ 67261 w 188390"/>
                  <a:gd name="connsiteY24" fmla="*/ 102603 h 331743"/>
                  <a:gd name="connsiteX25" fmla="*/ 45596 w 188390"/>
                  <a:gd name="connsiteY25" fmla="*/ 104118 h 331743"/>
                  <a:gd name="connsiteX26" fmla="*/ 29670 w 188390"/>
                  <a:gd name="connsiteY26" fmla="*/ 137360 h 331743"/>
                  <a:gd name="connsiteX27" fmla="*/ 28913 w 188390"/>
                  <a:gd name="connsiteY27" fmla="*/ 139113 h 331743"/>
                  <a:gd name="connsiteX28" fmla="*/ 27437 w 188390"/>
                  <a:gd name="connsiteY28" fmla="*/ 135403 h 331743"/>
                  <a:gd name="connsiteX29" fmla="*/ 23617 w 188390"/>
                  <a:gd name="connsiteY29" fmla="*/ 131197 h 331743"/>
                  <a:gd name="connsiteX30" fmla="*/ 0 w 188390"/>
                  <a:gd name="connsiteY30" fmla="*/ 142827 h 331743"/>
                  <a:gd name="connsiteX31" fmla="*/ 27437 w 188390"/>
                  <a:gd name="connsiteY31" fmla="*/ 191200 h 331743"/>
                  <a:gd name="connsiteX32" fmla="*/ 59912 w 188390"/>
                  <a:gd name="connsiteY32" fmla="*/ 254479 h 331743"/>
                  <a:gd name="connsiteX33" fmla="*/ 17288 w 188390"/>
                  <a:gd name="connsiteY33" fmla="*/ 234344 h 331743"/>
                  <a:gd name="connsiteX34" fmla="*/ 25294 w 188390"/>
                  <a:gd name="connsiteY34" fmla="*/ 248331 h 331743"/>
                  <a:gd name="connsiteX35" fmla="*/ 27780 w 188390"/>
                  <a:gd name="connsiteY35" fmla="*/ 252474 h 331743"/>
                  <a:gd name="connsiteX36" fmla="*/ 41467 w 188390"/>
                  <a:gd name="connsiteY36" fmla="*/ 270162 h 331743"/>
                  <a:gd name="connsiteX37" fmla="*/ 41624 w 188390"/>
                  <a:gd name="connsiteY37" fmla="*/ 270291 h 331743"/>
                  <a:gd name="connsiteX38" fmla="*/ 53411 w 188390"/>
                  <a:gd name="connsiteY38" fmla="*/ 283883 h 331743"/>
                  <a:gd name="connsiteX39" fmla="*/ 53402 w 188390"/>
                  <a:gd name="connsiteY39" fmla="*/ 283878 h 331743"/>
                  <a:gd name="connsiteX40" fmla="*/ 77724 w 188390"/>
                  <a:gd name="connsiteY40" fmla="*/ 306043 h 331743"/>
                  <a:gd name="connsiteX41" fmla="*/ 96412 w 188390"/>
                  <a:gd name="connsiteY41" fmla="*/ 331094 h 331743"/>
                  <a:gd name="connsiteX42" fmla="*/ 102232 w 188390"/>
                  <a:gd name="connsiteY42" fmla="*/ 330879 h 331743"/>
                  <a:gd name="connsiteX43" fmla="*/ 90654 w 188390"/>
                  <a:gd name="connsiteY43" fmla="*/ 295204 h 331743"/>
                  <a:gd name="connsiteX44" fmla="*/ 111376 w 188390"/>
                  <a:gd name="connsiteY44" fmla="*/ 300080 h 331743"/>
                  <a:gd name="connsiteX45" fmla="*/ 127606 w 188390"/>
                  <a:gd name="connsiteY45" fmla="*/ 292146 h 331743"/>
                  <a:gd name="connsiteX46" fmla="*/ 131364 w 188390"/>
                  <a:gd name="connsiteY46" fmla="*/ 284097 h 331743"/>
                  <a:gd name="connsiteX47" fmla="*/ 131454 w 188390"/>
                  <a:gd name="connsiteY47" fmla="*/ 284436 h 331743"/>
                  <a:gd name="connsiteX48" fmla="*/ 150205 w 188390"/>
                  <a:gd name="connsiteY48" fmla="*/ 211560 h 331743"/>
                  <a:gd name="connsiteX49" fmla="*/ 150166 w 188390"/>
                  <a:gd name="connsiteY49" fmla="*/ 211669 h 331743"/>
                  <a:gd name="connsiteX50" fmla="*/ 161587 w 188390"/>
                  <a:gd name="connsiteY50" fmla="*/ 183213 h 331743"/>
                  <a:gd name="connsiteX51" fmla="*/ 169364 w 188390"/>
                  <a:gd name="connsiteY51" fmla="*/ 164230 h 331743"/>
                  <a:gd name="connsiteX52" fmla="*/ 178736 w 188390"/>
                  <a:gd name="connsiteY52" fmla="*/ 109423 h 33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88390" h="331743">
                    <a:moveTo>
                      <a:pt x="178736" y="109423"/>
                    </a:moveTo>
                    <a:cubicBezTo>
                      <a:pt x="179699" y="105256"/>
                      <a:pt x="180660" y="101089"/>
                      <a:pt x="181623" y="96922"/>
                    </a:cubicBezTo>
                    <a:cubicBezTo>
                      <a:pt x="192248" y="80039"/>
                      <a:pt x="182346" y="60598"/>
                      <a:pt x="188390" y="43139"/>
                    </a:cubicBezTo>
                    <a:cubicBezTo>
                      <a:pt x="188166" y="36062"/>
                      <a:pt x="188752" y="28927"/>
                      <a:pt x="187076" y="21927"/>
                    </a:cubicBezTo>
                    <a:cubicBezTo>
                      <a:pt x="186204" y="20012"/>
                      <a:pt x="184837" y="18531"/>
                      <a:pt x="183075" y="17393"/>
                    </a:cubicBezTo>
                    <a:cubicBezTo>
                      <a:pt x="176098" y="15164"/>
                      <a:pt x="168955" y="15697"/>
                      <a:pt x="161815" y="16140"/>
                    </a:cubicBezTo>
                    <a:cubicBezTo>
                      <a:pt x="158205" y="16693"/>
                      <a:pt x="154424" y="17435"/>
                      <a:pt x="151662" y="19741"/>
                    </a:cubicBezTo>
                    <a:cubicBezTo>
                      <a:pt x="134555" y="34004"/>
                      <a:pt x="131826" y="23270"/>
                      <a:pt x="131397" y="8258"/>
                    </a:cubicBezTo>
                    <a:cubicBezTo>
                      <a:pt x="130078" y="2734"/>
                      <a:pt x="126340" y="310"/>
                      <a:pt x="120934" y="0"/>
                    </a:cubicBezTo>
                    <a:cubicBezTo>
                      <a:pt x="106894" y="4553"/>
                      <a:pt x="111200" y="22498"/>
                      <a:pt x="99760" y="28956"/>
                    </a:cubicBezTo>
                    <a:cubicBezTo>
                      <a:pt x="93121" y="35171"/>
                      <a:pt x="94336" y="45987"/>
                      <a:pt x="86492" y="51540"/>
                    </a:cubicBezTo>
                    <a:cubicBezTo>
                      <a:pt x="84029" y="57964"/>
                      <a:pt x="86678" y="63546"/>
                      <a:pt x="89225" y="69166"/>
                    </a:cubicBezTo>
                    <a:cubicBezTo>
                      <a:pt x="98831" y="88563"/>
                      <a:pt x="123596" y="93816"/>
                      <a:pt x="133745" y="118062"/>
                    </a:cubicBezTo>
                    <a:cubicBezTo>
                      <a:pt x="118881" y="113057"/>
                      <a:pt x="112876" y="100875"/>
                      <a:pt x="102294" y="95812"/>
                    </a:cubicBezTo>
                    <a:cubicBezTo>
                      <a:pt x="96436" y="93007"/>
                      <a:pt x="90454" y="88173"/>
                      <a:pt x="83977" y="92507"/>
                    </a:cubicBezTo>
                    <a:cubicBezTo>
                      <a:pt x="78500" y="96174"/>
                      <a:pt x="79234" y="102989"/>
                      <a:pt x="80029" y="108690"/>
                    </a:cubicBezTo>
                    <a:cubicBezTo>
                      <a:pt x="81977" y="122582"/>
                      <a:pt x="80891" y="136441"/>
                      <a:pt x="80505" y="150338"/>
                    </a:cubicBezTo>
                    <a:cubicBezTo>
                      <a:pt x="83682" y="170255"/>
                      <a:pt x="79915" y="191095"/>
                      <a:pt x="88440" y="210298"/>
                    </a:cubicBezTo>
                    <a:cubicBezTo>
                      <a:pt x="101232" y="208621"/>
                      <a:pt x="101232" y="208621"/>
                      <a:pt x="103441" y="195734"/>
                    </a:cubicBezTo>
                    <a:cubicBezTo>
                      <a:pt x="107290" y="208016"/>
                      <a:pt x="101617" y="215994"/>
                      <a:pt x="91530" y="221966"/>
                    </a:cubicBezTo>
                    <a:cubicBezTo>
                      <a:pt x="89978" y="223318"/>
                      <a:pt x="88768" y="224938"/>
                      <a:pt x="87811" y="226752"/>
                    </a:cubicBezTo>
                    <a:cubicBezTo>
                      <a:pt x="86754" y="229133"/>
                      <a:pt x="87559" y="231972"/>
                      <a:pt x="85977" y="234234"/>
                    </a:cubicBezTo>
                    <a:cubicBezTo>
                      <a:pt x="83853" y="232243"/>
                      <a:pt x="85158" y="229443"/>
                      <a:pt x="84334" y="227076"/>
                    </a:cubicBezTo>
                    <a:cubicBezTo>
                      <a:pt x="81005" y="200444"/>
                      <a:pt x="74628" y="174279"/>
                      <a:pt x="74200" y="147352"/>
                    </a:cubicBezTo>
                    <a:cubicBezTo>
                      <a:pt x="72595" y="132326"/>
                      <a:pt x="72242" y="117100"/>
                      <a:pt x="67261" y="102603"/>
                    </a:cubicBezTo>
                    <a:cubicBezTo>
                      <a:pt x="59093" y="89054"/>
                      <a:pt x="52173" y="96141"/>
                      <a:pt x="45596" y="104118"/>
                    </a:cubicBezTo>
                    <a:cubicBezTo>
                      <a:pt x="37576" y="113848"/>
                      <a:pt x="37214" y="127321"/>
                      <a:pt x="29670" y="137360"/>
                    </a:cubicBezTo>
                    <a:cubicBezTo>
                      <a:pt x="27918" y="139689"/>
                      <a:pt x="31118" y="138298"/>
                      <a:pt x="28913" y="139113"/>
                    </a:cubicBezTo>
                    <a:cubicBezTo>
                      <a:pt x="25689" y="140298"/>
                      <a:pt x="29213" y="136322"/>
                      <a:pt x="27437" y="135403"/>
                    </a:cubicBezTo>
                    <a:cubicBezTo>
                      <a:pt x="26498" y="133631"/>
                      <a:pt x="25251" y="132278"/>
                      <a:pt x="23617" y="131197"/>
                    </a:cubicBezTo>
                    <a:cubicBezTo>
                      <a:pt x="13759" y="131078"/>
                      <a:pt x="1872" y="126806"/>
                      <a:pt x="0" y="142827"/>
                    </a:cubicBezTo>
                    <a:cubicBezTo>
                      <a:pt x="3177" y="162335"/>
                      <a:pt x="14478" y="177236"/>
                      <a:pt x="27437" y="191200"/>
                    </a:cubicBezTo>
                    <a:cubicBezTo>
                      <a:pt x="39934" y="209793"/>
                      <a:pt x="52787" y="228190"/>
                      <a:pt x="59912" y="254479"/>
                    </a:cubicBezTo>
                    <a:cubicBezTo>
                      <a:pt x="38019" y="225457"/>
                      <a:pt x="32447" y="223152"/>
                      <a:pt x="17288" y="234344"/>
                    </a:cubicBezTo>
                    <a:cubicBezTo>
                      <a:pt x="19421" y="239320"/>
                      <a:pt x="20969" y="244621"/>
                      <a:pt x="25294" y="248331"/>
                    </a:cubicBezTo>
                    <a:cubicBezTo>
                      <a:pt x="26122" y="249712"/>
                      <a:pt x="26951" y="251093"/>
                      <a:pt x="27780" y="252474"/>
                    </a:cubicBezTo>
                    <a:cubicBezTo>
                      <a:pt x="32728" y="258070"/>
                      <a:pt x="35838" y="265095"/>
                      <a:pt x="41467" y="270162"/>
                    </a:cubicBezTo>
                    <a:lnTo>
                      <a:pt x="41624" y="270291"/>
                    </a:lnTo>
                    <a:cubicBezTo>
                      <a:pt x="46963" y="273596"/>
                      <a:pt x="46949" y="281549"/>
                      <a:pt x="53411" y="283883"/>
                    </a:cubicBezTo>
                    <a:lnTo>
                      <a:pt x="53402" y="283878"/>
                    </a:lnTo>
                    <a:cubicBezTo>
                      <a:pt x="60588" y="292275"/>
                      <a:pt x="67746" y="300709"/>
                      <a:pt x="77724" y="306043"/>
                    </a:cubicBezTo>
                    <a:cubicBezTo>
                      <a:pt x="83953" y="314392"/>
                      <a:pt x="90183" y="322745"/>
                      <a:pt x="96412" y="331094"/>
                    </a:cubicBezTo>
                    <a:cubicBezTo>
                      <a:pt x="98388" y="332051"/>
                      <a:pt x="100327" y="331927"/>
                      <a:pt x="102232" y="330879"/>
                    </a:cubicBezTo>
                    <a:cubicBezTo>
                      <a:pt x="114033" y="306867"/>
                      <a:pt x="114033" y="306867"/>
                      <a:pt x="90654" y="295204"/>
                    </a:cubicBezTo>
                    <a:cubicBezTo>
                      <a:pt x="97331" y="297842"/>
                      <a:pt x="103527" y="302685"/>
                      <a:pt x="111376" y="300080"/>
                    </a:cubicBezTo>
                    <a:cubicBezTo>
                      <a:pt x="117543" y="298990"/>
                      <a:pt x="123072" y="296594"/>
                      <a:pt x="127606" y="292146"/>
                    </a:cubicBezTo>
                    <a:cubicBezTo>
                      <a:pt x="129835" y="289922"/>
                      <a:pt x="131107" y="287245"/>
                      <a:pt x="131364" y="284097"/>
                    </a:cubicBezTo>
                    <a:lnTo>
                      <a:pt x="131454" y="284436"/>
                    </a:lnTo>
                    <a:cubicBezTo>
                      <a:pt x="142170" y="261295"/>
                      <a:pt x="144070" y="235882"/>
                      <a:pt x="150205" y="211560"/>
                    </a:cubicBezTo>
                    <a:lnTo>
                      <a:pt x="150166" y="211669"/>
                    </a:lnTo>
                    <a:cubicBezTo>
                      <a:pt x="158748" y="204097"/>
                      <a:pt x="151619" y="190229"/>
                      <a:pt x="161587" y="183213"/>
                    </a:cubicBezTo>
                    <a:cubicBezTo>
                      <a:pt x="166316" y="177751"/>
                      <a:pt x="167964" y="171045"/>
                      <a:pt x="169364" y="164230"/>
                    </a:cubicBezTo>
                    <a:cubicBezTo>
                      <a:pt x="170412" y="145609"/>
                      <a:pt x="176727" y="127883"/>
                      <a:pt x="178736" y="109423"/>
                    </a:cubicBezTo>
                    <a:close/>
                  </a:path>
                </a:pathLst>
              </a:custGeom>
              <a:solidFill>
                <a:srgbClr val="A9D073"/>
              </a:solidFill>
              <a:ln w="4763" cap="flat">
                <a:noFill/>
                <a:prstDash val="solid"/>
                <a:miter/>
              </a:ln>
            </p:spPr>
            <p:txBody>
              <a:bodyPr rtlCol="0" anchor="ctr"/>
              <a:lstStyle/>
              <a:p>
                <a:endParaRPr lang="en-US"/>
              </a:p>
            </p:txBody>
          </p:sp>
          <p:sp>
            <p:nvSpPr>
              <p:cNvPr id="1473" name="Freeform: Shape 1472">
                <a:extLst>
                  <a:ext uri="{FF2B5EF4-FFF2-40B4-BE49-F238E27FC236}">
                    <a16:creationId xmlns:a16="http://schemas.microsoft.com/office/drawing/2014/main" id="{B2CED89E-A47F-7235-EC2F-8BBA5011FF08}"/>
                  </a:ext>
                </a:extLst>
              </p:cNvPr>
              <p:cNvSpPr/>
              <p:nvPr/>
            </p:nvSpPr>
            <p:spPr>
              <a:xfrm>
                <a:off x="2338232" y="505376"/>
                <a:ext cx="207815" cy="357626"/>
              </a:xfrm>
              <a:custGeom>
                <a:avLst/>
                <a:gdLst>
                  <a:gd name="connsiteX0" fmla="*/ 109026 w 207815"/>
                  <a:gd name="connsiteY0" fmla="*/ 352349 h 357626"/>
                  <a:gd name="connsiteX1" fmla="*/ 112503 w 207815"/>
                  <a:gd name="connsiteY1" fmla="*/ 347658 h 357626"/>
                  <a:gd name="connsiteX2" fmla="*/ 96848 w 207815"/>
                  <a:gd name="connsiteY2" fmla="*/ 311501 h 357626"/>
                  <a:gd name="connsiteX3" fmla="*/ 99877 w 207815"/>
                  <a:gd name="connsiteY3" fmla="*/ 281893 h 357626"/>
                  <a:gd name="connsiteX4" fmla="*/ 102868 w 207815"/>
                  <a:gd name="connsiteY4" fmla="*/ 278912 h 357626"/>
                  <a:gd name="connsiteX5" fmla="*/ 142735 w 207815"/>
                  <a:gd name="connsiteY5" fmla="*/ 232415 h 357626"/>
                  <a:gd name="connsiteX6" fmla="*/ 165014 w 207815"/>
                  <a:gd name="connsiteY6" fmla="*/ 188867 h 357626"/>
                  <a:gd name="connsiteX7" fmla="*/ 198552 w 207815"/>
                  <a:gd name="connsiteY7" fmla="*/ 161921 h 357626"/>
                  <a:gd name="connsiteX8" fmla="*/ 202309 w 207815"/>
                  <a:gd name="connsiteY8" fmla="*/ 145343 h 357626"/>
                  <a:gd name="connsiteX9" fmla="*/ 198037 w 207815"/>
                  <a:gd name="connsiteY9" fmla="*/ 115120 h 357626"/>
                  <a:gd name="connsiteX10" fmla="*/ 175720 w 207815"/>
                  <a:gd name="connsiteY10" fmla="*/ 25756 h 357626"/>
                  <a:gd name="connsiteX11" fmla="*/ 162576 w 207815"/>
                  <a:gd name="connsiteY11" fmla="*/ 172 h 357626"/>
                  <a:gd name="connsiteX12" fmla="*/ 143688 w 207815"/>
                  <a:gd name="connsiteY12" fmla="*/ 21027 h 357626"/>
                  <a:gd name="connsiteX13" fmla="*/ 53634 w 207815"/>
                  <a:gd name="connsiteY13" fmla="*/ 213704 h 357626"/>
                  <a:gd name="connsiteX14" fmla="*/ 15891 w 207815"/>
                  <a:gd name="connsiteY14" fmla="*/ 300019 h 357626"/>
                  <a:gd name="connsiteX15" fmla="*/ 5880 w 207815"/>
                  <a:gd name="connsiteY15" fmla="*/ 304558 h 357626"/>
                  <a:gd name="connsiteX16" fmla="*/ 2094 w 207815"/>
                  <a:gd name="connsiteY16" fmla="*/ 324927 h 357626"/>
                  <a:gd name="connsiteX17" fmla="*/ 5208 w 207815"/>
                  <a:gd name="connsiteY17" fmla="*/ 330518 h 357626"/>
                  <a:gd name="connsiteX18" fmla="*/ 27297 w 207815"/>
                  <a:gd name="connsiteY18" fmla="*/ 326951 h 357626"/>
                  <a:gd name="connsiteX19" fmla="*/ 69288 w 207815"/>
                  <a:gd name="connsiteY19" fmla="*/ 346306 h 357626"/>
                  <a:gd name="connsiteX20" fmla="*/ 89795 w 207815"/>
                  <a:gd name="connsiteY20" fmla="*/ 353892 h 357626"/>
                  <a:gd name="connsiteX21" fmla="*/ 109026 w 207815"/>
                  <a:gd name="connsiteY21" fmla="*/ 352349 h 35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7815" h="357626">
                    <a:moveTo>
                      <a:pt x="109026" y="352349"/>
                    </a:moveTo>
                    <a:cubicBezTo>
                      <a:pt x="111727" y="351930"/>
                      <a:pt x="112665" y="350202"/>
                      <a:pt x="112503" y="347658"/>
                    </a:cubicBezTo>
                    <a:cubicBezTo>
                      <a:pt x="112646" y="333271"/>
                      <a:pt x="107626" y="322103"/>
                      <a:pt x="96848" y="311501"/>
                    </a:cubicBezTo>
                    <a:cubicBezTo>
                      <a:pt x="88414" y="303205"/>
                      <a:pt x="99825" y="292075"/>
                      <a:pt x="99877" y="281893"/>
                    </a:cubicBezTo>
                    <a:cubicBezTo>
                      <a:pt x="99882" y="280912"/>
                      <a:pt x="102616" y="280083"/>
                      <a:pt x="102868" y="278912"/>
                    </a:cubicBezTo>
                    <a:cubicBezTo>
                      <a:pt x="107717" y="256128"/>
                      <a:pt x="117970" y="238083"/>
                      <a:pt x="142735" y="232415"/>
                    </a:cubicBezTo>
                    <a:cubicBezTo>
                      <a:pt x="140049" y="212870"/>
                      <a:pt x="157585" y="203350"/>
                      <a:pt x="165014" y="188867"/>
                    </a:cubicBezTo>
                    <a:cubicBezTo>
                      <a:pt x="171615" y="176008"/>
                      <a:pt x="175415" y="158087"/>
                      <a:pt x="198552" y="161921"/>
                    </a:cubicBezTo>
                    <a:cubicBezTo>
                      <a:pt x="206810" y="163288"/>
                      <a:pt x="212587" y="150686"/>
                      <a:pt x="202309" y="145343"/>
                    </a:cubicBezTo>
                    <a:cubicBezTo>
                      <a:pt x="184612" y="136141"/>
                      <a:pt x="193842" y="125907"/>
                      <a:pt x="198037" y="115120"/>
                    </a:cubicBezTo>
                    <a:cubicBezTo>
                      <a:pt x="193513" y="84597"/>
                      <a:pt x="182659" y="55669"/>
                      <a:pt x="175720" y="25756"/>
                    </a:cubicBezTo>
                    <a:cubicBezTo>
                      <a:pt x="173477" y="16084"/>
                      <a:pt x="174006" y="1996"/>
                      <a:pt x="162576" y="172"/>
                    </a:cubicBezTo>
                    <a:cubicBezTo>
                      <a:pt x="150403" y="-1771"/>
                      <a:pt x="149355" y="13226"/>
                      <a:pt x="143688" y="21027"/>
                    </a:cubicBezTo>
                    <a:cubicBezTo>
                      <a:pt x="112974" y="84911"/>
                      <a:pt x="82266" y="148843"/>
                      <a:pt x="53634" y="213704"/>
                    </a:cubicBezTo>
                    <a:cubicBezTo>
                      <a:pt x="40951" y="242431"/>
                      <a:pt x="26454" y="270415"/>
                      <a:pt x="15891" y="300019"/>
                    </a:cubicBezTo>
                    <a:cubicBezTo>
                      <a:pt x="13452" y="306858"/>
                      <a:pt x="10757" y="306348"/>
                      <a:pt x="5880" y="304558"/>
                    </a:cubicBezTo>
                    <a:cubicBezTo>
                      <a:pt x="-1959" y="310168"/>
                      <a:pt x="-559" y="317426"/>
                      <a:pt x="2094" y="324927"/>
                    </a:cubicBezTo>
                    <a:cubicBezTo>
                      <a:pt x="2913" y="326903"/>
                      <a:pt x="3994" y="328756"/>
                      <a:pt x="5208" y="330518"/>
                    </a:cubicBezTo>
                    <a:cubicBezTo>
                      <a:pt x="13338" y="342005"/>
                      <a:pt x="19991" y="331875"/>
                      <a:pt x="27297" y="326951"/>
                    </a:cubicBezTo>
                    <a:cubicBezTo>
                      <a:pt x="33588" y="352802"/>
                      <a:pt x="54105" y="344420"/>
                      <a:pt x="69288" y="346306"/>
                    </a:cubicBezTo>
                    <a:cubicBezTo>
                      <a:pt x="77208" y="347287"/>
                      <a:pt x="84595" y="341186"/>
                      <a:pt x="89795" y="353892"/>
                    </a:cubicBezTo>
                    <a:cubicBezTo>
                      <a:pt x="93129" y="362036"/>
                      <a:pt x="102521" y="354664"/>
                      <a:pt x="109026" y="352349"/>
                    </a:cubicBezTo>
                    <a:close/>
                  </a:path>
                </a:pathLst>
              </a:custGeom>
              <a:solidFill>
                <a:srgbClr val="A2CA63"/>
              </a:solidFill>
              <a:ln w="4763" cap="flat">
                <a:noFill/>
                <a:prstDash val="solid"/>
                <a:miter/>
              </a:ln>
            </p:spPr>
            <p:txBody>
              <a:bodyPr rtlCol="0" anchor="ctr"/>
              <a:lstStyle/>
              <a:p>
                <a:endParaRPr lang="en-US"/>
              </a:p>
            </p:txBody>
          </p:sp>
          <p:sp>
            <p:nvSpPr>
              <p:cNvPr id="1474" name="Freeform: Shape 1473">
                <a:extLst>
                  <a:ext uri="{FF2B5EF4-FFF2-40B4-BE49-F238E27FC236}">
                    <a16:creationId xmlns:a16="http://schemas.microsoft.com/office/drawing/2014/main" id="{A880361B-FF15-19F2-471D-9297AD10AA2C}"/>
                  </a:ext>
                </a:extLst>
              </p:cNvPr>
              <p:cNvSpPr/>
              <p:nvPr/>
            </p:nvSpPr>
            <p:spPr>
              <a:xfrm>
                <a:off x="2248063" y="587510"/>
                <a:ext cx="159595" cy="243910"/>
              </a:xfrm>
              <a:custGeom>
                <a:avLst/>
                <a:gdLst>
                  <a:gd name="connsiteX0" fmla="*/ 97677 w 159595"/>
                  <a:gd name="connsiteY0" fmla="*/ 242664 h 243910"/>
                  <a:gd name="connsiteX1" fmla="*/ 98130 w 159595"/>
                  <a:gd name="connsiteY1" fmla="*/ 222800 h 243910"/>
                  <a:gd name="connsiteX2" fmla="*/ 117618 w 159595"/>
                  <a:gd name="connsiteY2" fmla="*/ 177651 h 243910"/>
                  <a:gd name="connsiteX3" fmla="*/ 155794 w 159595"/>
                  <a:gd name="connsiteY3" fmla="*/ 91198 h 243910"/>
                  <a:gd name="connsiteX4" fmla="*/ 156408 w 159595"/>
                  <a:gd name="connsiteY4" fmla="*/ 70624 h 243910"/>
                  <a:gd name="connsiteX5" fmla="*/ 139863 w 159595"/>
                  <a:gd name="connsiteY5" fmla="*/ 79715 h 243910"/>
                  <a:gd name="connsiteX6" fmla="*/ 141921 w 159595"/>
                  <a:gd name="connsiteY6" fmla="*/ 54841 h 243910"/>
                  <a:gd name="connsiteX7" fmla="*/ 113722 w 159595"/>
                  <a:gd name="connsiteY7" fmla="*/ 72567 h 243910"/>
                  <a:gd name="connsiteX8" fmla="*/ 117856 w 159595"/>
                  <a:gd name="connsiteY8" fmla="*/ 48230 h 243910"/>
                  <a:gd name="connsiteX9" fmla="*/ 113855 w 159595"/>
                  <a:gd name="connsiteY9" fmla="*/ 7906 h 243910"/>
                  <a:gd name="connsiteX10" fmla="*/ 99754 w 159595"/>
                  <a:gd name="connsiteY10" fmla="*/ 886 h 243910"/>
                  <a:gd name="connsiteX11" fmla="*/ 59468 w 159595"/>
                  <a:gd name="connsiteY11" fmla="*/ 10621 h 243910"/>
                  <a:gd name="connsiteX12" fmla="*/ 45852 w 159595"/>
                  <a:gd name="connsiteY12" fmla="*/ 6920 h 243910"/>
                  <a:gd name="connsiteX13" fmla="*/ 44042 w 159595"/>
                  <a:gd name="connsiteY13" fmla="*/ 58808 h 243910"/>
                  <a:gd name="connsiteX14" fmla="*/ 43699 w 159595"/>
                  <a:gd name="connsiteY14" fmla="*/ 60389 h 243910"/>
                  <a:gd name="connsiteX15" fmla="*/ 43666 w 159595"/>
                  <a:gd name="connsiteY15" fmla="*/ 82144 h 243910"/>
                  <a:gd name="connsiteX16" fmla="*/ 35088 w 159595"/>
                  <a:gd name="connsiteY16" fmla="*/ 142214 h 243910"/>
                  <a:gd name="connsiteX17" fmla="*/ 13200 w 159595"/>
                  <a:gd name="connsiteY17" fmla="*/ 102961 h 243910"/>
                  <a:gd name="connsiteX18" fmla="*/ 4680 w 159595"/>
                  <a:gd name="connsiteY18" fmla="*/ 99580 h 243910"/>
                  <a:gd name="connsiteX19" fmla="*/ 260 w 159595"/>
                  <a:gd name="connsiteY19" fmla="*/ 103875 h 243910"/>
                  <a:gd name="connsiteX20" fmla="*/ 260 w 159595"/>
                  <a:gd name="connsiteY20" fmla="*/ 103899 h 243910"/>
                  <a:gd name="connsiteX21" fmla="*/ 6371 w 159595"/>
                  <a:gd name="connsiteY21" fmla="*/ 135660 h 243910"/>
                  <a:gd name="connsiteX22" fmla="*/ 6428 w 159595"/>
                  <a:gd name="connsiteY22" fmla="*/ 135370 h 243910"/>
                  <a:gd name="connsiteX23" fmla="*/ 9385 w 159595"/>
                  <a:gd name="connsiteY23" fmla="*/ 162488 h 243910"/>
                  <a:gd name="connsiteX24" fmla="*/ 6232 w 159595"/>
                  <a:gd name="connsiteY24" fmla="*/ 165336 h 243910"/>
                  <a:gd name="connsiteX25" fmla="*/ 6247 w 159595"/>
                  <a:gd name="connsiteY25" fmla="*/ 165012 h 243910"/>
                  <a:gd name="connsiteX26" fmla="*/ 9823 w 159595"/>
                  <a:gd name="connsiteY26" fmla="*/ 172746 h 243910"/>
                  <a:gd name="connsiteX27" fmla="*/ 14676 w 159595"/>
                  <a:gd name="connsiteY27" fmla="*/ 198211 h 243910"/>
                  <a:gd name="connsiteX28" fmla="*/ 27916 w 159595"/>
                  <a:gd name="connsiteY28" fmla="*/ 218599 h 243910"/>
                  <a:gd name="connsiteX29" fmla="*/ 45218 w 159595"/>
                  <a:gd name="connsiteY29" fmla="*/ 202731 h 243910"/>
                  <a:gd name="connsiteX30" fmla="*/ 72998 w 159595"/>
                  <a:gd name="connsiteY30" fmla="*/ 234601 h 243910"/>
                  <a:gd name="connsiteX31" fmla="*/ 97677 w 159595"/>
                  <a:gd name="connsiteY31" fmla="*/ 242664 h 2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9595" h="243910">
                    <a:moveTo>
                      <a:pt x="97677" y="242664"/>
                    </a:moveTo>
                    <a:cubicBezTo>
                      <a:pt x="94172" y="235959"/>
                      <a:pt x="92038" y="229286"/>
                      <a:pt x="98130" y="222800"/>
                    </a:cubicBezTo>
                    <a:cubicBezTo>
                      <a:pt x="110760" y="210465"/>
                      <a:pt x="109769" y="192282"/>
                      <a:pt x="117618" y="177651"/>
                    </a:cubicBezTo>
                    <a:cubicBezTo>
                      <a:pt x="132510" y="149891"/>
                      <a:pt x="142492" y="119777"/>
                      <a:pt x="155794" y="91198"/>
                    </a:cubicBezTo>
                    <a:cubicBezTo>
                      <a:pt x="158804" y="84725"/>
                      <a:pt x="162281" y="77648"/>
                      <a:pt x="156408" y="70624"/>
                    </a:cubicBezTo>
                    <a:cubicBezTo>
                      <a:pt x="147912" y="68138"/>
                      <a:pt x="141964" y="70157"/>
                      <a:pt x="139863" y="79715"/>
                    </a:cubicBezTo>
                    <a:cubicBezTo>
                      <a:pt x="139573" y="71190"/>
                      <a:pt x="154899" y="61713"/>
                      <a:pt x="141921" y="54841"/>
                    </a:cubicBezTo>
                    <a:cubicBezTo>
                      <a:pt x="125304" y="46044"/>
                      <a:pt x="126000" y="70252"/>
                      <a:pt x="113722" y="72567"/>
                    </a:cubicBezTo>
                    <a:cubicBezTo>
                      <a:pt x="109574" y="63642"/>
                      <a:pt x="114551" y="55865"/>
                      <a:pt x="117856" y="48230"/>
                    </a:cubicBezTo>
                    <a:cubicBezTo>
                      <a:pt x="124076" y="33867"/>
                      <a:pt x="118923" y="20846"/>
                      <a:pt x="113855" y="7906"/>
                    </a:cubicBezTo>
                    <a:cubicBezTo>
                      <a:pt x="111560" y="2044"/>
                      <a:pt x="106350" y="-1833"/>
                      <a:pt x="99754" y="886"/>
                    </a:cubicBezTo>
                    <a:cubicBezTo>
                      <a:pt x="86657" y="6297"/>
                      <a:pt x="70112" y="10726"/>
                      <a:pt x="59468" y="10621"/>
                    </a:cubicBezTo>
                    <a:cubicBezTo>
                      <a:pt x="55324" y="7921"/>
                      <a:pt x="51595" y="3658"/>
                      <a:pt x="45852" y="6920"/>
                    </a:cubicBezTo>
                    <a:cubicBezTo>
                      <a:pt x="40189" y="24118"/>
                      <a:pt x="28454" y="41411"/>
                      <a:pt x="44042" y="58808"/>
                    </a:cubicBezTo>
                    <a:cubicBezTo>
                      <a:pt x="46456" y="61503"/>
                      <a:pt x="43166" y="59994"/>
                      <a:pt x="43699" y="60389"/>
                    </a:cubicBezTo>
                    <a:cubicBezTo>
                      <a:pt x="26144" y="67666"/>
                      <a:pt x="42408" y="74867"/>
                      <a:pt x="43666" y="82144"/>
                    </a:cubicBezTo>
                    <a:cubicBezTo>
                      <a:pt x="48795" y="101951"/>
                      <a:pt x="35493" y="118353"/>
                      <a:pt x="35088" y="142214"/>
                    </a:cubicBezTo>
                    <a:cubicBezTo>
                      <a:pt x="27321" y="125269"/>
                      <a:pt x="18867" y="114967"/>
                      <a:pt x="13200" y="102961"/>
                    </a:cubicBezTo>
                    <a:cubicBezTo>
                      <a:pt x="10900" y="100475"/>
                      <a:pt x="8128" y="99175"/>
                      <a:pt x="4680" y="99580"/>
                    </a:cubicBezTo>
                    <a:cubicBezTo>
                      <a:pt x="2580" y="100370"/>
                      <a:pt x="1108" y="101804"/>
                      <a:pt x="260" y="103875"/>
                    </a:cubicBezTo>
                    <a:lnTo>
                      <a:pt x="260" y="103899"/>
                    </a:lnTo>
                    <a:cubicBezTo>
                      <a:pt x="-1316" y="115182"/>
                      <a:pt x="4718" y="124997"/>
                      <a:pt x="6371" y="135660"/>
                    </a:cubicBezTo>
                    <a:lnTo>
                      <a:pt x="6428" y="135370"/>
                    </a:lnTo>
                    <a:cubicBezTo>
                      <a:pt x="4627" y="144714"/>
                      <a:pt x="9361" y="153344"/>
                      <a:pt x="9385" y="162488"/>
                    </a:cubicBezTo>
                    <a:cubicBezTo>
                      <a:pt x="8514" y="163635"/>
                      <a:pt x="7461" y="164588"/>
                      <a:pt x="6232" y="165336"/>
                    </a:cubicBezTo>
                    <a:lnTo>
                      <a:pt x="6247" y="165012"/>
                    </a:lnTo>
                    <a:cubicBezTo>
                      <a:pt x="7437" y="167588"/>
                      <a:pt x="8628" y="170169"/>
                      <a:pt x="9823" y="172746"/>
                    </a:cubicBezTo>
                    <a:cubicBezTo>
                      <a:pt x="9823" y="181547"/>
                      <a:pt x="11733" y="189986"/>
                      <a:pt x="14676" y="198211"/>
                    </a:cubicBezTo>
                    <a:cubicBezTo>
                      <a:pt x="16605" y="206626"/>
                      <a:pt x="17639" y="215980"/>
                      <a:pt x="27916" y="218599"/>
                    </a:cubicBezTo>
                    <a:cubicBezTo>
                      <a:pt x="36922" y="220895"/>
                      <a:pt x="38584" y="211989"/>
                      <a:pt x="45218" y="202731"/>
                    </a:cubicBezTo>
                    <a:cubicBezTo>
                      <a:pt x="41380" y="229258"/>
                      <a:pt x="49123" y="239826"/>
                      <a:pt x="72998" y="234601"/>
                    </a:cubicBezTo>
                    <a:cubicBezTo>
                      <a:pt x="81561" y="232725"/>
                      <a:pt x="86533" y="248332"/>
                      <a:pt x="97677" y="242664"/>
                    </a:cubicBezTo>
                    <a:close/>
                  </a:path>
                </a:pathLst>
              </a:custGeom>
              <a:solidFill>
                <a:srgbClr val="A6CD6B"/>
              </a:solidFill>
              <a:ln w="4763" cap="flat">
                <a:noFill/>
                <a:prstDash val="solid"/>
                <a:miter/>
              </a:ln>
            </p:spPr>
            <p:txBody>
              <a:bodyPr rtlCol="0" anchor="ctr"/>
              <a:lstStyle/>
              <a:p>
                <a:endParaRPr lang="en-US"/>
              </a:p>
            </p:txBody>
          </p:sp>
          <p:sp>
            <p:nvSpPr>
              <p:cNvPr id="1475" name="Freeform: Shape 1474">
                <a:extLst>
                  <a:ext uri="{FF2B5EF4-FFF2-40B4-BE49-F238E27FC236}">
                    <a16:creationId xmlns:a16="http://schemas.microsoft.com/office/drawing/2014/main" id="{D0AE4017-9FCB-92F9-1073-16C29BF314BF}"/>
                  </a:ext>
                </a:extLst>
              </p:cNvPr>
              <p:cNvSpPr/>
              <p:nvPr/>
            </p:nvSpPr>
            <p:spPr>
              <a:xfrm>
                <a:off x="2290839" y="309976"/>
                <a:ext cx="233075" cy="173395"/>
              </a:xfrm>
              <a:custGeom>
                <a:avLst/>
                <a:gdLst>
                  <a:gd name="connsiteX0" fmla="*/ 32565 w 233075"/>
                  <a:gd name="connsiteY0" fmla="*/ 54750 h 173395"/>
                  <a:gd name="connsiteX1" fmla="*/ 26273 w 233075"/>
                  <a:gd name="connsiteY1" fmla="*/ 62846 h 173395"/>
                  <a:gd name="connsiteX2" fmla="*/ 14762 w 233075"/>
                  <a:gd name="connsiteY2" fmla="*/ 88259 h 173395"/>
                  <a:gd name="connsiteX3" fmla="*/ 14758 w 233075"/>
                  <a:gd name="connsiteY3" fmla="*/ 88287 h 173395"/>
                  <a:gd name="connsiteX4" fmla="*/ 4561 w 233075"/>
                  <a:gd name="connsiteY4" fmla="*/ 107394 h 173395"/>
                  <a:gd name="connsiteX5" fmla="*/ 2137 w 233075"/>
                  <a:gd name="connsiteY5" fmla="*/ 113914 h 173395"/>
                  <a:gd name="connsiteX6" fmla="*/ 1932 w 233075"/>
                  <a:gd name="connsiteY6" fmla="*/ 125711 h 173395"/>
                  <a:gd name="connsiteX7" fmla="*/ 37427 w 233075"/>
                  <a:gd name="connsiteY7" fmla="*/ 131074 h 173395"/>
                  <a:gd name="connsiteX8" fmla="*/ 53801 w 233075"/>
                  <a:gd name="connsiteY8" fmla="*/ 145828 h 173395"/>
                  <a:gd name="connsiteX9" fmla="*/ 56168 w 233075"/>
                  <a:gd name="connsiteY9" fmla="*/ 146909 h 173395"/>
                  <a:gd name="connsiteX10" fmla="*/ 79756 w 233075"/>
                  <a:gd name="connsiteY10" fmla="*/ 158625 h 173395"/>
                  <a:gd name="connsiteX11" fmla="*/ 106683 w 233075"/>
                  <a:gd name="connsiteY11" fmla="*/ 145542 h 173395"/>
                  <a:gd name="connsiteX12" fmla="*/ 138073 w 233075"/>
                  <a:gd name="connsiteY12" fmla="*/ 124192 h 173395"/>
                  <a:gd name="connsiteX13" fmla="*/ 118880 w 233075"/>
                  <a:gd name="connsiteY13" fmla="*/ 138589 h 173395"/>
                  <a:gd name="connsiteX14" fmla="*/ 99102 w 233075"/>
                  <a:gd name="connsiteY14" fmla="*/ 173050 h 173395"/>
                  <a:gd name="connsiteX15" fmla="*/ 188527 w 233075"/>
                  <a:gd name="connsiteY15" fmla="*/ 153195 h 173395"/>
                  <a:gd name="connsiteX16" fmla="*/ 195280 w 233075"/>
                  <a:gd name="connsiteY16" fmla="*/ 151848 h 173395"/>
                  <a:gd name="connsiteX17" fmla="*/ 216078 w 233075"/>
                  <a:gd name="connsiteY17" fmla="*/ 140237 h 173395"/>
                  <a:gd name="connsiteX18" fmla="*/ 233075 w 233075"/>
                  <a:gd name="connsiteY18" fmla="*/ 94369 h 173395"/>
                  <a:gd name="connsiteX19" fmla="*/ 224174 w 233075"/>
                  <a:gd name="connsiteY19" fmla="*/ 52264 h 173395"/>
                  <a:gd name="connsiteX20" fmla="*/ 218926 w 233075"/>
                  <a:gd name="connsiteY20" fmla="*/ 41239 h 173395"/>
                  <a:gd name="connsiteX21" fmla="*/ 206977 w 233075"/>
                  <a:gd name="connsiteY21" fmla="*/ 4782 h 173395"/>
                  <a:gd name="connsiteX22" fmla="*/ 203162 w 233075"/>
                  <a:gd name="connsiteY22" fmla="*/ 0 h 173395"/>
                  <a:gd name="connsiteX23" fmla="*/ 150103 w 233075"/>
                  <a:gd name="connsiteY23" fmla="*/ 51297 h 173395"/>
                  <a:gd name="connsiteX24" fmla="*/ 163205 w 233075"/>
                  <a:gd name="connsiteY24" fmla="*/ 65275 h 173395"/>
                  <a:gd name="connsiteX25" fmla="*/ 135949 w 233075"/>
                  <a:gd name="connsiteY25" fmla="*/ 89949 h 173395"/>
                  <a:gd name="connsiteX26" fmla="*/ 127977 w 233075"/>
                  <a:gd name="connsiteY26" fmla="*/ 90335 h 173395"/>
                  <a:gd name="connsiteX27" fmla="*/ 113556 w 233075"/>
                  <a:gd name="connsiteY27" fmla="*/ 107371 h 173395"/>
                  <a:gd name="connsiteX28" fmla="*/ 101392 w 233075"/>
                  <a:gd name="connsiteY28" fmla="*/ 74047 h 173395"/>
                  <a:gd name="connsiteX29" fmla="*/ 82019 w 233075"/>
                  <a:gd name="connsiteY29" fmla="*/ 52640 h 173395"/>
                  <a:gd name="connsiteX30" fmla="*/ 74694 w 233075"/>
                  <a:gd name="connsiteY30" fmla="*/ 60184 h 173395"/>
                  <a:gd name="connsiteX31" fmla="*/ 65355 w 233075"/>
                  <a:gd name="connsiteY31" fmla="*/ 84220 h 173395"/>
                  <a:gd name="connsiteX32" fmla="*/ 66764 w 233075"/>
                  <a:gd name="connsiteY32" fmla="*/ 69532 h 173395"/>
                  <a:gd name="connsiteX33" fmla="*/ 68117 w 233075"/>
                  <a:gd name="connsiteY33" fmla="*/ 47077 h 173395"/>
                  <a:gd name="connsiteX34" fmla="*/ 37675 w 233075"/>
                  <a:gd name="connsiteY34" fmla="*/ 50668 h 173395"/>
                  <a:gd name="connsiteX35" fmla="*/ 32565 w 233075"/>
                  <a:gd name="connsiteY35" fmla="*/ 54750 h 17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3075" h="173395">
                    <a:moveTo>
                      <a:pt x="32565" y="54750"/>
                    </a:moveTo>
                    <a:cubicBezTo>
                      <a:pt x="30469" y="57450"/>
                      <a:pt x="28369" y="60146"/>
                      <a:pt x="26273" y="62846"/>
                    </a:cubicBezTo>
                    <a:cubicBezTo>
                      <a:pt x="19720" y="70090"/>
                      <a:pt x="13624" y="77538"/>
                      <a:pt x="14762" y="88259"/>
                    </a:cubicBezTo>
                    <a:lnTo>
                      <a:pt x="14758" y="88287"/>
                    </a:lnTo>
                    <a:cubicBezTo>
                      <a:pt x="11572" y="94769"/>
                      <a:pt x="4661" y="99265"/>
                      <a:pt x="4561" y="107394"/>
                    </a:cubicBezTo>
                    <a:cubicBezTo>
                      <a:pt x="3752" y="109566"/>
                      <a:pt x="2947" y="111743"/>
                      <a:pt x="2137" y="113914"/>
                    </a:cubicBezTo>
                    <a:cubicBezTo>
                      <a:pt x="-692" y="117800"/>
                      <a:pt x="-663" y="121730"/>
                      <a:pt x="1932" y="125711"/>
                    </a:cubicBezTo>
                    <a:cubicBezTo>
                      <a:pt x="12815" y="135860"/>
                      <a:pt x="23687" y="146390"/>
                      <a:pt x="37427" y="131074"/>
                    </a:cubicBezTo>
                    <a:cubicBezTo>
                      <a:pt x="37175" y="146542"/>
                      <a:pt x="37180" y="146676"/>
                      <a:pt x="53801" y="145828"/>
                    </a:cubicBezTo>
                    <a:cubicBezTo>
                      <a:pt x="55215" y="145756"/>
                      <a:pt x="55653" y="144509"/>
                      <a:pt x="56168" y="146909"/>
                    </a:cubicBezTo>
                    <a:cubicBezTo>
                      <a:pt x="59106" y="160592"/>
                      <a:pt x="68879" y="161787"/>
                      <a:pt x="79756" y="158625"/>
                    </a:cubicBezTo>
                    <a:cubicBezTo>
                      <a:pt x="89319" y="155843"/>
                      <a:pt x="99392" y="154515"/>
                      <a:pt x="106683" y="145542"/>
                    </a:cubicBezTo>
                    <a:cubicBezTo>
                      <a:pt x="115475" y="134722"/>
                      <a:pt x="135244" y="137117"/>
                      <a:pt x="138073" y="124192"/>
                    </a:cubicBezTo>
                    <a:cubicBezTo>
                      <a:pt x="135944" y="129859"/>
                      <a:pt x="127734" y="133712"/>
                      <a:pt x="118880" y="138589"/>
                    </a:cubicBezTo>
                    <a:cubicBezTo>
                      <a:pt x="106312" y="145513"/>
                      <a:pt x="89824" y="152567"/>
                      <a:pt x="99102" y="173050"/>
                    </a:cubicBezTo>
                    <a:cubicBezTo>
                      <a:pt x="130939" y="175522"/>
                      <a:pt x="159714" y="164273"/>
                      <a:pt x="188527" y="153195"/>
                    </a:cubicBezTo>
                    <a:cubicBezTo>
                      <a:pt x="190827" y="152972"/>
                      <a:pt x="193066" y="152486"/>
                      <a:pt x="195280" y="151848"/>
                    </a:cubicBezTo>
                    <a:cubicBezTo>
                      <a:pt x="202986" y="149371"/>
                      <a:pt x="210311" y="146194"/>
                      <a:pt x="216078" y="140237"/>
                    </a:cubicBezTo>
                    <a:cubicBezTo>
                      <a:pt x="223279" y="125535"/>
                      <a:pt x="232409" y="111514"/>
                      <a:pt x="233075" y="94369"/>
                    </a:cubicBezTo>
                    <a:cubicBezTo>
                      <a:pt x="228080" y="80872"/>
                      <a:pt x="209263" y="70518"/>
                      <a:pt x="224174" y="52264"/>
                    </a:cubicBezTo>
                    <a:cubicBezTo>
                      <a:pt x="226522" y="49392"/>
                      <a:pt x="222679" y="43777"/>
                      <a:pt x="218926" y="41239"/>
                    </a:cubicBezTo>
                    <a:cubicBezTo>
                      <a:pt x="205425" y="32109"/>
                      <a:pt x="204072" y="19193"/>
                      <a:pt x="206977" y="4782"/>
                    </a:cubicBezTo>
                    <a:cubicBezTo>
                      <a:pt x="206163" y="2824"/>
                      <a:pt x="204862" y="1253"/>
                      <a:pt x="203162" y="0"/>
                    </a:cubicBezTo>
                    <a:cubicBezTo>
                      <a:pt x="175511" y="4410"/>
                      <a:pt x="150103" y="29656"/>
                      <a:pt x="150103" y="51297"/>
                    </a:cubicBezTo>
                    <a:cubicBezTo>
                      <a:pt x="150103" y="60617"/>
                      <a:pt x="153318" y="64903"/>
                      <a:pt x="163205" y="65275"/>
                    </a:cubicBezTo>
                    <a:cubicBezTo>
                      <a:pt x="154728" y="74962"/>
                      <a:pt x="132311" y="67956"/>
                      <a:pt x="135949" y="89949"/>
                    </a:cubicBezTo>
                    <a:cubicBezTo>
                      <a:pt x="136373" y="92507"/>
                      <a:pt x="130786" y="90054"/>
                      <a:pt x="127977" y="90335"/>
                    </a:cubicBezTo>
                    <a:cubicBezTo>
                      <a:pt x="117813" y="91345"/>
                      <a:pt x="111356" y="95217"/>
                      <a:pt x="113556" y="107371"/>
                    </a:cubicBezTo>
                    <a:cubicBezTo>
                      <a:pt x="102735" y="98246"/>
                      <a:pt x="99078" y="86758"/>
                      <a:pt x="101392" y="74047"/>
                    </a:cubicBezTo>
                    <a:cubicBezTo>
                      <a:pt x="104359" y="57769"/>
                      <a:pt x="91153" y="56802"/>
                      <a:pt x="82019" y="52640"/>
                    </a:cubicBezTo>
                    <a:cubicBezTo>
                      <a:pt x="76075" y="49930"/>
                      <a:pt x="75056" y="55821"/>
                      <a:pt x="74694" y="60184"/>
                    </a:cubicBezTo>
                    <a:cubicBezTo>
                      <a:pt x="73960" y="69051"/>
                      <a:pt x="72594" y="77591"/>
                      <a:pt x="65355" y="84220"/>
                    </a:cubicBezTo>
                    <a:cubicBezTo>
                      <a:pt x="68388" y="79448"/>
                      <a:pt x="65169" y="74295"/>
                      <a:pt x="66764" y="69532"/>
                    </a:cubicBezTo>
                    <a:cubicBezTo>
                      <a:pt x="69284" y="62022"/>
                      <a:pt x="79913" y="53892"/>
                      <a:pt x="68117" y="47077"/>
                    </a:cubicBezTo>
                    <a:cubicBezTo>
                      <a:pt x="58292" y="41400"/>
                      <a:pt x="46938" y="42105"/>
                      <a:pt x="37675" y="50668"/>
                    </a:cubicBezTo>
                    <a:cubicBezTo>
                      <a:pt x="36056" y="52164"/>
                      <a:pt x="34513" y="53702"/>
                      <a:pt x="32565" y="54750"/>
                    </a:cubicBezTo>
                    <a:close/>
                  </a:path>
                </a:pathLst>
              </a:custGeom>
              <a:solidFill>
                <a:srgbClr val="A8CF71"/>
              </a:solidFill>
              <a:ln w="4763" cap="flat">
                <a:noFill/>
                <a:prstDash val="solid"/>
                <a:miter/>
              </a:ln>
            </p:spPr>
            <p:txBody>
              <a:bodyPr rtlCol="0" anchor="ctr"/>
              <a:lstStyle/>
              <a:p>
                <a:endParaRPr lang="en-US"/>
              </a:p>
            </p:txBody>
          </p:sp>
          <p:sp>
            <p:nvSpPr>
              <p:cNvPr id="1476" name="Freeform: Shape 1475">
                <a:extLst>
                  <a:ext uri="{FF2B5EF4-FFF2-40B4-BE49-F238E27FC236}">
                    <a16:creationId xmlns:a16="http://schemas.microsoft.com/office/drawing/2014/main" id="{268DA9EA-81B3-EEB5-AD43-4C36A581B220}"/>
                  </a:ext>
                </a:extLst>
              </p:cNvPr>
              <p:cNvSpPr/>
              <p:nvPr/>
            </p:nvSpPr>
            <p:spPr>
              <a:xfrm>
                <a:off x="2419924" y="560582"/>
                <a:ext cx="217091" cy="292467"/>
              </a:xfrm>
              <a:custGeom>
                <a:avLst/>
                <a:gdLst>
                  <a:gd name="connsiteX0" fmla="*/ 115092 w 217091"/>
                  <a:gd name="connsiteY0" fmla="*/ 63482 h 292467"/>
                  <a:gd name="connsiteX1" fmla="*/ 100062 w 217091"/>
                  <a:gd name="connsiteY1" fmla="*/ 79308 h 292467"/>
                  <a:gd name="connsiteX2" fmla="*/ 113416 w 217091"/>
                  <a:gd name="connsiteY2" fmla="*/ 90595 h 292467"/>
                  <a:gd name="connsiteX3" fmla="*/ 120721 w 217091"/>
                  <a:gd name="connsiteY3" fmla="*/ 100648 h 292467"/>
                  <a:gd name="connsiteX4" fmla="*/ 107725 w 217091"/>
                  <a:gd name="connsiteY4" fmla="*/ 101077 h 292467"/>
                  <a:gd name="connsiteX5" fmla="*/ 90642 w 217091"/>
                  <a:gd name="connsiteY5" fmla="*/ 107368 h 292467"/>
                  <a:gd name="connsiteX6" fmla="*/ 55670 w 217091"/>
                  <a:gd name="connsiteY6" fmla="*/ 158651 h 292467"/>
                  <a:gd name="connsiteX7" fmla="*/ 60904 w 217091"/>
                  <a:gd name="connsiteY7" fmla="*/ 173091 h 292467"/>
                  <a:gd name="connsiteX8" fmla="*/ 28534 w 217091"/>
                  <a:gd name="connsiteY8" fmla="*/ 187783 h 292467"/>
                  <a:gd name="connsiteX9" fmla="*/ 21528 w 217091"/>
                  <a:gd name="connsiteY9" fmla="*/ 208890 h 292467"/>
                  <a:gd name="connsiteX10" fmla="*/ 23290 w 217091"/>
                  <a:gd name="connsiteY10" fmla="*/ 214667 h 292467"/>
                  <a:gd name="connsiteX11" fmla="*/ 4307 w 217091"/>
                  <a:gd name="connsiteY11" fmla="*/ 250177 h 292467"/>
                  <a:gd name="connsiteX12" fmla="*/ 1149 w 217091"/>
                  <a:gd name="connsiteY12" fmla="*/ 260521 h 292467"/>
                  <a:gd name="connsiteX13" fmla="*/ 30805 w 217091"/>
                  <a:gd name="connsiteY13" fmla="*/ 292467 h 292467"/>
                  <a:gd name="connsiteX14" fmla="*/ 36711 w 217091"/>
                  <a:gd name="connsiteY14" fmla="*/ 288153 h 292467"/>
                  <a:gd name="connsiteX15" fmla="*/ 53975 w 217091"/>
                  <a:gd name="connsiteY15" fmla="*/ 270441 h 292467"/>
                  <a:gd name="connsiteX16" fmla="*/ 53989 w 217091"/>
                  <a:gd name="connsiteY16" fmla="*/ 270417 h 292467"/>
                  <a:gd name="connsiteX17" fmla="*/ 53446 w 217091"/>
                  <a:gd name="connsiteY17" fmla="*/ 264659 h 292467"/>
                  <a:gd name="connsiteX18" fmla="*/ 41383 w 217091"/>
                  <a:gd name="connsiteY18" fmla="*/ 259401 h 292467"/>
                  <a:gd name="connsiteX19" fmla="*/ 78535 w 217091"/>
                  <a:gd name="connsiteY19" fmla="*/ 245938 h 292467"/>
                  <a:gd name="connsiteX20" fmla="*/ 93166 w 217091"/>
                  <a:gd name="connsiteY20" fmla="*/ 227878 h 292467"/>
                  <a:gd name="connsiteX21" fmla="*/ 89470 w 217091"/>
                  <a:gd name="connsiteY21" fmla="*/ 225664 h 292467"/>
                  <a:gd name="connsiteX22" fmla="*/ 75378 w 217091"/>
                  <a:gd name="connsiteY22" fmla="*/ 223068 h 292467"/>
                  <a:gd name="connsiteX23" fmla="*/ 81478 w 217091"/>
                  <a:gd name="connsiteY23" fmla="*/ 197146 h 292467"/>
                  <a:gd name="connsiteX24" fmla="*/ 94518 w 217091"/>
                  <a:gd name="connsiteY24" fmla="*/ 176386 h 292467"/>
                  <a:gd name="connsiteX25" fmla="*/ 116764 w 217091"/>
                  <a:gd name="connsiteY25" fmla="*/ 164399 h 292467"/>
                  <a:gd name="connsiteX26" fmla="*/ 129003 w 217091"/>
                  <a:gd name="connsiteY26" fmla="*/ 155098 h 292467"/>
                  <a:gd name="connsiteX27" fmla="*/ 147434 w 217091"/>
                  <a:gd name="connsiteY27" fmla="*/ 131914 h 292467"/>
                  <a:gd name="connsiteX28" fmla="*/ 131127 w 217091"/>
                  <a:gd name="connsiteY28" fmla="*/ 157403 h 292467"/>
                  <a:gd name="connsiteX29" fmla="*/ 152392 w 217091"/>
                  <a:gd name="connsiteY29" fmla="*/ 165104 h 292467"/>
                  <a:gd name="connsiteX30" fmla="*/ 170799 w 217091"/>
                  <a:gd name="connsiteY30" fmla="*/ 149935 h 292467"/>
                  <a:gd name="connsiteX31" fmla="*/ 174633 w 217091"/>
                  <a:gd name="connsiteY31" fmla="*/ 145521 h 292467"/>
                  <a:gd name="connsiteX32" fmla="*/ 181334 w 217091"/>
                  <a:gd name="connsiteY32" fmla="*/ 129690 h 292467"/>
                  <a:gd name="connsiteX33" fmla="*/ 181415 w 217091"/>
                  <a:gd name="connsiteY33" fmla="*/ 129576 h 292467"/>
                  <a:gd name="connsiteX34" fmla="*/ 191769 w 217091"/>
                  <a:gd name="connsiteY34" fmla="*/ 120084 h 292467"/>
                  <a:gd name="connsiteX35" fmla="*/ 194997 w 217091"/>
                  <a:gd name="connsiteY35" fmla="*/ 115445 h 292467"/>
                  <a:gd name="connsiteX36" fmla="*/ 200184 w 217091"/>
                  <a:gd name="connsiteY36" fmla="*/ 99715 h 292467"/>
                  <a:gd name="connsiteX37" fmla="*/ 200322 w 217091"/>
                  <a:gd name="connsiteY37" fmla="*/ 99886 h 292467"/>
                  <a:gd name="connsiteX38" fmla="*/ 207732 w 217091"/>
                  <a:gd name="connsiteY38" fmla="*/ 85127 h 292467"/>
                  <a:gd name="connsiteX39" fmla="*/ 212118 w 217091"/>
                  <a:gd name="connsiteY39" fmla="*/ 74640 h 292467"/>
                  <a:gd name="connsiteX40" fmla="*/ 217091 w 217091"/>
                  <a:gd name="connsiteY40" fmla="*/ 63334 h 292467"/>
                  <a:gd name="connsiteX41" fmla="*/ 175724 w 217091"/>
                  <a:gd name="connsiteY41" fmla="*/ 5165 h 292467"/>
                  <a:gd name="connsiteX42" fmla="*/ 142438 w 217091"/>
                  <a:gd name="connsiteY42" fmla="*/ 14676 h 292467"/>
                  <a:gd name="connsiteX43" fmla="*/ 133328 w 217091"/>
                  <a:gd name="connsiteY43" fmla="*/ 41365 h 292467"/>
                  <a:gd name="connsiteX44" fmla="*/ 115092 w 217091"/>
                  <a:gd name="connsiteY44" fmla="*/ 63482 h 29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7091" h="292467">
                    <a:moveTo>
                      <a:pt x="115092" y="63482"/>
                    </a:moveTo>
                    <a:cubicBezTo>
                      <a:pt x="104400" y="63291"/>
                      <a:pt x="101619" y="72073"/>
                      <a:pt x="100062" y="79308"/>
                    </a:cubicBezTo>
                    <a:cubicBezTo>
                      <a:pt x="97990" y="88928"/>
                      <a:pt x="109415" y="86156"/>
                      <a:pt x="113416" y="90595"/>
                    </a:cubicBezTo>
                    <a:cubicBezTo>
                      <a:pt x="116202" y="93685"/>
                      <a:pt x="125555" y="92495"/>
                      <a:pt x="120721" y="100648"/>
                    </a:cubicBezTo>
                    <a:cubicBezTo>
                      <a:pt x="116969" y="106973"/>
                      <a:pt x="112406" y="103811"/>
                      <a:pt x="107725" y="101077"/>
                    </a:cubicBezTo>
                    <a:cubicBezTo>
                      <a:pt x="99600" y="96329"/>
                      <a:pt x="96623" y="97167"/>
                      <a:pt x="90642" y="107368"/>
                    </a:cubicBezTo>
                    <a:cubicBezTo>
                      <a:pt x="80331" y="124956"/>
                      <a:pt x="75292" y="146616"/>
                      <a:pt x="55670" y="158651"/>
                    </a:cubicBezTo>
                    <a:cubicBezTo>
                      <a:pt x="42612" y="166657"/>
                      <a:pt x="60085" y="167076"/>
                      <a:pt x="60904" y="173091"/>
                    </a:cubicBezTo>
                    <a:cubicBezTo>
                      <a:pt x="50541" y="178744"/>
                      <a:pt x="37392" y="179053"/>
                      <a:pt x="28534" y="187783"/>
                    </a:cubicBezTo>
                    <a:cubicBezTo>
                      <a:pt x="22766" y="193469"/>
                      <a:pt x="13603" y="198365"/>
                      <a:pt x="21528" y="208890"/>
                    </a:cubicBezTo>
                    <a:cubicBezTo>
                      <a:pt x="22666" y="210400"/>
                      <a:pt x="22733" y="212719"/>
                      <a:pt x="23290" y="214667"/>
                    </a:cubicBezTo>
                    <a:cubicBezTo>
                      <a:pt x="3616" y="219363"/>
                      <a:pt x="16132" y="241271"/>
                      <a:pt x="4307" y="250177"/>
                    </a:cubicBezTo>
                    <a:cubicBezTo>
                      <a:pt x="497" y="253043"/>
                      <a:pt x="-1365" y="260821"/>
                      <a:pt x="1149" y="260521"/>
                    </a:cubicBezTo>
                    <a:cubicBezTo>
                      <a:pt x="26581" y="257458"/>
                      <a:pt x="20076" y="282871"/>
                      <a:pt x="30805" y="292467"/>
                    </a:cubicBezTo>
                    <a:cubicBezTo>
                      <a:pt x="32772" y="291029"/>
                      <a:pt x="34744" y="289591"/>
                      <a:pt x="36711" y="288153"/>
                    </a:cubicBezTo>
                    <a:cubicBezTo>
                      <a:pt x="42769" y="282542"/>
                      <a:pt x="50918" y="278971"/>
                      <a:pt x="53975" y="270441"/>
                    </a:cubicBezTo>
                    <a:lnTo>
                      <a:pt x="53989" y="270417"/>
                    </a:lnTo>
                    <a:cubicBezTo>
                      <a:pt x="54623" y="268422"/>
                      <a:pt x="54484" y="266498"/>
                      <a:pt x="53446" y="264659"/>
                    </a:cubicBezTo>
                    <a:cubicBezTo>
                      <a:pt x="50656" y="261292"/>
                      <a:pt x="46079" y="261125"/>
                      <a:pt x="41383" y="259401"/>
                    </a:cubicBezTo>
                    <a:cubicBezTo>
                      <a:pt x="54146" y="252991"/>
                      <a:pt x="63591" y="241794"/>
                      <a:pt x="78535" y="245938"/>
                    </a:cubicBezTo>
                    <a:cubicBezTo>
                      <a:pt x="86884" y="242718"/>
                      <a:pt x="94328" y="238775"/>
                      <a:pt x="93166" y="227878"/>
                    </a:cubicBezTo>
                    <a:cubicBezTo>
                      <a:pt x="92061" y="226907"/>
                      <a:pt x="90799" y="226221"/>
                      <a:pt x="89470" y="225664"/>
                    </a:cubicBezTo>
                    <a:cubicBezTo>
                      <a:pt x="84960" y="223768"/>
                      <a:pt x="79821" y="225321"/>
                      <a:pt x="75378" y="223068"/>
                    </a:cubicBezTo>
                    <a:cubicBezTo>
                      <a:pt x="88032" y="216906"/>
                      <a:pt x="68820" y="203175"/>
                      <a:pt x="81478" y="197146"/>
                    </a:cubicBezTo>
                    <a:cubicBezTo>
                      <a:pt x="90351" y="192922"/>
                      <a:pt x="93251" y="185911"/>
                      <a:pt x="94518" y="176386"/>
                    </a:cubicBezTo>
                    <a:cubicBezTo>
                      <a:pt x="96209" y="163685"/>
                      <a:pt x="107248" y="164604"/>
                      <a:pt x="116764" y="164399"/>
                    </a:cubicBezTo>
                    <a:cubicBezTo>
                      <a:pt x="123126" y="164332"/>
                      <a:pt x="127389" y="162856"/>
                      <a:pt x="129003" y="155098"/>
                    </a:cubicBezTo>
                    <a:cubicBezTo>
                      <a:pt x="131109" y="144992"/>
                      <a:pt x="138467" y="137777"/>
                      <a:pt x="147434" y="131914"/>
                    </a:cubicBezTo>
                    <a:cubicBezTo>
                      <a:pt x="142548" y="141258"/>
                      <a:pt x="127322" y="145211"/>
                      <a:pt x="131127" y="157403"/>
                    </a:cubicBezTo>
                    <a:cubicBezTo>
                      <a:pt x="133533" y="165104"/>
                      <a:pt x="143991" y="165790"/>
                      <a:pt x="152392" y="165104"/>
                    </a:cubicBezTo>
                    <a:cubicBezTo>
                      <a:pt x="159784" y="161580"/>
                      <a:pt x="164841" y="155217"/>
                      <a:pt x="170799" y="149935"/>
                    </a:cubicBezTo>
                    <a:cubicBezTo>
                      <a:pt x="172214" y="148588"/>
                      <a:pt x="173476" y="147092"/>
                      <a:pt x="174633" y="145521"/>
                    </a:cubicBezTo>
                    <a:cubicBezTo>
                      <a:pt x="178243" y="140834"/>
                      <a:pt x="179038" y="134948"/>
                      <a:pt x="181334" y="129690"/>
                    </a:cubicBezTo>
                    <a:lnTo>
                      <a:pt x="181415" y="129576"/>
                    </a:lnTo>
                    <a:cubicBezTo>
                      <a:pt x="183734" y="125189"/>
                      <a:pt x="189354" y="124370"/>
                      <a:pt x="191769" y="120084"/>
                    </a:cubicBezTo>
                    <a:cubicBezTo>
                      <a:pt x="193016" y="118660"/>
                      <a:pt x="194064" y="117088"/>
                      <a:pt x="194997" y="115445"/>
                    </a:cubicBezTo>
                    <a:cubicBezTo>
                      <a:pt x="197788" y="110559"/>
                      <a:pt x="199784" y="105401"/>
                      <a:pt x="200184" y="99715"/>
                    </a:cubicBezTo>
                    <a:lnTo>
                      <a:pt x="200322" y="99886"/>
                    </a:lnTo>
                    <a:cubicBezTo>
                      <a:pt x="203232" y="95186"/>
                      <a:pt x="208699" y="91771"/>
                      <a:pt x="207732" y="85127"/>
                    </a:cubicBezTo>
                    <a:cubicBezTo>
                      <a:pt x="209194" y="81632"/>
                      <a:pt x="210657" y="78136"/>
                      <a:pt x="212118" y="74640"/>
                    </a:cubicBezTo>
                    <a:cubicBezTo>
                      <a:pt x="214767" y="71306"/>
                      <a:pt x="217157" y="67858"/>
                      <a:pt x="217091" y="63334"/>
                    </a:cubicBezTo>
                    <a:cubicBezTo>
                      <a:pt x="202651" y="44456"/>
                      <a:pt x="186115" y="27277"/>
                      <a:pt x="175724" y="5165"/>
                    </a:cubicBezTo>
                    <a:cubicBezTo>
                      <a:pt x="170737" y="-5446"/>
                      <a:pt x="146791" y="1564"/>
                      <a:pt x="142438" y="14676"/>
                    </a:cubicBezTo>
                    <a:cubicBezTo>
                      <a:pt x="139476" y="23605"/>
                      <a:pt x="139319" y="33468"/>
                      <a:pt x="133328" y="41365"/>
                    </a:cubicBezTo>
                    <a:cubicBezTo>
                      <a:pt x="130013" y="50999"/>
                      <a:pt x="127222" y="61072"/>
                      <a:pt x="115092" y="63482"/>
                    </a:cubicBezTo>
                    <a:close/>
                  </a:path>
                </a:pathLst>
              </a:custGeom>
              <a:solidFill>
                <a:srgbClr val="A7CE6C"/>
              </a:solidFill>
              <a:ln w="4763" cap="flat">
                <a:noFill/>
                <a:prstDash val="solid"/>
                <a:miter/>
              </a:ln>
            </p:spPr>
            <p:txBody>
              <a:bodyPr rtlCol="0" anchor="ctr"/>
              <a:lstStyle/>
              <a:p>
                <a:endParaRPr lang="en-US"/>
              </a:p>
            </p:txBody>
          </p:sp>
          <p:sp>
            <p:nvSpPr>
              <p:cNvPr id="1477" name="Freeform: Shape 1476">
                <a:extLst>
                  <a:ext uri="{FF2B5EF4-FFF2-40B4-BE49-F238E27FC236}">
                    <a16:creationId xmlns:a16="http://schemas.microsoft.com/office/drawing/2014/main" id="{42EC2228-C540-1080-5105-4D72624283FC}"/>
                  </a:ext>
                </a:extLst>
              </p:cNvPr>
              <p:cNvSpPr/>
              <p:nvPr/>
            </p:nvSpPr>
            <p:spPr>
              <a:xfrm>
                <a:off x="2613540" y="137302"/>
                <a:ext cx="136803" cy="272418"/>
              </a:xfrm>
              <a:custGeom>
                <a:avLst/>
                <a:gdLst>
                  <a:gd name="connsiteX0" fmla="*/ 122959 w 136803"/>
                  <a:gd name="connsiteY0" fmla="*/ 219942 h 272418"/>
                  <a:gd name="connsiteX1" fmla="*/ 122059 w 136803"/>
                  <a:gd name="connsiteY1" fmla="*/ 216847 h 272418"/>
                  <a:gd name="connsiteX2" fmla="*/ 126126 w 136803"/>
                  <a:gd name="connsiteY2" fmla="*/ 199740 h 272418"/>
                  <a:gd name="connsiteX3" fmla="*/ 136327 w 136803"/>
                  <a:gd name="connsiteY3" fmla="*/ 100251 h 272418"/>
                  <a:gd name="connsiteX4" fmla="*/ 133146 w 136803"/>
                  <a:gd name="connsiteY4" fmla="*/ 82044 h 272418"/>
                  <a:gd name="connsiteX5" fmla="*/ 128693 w 136803"/>
                  <a:gd name="connsiteY5" fmla="*/ 52269 h 272418"/>
                  <a:gd name="connsiteX6" fmla="*/ 110686 w 136803"/>
                  <a:gd name="connsiteY6" fmla="*/ 36724 h 272418"/>
                  <a:gd name="connsiteX7" fmla="*/ 104809 w 136803"/>
                  <a:gd name="connsiteY7" fmla="*/ 56684 h 272418"/>
                  <a:gd name="connsiteX8" fmla="*/ 104233 w 136803"/>
                  <a:gd name="connsiteY8" fmla="*/ 59732 h 272418"/>
                  <a:gd name="connsiteX9" fmla="*/ 92717 w 136803"/>
                  <a:gd name="connsiteY9" fmla="*/ 86130 h 272418"/>
                  <a:gd name="connsiteX10" fmla="*/ 88140 w 136803"/>
                  <a:gd name="connsiteY10" fmla="*/ 96541 h 272418"/>
                  <a:gd name="connsiteX11" fmla="*/ 65409 w 136803"/>
                  <a:gd name="connsiteY11" fmla="*/ 87102 h 272418"/>
                  <a:gd name="connsiteX12" fmla="*/ 52569 w 136803"/>
                  <a:gd name="connsiteY12" fmla="*/ 76991 h 272418"/>
                  <a:gd name="connsiteX13" fmla="*/ 41363 w 136803"/>
                  <a:gd name="connsiteY13" fmla="*/ 69833 h 272418"/>
                  <a:gd name="connsiteX14" fmla="*/ 50817 w 136803"/>
                  <a:gd name="connsiteY14" fmla="*/ 57217 h 272418"/>
                  <a:gd name="connsiteX15" fmla="*/ 66485 w 136803"/>
                  <a:gd name="connsiteY15" fmla="*/ 586 h 272418"/>
                  <a:gd name="connsiteX16" fmla="*/ 33657 w 136803"/>
                  <a:gd name="connsiteY16" fmla="*/ 18284 h 272418"/>
                  <a:gd name="connsiteX17" fmla="*/ 7345 w 136803"/>
                  <a:gd name="connsiteY17" fmla="*/ 147267 h 272418"/>
                  <a:gd name="connsiteX18" fmla="*/ 48778 w 136803"/>
                  <a:gd name="connsiteY18" fmla="*/ 266858 h 272418"/>
                  <a:gd name="connsiteX19" fmla="*/ 54303 w 136803"/>
                  <a:gd name="connsiteY19" fmla="*/ 270263 h 272418"/>
                  <a:gd name="connsiteX20" fmla="*/ 56927 w 136803"/>
                  <a:gd name="connsiteY20" fmla="*/ 249641 h 272418"/>
                  <a:gd name="connsiteX21" fmla="*/ 91350 w 136803"/>
                  <a:gd name="connsiteY21" fmla="*/ 229991 h 272418"/>
                  <a:gd name="connsiteX22" fmla="*/ 88774 w 136803"/>
                  <a:gd name="connsiteY22" fmla="*/ 266867 h 272418"/>
                  <a:gd name="connsiteX23" fmla="*/ 108752 w 136803"/>
                  <a:gd name="connsiteY23" fmla="*/ 270082 h 272418"/>
                  <a:gd name="connsiteX24" fmla="*/ 122959 w 136803"/>
                  <a:gd name="connsiteY24" fmla="*/ 219942 h 27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803" h="272418">
                    <a:moveTo>
                      <a:pt x="122959" y="219942"/>
                    </a:moveTo>
                    <a:cubicBezTo>
                      <a:pt x="122202" y="219042"/>
                      <a:pt x="121902" y="218009"/>
                      <a:pt x="122059" y="216847"/>
                    </a:cubicBezTo>
                    <a:cubicBezTo>
                      <a:pt x="126979" y="211989"/>
                      <a:pt x="127998" y="206207"/>
                      <a:pt x="126126" y="199740"/>
                    </a:cubicBezTo>
                    <a:cubicBezTo>
                      <a:pt x="132803" y="166912"/>
                      <a:pt x="131765" y="133298"/>
                      <a:pt x="136327" y="100251"/>
                    </a:cubicBezTo>
                    <a:cubicBezTo>
                      <a:pt x="138899" y="93550"/>
                      <a:pt x="130074" y="88883"/>
                      <a:pt x="133146" y="82044"/>
                    </a:cubicBezTo>
                    <a:cubicBezTo>
                      <a:pt x="134079" y="71729"/>
                      <a:pt x="126741" y="62704"/>
                      <a:pt x="128693" y="52269"/>
                    </a:cubicBezTo>
                    <a:cubicBezTo>
                      <a:pt x="125745" y="43406"/>
                      <a:pt x="120525" y="34357"/>
                      <a:pt x="110686" y="36724"/>
                    </a:cubicBezTo>
                    <a:cubicBezTo>
                      <a:pt x="101814" y="38858"/>
                      <a:pt x="101018" y="48202"/>
                      <a:pt x="104809" y="56684"/>
                    </a:cubicBezTo>
                    <a:cubicBezTo>
                      <a:pt x="105176" y="57508"/>
                      <a:pt x="108362" y="58065"/>
                      <a:pt x="104233" y="59732"/>
                    </a:cubicBezTo>
                    <a:cubicBezTo>
                      <a:pt x="85740" y="67190"/>
                      <a:pt x="84792" y="68052"/>
                      <a:pt x="92717" y="86130"/>
                    </a:cubicBezTo>
                    <a:cubicBezTo>
                      <a:pt x="96189" y="94055"/>
                      <a:pt x="92912" y="93993"/>
                      <a:pt x="88140" y="96541"/>
                    </a:cubicBezTo>
                    <a:cubicBezTo>
                      <a:pt x="81073" y="100318"/>
                      <a:pt x="67914" y="95355"/>
                      <a:pt x="65409" y="87102"/>
                    </a:cubicBezTo>
                    <a:cubicBezTo>
                      <a:pt x="63447" y="80625"/>
                      <a:pt x="58965" y="77548"/>
                      <a:pt x="52569" y="76991"/>
                    </a:cubicBezTo>
                    <a:cubicBezTo>
                      <a:pt x="47516" y="76553"/>
                      <a:pt x="42244" y="77382"/>
                      <a:pt x="41363" y="69833"/>
                    </a:cubicBezTo>
                    <a:cubicBezTo>
                      <a:pt x="40468" y="62156"/>
                      <a:pt x="45402" y="60189"/>
                      <a:pt x="50817" y="57217"/>
                    </a:cubicBezTo>
                    <a:cubicBezTo>
                      <a:pt x="73991" y="44487"/>
                      <a:pt x="78963" y="25832"/>
                      <a:pt x="66485" y="586"/>
                    </a:cubicBezTo>
                    <a:cubicBezTo>
                      <a:pt x="50159" y="-3533"/>
                      <a:pt x="46216" y="15302"/>
                      <a:pt x="33657" y="18284"/>
                    </a:cubicBezTo>
                    <a:cubicBezTo>
                      <a:pt x="9783" y="58189"/>
                      <a:pt x="-11772" y="98208"/>
                      <a:pt x="7345" y="147267"/>
                    </a:cubicBezTo>
                    <a:cubicBezTo>
                      <a:pt x="22666" y="186576"/>
                      <a:pt x="30548" y="228529"/>
                      <a:pt x="48778" y="266858"/>
                    </a:cubicBezTo>
                    <a:cubicBezTo>
                      <a:pt x="50326" y="268444"/>
                      <a:pt x="52198" y="269577"/>
                      <a:pt x="54303" y="270263"/>
                    </a:cubicBezTo>
                    <a:cubicBezTo>
                      <a:pt x="59346" y="260719"/>
                      <a:pt x="59346" y="260719"/>
                      <a:pt x="56927" y="249641"/>
                    </a:cubicBezTo>
                    <a:cubicBezTo>
                      <a:pt x="80349" y="265481"/>
                      <a:pt x="84416" y="245088"/>
                      <a:pt x="91350" y="229991"/>
                    </a:cubicBezTo>
                    <a:cubicBezTo>
                      <a:pt x="83702" y="242212"/>
                      <a:pt x="87726" y="255509"/>
                      <a:pt x="88774" y="266867"/>
                    </a:cubicBezTo>
                    <a:cubicBezTo>
                      <a:pt x="89731" y="277235"/>
                      <a:pt x="101623" y="269858"/>
                      <a:pt x="108752" y="270082"/>
                    </a:cubicBezTo>
                    <a:cubicBezTo>
                      <a:pt x="122154" y="255828"/>
                      <a:pt x="123373" y="238116"/>
                      <a:pt x="122959" y="219942"/>
                    </a:cubicBezTo>
                    <a:close/>
                  </a:path>
                </a:pathLst>
              </a:custGeom>
              <a:solidFill>
                <a:srgbClr val="A4CC65"/>
              </a:solidFill>
              <a:ln w="4763" cap="flat">
                <a:noFill/>
                <a:prstDash val="solid"/>
                <a:miter/>
              </a:ln>
            </p:spPr>
            <p:txBody>
              <a:bodyPr rtlCol="0" anchor="ctr"/>
              <a:lstStyle/>
              <a:p>
                <a:endParaRPr lang="en-US"/>
              </a:p>
            </p:txBody>
          </p:sp>
          <p:sp>
            <p:nvSpPr>
              <p:cNvPr id="1478" name="Freeform: Shape 1477">
                <a:extLst>
                  <a:ext uri="{FF2B5EF4-FFF2-40B4-BE49-F238E27FC236}">
                    <a16:creationId xmlns:a16="http://schemas.microsoft.com/office/drawing/2014/main" id="{44DA3E19-5395-BC43-30B9-67F2D00E3B5A}"/>
                  </a:ext>
                </a:extLst>
              </p:cNvPr>
              <p:cNvSpPr/>
              <p:nvPr/>
            </p:nvSpPr>
            <p:spPr>
              <a:xfrm>
                <a:off x="2323404" y="195269"/>
                <a:ext cx="197189" cy="231912"/>
              </a:xfrm>
              <a:custGeom>
                <a:avLst/>
                <a:gdLst>
                  <a:gd name="connsiteX0" fmla="*/ 0 w 197189"/>
                  <a:gd name="connsiteY0" fmla="*/ 169457 h 231912"/>
                  <a:gd name="connsiteX1" fmla="*/ 25898 w 197189"/>
                  <a:gd name="connsiteY1" fmla="*/ 163846 h 231912"/>
                  <a:gd name="connsiteX2" fmla="*/ 35990 w 197189"/>
                  <a:gd name="connsiteY2" fmla="*/ 166628 h 231912"/>
                  <a:gd name="connsiteX3" fmla="*/ 23832 w 197189"/>
                  <a:gd name="connsiteY3" fmla="*/ 193993 h 231912"/>
                  <a:gd name="connsiteX4" fmla="*/ 17464 w 197189"/>
                  <a:gd name="connsiteY4" fmla="*/ 200284 h 231912"/>
                  <a:gd name="connsiteX5" fmla="*/ 26408 w 197189"/>
                  <a:gd name="connsiteY5" fmla="*/ 204604 h 231912"/>
                  <a:gd name="connsiteX6" fmla="*/ 45829 w 197189"/>
                  <a:gd name="connsiteY6" fmla="*/ 170309 h 231912"/>
                  <a:gd name="connsiteX7" fmla="*/ 63251 w 197189"/>
                  <a:gd name="connsiteY7" fmla="*/ 199032 h 231912"/>
                  <a:gd name="connsiteX8" fmla="*/ 96188 w 197189"/>
                  <a:gd name="connsiteY8" fmla="*/ 231912 h 231912"/>
                  <a:gd name="connsiteX9" fmla="*/ 118153 w 197189"/>
                  <a:gd name="connsiteY9" fmla="*/ 208671 h 231912"/>
                  <a:gd name="connsiteX10" fmla="*/ 105837 w 197189"/>
                  <a:gd name="connsiteY10" fmla="*/ 199084 h 231912"/>
                  <a:gd name="connsiteX11" fmla="*/ 128797 w 197189"/>
                  <a:gd name="connsiteY11" fmla="*/ 189197 h 231912"/>
                  <a:gd name="connsiteX12" fmla="*/ 141189 w 197189"/>
                  <a:gd name="connsiteY12" fmla="*/ 169614 h 231912"/>
                  <a:gd name="connsiteX13" fmla="*/ 122730 w 197189"/>
                  <a:gd name="connsiteY13" fmla="*/ 174229 h 231912"/>
                  <a:gd name="connsiteX14" fmla="*/ 170064 w 197189"/>
                  <a:gd name="connsiteY14" fmla="*/ 115731 h 231912"/>
                  <a:gd name="connsiteX15" fmla="*/ 181675 w 197189"/>
                  <a:gd name="connsiteY15" fmla="*/ 112135 h 231912"/>
                  <a:gd name="connsiteX16" fmla="*/ 181327 w 197189"/>
                  <a:gd name="connsiteY16" fmla="*/ 106030 h 231912"/>
                  <a:gd name="connsiteX17" fmla="*/ 175236 w 197189"/>
                  <a:gd name="connsiteY17" fmla="*/ 104391 h 231912"/>
                  <a:gd name="connsiteX18" fmla="*/ 81262 w 197189"/>
                  <a:gd name="connsiteY18" fmla="*/ 132976 h 231912"/>
                  <a:gd name="connsiteX19" fmla="*/ 129497 w 197189"/>
                  <a:gd name="connsiteY19" fmla="*/ 97667 h 231912"/>
                  <a:gd name="connsiteX20" fmla="*/ 136550 w 197189"/>
                  <a:gd name="connsiteY20" fmla="*/ 92752 h 231912"/>
                  <a:gd name="connsiteX21" fmla="*/ 186561 w 197189"/>
                  <a:gd name="connsiteY21" fmla="*/ 51532 h 231912"/>
                  <a:gd name="connsiteX22" fmla="*/ 187538 w 197189"/>
                  <a:gd name="connsiteY22" fmla="*/ 2741 h 231912"/>
                  <a:gd name="connsiteX23" fmla="*/ 182013 w 197189"/>
                  <a:gd name="connsiteY23" fmla="*/ 16 h 231912"/>
                  <a:gd name="connsiteX24" fmla="*/ 170964 w 197189"/>
                  <a:gd name="connsiteY24" fmla="*/ 4798 h 231912"/>
                  <a:gd name="connsiteX25" fmla="*/ 169431 w 197189"/>
                  <a:gd name="connsiteY25" fmla="*/ 10594 h 231912"/>
                  <a:gd name="connsiteX26" fmla="*/ 167597 w 197189"/>
                  <a:gd name="connsiteY26" fmla="*/ 31511 h 231912"/>
                  <a:gd name="connsiteX27" fmla="*/ 150076 w 197189"/>
                  <a:gd name="connsiteY27" fmla="*/ 40526 h 231912"/>
                  <a:gd name="connsiteX28" fmla="*/ 142732 w 197189"/>
                  <a:gd name="connsiteY28" fmla="*/ 39002 h 231912"/>
                  <a:gd name="connsiteX29" fmla="*/ 115281 w 197189"/>
                  <a:gd name="connsiteY29" fmla="*/ 24481 h 231912"/>
                  <a:gd name="connsiteX30" fmla="*/ 100265 w 197189"/>
                  <a:gd name="connsiteY30" fmla="*/ 24858 h 231912"/>
                  <a:gd name="connsiteX31" fmla="*/ 71847 w 197189"/>
                  <a:gd name="connsiteY31" fmla="*/ 55223 h 231912"/>
                  <a:gd name="connsiteX32" fmla="*/ 53521 w 197189"/>
                  <a:gd name="connsiteY32" fmla="*/ 79669 h 231912"/>
                  <a:gd name="connsiteX33" fmla="*/ 41000 w 197189"/>
                  <a:gd name="connsiteY33" fmla="*/ 100129 h 231912"/>
                  <a:gd name="connsiteX34" fmla="*/ 62613 w 197189"/>
                  <a:gd name="connsiteY34" fmla="*/ 105072 h 231912"/>
                  <a:gd name="connsiteX35" fmla="*/ 46349 w 197189"/>
                  <a:gd name="connsiteY35" fmla="*/ 127180 h 231912"/>
                  <a:gd name="connsiteX36" fmla="*/ 31337 w 197189"/>
                  <a:gd name="connsiteY36" fmla="*/ 111397 h 231912"/>
                  <a:gd name="connsiteX37" fmla="*/ 19869 w 197189"/>
                  <a:gd name="connsiteY37" fmla="*/ 129685 h 231912"/>
                  <a:gd name="connsiteX38" fmla="*/ 0 w 197189"/>
                  <a:gd name="connsiteY38" fmla="*/ 169457 h 23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7189" h="231912">
                    <a:moveTo>
                      <a:pt x="0" y="169457"/>
                    </a:moveTo>
                    <a:cubicBezTo>
                      <a:pt x="9606" y="172186"/>
                      <a:pt x="15878" y="159693"/>
                      <a:pt x="25898" y="163846"/>
                    </a:cubicBezTo>
                    <a:cubicBezTo>
                      <a:pt x="29099" y="165170"/>
                      <a:pt x="32618" y="165723"/>
                      <a:pt x="35990" y="166628"/>
                    </a:cubicBezTo>
                    <a:cubicBezTo>
                      <a:pt x="32094" y="175838"/>
                      <a:pt x="28756" y="185368"/>
                      <a:pt x="23832" y="193993"/>
                    </a:cubicBezTo>
                    <a:cubicBezTo>
                      <a:pt x="22870" y="195679"/>
                      <a:pt x="16574" y="195955"/>
                      <a:pt x="17464" y="200284"/>
                    </a:cubicBezTo>
                    <a:cubicBezTo>
                      <a:pt x="18288" y="204270"/>
                      <a:pt x="22636" y="205290"/>
                      <a:pt x="26408" y="204604"/>
                    </a:cubicBezTo>
                    <a:cubicBezTo>
                      <a:pt x="45863" y="201065"/>
                      <a:pt x="50640" y="188369"/>
                      <a:pt x="45829" y="170309"/>
                    </a:cubicBezTo>
                    <a:cubicBezTo>
                      <a:pt x="59193" y="176377"/>
                      <a:pt x="63922" y="184854"/>
                      <a:pt x="63251" y="199032"/>
                    </a:cubicBezTo>
                    <a:cubicBezTo>
                      <a:pt x="62308" y="218901"/>
                      <a:pt x="75219" y="228069"/>
                      <a:pt x="96188" y="231912"/>
                    </a:cubicBezTo>
                    <a:cubicBezTo>
                      <a:pt x="82772" y="214029"/>
                      <a:pt x="82772" y="214029"/>
                      <a:pt x="118153" y="208671"/>
                    </a:cubicBezTo>
                    <a:cubicBezTo>
                      <a:pt x="119586" y="198022"/>
                      <a:pt x="108461" y="206337"/>
                      <a:pt x="105837" y="199084"/>
                    </a:cubicBezTo>
                    <a:cubicBezTo>
                      <a:pt x="111371" y="192045"/>
                      <a:pt x="118686" y="190174"/>
                      <a:pt x="128797" y="189197"/>
                    </a:cubicBezTo>
                    <a:cubicBezTo>
                      <a:pt x="133907" y="188702"/>
                      <a:pt x="142122" y="179415"/>
                      <a:pt x="141189" y="169614"/>
                    </a:cubicBezTo>
                    <a:cubicBezTo>
                      <a:pt x="132788" y="165242"/>
                      <a:pt x="130911" y="178696"/>
                      <a:pt x="122730" y="174229"/>
                    </a:cubicBezTo>
                    <a:cubicBezTo>
                      <a:pt x="121191" y="141039"/>
                      <a:pt x="147628" y="129966"/>
                      <a:pt x="170064" y="115731"/>
                    </a:cubicBezTo>
                    <a:cubicBezTo>
                      <a:pt x="174784" y="117274"/>
                      <a:pt x="178580" y="115845"/>
                      <a:pt x="181675" y="112135"/>
                    </a:cubicBezTo>
                    <a:cubicBezTo>
                      <a:pt x="182661" y="110035"/>
                      <a:pt x="182537" y="107997"/>
                      <a:pt x="181327" y="106030"/>
                    </a:cubicBezTo>
                    <a:cubicBezTo>
                      <a:pt x="179456" y="104910"/>
                      <a:pt x="177408" y="104401"/>
                      <a:pt x="175236" y="104391"/>
                    </a:cubicBezTo>
                    <a:cubicBezTo>
                      <a:pt x="143332" y="111268"/>
                      <a:pt x="114510" y="128123"/>
                      <a:pt x="81262" y="132976"/>
                    </a:cubicBezTo>
                    <a:cubicBezTo>
                      <a:pt x="90835" y="112149"/>
                      <a:pt x="112476" y="107963"/>
                      <a:pt x="129497" y="97667"/>
                    </a:cubicBezTo>
                    <a:cubicBezTo>
                      <a:pt x="132083" y="96290"/>
                      <a:pt x="135984" y="95038"/>
                      <a:pt x="136550" y="92752"/>
                    </a:cubicBezTo>
                    <a:cubicBezTo>
                      <a:pt x="143061" y="66501"/>
                      <a:pt x="167054" y="61781"/>
                      <a:pt x="186561" y="51532"/>
                    </a:cubicBezTo>
                    <a:cubicBezTo>
                      <a:pt x="191743" y="35387"/>
                      <a:pt x="207088" y="19419"/>
                      <a:pt x="187538" y="2741"/>
                    </a:cubicBezTo>
                    <a:cubicBezTo>
                      <a:pt x="185890" y="1436"/>
                      <a:pt x="184037" y="559"/>
                      <a:pt x="182013" y="16"/>
                    </a:cubicBezTo>
                    <a:cubicBezTo>
                      <a:pt x="177551" y="-188"/>
                      <a:pt x="173917" y="1531"/>
                      <a:pt x="170964" y="4798"/>
                    </a:cubicBezTo>
                    <a:cubicBezTo>
                      <a:pt x="169869" y="6570"/>
                      <a:pt x="169340" y="8503"/>
                      <a:pt x="169431" y="10594"/>
                    </a:cubicBezTo>
                    <a:cubicBezTo>
                      <a:pt x="173231" y="17947"/>
                      <a:pt x="178189" y="25410"/>
                      <a:pt x="167597" y="31511"/>
                    </a:cubicBezTo>
                    <a:cubicBezTo>
                      <a:pt x="162106" y="35216"/>
                      <a:pt x="156305" y="38326"/>
                      <a:pt x="150076" y="40526"/>
                    </a:cubicBezTo>
                    <a:cubicBezTo>
                      <a:pt x="147380" y="41479"/>
                      <a:pt x="142546" y="42393"/>
                      <a:pt x="142732" y="39002"/>
                    </a:cubicBezTo>
                    <a:cubicBezTo>
                      <a:pt x="144089" y="13790"/>
                      <a:pt x="125821" y="26320"/>
                      <a:pt x="115281" y="24481"/>
                    </a:cubicBezTo>
                    <a:cubicBezTo>
                      <a:pt x="110380" y="23624"/>
                      <a:pt x="105199" y="22029"/>
                      <a:pt x="100265" y="24858"/>
                    </a:cubicBezTo>
                    <a:cubicBezTo>
                      <a:pt x="83972" y="28610"/>
                      <a:pt x="79315" y="43227"/>
                      <a:pt x="71847" y="55223"/>
                    </a:cubicBezTo>
                    <a:cubicBezTo>
                      <a:pt x="65737" y="63372"/>
                      <a:pt x="59631" y="71521"/>
                      <a:pt x="53521" y="79669"/>
                    </a:cubicBezTo>
                    <a:cubicBezTo>
                      <a:pt x="49730" y="86718"/>
                      <a:pt x="40819" y="90637"/>
                      <a:pt x="41000" y="100129"/>
                    </a:cubicBezTo>
                    <a:cubicBezTo>
                      <a:pt x="45296" y="112683"/>
                      <a:pt x="51916" y="116212"/>
                      <a:pt x="62613" y="105072"/>
                    </a:cubicBezTo>
                    <a:cubicBezTo>
                      <a:pt x="58464" y="113207"/>
                      <a:pt x="54378" y="120603"/>
                      <a:pt x="46349" y="127180"/>
                    </a:cubicBezTo>
                    <a:cubicBezTo>
                      <a:pt x="46025" y="117064"/>
                      <a:pt x="46292" y="105820"/>
                      <a:pt x="31337" y="111397"/>
                    </a:cubicBezTo>
                    <a:cubicBezTo>
                      <a:pt x="25565" y="116269"/>
                      <a:pt x="20636" y="121674"/>
                      <a:pt x="19869" y="129685"/>
                    </a:cubicBezTo>
                    <a:cubicBezTo>
                      <a:pt x="11640" y="142144"/>
                      <a:pt x="3329" y="154555"/>
                      <a:pt x="0" y="169457"/>
                    </a:cubicBezTo>
                    <a:close/>
                  </a:path>
                </a:pathLst>
              </a:custGeom>
              <a:solidFill>
                <a:srgbClr val="A4CC68"/>
              </a:solidFill>
              <a:ln w="4763" cap="flat">
                <a:noFill/>
                <a:prstDash val="solid"/>
                <a:miter/>
              </a:ln>
            </p:spPr>
            <p:txBody>
              <a:bodyPr rtlCol="0" anchor="ctr"/>
              <a:lstStyle/>
              <a:p>
                <a:endParaRPr lang="en-US"/>
              </a:p>
            </p:txBody>
          </p:sp>
          <p:sp>
            <p:nvSpPr>
              <p:cNvPr id="1479" name="Freeform: Shape 1478">
                <a:extLst>
                  <a:ext uri="{FF2B5EF4-FFF2-40B4-BE49-F238E27FC236}">
                    <a16:creationId xmlns:a16="http://schemas.microsoft.com/office/drawing/2014/main" id="{2CDEBF99-CD8B-C6FF-42F3-F35ACD710633}"/>
                  </a:ext>
                </a:extLst>
              </p:cNvPr>
              <p:cNvSpPr/>
              <p:nvPr/>
            </p:nvSpPr>
            <p:spPr>
              <a:xfrm>
                <a:off x="2856074" y="257695"/>
                <a:ext cx="170559" cy="279516"/>
              </a:xfrm>
              <a:custGeom>
                <a:avLst/>
                <a:gdLst>
                  <a:gd name="connsiteX0" fmla="*/ 128475 w 170559"/>
                  <a:gd name="connsiteY0" fmla="*/ 253954 h 279516"/>
                  <a:gd name="connsiteX1" fmla="*/ 123131 w 170559"/>
                  <a:gd name="connsiteY1" fmla="*/ 274542 h 279516"/>
                  <a:gd name="connsiteX2" fmla="*/ 145896 w 170559"/>
                  <a:gd name="connsiteY2" fmla="*/ 272695 h 279516"/>
                  <a:gd name="connsiteX3" fmla="*/ 161907 w 170559"/>
                  <a:gd name="connsiteY3" fmla="*/ 262112 h 279516"/>
                  <a:gd name="connsiteX4" fmla="*/ 166846 w 170559"/>
                  <a:gd name="connsiteY4" fmla="*/ 221407 h 279516"/>
                  <a:gd name="connsiteX5" fmla="*/ 165198 w 170559"/>
                  <a:gd name="connsiteY5" fmla="*/ 215502 h 279516"/>
                  <a:gd name="connsiteX6" fmla="*/ 169113 w 170559"/>
                  <a:gd name="connsiteY6" fmla="*/ 201848 h 279516"/>
                  <a:gd name="connsiteX7" fmla="*/ 165470 w 170559"/>
                  <a:gd name="connsiteY7" fmla="*/ 180393 h 279516"/>
                  <a:gd name="connsiteX8" fmla="*/ 156145 w 170559"/>
                  <a:gd name="connsiteY8" fmla="*/ 162009 h 279516"/>
                  <a:gd name="connsiteX9" fmla="*/ 143043 w 170559"/>
                  <a:gd name="connsiteY9" fmla="*/ 176859 h 279516"/>
                  <a:gd name="connsiteX10" fmla="*/ 126941 w 170559"/>
                  <a:gd name="connsiteY10" fmla="*/ 145736 h 279516"/>
                  <a:gd name="connsiteX11" fmla="*/ 139304 w 170559"/>
                  <a:gd name="connsiteY11" fmla="*/ 121114 h 279516"/>
                  <a:gd name="connsiteX12" fmla="*/ 124022 w 170559"/>
                  <a:gd name="connsiteY12" fmla="*/ 94315 h 279516"/>
                  <a:gd name="connsiteX13" fmla="*/ 121907 w 170559"/>
                  <a:gd name="connsiteY13" fmla="*/ 91334 h 279516"/>
                  <a:gd name="connsiteX14" fmla="*/ 91056 w 170559"/>
                  <a:gd name="connsiteY14" fmla="*/ 48881 h 279516"/>
                  <a:gd name="connsiteX15" fmla="*/ 81545 w 170559"/>
                  <a:gd name="connsiteY15" fmla="*/ 40056 h 279516"/>
                  <a:gd name="connsiteX16" fmla="*/ 52122 w 170559"/>
                  <a:gd name="connsiteY16" fmla="*/ 16596 h 279516"/>
                  <a:gd name="connsiteX17" fmla="*/ 43473 w 170559"/>
                  <a:gd name="connsiteY17" fmla="*/ 11100 h 279516"/>
                  <a:gd name="connsiteX18" fmla="*/ 27381 w 170559"/>
                  <a:gd name="connsiteY18" fmla="*/ 261 h 279516"/>
                  <a:gd name="connsiteX19" fmla="*/ 17356 w 170559"/>
                  <a:gd name="connsiteY19" fmla="*/ 2899 h 279516"/>
                  <a:gd name="connsiteX20" fmla="*/ 16584 w 170559"/>
                  <a:gd name="connsiteY20" fmla="*/ 12986 h 279516"/>
                  <a:gd name="connsiteX21" fmla="*/ 8002 w 170559"/>
                  <a:gd name="connsiteY21" fmla="*/ 42042 h 279516"/>
                  <a:gd name="connsiteX22" fmla="*/ 4407 w 170559"/>
                  <a:gd name="connsiteY22" fmla="*/ 47476 h 279516"/>
                  <a:gd name="connsiteX23" fmla="*/ 10417 w 170559"/>
                  <a:gd name="connsiteY23" fmla="*/ 78285 h 279516"/>
                  <a:gd name="connsiteX24" fmla="*/ 43378 w 170559"/>
                  <a:gd name="connsiteY24" fmla="*/ 113970 h 279516"/>
                  <a:gd name="connsiteX25" fmla="*/ 81569 w 170559"/>
                  <a:gd name="connsiteY25" fmla="*/ 93391 h 279516"/>
                  <a:gd name="connsiteX26" fmla="*/ 96080 w 170559"/>
                  <a:gd name="connsiteY26" fmla="*/ 124252 h 279516"/>
                  <a:gd name="connsiteX27" fmla="*/ 97547 w 170559"/>
                  <a:gd name="connsiteY27" fmla="*/ 131405 h 279516"/>
                  <a:gd name="connsiteX28" fmla="*/ 95009 w 170559"/>
                  <a:gd name="connsiteY28" fmla="*/ 175397 h 279516"/>
                  <a:gd name="connsiteX29" fmla="*/ 106605 w 170559"/>
                  <a:gd name="connsiteY29" fmla="*/ 193918 h 279516"/>
                  <a:gd name="connsiteX30" fmla="*/ 109067 w 170559"/>
                  <a:gd name="connsiteY30" fmla="*/ 210053 h 279516"/>
                  <a:gd name="connsiteX31" fmla="*/ 119907 w 170559"/>
                  <a:gd name="connsiteY31" fmla="*/ 232661 h 279516"/>
                  <a:gd name="connsiteX32" fmla="*/ 128475 w 170559"/>
                  <a:gd name="connsiteY32" fmla="*/ 253954 h 27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0559" h="279516">
                    <a:moveTo>
                      <a:pt x="128475" y="253954"/>
                    </a:moveTo>
                    <a:cubicBezTo>
                      <a:pt x="123474" y="259979"/>
                      <a:pt x="124069" y="267461"/>
                      <a:pt x="123131" y="274542"/>
                    </a:cubicBezTo>
                    <a:cubicBezTo>
                      <a:pt x="129994" y="267961"/>
                      <a:pt x="138723" y="290078"/>
                      <a:pt x="145896" y="272695"/>
                    </a:cubicBezTo>
                    <a:cubicBezTo>
                      <a:pt x="147915" y="267799"/>
                      <a:pt x="156392" y="265565"/>
                      <a:pt x="161907" y="262112"/>
                    </a:cubicBezTo>
                    <a:cubicBezTo>
                      <a:pt x="165546" y="248834"/>
                      <a:pt x="154711" y="233818"/>
                      <a:pt x="166846" y="221407"/>
                    </a:cubicBezTo>
                    <a:cubicBezTo>
                      <a:pt x="167956" y="220269"/>
                      <a:pt x="166918" y="216526"/>
                      <a:pt x="165198" y="215502"/>
                    </a:cubicBezTo>
                    <a:cubicBezTo>
                      <a:pt x="148958" y="205820"/>
                      <a:pt x="167627" y="206315"/>
                      <a:pt x="169113" y="201848"/>
                    </a:cubicBezTo>
                    <a:cubicBezTo>
                      <a:pt x="174156" y="193628"/>
                      <a:pt x="164303" y="187951"/>
                      <a:pt x="165470" y="180393"/>
                    </a:cubicBezTo>
                    <a:cubicBezTo>
                      <a:pt x="162360" y="174263"/>
                      <a:pt x="159255" y="168139"/>
                      <a:pt x="156145" y="162009"/>
                    </a:cubicBezTo>
                    <a:cubicBezTo>
                      <a:pt x="149134" y="162400"/>
                      <a:pt x="147439" y="168196"/>
                      <a:pt x="143043" y="176859"/>
                    </a:cubicBezTo>
                    <a:cubicBezTo>
                      <a:pt x="145534" y="159280"/>
                      <a:pt x="132618" y="154780"/>
                      <a:pt x="126941" y="145736"/>
                    </a:cubicBezTo>
                    <a:cubicBezTo>
                      <a:pt x="121388" y="136897"/>
                      <a:pt x="134466" y="129305"/>
                      <a:pt x="139304" y="121114"/>
                    </a:cubicBezTo>
                    <a:cubicBezTo>
                      <a:pt x="133890" y="112346"/>
                      <a:pt x="132023" y="101578"/>
                      <a:pt x="124022" y="94315"/>
                    </a:cubicBezTo>
                    <a:cubicBezTo>
                      <a:pt x="122921" y="93601"/>
                      <a:pt x="122217" y="92605"/>
                      <a:pt x="121907" y="91334"/>
                    </a:cubicBezTo>
                    <a:cubicBezTo>
                      <a:pt x="113487" y="75827"/>
                      <a:pt x="101014" y="63268"/>
                      <a:pt x="91056" y="48881"/>
                    </a:cubicBezTo>
                    <a:cubicBezTo>
                      <a:pt x="88231" y="45566"/>
                      <a:pt x="84821" y="42880"/>
                      <a:pt x="81545" y="40056"/>
                    </a:cubicBezTo>
                    <a:cubicBezTo>
                      <a:pt x="71582" y="32446"/>
                      <a:pt x="64852" y="20744"/>
                      <a:pt x="52122" y="16596"/>
                    </a:cubicBezTo>
                    <a:cubicBezTo>
                      <a:pt x="49241" y="14762"/>
                      <a:pt x="46355" y="12929"/>
                      <a:pt x="43473" y="11100"/>
                    </a:cubicBezTo>
                    <a:cubicBezTo>
                      <a:pt x="37392" y="8566"/>
                      <a:pt x="34487" y="1370"/>
                      <a:pt x="27381" y="261"/>
                    </a:cubicBezTo>
                    <a:cubicBezTo>
                      <a:pt x="23562" y="-335"/>
                      <a:pt x="19942" y="-87"/>
                      <a:pt x="17356" y="2899"/>
                    </a:cubicBezTo>
                    <a:cubicBezTo>
                      <a:pt x="14741" y="5918"/>
                      <a:pt x="13960" y="10881"/>
                      <a:pt x="16584" y="12986"/>
                    </a:cubicBezTo>
                    <a:cubicBezTo>
                      <a:pt x="38063" y="30179"/>
                      <a:pt x="19909" y="34984"/>
                      <a:pt x="8002" y="42042"/>
                    </a:cubicBezTo>
                    <a:cubicBezTo>
                      <a:pt x="6236" y="43090"/>
                      <a:pt x="5421" y="45514"/>
                      <a:pt x="4407" y="47476"/>
                    </a:cubicBezTo>
                    <a:cubicBezTo>
                      <a:pt x="635" y="58868"/>
                      <a:pt x="-5575" y="70760"/>
                      <a:pt x="10417" y="78285"/>
                    </a:cubicBezTo>
                    <a:cubicBezTo>
                      <a:pt x="32096" y="80271"/>
                      <a:pt x="31301" y="103073"/>
                      <a:pt x="43378" y="113970"/>
                    </a:cubicBezTo>
                    <a:cubicBezTo>
                      <a:pt x="59923" y="114151"/>
                      <a:pt x="80535" y="122300"/>
                      <a:pt x="81569" y="93391"/>
                    </a:cubicBezTo>
                    <a:cubicBezTo>
                      <a:pt x="88551" y="103440"/>
                      <a:pt x="96252" y="111998"/>
                      <a:pt x="96080" y="124252"/>
                    </a:cubicBezTo>
                    <a:cubicBezTo>
                      <a:pt x="96047" y="126548"/>
                      <a:pt x="100847" y="128991"/>
                      <a:pt x="97547" y="131405"/>
                    </a:cubicBezTo>
                    <a:cubicBezTo>
                      <a:pt x="78749" y="145160"/>
                      <a:pt x="94646" y="160714"/>
                      <a:pt x="95009" y="175397"/>
                    </a:cubicBezTo>
                    <a:cubicBezTo>
                      <a:pt x="95213" y="183664"/>
                      <a:pt x="96494" y="191084"/>
                      <a:pt x="106605" y="193918"/>
                    </a:cubicBezTo>
                    <a:cubicBezTo>
                      <a:pt x="117826" y="197061"/>
                      <a:pt x="108253" y="204615"/>
                      <a:pt x="109067" y="210053"/>
                    </a:cubicBezTo>
                    <a:cubicBezTo>
                      <a:pt x="109105" y="219317"/>
                      <a:pt x="114535" y="225979"/>
                      <a:pt x="119907" y="232661"/>
                    </a:cubicBezTo>
                    <a:cubicBezTo>
                      <a:pt x="124193" y="239176"/>
                      <a:pt x="130680" y="244801"/>
                      <a:pt x="128475" y="253954"/>
                    </a:cubicBezTo>
                    <a:close/>
                  </a:path>
                </a:pathLst>
              </a:custGeom>
              <a:solidFill>
                <a:srgbClr val="A6CD6B"/>
              </a:solidFill>
              <a:ln w="4763" cap="flat">
                <a:noFill/>
                <a:prstDash val="solid"/>
                <a:miter/>
              </a:ln>
            </p:spPr>
            <p:txBody>
              <a:bodyPr rtlCol="0" anchor="ctr"/>
              <a:lstStyle/>
              <a:p>
                <a:endParaRPr lang="en-US"/>
              </a:p>
            </p:txBody>
          </p:sp>
          <p:sp>
            <p:nvSpPr>
              <p:cNvPr id="1480" name="Freeform: Shape 1479">
                <a:extLst>
                  <a:ext uri="{FF2B5EF4-FFF2-40B4-BE49-F238E27FC236}">
                    <a16:creationId xmlns:a16="http://schemas.microsoft.com/office/drawing/2014/main" id="{3E7A8594-9DD7-0B18-27EA-68C326C29725}"/>
                  </a:ext>
                </a:extLst>
              </p:cNvPr>
              <p:cNvSpPr/>
              <p:nvPr/>
            </p:nvSpPr>
            <p:spPr>
              <a:xfrm>
                <a:off x="2266942" y="417755"/>
                <a:ext cx="174501" cy="187372"/>
              </a:xfrm>
              <a:custGeom>
                <a:avLst/>
                <a:gdLst>
                  <a:gd name="connsiteX0" fmla="*/ 122928 w 174501"/>
                  <a:gd name="connsiteY0" fmla="*/ 62343 h 187372"/>
                  <a:gd name="connsiteX1" fmla="*/ 145197 w 174501"/>
                  <a:gd name="connsiteY1" fmla="*/ 33244 h 187372"/>
                  <a:gd name="connsiteX2" fmla="*/ 169591 w 174501"/>
                  <a:gd name="connsiteY2" fmla="*/ 10579 h 187372"/>
                  <a:gd name="connsiteX3" fmla="*/ 171019 w 174501"/>
                  <a:gd name="connsiteY3" fmla="*/ 1359 h 187372"/>
                  <a:gd name="connsiteX4" fmla="*/ 160894 w 174501"/>
                  <a:gd name="connsiteY4" fmla="*/ 5145 h 187372"/>
                  <a:gd name="connsiteX5" fmla="*/ 98539 w 174501"/>
                  <a:gd name="connsiteY5" fmla="*/ 47393 h 187372"/>
                  <a:gd name="connsiteX6" fmla="*/ 85642 w 174501"/>
                  <a:gd name="connsiteY6" fmla="*/ 42831 h 187372"/>
                  <a:gd name="connsiteX7" fmla="*/ 72302 w 174501"/>
                  <a:gd name="connsiteY7" fmla="*/ 40540 h 187372"/>
                  <a:gd name="connsiteX8" fmla="*/ 65997 w 174501"/>
                  <a:gd name="connsiteY8" fmla="*/ 35920 h 187372"/>
                  <a:gd name="connsiteX9" fmla="*/ 72836 w 174501"/>
                  <a:gd name="connsiteY9" fmla="*/ 7736 h 187372"/>
                  <a:gd name="connsiteX10" fmla="*/ 50628 w 174501"/>
                  <a:gd name="connsiteY10" fmla="*/ 27024 h 187372"/>
                  <a:gd name="connsiteX11" fmla="*/ 25377 w 174501"/>
                  <a:gd name="connsiteY11" fmla="*/ 15884 h 187372"/>
                  <a:gd name="connsiteX12" fmla="*/ 18743 w 174501"/>
                  <a:gd name="connsiteY12" fmla="*/ 19775 h 187372"/>
                  <a:gd name="connsiteX13" fmla="*/ 14319 w 174501"/>
                  <a:gd name="connsiteY13" fmla="*/ 31734 h 187372"/>
                  <a:gd name="connsiteX14" fmla="*/ 10804 w 174501"/>
                  <a:gd name="connsiteY14" fmla="*/ 43469 h 187372"/>
                  <a:gd name="connsiteX15" fmla="*/ 9061 w 174501"/>
                  <a:gd name="connsiteY15" fmla="*/ 49198 h 187372"/>
                  <a:gd name="connsiteX16" fmla="*/ 2327 w 174501"/>
                  <a:gd name="connsiteY16" fmla="*/ 66605 h 187372"/>
                  <a:gd name="connsiteX17" fmla="*/ 279 w 174501"/>
                  <a:gd name="connsiteY17" fmla="*/ 72882 h 187372"/>
                  <a:gd name="connsiteX18" fmla="*/ 965 w 174501"/>
                  <a:gd name="connsiteY18" fmla="*/ 78869 h 187372"/>
                  <a:gd name="connsiteX19" fmla="*/ 17605 w 174501"/>
                  <a:gd name="connsiteY19" fmla="*/ 75597 h 187372"/>
                  <a:gd name="connsiteX20" fmla="*/ 43237 w 174501"/>
                  <a:gd name="connsiteY20" fmla="*/ 67658 h 187372"/>
                  <a:gd name="connsiteX21" fmla="*/ 51019 w 174501"/>
                  <a:gd name="connsiteY21" fmla="*/ 67848 h 187372"/>
                  <a:gd name="connsiteX22" fmla="*/ 30892 w 174501"/>
                  <a:gd name="connsiteY22" fmla="*/ 95733 h 187372"/>
                  <a:gd name="connsiteX23" fmla="*/ 20991 w 174501"/>
                  <a:gd name="connsiteY23" fmla="*/ 166241 h 187372"/>
                  <a:gd name="connsiteX24" fmla="*/ 27425 w 174501"/>
                  <a:gd name="connsiteY24" fmla="*/ 177452 h 187372"/>
                  <a:gd name="connsiteX25" fmla="*/ 37207 w 174501"/>
                  <a:gd name="connsiteY25" fmla="*/ 187373 h 187372"/>
                  <a:gd name="connsiteX26" fmla="*/ 52190 w 174501"/>
                  <a:gd name="connsiteY26" fmla="*/ 162974 h 187372"/>
                  <a:gd name="connsiteX27" fmla="*/ 58219 w 174501"/>
                  <a:gd name="connsiteY27" fmla="*/ 143824 h 187372"/>
                  <a:gd name="connsiteX28" fmla="*/ 68406 w 174501"/>
                  <a:gd name="connsiteY28" fmla="*/ 160393 h 187372"/>
                  <a:gd name="connsiteX29" fmla="*/ 85966 w 174501"/>
                  <a:gd name="connsiteY29" fmla="*/ 141205 h 187372"/>
                  <a:gd name="connsiteX30" fmla="*/ 112093 w 174501"/>
                  <a:gd name="connsiteY30" fmla="*/ 114544 h 187372"/>
                  <a:gd name="connsiteX31" fmla="*/ 124418 w 174501"/>
                  <a:gd name="connsiteY31" fmla="*/ 103872 h 187372"/>
                  <a:gd name="connsiteX32" fmla="*/ 111474 w 174501"/>
                  <a:gd name="connsiteY32" fmla="*/ 96252 h 187372"/>
                  <a:gd name="connsiteX33" fmla="*/ 101177 w 174501"/>
                  <a:gd name="connsiteY33" fmla="*/ 85212 h 187372"/>
                  <a:gd name="connsiteX34" fmla="*/ 89319 w 174501"/>
                  <a:gd name="connsiteY34" fmla="*/ 84950 h 187372"/>
                  <a:gd name="connsiteX35" fmla="*/ 122928 w 174501"/>
                  <a:gd name="connsiteY35" fmla="*/ 62343 h 18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4501" h="187372">
                    <a:moveTo>
                      <a:pt x="122928" y="62343"/>
                    </a:moveTo>
                    <a:cubicBezTo>
                      <a:pt x="121565" y="45983"/>
                      <a:pt x="134705" y="36516"/>
                      <a:pt x="145197" y="33244"/>
                    </a:cubicBezTo>
                    <a:cubicBezTo>
                      <a:pt x="158675" y="29038"/>
                      <a:pt x="161942" y="18432"/>
                      <a:pt x="169591" y="10579"/>
                    </a:cubicBezTo>
                    <a:cubicBezTo>
                      <a:pt x="172196" y="7907"/>
                      <a:pt x="178373" y="5269"/>
                      <a:pt x="171019" y="1359"/>
                    </a:cubicBezTo>
                    <a:cubicBezTo>
                      <a:pt x="166857" y="-856"/>
                      <a:pt x="162980" y="-861"/>
                      <a:pt x="160894" y="5145"/>
                    </a:cubicBezTo>
                    <a:cubicBezTo>
                      <a:pt x="150683" y="34515"/>
                      <a:pt x="120132" y="34530"/>
                      <a:pt x="98539" y="47393"/>
                    </a:cubicBezTo>
                    <a:cubicBezTo>
                      <a:pt x="95262" y="49346"/>
                      <a:pt x="88618" y="49422"/>
                      <a:pt x="85642" y="42831"/>
                    </a:cubicBezTo>
                    <a:cubicBezTo>
                      <a:pt x="82794" y="36520"/>
                      <a:pt x="80198" y="23190"/>
                      <a:pt x="72302" y="40540"/>
                    </a:cubicBezTo>
                    <a:cubicBezTo>
                      <a:pt x="71435" y="42445"/>
                      <a:pt x="65087" y="41716"/>
                      <a:pt x="65997" y="35920"/>
                    </a:cubicBezTo>
                    <a:cubicBezTo>
                      <a:pt x="67406" y="26914"/>
                      <a:pt x="65820" y="17480"/>
                      <a:pt x="72836" y="7736"/>
                    </a:cubicBezTo>
                    <a:cubicBezTo>
                      <a:pt x="56157" y="7298"/>
                      <a:pt x="60863" y="25371"/>
                      <a:pt x="50628" y="27024"/>
                    </a:cubicBezTo>
                    <a:cubicBezTo>
                      <a:pt x="40074" y="28724"/>
                      <a:pt x="35474" y="15875"/>
                      <a:pt x="25377" y="15884"/>
                    </a:cubicBezTo>
                    <a:cubicBezTo>
                      <a:pt x="22082" y="15332"/>
                      <a:pt x="19653" y="16261"/>
                      <a:pt x="18743" y="19775"/>
                    </a:cubicBezTo>
                    <a:cubicBezTo>
                      <a:pt x="17267" y="23762"/>
                      <a:pt x="15795" y="27748"/>
                      <a:pt x="14319" y="31734"/>
                    </a:cubicBezTo>
                    <a:cubicBezTo>
                      <a:pt x="12985" y="35596"/>
                      <a:pt x="10004" y="38968"/>
                      <a:pt x="10804" y="43469"/>
                    </a:cubicBezTo>
                    <a:cubicBezTo>
                      <a:pt x="10223" y="45379"/>
                      <a:pt x="9642" y="47288"/>
                      <a:pt x="9061" y="49198"/>
                    </a:cubicBezTo>
                    <a:cubicBezTo>
                      <a:pt x="4056" y="53932"/>
                      <a:pt x="1631" y="59666"/>
                      <a:pt x="2327" y="66605"/>
                    </a:cubicBezTo>
                    <a:cubicBezTo>
                      <a:pt x="1646" y="68696"/>
                      <a:pt x="965" y="70791"/>
                      <a:pt x="279" y="72882"/>
                    </a:cubicBezTo>
                    <a:cubicBezTo>
                      <a:pt x="-254" y="74968"/>
                      <a:pt x="-21" y="76959"/>
                      <a:pt x="965" y="78869"/>
                    </a:cubicBezTo>
                    <a:cubicBezTo>
                      <a:pt x="8108" y="85703"/>
                      <a:pt x="15505" y="84898"/>
                      <a:pt x="17605" y="75597"/>
                    </a:cubicBezTo>
                    <a:cubicBezTo>
                      <a:pt x="21934" y="56413"/>
                      <a:pt x="31097" y="59071"/>
                      <a:pt x="43237" y="67658"/>
                    </a:cubicBezTo>
                    <a:cubicBezTo>
                      <a:pt x="44751" y="68729"/>
                      <a:pt x="47466" y="67381"/>
                      <a:pt x="51019" y="67848"/>
                    </a:cubicBezTo>
                    <a:cubicBezTo>
                      <a:pt x="34583" y="71125"/>
                      <a:pt x="29887" y="82578"/>
                      <a:pt x="30892" y="95733"/>
                    </a:cubicBezTo>
                    <a:cubicBezTo>
                      <a:pt x="32750" y="120126"/>
                      <a:pt x="30692" y="143558"/>
                      <a:pt x="20991" y="166241"/>
                    </a:cubicBezTo>
                    <a:cubicBezTo>
                      <a:pt x="18267" y="172614"/>
                      <a:pt x="19000" y="172928"/>
                      <a:pt x="27425" y="177452"/>
                    </a:cubicBezTo>
                    <a:cubicBezTo>
                      <a:pt x="33474" y="178009"/>
                      <a:pt x="34931" y="183096"/>
                      <a:pt x="37207" y="187373"/>
                    </a:cubicBezTo>
                    <a:cubicBezTo>
                      <a:pt x="44399" y="180596"/>
                      <a:pt x="54729" y="175833"/>
                      <a:pt x="52190" y="162974"/>
                    </a:cubicBezTo>
                    <a:cubicBezTo>
                      <a:pt x="50747" y="155659"/>
                      <a:pt x="50028" y="148344"/>
                      <a:pt x="58219" y="143824"/>
                    </a:cubicBezTo>
                    <a:cubicBezTo>
                      <a:pt x="68254" y="145386"/>
                      <a:pt x="54686" y="161641"/>
                      <a:pt x="68406" y="160393"/>
                    </a:cubicBezTo>
                    <a:cubicBezTo>
                      <a:pt x="79779" y="159360"/>
                      <a:pt x="84137" y="151630"/>
                      <a:pt x="85966" y="141205"/>
                    </a:cubicBezTo>
                    <a:cubicBezTo>
                      <a:pt x="88537" y="126574"/>
                      <a:pt x="98686" y="118912"/>
                      <a:pt x="112093" y="114544"/>
                    </a:cubicBezTo>
                    <a:cubicBezTo>
                      <a:pt x="117646" y="112735"/>
                      <a:pt x="124380" y="110830"/>
                      <a:pt x="124418" y="103872"/>
                    </a:cubicBezTo>
                    <a:cubicBezTo>
                      <a:pt x="124466" y="95575"/>
                      <a:pt x="117317" y="95733"/>
                      <a:pt x="111474" y="96252"/>
                    </a:cubicBezTo>
                    <a:cubicBezTo>
                      <a:pt x="102897" y="97018"/>
                      <a:pt x="102358" y="90984"/>
                      <a:pt x="101177" y="85212"/>
                    </a:cubicBezTo>
                    <a:cubicBezTo>
                      <a:pt x="97272" y="81750"/>
                      <a:pt x="93400" y="82078"/>
                      <a:pt x="89319" y="84950"/>
                    </a:cubicBezTo>
                    <a:cubicBezTo>
                      <a:pt x="99682" y="76202"/>
                      <a:pt x="116427" y="76711"/>
                      <a:pt x="122928" y="62343"/>
                    </a:cubicBezTo>
                    <a:close/>
                  </a:path>
                </a:pathLst>
              </a:custGeom>
              <a:solidFill>
                <a:srgbClr val="A5CC6A"/>
              </a:solidFill>
              <a:ln w="4763" cap="flat">
                <a:noFill/>
                <a:prstDash val="solid"/>
                <a:miter/>
              </a:ln>
            </p:spPr>
            <p:txBody>
              <a:bodyPr rtlCol="0" anchor="ctr"/>
              <a:lstStyle/>
              <a:p>
                <a:endParaRPr lang="en-US"/>
              </a:p>
            </p:txBody>
          </p:sp>
          <p:sp>
            <p:nvSpPr>
              <p:cNvPr id="1481" name="Freeform: Shape 1480">
                <a:extLst>
                  <a:ext uri="{FF2B5EF4-FFF2-40B4-BE49-F238E27FC236}">
                    <a16:creationId xmlns:a16="http://schemas.microsoft.com/office/drawing/2014/main" id="{70E95029-1E98-9F13-BB3D-6E4220BB716C}"/>
                  </a:ext>
                </a:extLst>
              </p:cNvPr>
              <p:cNvSpPr/>
              <p:nvPr/>
            </p:nvSpPr>
            <p:spPr>
              <a:xfrm>
                <a:off x="2800330" y="352470"/>
                <a:ext cx="68436" cy="214242"/>
              </a:xfrm>
              <a:custGeom>
                <a:avLst/>
                <a:gdLst>
                  <a:gd name="connsiteX0" fmla="*/ 6582 w 68436"/>
                  <a:gd name="connsiteY0" fmla="*/ 197222 h 214242"/>
                  <a:gd name="connsiteX1" fmla="*/ 10292 w 68436"/>
                  <a:gd name="connsiteY1" fmla="*/ 205019 h 214242"/>
                  <a:gd name="connsiteX2" fmla="*/ 22994 w 68436"/>
                  <a:gd name="connsiteY2" fmla="*/ 208495 h 214242"/>
                  <a:gd name="connsiteX3" fmla="*/ 43172 w 68436"/>
                  <a:gd name="connsiteY3" fmla="*/ 189998 h 214242"/>
                  <a:gd name="connsiteX4" fmla="*/ 47016 w 68436"/>
                  <a:gd name="connsiteY4" fmla="*/ 185197 h 214242"/>
                  <a:gd name="connsiteX5" fmla="*/ 51707 w 68436"/>
                  <a:gd name="connsiteY5" fmla="*/ 170810 h 214242"/>
                  <a:gd name="connsiteX6" fmla="*/ 66952 w 68436"/>
                  <a:gd name="connsiteY6" fmla="*/ 129766 h 214242"/>
                  <a:gd name="connsiteX7" fmla="*/ 67947 w 68436"/>
                  <a:gd name="connsiteY7" fmla="*/ 121370 h 214242"/>
                  <a:gd name="connsiteX8" fmla="*/ 59146 w 68436"/>
                  <a:gd name="connsiteY8" fmla="*/ 49723 h 214242"/>
                  <a:gd name="connsiteX9" fmla="*/ 39463 w 68436"/>
                  <a:gd name="connsiteY9" fmla="*/ 20357 h 214242"/>
                  <a:gd name="connsiteX10" fmla="*/ 30057 w 68436"/>
                  <a:gd name="connsiteY10" fmla="*/ 3603 h 214242"/>
                  <a:gd name="connsiteX11" fmla="*/ 18884 w 68436"/>
                  <a:gd name="connsiteY11" fmla="*/ 1507 h 214242"/>
                  <a:gd name="connsiteX12" fmla="*/ 11426 w 68436"/>
                  <a:gd name="connsiteY12" fmla="*/ 37412 h 214242"/>
                  <a:gd name="connsiteX13" fmla="*/ 5682 w 68436"/>
                  <a:gd name="connsiteY13" fmla="*/ 75098 h 214242"/>
                  <a:gd name="connsiteX14" fmla="*/ 4120 w 68436"/>
                  <a:gd name="connsiteY14" fmla="*/ 91061 h 214242"/>
                  <a:gd name="connsiteX15" fmla="*/ 4101 w 68436"/>
                  <a:gd name="connsiteY15" fmla="*/ 90842 h 214242"/>
                  <a:gd name="connsiteX16" fmla="*/ 3053 w 68436"/>
                  <a:gd name="connsiteY16" fmla="*/ 110331 h 214242"/>
                  <a:gd name="connsiteX17" fmla="*/ 3025 w 68436"/>
                  <a:gd name="connsiteY17" fmla="*/ 110631 h 214242"/>
                  <a:gd name="connsiteX18" fmla="*/ 3058 w 68436"/>
                  <a:gd name="connsiteY18" fmla="*/ 157736 h 214242"/>
                  <a:gd name="connsiteX19" fmla="*/ 8482 w 68436"/>
                  <a:gd name="connsiteY19" fmla="*/ 191779 h 214242"/>
                  <a:gd name="connsiteX20" fmla="*/ 6582 w 68436"/>
                  <a:gd name="connsiteY20" fmla="*/ 197222 h 21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436" h="214242">
                    <a:moveTo>
                      <a:pt x="6582" y="197222"/>
                    </a:moveTo>
                    <a:cubicBezTo>
                      <a:pt x="7821" y="199823"/>
                      <a:pt x="9054" y="202423"/>
                      <a:pt x="10292" y="205019"/>
                    </a:cubicBezTo>
                    <a:cubicBezTo>
                      <a:pt x="12016" y="216430"/>
                      <a:pt x="20584" y="216853"/>
                      <a:pt x="22994" y="208495"/>
                    </a:cubicBezTo>
                    <a:cubicBezTo>
                      <a:pt x="26404" y="196660"/>
                      <a:pt x="37329" y="196870"/>
                      <a:pt x="43172" y="189998"/>
                    </a:cubicBezTo>
                    <a:cubicBezTo>
                      <a:pt x="44606" y="188512"/>
                      <a:pt x="45849" y="186888"/>
                      <a:pt x="47016" y="185197"/>
                    </a:cubicBezTo>
                    <a:cubicBezTo>
                      <a:pt x="49869" y="180820"/>
                      <a:pt x="51936" y="176182"/>
                      <a:pt x="51707" y="170810"/>
                    </a:cubicBezTo>
                    <a:cubicBezTo>
                      <a:pt x="48011" y="153884"/>
                      <a:pt x="54884" y="140868"/>
                      <a:pt x="66952" y="129766"/>
                    </a:cubicBezTo>
                    <a:cubicBezTo>
                      <a:pt x="68052" y="127047"/>
                      <a:pt x="69071" y="123951"/>
                      <a:pt x="67947" y="121370"/>
                    </a:cubicBezTo>
                    <a:cubicBezTo>
                      <a:pt x="54217" y="89828"/>
                      <a:pt x="58051" y="76117"/>
                      <a:pt x="59146" y="49723"/>
                    </a:cubicBezTo>
                    <a:cubicBezTo>
                      <a:pt x="56355" y="37407"/>
                      <a:pt x="34714" y="37741"/>
                      <a:pt x="39463" y="20357"/>
                    </a:cubicBezTo>
                    <a:cubicBezTo>
                      <a:pt x="23280" y="22181"/>
                      <a:pt x="33676" y="8946"/>
                      <a:pt x="30057" y="3603"/>
                    </a:cubicBezTo>
                    <a:cubicBezTo>
                      <a:pt x="26832" y="-1160"/>
                      <a:pt x="23113" y="-469"/>
                      <a:pt x="18884" y="1507"/>
                    </a:cubicBezTo>
                    <a:cubicBezTo>
                      <a:pt x="9111" y="11961"/>
                      <a:pt x="10764" y="24791"/>
                      <a:pt x="11426" y="37412"/>
                    </a:cubicBezTo>
                    <a:cubicBezTo>
                      <a:pt x="9750" y="50014"/>
                      <a:pt x="2134" y="61705"/>
                      <a:pt x="5682" y="75098"/>
                    </a:cubicBezTo>
                    <a:cubicBezTo>
                      <a:pt x="2472" y="80155"/>
                      <a:pt x="4625" y="85737"/>
                      <a:pt x="4120" y="91061"/>
                    </a:cubicBezTo>
                    <a:lnTo>
                      <a:pt x="4101" y="90842"/>
                    </a:lnTo>
                    <a:cubicBezTo>
                      <a:pt x="810" y="97181"/>
                      <a:pt x="4277" y="103882"/>
                      <a:pt x="3053" y="110331"/>
                    </a:cubicBezTo>
                    <a:lnTo>
                      <a:pt x="3025" y="110631"/>
                    </a:lnTo>
                    <a:cubicBezTo>
                      <a:pt x="-1014" y="126342"/>
                      <a:pt x="-1014" y="142049"/>
                      <a:pt x="3058" y="157736"/>
                    </a:cubicBezTo>
                    <a:cubicBezTo>
                      <a:pt x="15641" y="167352"/>
                      <a:pt x="10135" y="179877"/>
                      <a:pt x="8482" y="191779"/>
                    </a:cubicBezTo>
                    <a:cubicBezTo>
                      <a:pt x="7887" y="193608"/>
                      <a:pt x="7254" y="195422"/>
                      <a:pt x="6582" y="197222"/>
                    </a:cubicBezTo>
                    <a:close/>
                  </a:path>
                </a:pathLst>
              </a:custGeom>
              <a:solidFill>
                <a:srgbClr val="B1D37E"/>
              </a:solidFill>
              <a:ln w="4763" cap="flat">
                <a:noFill/>
                <a:prstDash val="solid"/>
                <a:miter/>
              </a:ln>
            </p:spPr>
            <p:txBody>
              <a:bodyPr rtlCol="0" anchor="ctr"/>
              <a:lstStyle/>
              <a:p>
                <a:endParaRPr lang="en-US"/>
              </a:p>
            </p:txBody>
          </p:sp>
          <p:sp>
            <p:nvSpPr>
              <p:cNvPr id="1482" name="Freeform: Shape 1481">
                <a:extLst>
                  <a:ext uri="{FF2B5EF4-FFF2-40B4-BE49-F238E27FC236}">
                    <a16:creationId xmlns:a16="http://schemas.microsoft.com/office/drawing/2014/main" id="{7B5E1FC4-AF5A-25F4-D852-ADCC4D2B6DC2}"/>
                  </a:ext>
                </a:extLst>
              </p:cNvPr>
              <p:cNvSpPr/>
              <p:nvPr/>
            </p:nvSpPr>
            <p:spPr>
              <a:xfrm>
                <a:off x="2295829" y="824365"/>
                <a:ext cx="152795" cy="123830"/>
              </a:xfrm>
              <a:custGeom>
                <a:avLst/>
                <a:gdLst>
                  <a:gd name="connsiteX0" fmla="*/ 151428 w 152795"/>
                  <a:gd name="connsiteY0" fmla="*/ 33361 h 123830"/>
                  <a:gd name="connsiteX1" fmla="*/ 135712 w 152795"/>
                  <a:gd name="connsiteY1" fmla="*/ 34761 h 123830"/>
                  <a:gd name="connsiteX2" fmla="*/ 117462 w 152795"/>
                  <a:gd name="connsiteY2" fmla="*/ 20674 h 123830"/>
                  <a:gd name="connsiteX3" fmla="*/ 84068 w 152795"/>
                  <a:gd name="connsiteY3" fmla="*/ 22236 h 123830"/>
                  <a:gd name="connsiteX4" fmla="*/ 78076 w 152795"/>
                  <a:gd name="connsiteY4" fmla="*/ 16097 h 123830"/>
                  <a:gd name="connsiteX5" fmla="*/ 57864 w 152795"/>
                  <a:gd name="connsiteY5" fmla="*/ 11453 h 123830"/>
                  <a:gd name="connsiteX6" fmla="*/ 51902 w 152795"/>
                  <a:gd name="connsiteY6" fmla="*/ 9620 h 123830"/>
                  <a:gd name="connsiteX7" fmla="*/ 24679 w 152795"/>
                  <a:gd name="connsiteY7" fmla="*/ 5986 h 123830"/>
                  <a:gd name="connsiteX8" fmla="*/ 0 w 152795"/>
                  <a:gd name="connsiteY8" fmla="*/ 18811 h 123830"/>
                  <a:gd name="connsiteX9" fmla="*/ 12968 w 152795"/>
                  <a:gd name="connsiteY9" fmla="*/ 38081 h 123830"/>
                  <a:gd name="connsiteX10" fmla="*/ 24632 w 152795"/>
                  <a:gd name="connsiteY10" fmla="*/ 51816 h 123830"/>
                  <a:gd name="connsiteX11" fmla="*/ 45425 w 152795"/>
                  <a:gd name="connsiteY11" fmla="*/ 81129 h 123830"/>
                  <a:gd name="connsiteX12" fmla="*/ 27332 w 152795"/>
                  <a:gd name="connsiteY12" fmla="*/ 102912 h 123830"/>
                  <a:gd name="connsiteX13" fmla="*/ 24365 w 152795"/>
                  <a:gd name="connsiteY13" fmla="*/ 108313 h 123830"/>
                  <a:gd name="connsiteX14" fmla="*/ 43225 w 152795"/>
                  <a:gd name="connsiteY14" fmla="*/ 123791 h 123830"/>
                  <a:gd name="connsiteX15" fmla="*/ 52892 w 152795"/>
                  <a:gd name="connsiteY15" fmla="*/ 121696 h 123830"/>
                  <a:gd name="connsiteX16" fmla="*/ 58526 w 152795"/>
                  <a:gd name="connsiteY16" fmla="*/ 113785 h 123830"/>
                  <a:gd name="connsiteX17" fmla="*/ 58598 w 152795"/>
                  <a:gd name="connsiteY17" fmla="*/ 114000 h 123830"/>
                  <a:gd name="connsiteX18" fmla="*/ 76905 w 152795"/>
                  <a:gd name="connsiteY18" fmla="*/ 100765 h 123830"/>
                  <a:gd name="connsiteX19" fmla="*/ 79658 w 152795"/>
                  <a:gd name="connsiteY19" fmla="*/ 98445 h 123830"/>
                  <a:gd name="connsiteX20" fmla="*/ 104380 w 152795"/>
                  <a:gd name="connsiteY20" fmla="*/ 74218 h 123830"/>
                  <a:gd name="connsiteX21" fmla="*/ 90726 w 152795"/>
                  <a:gd name="connsiteY21" fmla="*/ 73128 h 123830"/>
                  <a:gd name="connsiteX22" fmla="*/ 133941 w 152795"/>
                  <a:gd name="connsiteY22" fmla="*/ 47163 h 123830"/>
                  <a:gd name="connsiteX23" fmla="*/ 141327 w 152795"/>
                  <a:gd name="connsiteY23" fmla="*/ 42681 h 123830"/>
                  <a:gd name="connsiteX24" fmla="*/ 152795 w 152795"/>
                  <a:gd name="connsiteY24" fmla="*/ 34566 h 123830"/>
                  <a:gd name="connsiteX25" fmla="*/ 151428 w 152795"/>
                  <a:gd name="connsiteY25" fmla="*/ 33361 h 12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795" h="123830">
                    <a:moveTo>
                      <a:pt x="151428" y="33361"/>
                    </a:moveTo>
                    <a:cubicBezTo>
                      <a:pt x="145718" y="27127"/>
                      <a:pt x="140984" y="33990"/>
                      <a:pt x="135712" y="34761"/>
                    </a:cubicBezTo>
                    <a:cubicBezTo>
                      <a:pt x="142794" y="12496"/>
                      <a:pt x="124392" y="15816"/>
                      <a:pt x="117462" y="20674"/>
                    </a:cubicBezTo>
                    <a:cubicBezTo>
                      <a:pt x="105370" y="29151"/>
                      <a:pt x="94821" y="12911"/>
                      <a:pt x="84068" y="22236"/>
                    </a:cubicBezTo>
                    <a:cubicBezTo>
                      <a:pt x="81239" y="24688"/>
                      <a:pt x="78434" y="20612"/>
                      <a:pt x="78076" y="16097"/>
                    </a:cubicBezTo>
                    <a:cubicBezTo>
                      <a:pt x="76310" y="-6301"/>
                      <a:pt x="68375" y="-2872"/>
                      <a:pt x="57864" y="11453"/>
                    </a:cubicBezTo>
                    <a:cubicBezTo>
                      <a:pt x="54740" y="15711"/>
                      <a:pt x="53550" y="11387"/>
                      <a:pt x="51902" y="9620"/>
                    </a:cubicBezTo>
                    <a:cubicBezTo>
                      <a:pt x="41767" y="15954"/>
                      <a:pt x="33952" y="11806"/>
                      <a:pt x="24679" y="5986"/>
                    </a:cubicBezTo>
                    <a:cubicBezTo>
                      <a:pt x="9920" y="-3282"/>
                      <a:pt x="1386" y="1905"/>
                      <a:pt x="0" y="18811"/>
                    </a:cubicBezTo>
                    <a:cubicBezTo>
                      <a:pt x="6382" y="23845"/>
                      <a:pt x="12459" y="29094"/>
                      <a:pt x="12968" y="38081"/>
                    </a:cubicBezTo>
                    <a:cubicBezTo>
                      <a:pt x="13397" y="45624"/>
                      <a:pt x="17202" y="51135"/>
                      <a:pt x="24632" y="51816"/>
                    </a:cubicBezTo>
                    <a:cubicBezTo>
                      <a:pt x="43067" y="53506"/>
                      <a:pt x="42634" y="70289"/>
                      <a:pt x="45425" y="81129"/>
                    </a:cubicBezTo>
                    <a:cubicBezTo>
                      <a:pt x="47892" y="90716"/>
                      <a:pt x="37462" y="98807"/>
                      <a:pt x="27332" y="102912"/>
                    </a:cubicBezTo>
                    <a:cubicBezTo>
                      <a:pt x="25589" y="104303"/>
                      <a:pt x="24617" y="106103"/>
                      <a:pt x="24365" y="108313"/>
                    </a:cubicBezTo>
                    <a:cubicBezTo>
                      <a:pt x="25932" y="119229"/>
                      <a:pt x="34676" y="121372"/>
                      <a:pt x="43225" y="123791"/>
                    </a:cubicBezTo>
                    <a:cubicBezTo>
                      <a:pt x="46649" y="124015"/>
                      <a:pt x="49863" y="123277"/>
                      <a:pt x="52892" y="121696"/>
                    </a:cubicBezTo>
                    <a:cubicBezTo>
                      <a:pt x="55859" y="119838"/>
                      <a:pt x="57755" y="117209"/>
                      <a:pt x="58526" y="113785"/>
                    </a:cubicBezTo>
                    <a:lnTo>
                      <a:pt x="58598" y="114000"/>
                    </a:lnTo>
                    <a:cubicBezTo>
                      <a:pt x="62694" y="106813"/>
                      <a:pt x="72695" y="107789"/>
                      <a:pt x="76905" y="100765"/>
                    </a:cubicBezTo>
                    <a:cubicBezTo>
                      <a:pt x="77495" y="99603"/>
                      <a:pt x="78410" y="98831"/>
                      <a:pt x="79658" y="98445"/>
                    </a:cubicBezTo>
                    <a:cubicBezTo>
                      <a:pt x="86458" y="88896"/>
                      <a:pt x="100093" y="86320"/>
                      <a:pt x="104380" y="74218"/>
                    </a:cubicBezTo>
                    <a:cubicBezTo>
                      <a:pt x="100093" y="69503"/>
                      <a:pt x="95117" y="72971"/>
                      <a:pt x="90726" y="73128"/>
                    </a:cubicBezTo>
                    <a:cubicBezTo>
                      <a:pt x="96717" y="50644"/>
                      <a:pt x="115967" y="49972"/>
                      <a:pt x="133941" y="47163"/>
                    </a:cubicBezTo>
                    <a:cubicBezTo>
                      <a:pt x="136403" y="45667"/>
                      <a:pt x="138865" y="44177"/>
                      <a:pt x="141327" y="42681"/>
                    </a:cubicBezTo>
                    <a:cubicBezTo>
                      <a:pt x="146757" y="42243"/>
                      <a:pt x="150462" y="39376"/>
                      <a:pt x="152795" y="34566"/>
                    </a:cubicBezTo>
                    <a:lnTo>
                      <a:pt x="151428" y="33361"/>
                    </a:lnTo>
                    <a:close/>
                  </a:path>
                </a:pathLst>
              </a:custGeom>
              <a:solidFill>
                <a:srgbClr val="A6CD6B"/>
              </a:solidFill>
              <a:ln w="4763" cap="flat">
                <a:noFill/>
                <a:prstDash val="solid"/>
                <a:miter/>
              </a:ln>
            </p:spPr>
            <p:txBody>
              <a:bodyPr rtlCol="0" anchor="ctr"/>
              <a:lstStyle/>
              <a:p>
                <a:endParaRPr lang="en-US"/>
              </a:p>
            </p:txBody>
          </p:sp>
          <p:sp>
            <p:nvSpPr>
              <p:cNvPr id="1483" name="Freeform: Shape 1482">
                <a:extLst>
                  <a:ext uri="{FF2B5EF4-FFF2-40B4-BE49-F238E27FC236}">
                    <a16:creationId xmlns:a16="http://schemas.microsoft.com/office/drawing/2014/main" id="{326F9963-05D9-F0A1-2508-C94BD73434F2}"/>
                  </a:ext>
                </a:extLst>
              </p:cNvPr>
              <p:cNvSpPr/>
              <p:nvPr/>
            </p:nvSpPr>
            <p:spPr>
              <a:xfrm>
                <a:off x="2597151" y="425053"/>
                <a:ext cx="104342" cy="127188"/>
              </a:xfrm>
              <a:custGeom>
                <a:avLst/>
                <a:gdLst>
                  <a:gd name="connsiteX0" fmla="*/ 85960 w 104342"/>
                  <a:gd name="connsiteY0" fmla="*/ 102098 h 127188"/>
                  <a:gd name="connsiteX1" fmla="*/ 101338 w 104342"/>
                  <a:gd name="connsiteY1" fmla="*/ 64832 h 127188"/>
                  <a:gd name="connsiteX2" fmla="*/ 102800 w 104342"/>
                  <a:gd name="connsiteY2" fmla="*/ 53797 h 127188"/>
                  <a:gd name="connsiteX3" fmla="*/ 71097 w 104342"/>
                  <a:gd name="connsiteY3" fmla="*/ 23936 h 127188"/>
                  <a:gd name="connsiteX4" fmla="*/ 66029 w 104342"/>
                  <a:gd name="connsiteY4" fmla="*/ 20765 h 127188"/>
                  <a:gd name="connsiteX5" fmla="*/ 49841 w 104342"/>
                  <a:gd name="connsiteY5" fmla="*/ 0 h 127188"/>
                  <a:gd name="connsiteX6" fmla="*/ 29367 w 104342"/>
                  <a:gd name="connsiteY6" fmla="*/ 29304 h 127188"/>
                  <a:gd name="connsiteX7" fmla="*/ 27596 w 104342"/>
                  <a:gd name="connsiteY7" fmla="*/ 29356 h 127188"/>
                  <a:gd name="connsiteX8" fmla="*/ 19695 w 104342"/>
                  <a:gd name="connsiteY8" fmla="*/ 9782 h 127188"/>
                  <a:gd name="connsiteX9" fmla="*/ 2045 w 104342"/>
                  <a:gd name="connsiteY9" fmla="*/ 17340 h 127188"/>
                  <a:gd name="connsiteX10" fmla="*/ 178 w 104342"/>
                  <a:gd name="connsiteY10" fmla="*/ 26761 h 127188"/>
                  <a:gd name="connsiteX11" fmla="*/ 3007 w 104342"/>
                  <a:gd name="connsiteY11" fmla="*/ 38991 h 127188"/>
                  <a:gd name="connsiteX12" fmla="*/ 5021 w 104342"/>
                  <a:gd name="connsiteY12" fmla="*/ 44710 h 127188"/>
                  <a:gd name="connsiteX13" fmla="*/ 26386 w 104342"/>
                  <a:gd name="connsiteY13" fmla="*/ 95641 h 127188"/>
                  <a:gd name="connsiteX14" fmla="*/ 34901 w 104342"/>
                  <a:gd name="connsiteY14" fmla="*/ 110633 h 127188"/>
                  <a:gd name="connsiteX15" fmla="*/ 46474 w 104342"/>
                  <a:gd name="connsiteY15" fmla="*/ 127187 h 127188"/>
                  <a:gd name="connsiteX16" fmla="*/ 61981 w 104342"/>
                  <a:gd name="connsiteY16" fmla="*/ 110661 h 127188"/>
                  <a:gd name="connsiteX17" fmla="*/ 62691 w 104342"/>
                  <a:gd name="connsiteY17" fmla="*/ 100227 h 127188"/>
                  <a:gd name="connsiteX18" fmla="*/ 85960 w 104342"/>
                  <a:gd name="connsiteY18" fmla="*/ 102098 h 12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342" h="127188">
                    <a:moveTo>
                      <a:pt x="85960" y="102098"/>
                    </a:moveTo>
                    <a:cubicBezTo>
                      <a:pt x="91085" y="89678"/>
                      <a:pt x="96214" y="77257"/>
                      <a:pt x="101338" y="64832"/>
                    </a:cubicBezTo>
                    <a:cubicBezTo>
                      <a:pt x="103567" y="61384"/>
                      <a:pt x="106005" y="57964"/>
                      <a:pt x="102800" y="53797"/>
                    </a:cubicBezTo>
                    <a:cubicBezTo>
                      <a:pt x="94542" y="41396"/>
                      <a:pt x="82284" y="33242"/>
                      <a:pt x="71097" y="23936"/>
                    </a:cubicBezTo>
                    <a:cubicBezTo>
                      <a:pt x="69568" y="22622"/>
                      <a:pt x="67848" y="21603"/>
                      <a:pt x="66029" y="20765"/>
                    </a:cubicBezTo>
                    <a:cubicBezTo>
                      <a:pt x="51961" y="20626"/>
                      <a:pt x="60590" y="2734"/>
                      <a:pt x="49841" y="0"/>
                    </a:cubicBezTo>
                    <a:cubicBezTo>
                      <a:pt x="30929" y="1238"/>
                      <a:pt x="36783" y="19855"/>
                      <a:pt x="29367" y="29304"/>
                    </a:cubicBezTo>
                    <a:cubicBezTo>
                      <a:pt x="29191" y="32104"/>
                      <a:pt x="27291" y="29899"/>
                      <a:pt x="27596" y="29356"/>
                    </a:cubicBezTo>
                    <a:cubicBezTo>
                      <a:pt x="32911" y="19869"/>
                      <a:pt x="28944" y="13683"/>
                      <a:pt x="19695" y="9782"/>
                    </a:cubicBezTo>
                    <a:cubicBezTo>
                      <a:pt x="12503" y="9273"/>
                      <a:pt x="6726" y="12025"/>
                      <a:pt x="2045" y="17340"/>
                    </a:cubicBezTo>
                    <a:cubicBezTo>
                      <a:pt x="21" y="20203"/>
                      <a:pt x="-260" y="23412"/>
                      <a:pt x="178" y="26761"/>
                    </a:cubicBezTo>
                    <a:cubicBezTo>
                      <a:pt x="850" y="30890"/>
                      <a:pt x="1955" y="34938"/>
                      <a:pt x="3007" y="38991"/>
                    </a:cubicBezTo>
                    <a:cubicBezTo>
                      <a:pt x="3521" y="40948"/>
                      <a:pt x="4236" y="42853"/>
                      <a:pt x="5021" y="44710"/>
                    </a:cubicBezTo>
                    <a:cubicBezTo>
                      <a:pt x="10527" y="62355"/>
                      <a:pt x="19842" y="78410"/>
                      <a:pt x="26386" y="95641"/>
                    </a:cubicBezTo>
                    <a:cubicBezTo>
                      <a:pt x="31287" y="99470"/>
                      <a:pt x="32930" y="105056"/>
                      <a:pt x="34901" y="110633"/>
                    </a:cubicBezTo>
                    <a:cubicBezTo>
                      <a:pt x="37230" y="117215"/>
                      <a:pt x="37211" y="127078"/>
                      <a:pt x="46474" y="127187"/>
                    </a:cubicBezTo>
                    <a:cubicBezTo>
                      <a:pt x="55899" y="127297"/>
                      <a:pt x="58609" y="117872"/>
                      <a:pt x="61981" y="110661"/>
                    </a:cubicBezTo>
                    <a:cubicBezTo>
                      <a:pt x="63496" y="107423"/>
                      <a:pt x="63591" y="103780"/>
                      <a:pt x="62691" y="100227"/>
                    </a:cubicBezTo>
                    <a:cubicBezTo>
                      <a:pt x="69739" y="109542"/>
                      <a:pt x="77283" y="112828"/>
                      <a:pt x="85960" y="102098"/>
                    </a:cubicBezTo>
                    <a:close/>
                  </a:path>
                </a:pathLst>
              </a:custGeom>
              <a:solidFill>
                <a:srgbClr val="ACD176"/>
              </a:solidFill>
              <a:ln w="4763" cap="flat">
                <a:noFill/>
                <a:prstDash val="solid"/>
                <a:miter/>
              </a:ln>
            </p:spPr>
            <p:txBody>
              <a:bodyPr rtlCol="0" anchor="ctr"/>
              <a:lstStyle/>
              <a:p>
                <a:endParaRPr lang="en-US"/>
              </a:p>
            </p:txBody>
          </p:sp>
          <p:sp>
            <p:nvSpPr>
              <p:cNvPr id="1484" name="Freeform: Shape 1483">
                <a:extLst>
                  <a:ext uri="{FF2B5EF4-FFF2-40B4-BE49-F238E27FC236}">
                    <a16:creationId xmlns:a16="http://schemas.microsoft.com/office/drawing/2014/main" id="{822AAE68-980A-1194-1F34-2CA0BC6E2871}"/>
                  </a:ext>
                </a:extLst>
              </p:cNvPr>
              <p:cNvSpPr/>
              <p:nvPr/>
            </p:nvSpPr>
            <p:spPr>
              <a:xfrm>
                <a:off x="2815071" y="231649"/>
                <a:ext cx="84471" cy="170719"/>
              </a:xfrm>
              <a:custGeom>
                <a:avLst/>
                <a:gdLst>
                  <a:gd name="connsiteX0" fmla="*/ 4828 w 84471"/>
                  <a:gd name="connsiteY0" fmla="*/ 125138 h 170719"/>
                  <a:gd name="connsiteX1" fmla="*/ 11967 w 84471"/>
                  <a:gd name="connsiteY1" fmla="*/ 128562 h 170719"/>
                  <a:gd name="connsiteX2" fmla="*/ 9200 w 84471"/>
                  <a:gd name="connsiteY2" fmla="*/ 152337 h 170719"/>
                  <a:gd name="connsiteX3" fmla="*/ 22593 w 84471"/>
                  <a:gd name="connsiteY3" fmla="*/ 141026 h 170719"/>
                  <a:gd name="connsiteX4" fmla="*/ 42285 w 84471"/>
                  <a:gd name="connsiteY4" fmla="*/ 170720 h 170719"/>
                  <a:gd name="connsiteX5" fmla="*/ 45967 w 84471"/>
                  <a:gd name="connsiteY5" fmla="*/ 156837 h 170719"/>
                  <a:gd name="connsiteX6" fmla="*/ 35461 w 84471"/>
                  <a:gd name="connsiteY6" fmla="*/ 95415 h 170719"/>
                  <a:gd name="connsiteX7" fmla="*/ 48877 w 84471"/>
                  <a:gd name="connsiteY7" fmla="*/ 74217 h 170719"/>
                  <a:gd name="connsiteX8" fmla="*/ 74532 w 84471"/>
                  <a:gd name="connsiteY8" fmla="*/ 50586 h 170719"/>
                  <a:gd name="connsiteX9" fmla="*/ 70360 w 84471"/>
                  <a:gd name="connsiteY9" fmla="*/ 42137 h 170719"/>
                  <a:gd name="connsiteX10" fmla="*/ 60597 w 84471"/>
                  <a:gd name="connsiteY10" fmla="*/ 33488 h 170719"/>
                  <a:gd name="connsiteX11" fmla="*/ 74366 w 84471"/>
                  <a:gd name="connsiteY11" fmla="*/ 34069 h 170719"/>
                  <a:gd name="connsiteX12" fmla="*/ 84472 w 84471"/>
                  <a:gd name="connsiteY12" fmla="*/ 37136 h 170719"/>
                  <a:gd name="connsiteX13" fmla="*/ 78842 w 84471"/>
                  <a:gd name="connsiteY13" fmla="*/ 26149 h 170719"/>
                  <a:gd name="connsiteX14" fmla="*/ 77118 w 84471"/>
                  <a:gd name="connsiteY14" fmla="*/ 24806 h 170719"/>
                  <a:gd name="connsiteX15" fmla="*/ 59431 w 84471"/>
                  <a:gd name="connsiteY15" fmla="*/ 3 h 170719"/>
                  <a:gd name="connsiteX16" fmla="*/ 33718 w 84471"/>
                  <a:gd name="connsiteY16" fmla="*/ 26897 h 170719"/>
                  <a:gd name="connsiteX17" fmla="*/ 29408 w 84471"/>
                  <a:gd name="connsiteY17" fmla="*/ 34479 h 170719"/>
                  <a:gd name="connsiteX18" fmla="*/ 25231 w 84471"/>
                  <a:gd name="connsiteY18" fmla="*/ 46547 h 170719"/>
                  <a:gd name="connsiteX19" fmla="*/ 9400 w 84471"/>
                  <a:gd name="connsiteY19" fmla="*/ 83790 h 170719"/>
                  <a:gd name="connsiteX20" fmla="*/ 2619 w 84471"/>
                  <a:gd name="connsiteY20" fmla="*/ 107245 h 170719"/>
                  <a:gd name="connsiteX21" fmla="*/ 4828 w 84471"/>
                  <a:gd name="connsiteY21" fmla="*/ 125138 h 17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71" h="170719">
                    <a:moveTo>
                      <a:pt x="4828" y="125138"/>
                    </a:moveTo>
                    <a:cubicBezTo>
                      <a:pt x="8281" y="124081"/>
                      <a:pt x="12429" y="122290"/>
                      <a:pt x="11967" y="128562"/>
                    </a:cubicBezTo>
                    <a:cubicBezTo>
                      <a:pt x="11386" y="136401"/>
                      <a:pt x="10181" y="144188"/>
                      <a:pt x="9200" y="152337"/>
                    </a:cubicBezTo>
                    <a:cubicBezTo>
                      <a:pt x="17925" y="152408"/>
                      <a:pt x="13858" y="141711"/>
                      <a:pt x="22593" y="141026"/>
                    </a:cubicBezTo>
                    <a:cubicBezTo>
                      <a:pt x="12810" y="162071"/>
                      <a:pt x="33413" y="162081"/>
                      <a:pt x="42285" y="170720"/>
                    </a:cubicBezTo>
                    <a:cubicBezTo>
                      <a:pt x="49920" y="167767"/>
                      <a:pt x="46781" y="162004"/>
                      <a:pt x="45967" y="156837"/>
                    </a:cubicBezTo>
                    <a:cubicBezTo>
                      <a:pt x="34608" y="137759"/>
                      <a:pt x="39047" y="115880"/>
                      <a:pt x="35461" y="95415"/>
                    </a:cubicBezTo>
                    <a:cubicBezTo>
                      <a:pt x="33727" y="85533"/>
                      <a:pt x="44633" y="81499"/>
                      <a:pt x="48877" y="74217"/>
                    </a:cubicBezTo>
                    <a:cubicBezTo>
                      <a:pt x="54535" y="63359"/>
                      <a:pt x="75271" y="69164"/>
                      <a:pt x="74532" y="50586"/>
                    </a:cubicBezTo>
                    <a:cubicBezTo>
                      <a:pt x="74361" y="46238"/>
                      <a:pt x="76990" y="40694"/>
                      <a:pt x="70360" y="42137"/>
                    </a:cubicBezTo>
                    <a:cubicBezTo>
                      <a:pt x="61459" y="44071"/>
                      <a:pt x="58497" y="38641"/>
                      <a:pt x="60597" y="33488"/>
                    </a:cubicBezTo>
                    <a:cubicBezTo>
                      <a:pt x="63988" y="25178"/>
                      <a:pt x="69608" y="31893"/>
                      <a:pt x="74366" y="34069"/>
                    </a:cubicBezTo>
                    <a:cubicBezTo>
                      <a:pt x="77538" y="35522"/>
                      <a:pt x="81090" y="36141"/>
                      <a:pt x="84472" y="37136"/>
                    </a:cubicBezTo>
                    <a:cubicBezTo>
                      <a:pt x="82595" y="33474"/>
                      <a:pt x="80719" y="29812"/>
                      <a:pt x="78842" y="26149"/>
                    </a:cubicBezTo>
                    <a:cubicBezTo>
                      <a:pt x="78266" y="25702"/>
                      <a:pt x="77661" y="25292"/>
                      <a:pt x="77118" y="24806"/>
                    </a:cubicBezTo>
                    <a:cubicBezTo>
                      <a:pt x="69170" y="17667"/>
                      <a:pt x="72213" y="-278"/>
                      <a:pt x="59431" y="3"/>
                    </a:cubicBezTo>
                    <a:cubicBezTo>
                      <a:pt x="45129" y="313"/>
                      <a:pt x="40499" y="16029"/>
                      <a:pt x="33718" y="26897"/>
                    </a:cubicBezTo>
                    <a:cubicBezTo>
                      <a:pt x="32189" y="29350"/>
                      <a:pt x="31013" y="32041"/>
                      <a:pt x="29408" y="34479"/>
                    </a:cubicBezTo>
                    <a:cubicBezTo>
                      <a:pt x="28017" y="38503"/>
                      <a:pt x="26622" y="42523"/>
                      <a:pt x="25231" y="46547"/>
                    </a:cubicBezTo>
                    <a:cubicBezTo>
                      <a:pt x="20645" y="59254"/>
                      <a:pt x="9162" y="69031"/>
                      <a:pt x="9400" y="83790"/>
                    </a:cubicBezTo>
                    <a:cubicBezTo>
                      <a:pt x="7138" y="91610"/>
                      <a:pt x="4876" y="99425"/>
                      <a:pt x="2619" y="107245"/>
                    </a:cubicBezTo>
                    <a:cubicBezTo>
                      <a:pt x="-1549" y="113813"/>
                      <a:pt x="-691" y="119766"/>
                      <a:pt x="4828" y="125138"/>
                    </a:cubicBezTo>
                    <a:close/>
                  </a:path>
                </a:pathLst>
              </a:custGeom>
              <a:solidFill>
                <a:srgbClr val="B9D78B"/>
              </a:solidFill>
              <a:ln w="4763" cap="flat">
                <a:noFill/>
                <a:prstDash val="solid"/>
                <a:miter/>
              </a:ln>
            </p:spPr>
            <p:txBody>
              <a:bodyPr rtlCol="0" anchor="ctr"/>
              <a:lstStyle/>
              <a:p>
                <a:endParaRPr lang="en-US"/>
              </a:p>
            </p:txBody>
          </p:sp>
          <p:sp>
            <p:nvSpPr>
              <p:cNvPr id="1485" name="Freeform: Shape 1484">
                <a:extLst>
                  <a:ext uri="{FF2B5EF4-FFF2-40B4-BE49-F238E27FC236}">
                    <a16:creationId xmlns:a16="http://schemas.microsoft.com/office/drawing/2014/main" id="{782164AB-7883-7146-D941-659139323FCA}"/>
                  </a:ext>
                </a:extLst>
              </p:cNvPr>
              <p:cNvSpPr/>
              <p:nvPr/>
            </p:nvSpPr>
            <p:spPr>
              <a:xfrm>
                <a:off x="2277508" y="843041"/>
                <a:ext cx="69172" cy="114785"/>
              </a:xfrm>
              <a:custGeom>
                <a:avLst/>
                <a:gdLst>
                  <a:gd name="connsiteX0" fmla="*/ 43934 w 69172"/>
                  <a:gd name="connsiteY0" fmla="*/ 87303 h 114785"/>
                  <a:gd name="connsiteX1" fmla="*/ 65313 w 69172"/>
                  <a:gd name="connsiteY1" fmla="*/ 49979 h 114785"/>
                  <a:gd name="connsiteX2" fmla="*/ 40586 w 69172"/>
                  <a:gd name="connsiteY2" fmla="*/ 27900 h 114785"/>
                  <a:gd name="connsiteX3" fmla="*/ 37362 w 69172"/>
                  <a:gd name="connsiteY3" fmla="*/ 17828 h 114785"/>
                  <a:gd name="connsiteX4" fmla="*/ 20883 w 69172"/>
                  <a:gd name="connsiteY4" fmla="*/ 425 h 114785"/>
                  <a:gd name="connsiteX5" fmla="*/ 0 w 69172"/>
                  <a:gd name="connsiteY5" fmla="*/ 32115 h 114785"/>
                  <a:gd name="connsiteX6" fmla="*/ 10482 w 69172"/>
                  <a:gd name="connsiteY6" fmla="*/ 79126 h 114785"/>
                  <a:gd name="connsiteX7" fmla="*/ 12263 w 69172"/>
                  <a:gd name="connsiteY7" fmla="*/ 91861 h 114785"/>
                  <a:gd name="connsiteX8" fmla="*/ 61574 w 69172"/>
                  <a:gd name="connsiteY8" fmla="*/ 103219 h 114785"/>
                  <a:gd name="connsiteX9" fmla="*/ 43934 w 69172"/>
                  <a:gd name="connsiteY9" fmla="*/ 87303 h 114785"/>
                  <a:gd name="connsiteX10" fmla="*/ 39138 w 69172"/>
                  <a:gd name="connsiteY10" fmla="*/ 69463 h 114785"/>
                  <a:gd name="connsiteX11" fmla="*/ 50754 w 69172"/>
                  <a:gd name="connsiteY11" fmla="*/ 69972 h 114785"/>
                  <a:gd name="connsiteX12" fmla="*/ 43934 w 69172"/>
                  <a:gd name="connsiteY12" fmla="*/ 87303 h 11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172" h="114785">
                    <a:moveTo>
                      <a:pt x="43934" y="87303"/>
                    </a:moveTo>
                    <a:cubicBezTo>
                      <a:pt x="67275" y="83803"/>
                      <a:pt x="74490" y="69948"/>
                      <a:pt x="65313" y="49979"/>
                    </a:cubicBezTo>
                    <a:cubicBezTo>
                      <a:pt x="60003" y="38426"/>
                      <a:pt x="59907" y="24138"/>
                      <a:pt x="40586" y="27900"/>
                    </a:cubicBezTo>
                    <a:cubicBezTo>
                      <a:pt x="35019" y="28986"/>
                      <a:pt x="38386" y="21352"/>
                      <a:pt x="37362" y="17828"/>
                    </a:cubicBezTo>
                    <a:cubicBezTo>
                      <a:pt x="34971" y="9617"/>
                      <a:pt x="35357" y="-2418"/>
                      <a:pt x="20883" y="425"/>
                    </a:cubicBezTo>
                    <a:cubicBezTo>
                      <a:pt x="16169" y="12465"/>
                      <a:pt x="3529" y="19275"/>
                      <a:pt x="0" y="32115"/>
                    </a:cubicBezTo>
                    <a:cubicBezTo>
                      <a:pt x="4015" y="47684"/>
                      <a:pt x="8711" y="63081"/>
                      <a:pt x="10482" y="79126"/>
                    </a:cubicBezTo>
                    <a:cubicBezTo>
                      <a:pt x="8068" y="83793"/>
                      <a:pt x="11644" y="87622"/>
                      <a:pt x="12263" y="91861"/>
                    </a:cubicBezTo>
                    <a:cubicBezTo>
                      <a:pt x="34285" y="119321"/>
                      <a:pt x="40805" y="120821"/>
                      <a:pt x="61574" y="103219"/>
                    </a:cubicBezTo>
                    <a:cubicBezTo>
                      <a:pt x="57602" y="95804"/>
                      <a:pt x="45587" y="97295"/>
                      <a:pt x="43934" y="87303"/>
                    </a:cubicBezTo>
                    <a:cubicBezTo>
                      <a:pt x="32290" y="84384"/>
                      <a:pt x="38638" y="74868"/>
                      <a:pt x="39138" y="69463"/>
                    </a:cubicBezTo>
                    <a:cubicBezTo>
                      <a:pt x="39519" y="65334"/>
                      <a:pt x="46353" y="74925"/>
                      <a:pt x="50754" y="69972"/>
                    </a:cubicBezTo>
                    <a:cubicBezTo>
                      <a:pt x="52230" y="77273"/>
                      <a:pt x="30118" y="75182"/>
                      <a:pt x="43934" y="87303"/>
                    </a:cubicBezTo>
                    <a:close/>
                  </a:path>
                </a:pathLst>
              </a:custGeom>
              <a:solidFill>
                <a:srgbClr val="9FC95F"/>
              </a:solidFill>
              <a:ln w="4763" cap="flat">
                <a:noFill/>
                <a:prstDash val="solid"/>
                <a:miter/>
              </a:ln>
            </p:spPr>
            <p:txBody>
              <a:bodyPr rtlCol="0" anchor="ctr"/>
              <a:lstStyle/>
              <a:p>
                <a:endParaRPr lang="en-US"/>
              </a:p>
            </p:txBody>
          </p:sp>
          <p:sp>
            <p:nvSpPr>
              <p:cNvPr id="1486" name="Freeform: Shape 1485">
                <a:extLst>
                  <a:ext uri="{FF2B5EF4-FFF2-40B4-BE49-F238E27FC236}">
                    <a16:creationId xmlns:a16="http://schemas.microsoft.com/office/drawing/2014/main" id="{6D715529-1A63-912F-4D0B-0C3002C71F1F}"/>
                  </a:ext>
                </a:extLst>
              </p:cNvPr>
              <p:cNvSpPr/>
              <p:nvPr/>
            </p:nvSpPr>
            <p:spPr>
              <a:xfrm>
                <a:off x="2570763" y="46119"/>
                <a:ext cx="118764" cy="72747"/>
              </a:xfrm>
              <a:custGeom>
                <a:avLst/>
                <a:gdLst>
                  <a:gd name="connsiteX0" fmla="*/ 72215 w 118764"/>
                  <a:gd name="connsiteY0" fmla="*/ 258 h 72747"/>
                  <a:gd name="connsiteX1" fmla="*/ 66667 w 118764"/>
                  <a:gd name="connsiteY1" fmla="*/ 8487 h 72747"/>
                  <a:gd name="connsiteX2" fmla="*/ 14860 w 118764"/>
                  <a:gd name="connsiteY2" fmla="*/ 45297 h 72747"/>
                  <a:gd name="connsiteX3" fmla="*/ 53 w 118764"/>
                  <a:gd name="connsiteY3" fmla="*/ 62966 h 72747"/>
                  <a:gd name="connsiteX4" fmla="*/ 1311 w 118764"/>
                  <a:gd name="connsiteY4" fmla="*/ 68681 h 72747"/>
                  <a:gd name="connsiteX5" fmla="*/ 36182 w 118764"/>
                  <a:gd name="connsiteY5" fmla="*/ 63418 h 72747"/>
                  <a:gd name="connsiteX6" fmla="*/ 40530 w 118764"/>
                  <a:gd name="connsiteY6" fmla="*/ 59827 h 72747"/>
                  <a:gd name="connsiteX7" fmla="*/ 51860 w 118764"/>
                  <a:gd name="connsiteY7" fmla="*/ 53555 h 72747"/>
                  <a:gd name="connsiteX8" fmla="*/ 56965 w 118764"/>
                  <a:gd name="connsiteY8" fmla="*/ 63728 h 72747"/>
                  <a:gd name="connsiteX9" fmla="*/ 68267 w 118764"/>
                  <a:gd name="connsiteY9" fmla="*/ 72748 h 72747"/>
                  <a:gd name="connsiteX10" fmla="*/ 76639 w 118764"/>
                  <a:gd name="connsiteY10" fmla="*/ 68909 h 72747"/>
                  <a:gd name="connsiteX11" fmla="*/ 87669 w 118764"/>
                  <a:gd name="connsiteY11" fmla="*/ 56946 h 72747"/>
                  <a:gd name="connsiteX12" fmla="*/ 118283 w 118764"/>
                  <a:gd name="connsiteY12" fmla="*/ 21432 h 72747"/>
                  <a:gd name="connsiteX13" fmla="*/ 81254 w 118764"/>
                  <a:gd name="connsiteY13" fmla="*/ 48 h 72747"/>
                  <a:gd name="connsiteX14" fmla="*/ 72215 w 118764"/>
                  <a:gd name="connsiteY14" fmla="*/ 258 h 7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764" h="72747">
                    <a:moveTo>
                      <a:pt x="72215" y="258"/>
                    </a:moveTo>
                    <a:cubicBezTo>
                      <a:pt x="70367" y="3001"/>
                      <a:pt x="68514" y="5744"/>
                      <a:pt x="66667" y="8487"/>
                    </a:cubicBezTo>
                    <a:cubicBezTo>
                      <a:pt x="51431" y="23532"/>
                      <a:pt x="30224" y="30061"/>
                      <a:pt x="14860" y="45297"/>
                    </a:cubicBezTo>
                    <a:cubicBezTo>
                      <a:pt x="9245" y="50864"/>
                      <a:pt x="2635" y="55036"/>
                      <a:pt x="53" y="62966"/>
                    </a:cubicBezTo>
                    <a:cubicBezTo>
                      <a:pt x="-161" y="64999"/>
                      <a:pt x="272" y="66914"/>
                      <a:pt x="1311" y="68681"/>
                    </a:cubicBezTo>
                    <a:cubicBezTo>
                      <a:pt x="14784" y="79230"/>
                      <a:pt x="23933" y="61113"/>
                      <a:pt x="36182" y="63418"/>
                    </a:cubicBezTo>
                    <a:cubicBezTo>
                      <a:pt x="38015" y="62685"/>
                      <a:pt x="39454" y="61465"/>
                      <a:pt x="40530" y="59827"/>
                    </a:cubicBezTo>
                    <a:cubicBezTo>
                      <a:pt x="42821" y="55065"/>
                      <a:pt x="45973" y="51883"/>
                      <a:pt x="51860" y="53555"/>
                    </a:cubicBezTo>
                    <a:cubicBezTo>
                      <a:pt x="57246" y="55084"/>
                      <a:pt x="56422" y="59732"/>
                      <a:pt x="56965" y="63728"/>
                    </a:cubicBezTo>
                    <a:cubicBezTo>
                      <a:pt x="58728" y="69266"/>
                      <a:pt x="62690" y="72014"/>
                      <a:pt x="68267" y="72748"/>
                    </a:cubicBezTo>
                    <a:cubicBezTo>
                      <a:pt x="71553" y="72548"/>
                      <a:pt x="74325" y="71229"/>
                      <a:pt x="76639" y="68909"/>
                    </a:cubicBezTo>
                    <a:cubicBezTo>
                      <a:pt x="82183" y="66961"/>
                      <a:pt x="78201" y="58508"/>
                      <a:pt x="87669" y="56946"/>
                    </a:cubicBezTo>
                    <a:cubicBezTo>
                      <a:pt x="108086" y="53569"/>
                      <a:pt x="121526" y="37510"/>
                      <a:pt x="118283" y="21432"/>
                    </a:cubicBezTo>
                    <a:cubicBezTo>
                      <a:pt x="114377" y="2067"/>
                      <a:pt x="98037" y="-409"/>
                      <a:pt x="81254" y="48"/>
                    </a:cubicBezTo>
                    <a:cubicBezTo>
                      <a:pt x="78244" y="282"/>
                      <a:pt x="75249" y="958"/>
                      <a:pt x="72215" y="258"/>
                    </a:cubicBezTo>
                    <a:close/>
                  </a:path>
                </a:pathLst>
              </a:custGeom>
              <a:solidFill>
                <a:srgbClr val="A9CE6F"/>
              </a:solidFill>
              <a:ln w="4763" cap="flat">
                <a:noFill/>
                <a:prstDash val="solid"/>
                <a:miter/>
              </a:ln>
            </p:spPr>
            <p:txBody>
              <a:bodyPr rtlCol="0" anchor="ctr"/>
              <a:lstStyle/>
              <a:p>
                <a:endParaRPr lang="en-US"/>
              </a:p>
            </p:txBody>
          </p:sp>
          <p:sp>
            <p:nvSpPr>
              <p:cNvPr id="1487" name="Freeform: Shape 1486">
                <a:extLst>
                  <a:ext uri="{FF2B5EF4-FFF2-40B4-BE49-F238E27FC236}">
                    <a16:creationId xmlns:a16="http://schemas.microsoft.com/office/drawing/2014/main" id="{3DEFEB59-5AA3-DB80-22B1-C972AD21D059}"/>
                  </a:ext>
                </a:extLst>
              </p:cNvPr>
              <p:cNvSpPr/>
              <p:nvPr/>
            </p:nvSpPr>
            <p:spPr>
              <a:xfrm>
                <a:off x="2260146" y="778921"/>
                <a:ext cx="87589" cy="93845"/>
              </a:xfrm>
              <a:custGeom>
                <a:avLst/>
                <a:gdLst>
                  <a:gd name="connsiteX0" fmla="*/ 18881 w 87589"/>
                  <a:gd name="connsiteY0" fmla="*/ 93845 h 93845"/>
                  <a:gd name="connsiteX1" fmla="*/ 38250 w 87589"/>
                  <a:gd name="connsiteY1" fmla="*/ 64546 h 93845"/>
                  <a:gd name="connsiteX2" fmla="*/ 64596 w 87589"/>
                  <a:gd name="connsiteY2" fmla="*/ 60941 h 93845"/>
                  <a:gd name="connsiteX3" fmla="*/ 87590 w 87589"/>
                  <a:gd name="connsiteY3" fmla="*/ 55064 h 93845"/>
                  <a:gd name="connsiteX4" fmla="*/ 85599 w 87589"/>
                  <a:gd name="connsiteY4" fmla="*/ 51249 h 93845"/>
                  <a:gd name="connsiteX5" fmla="*/ 44946 w 87589"/>
                  <a:gd name="connsiteY5" fmla="*/ 39891 h 93845"/>
                  <a:gd name="connsiteX6" fmla="*/ 37745 w 87589"/>
                  <a:gd name="connsiteY6" fmla="*/ 29480 h 93845"/>
                  <a:gd name="connsiteX7" fmla="*/ 24124 w 87589"/>
                  <a:gd name="connsiteY7" fmla="*/ 0 h 93845"/>
                  <a:gd name="connsiteX8" fmla="*/ 19267 w 87589"/>
                  <a:gd name="connsiteY8" fmla="*/ 22846 h 93845"/>
                  <a:gd name="connsiteX9" fmla="*/ 4784 w 87589"/>
                  <a:gd name="connsiteY9" fmla="*/ 6829 h 93845"/>
                  <a:gd name="connsiteX10" fmla="*/ 1012 w 87589"/>
                  <a:gd name="connsiteY10" fmla="*/ 8639 h 93845"/>
                  <a:gd name="connsiteX11" fmla="*/ 4636 w 87589"/>
                  <a:gd name="connsiteY11" fmla="*/ 32880 h 93845"/>
                  <a:gd name="connsiteX12" fmla="*/ 18881 w 87589"/>
                  <a:gd name="connsiteY12" fmla="*/ 93845 h 9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589" h="93845">
                    <a:moveTo>
                      <a:pt x="18881" y="93845"/>
                    </a:moveTo>
                    <a:cubicBezTo>
                      <a:pt x="29920" y="87111"/>
                      <a:pt x="43827" y="82272"/>
                      <a:pt x="38250" y="64546"/>
                    </a:cubicBezTo>
                    <a:cubicBezTo>
                      <a:pt x="43432" y="48092"/>
                      <a:pt x="51823" y="45906"/>
                      <a:pt x="64596" y="60941"/>
                    </a:cubicBezTo>
                    <a:cubicBezTo>
                      <a:pt x="78598" y="77429"/>
                      <a:pt x="82879" y="68432"/>
                      <a:pt x="87590" y="55064"/>
                    </a:cubicBezTo>
                    <a:cubicBezTo>
                      <a:pt x="86947" y="53783"/>
                      <a:pt x="86285" y="52511"/>
                      <a:pt x="85599" y="51249"/>
                    </a:cubicBezTo>
                    <a:cubicBezTo>
                      <a:pt x="72154" y="47835"/>
                      <a:pt x="65077" y="25241"/>
                      <a:pt x="44946" y="39891"/>
                    </a:cubicBezTo>
                    <a:cubicBezTo>
                      <a:pt x="36988" y="45677"/>
                      <a:pt x="37369" y="30185"/>
                      <a:pt x="37745" y="29480"/>
                    </a:cubicBezTo>
                    <a:cubicBezTo>
                      <a:pt x="46965" y="12168"/>
                      <a:pt x="28006" y="10320"/>
                      <a:pt x="24124" y="0"/>
                    </a:cubicBezTo>
                    <a:cubicBezTo>
                      <a:pt x="14214" y="7520"/>
                      <a:pt x="31978" y="19517"/>
                      <a:pt x="19267" y="22846"/>
                    </a:cubicBezTo>
                    <a:cubicBezTo>
                      <a:pt x="9180" y="25489"/>
                      <a:pt x="9737" y="12297"/>
                      <a:pt x="4784" y="6829"/>
                    </a:cubicBezTo>
                    <a:cubicBezTo>
                      <a:pt x="2812" y="5944"/>
                      <a:pt x="1555" y="6544"/>
                      <a:pt x="1012" y="8639"/>
                    </a:cubicBezTo>
                    <a:cubicBezTo>
                      <a:pt x="-2355" y="17402"/>
                      <a:pt x="3679" y="24760"/>
                      <a:pt x="4636" y="32880"/>
                    </a:cubicBezTo>
                    <a:cubicBezTo>
                      <a:pt x="-493" y="55507"/>
                      <a:pt x="4584" y="75752"/>
                      <a:pt x="18881" y="93845"/>
                    </a:cubicBezTo>
                    <a:close/>
                  </a:path>
                </a:pathLst>
              </a:custGeom>
              <a:solidFill>
                <a:srgbClr val="AED27B"/>
              </a:solidFill>
              <a:ln w="4763" cap="flat">
                <a:noFill/>
                <a:prstDash val="solid"/>
                <a:miter/>
              </a:ln>
            </p:spPr>
            <p:txBody>
              <a:bodyPr rtlCol="0" anchor="ctr"/>
              <a:lstStyle/>
              <a:p>
                <a:endParaRPr lang="en-US"/>
              </a:p>
            </p:txBody>
          </p:sp>
          <p:sp>
            <p:nvSpPr>
              <p:cNvPr id="1488" name="Freeform: Shape 1487">
                <a:extLst>
                  <a:ext uri="{FF2B5EF4-FFF2-40B4-BE49-F238E27FC236}">
                    <a16:creationId xmlns:a16="http://schemas.microsoft.com/office/drawing/2014/main" id="{54DB7AAA-B14A-C255-4669-2A3F145FFF59}"/>
                  </a:ext>
                </a:extLst>
              </p:cNvPr>
              <p:cNvSpPr/>
              <p:nvPr/>
            </p:nvSpPr>
            <p:spPr>
              <a:xfrm>
                <a:off x="2646444" y="28492"/>
                <a:ext cx="78386" cy="130572"/>
              </a:xfrm>
              <a:custGeom>
                <a:avLst/>
                <a:gdLst>
                  <a:gd name="connsiteX0" fmla="*/ 2906 w 78386"/>
                  <a:gd name="connsiteY0" fmla="*/ 20266 h 130572"/>
                  <a:gd name="connsiteX1" fmla="*/ 16988 w 78386"/>
                  <a:gd name="connsiteY1" fmla="*/ 23233 h 130572"/>
                  <a:gd name="connsiteX2" fmla="*/ 37410 w 78386"/>
                  <a:gd name="connsiteY2" fmla="*/ 43559 h 130572"/>
                  <a:gd name="connsiteX3" fmla="*/ 6573 w 78386"/>
                  <a:gd name="connsiteY3" fmla="*/ 68920 h 130572"/>
                  <a:gd name="connsiteX4" fmla="*/ 267 w 78386"/>
                  <a:gd name="connsiteY4" fmla="*/ 85103 h 130572"/>
                  <a:gd name="connsiteX5" fmla="*/ 5144 w 78386"/>
                  <a:gd name="connsiteY5" fmla="*/ 125551 h 130572"/>
                  <a:gd name="connsiteX6" fmla="*/ 12916 w 78386"/>
                  <a:gd name="connsiteY6" fmla="*/ 129789 h 130572"/>
                  <a:gd name="connsiteX7" fmla="*/ 31562 w 78386"/>
                  <a:gd name="connsiteY7" fmla="*/ 108520 h 130572"/>
                  <a:gd name="connsiteX8" fmla="*/ 33209 w 78386"/>
                  <a:gd name="connsiteY8" fmla="*/ 105877 h 130572"/>
                  <a:gd name="connsiteX9" fmla="*/ 56889 w 78386"/>
                  <a:gd name="connsiteY9" fmla="*/ 50575 h 130572"/>
                  <a:gd name="connsiteX10" fmla="*/ 70024 w 78386"/>
                  <a:gd name="connsiteY10" fmla="*/ 72625 h 130572"/>
                  <a:gd name="connsiteX11" fmla="*/ 76358 w 78386"/>
                  <a:gd name="connsiteY11" fmla="*/ 72587 h 130572"/>
                  <a:gd name="connsiteX12" fmla="*/ 78387 w 78386"/>
                  <a:gd name="connsiteY12" fmla="*/ 65891 h 130572"/>
                  <a:gd name="connsiteX13" fmla="*/ 61808 w 78386"/>
                  <a:gd name="connsiteY13" fmla="*/ 15256 h 130572"/>
                  <a:gd name="connsiteX14" fmla="*/ 50716 w 78386"/>
                  <a:gd name="connsiteY14" fmla="*/ 1383 h 130572"/>
                  <a:gd name="connsiteX15" fmla="*/ 38263 w 78386"/>
                  <a:gd name="connsiteY15" fmla="*/ 2216 h 130572"/>
                  <a:gd name="connsiteX16" fmla="*/ 2906 w 78386"/>
                  <a:gd name="connsiteY16" fmla="*/ 20266 h 13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386" h="130572">
                    <a:moveTo>
                      <a:pt x="2906" y="20266"/>
                    </a:moveTo>
                    <a:cubicBezTo>
                      <a:pt x="7359" y="23352"/>
                      <a:pt x="14412" y="21247"/>
                      <a:pt x="16988" y="23233"/>
                    </a:cubicBezTo>
                    <a:cubicBezTo>
                      <a:pt x="24409" y="28953"/>
                      <a:pt x="42392" y="24143"/>
                      <a:pt x="37410" y="43559"/>
                    </a:cubicBezTo>
                    <a:cubicBezTo>
                      <a:pt x="32409" y="63057"/>
                      <a:pt x="22961" y="70625"/>
                      <a:pt x="6573" y="68920"/>
                    </a:cubicBezTo>
                    <a:cubicBezTo>
                      <a:pt x="1701" y="68415"/>
                      <a:pt x="-871" y="78221"/>
                      <a:pt x="267" y="85103"/>
                    </a:cubicBezTo>
                    <a:cubicBezTo>
                      <a:pt x="7392" y="97923"/>
                      <a:pt x="267" y="112459"/>
                      <a:pt x="5144" y="125551"/>
                    </a:cubicBezTo>
                    <a:cubicBezTo>
                      <a:pt x="7325" y="128189"/>
                      <a:pt x="12645" y="132304"/>
                      <a:pt x="12916" y="129789"/>
                    </a:cubicBezTo>
                    <a:cubicBezTo>
                      <a:pt x="14217" y="117674"/>
                      <a:pt x="26623" y="116535"/>
                      <a:pt x="31562" y="108520"/>
                    </a:cubicBezTo>
                    <a:cubicBezTo>
                      <a:pt x="32105" y="107639"/>
                      <a:pt x="32648" y="106753"/>
                      <a:pt x="33209" y="105877"/>
                    </a:cubicBezTo>
                    <a:cubicBezTo>
                      <a:pt x="32281" y="83617"/>
                      <a:pt x="42463" y="65738"/>
                      <a:pt x="56889" y="50575"/>
                    </a:cubicBezTo>
                    <a:cubicBezTo>
                      <a:pt x="60337" y="56952"/>
                      <a:pt x="62127" y="66624"/>
                      <a:pt x="70024" y="72625"/>
                    </a:cubicBezTo>
                    <a:cubicBezTo>
                      <a:pt x="72152" y="74049"/>
                      <a:pt x="74248" y="74030"/>
                      <a:pt x="76358" y="72587"/>
                    </a:cubicBezTo>
                    <a:cubicBezTo>
                      <a:pt x="77739" y="70553"/>
                      <a:pt x="78396" y="68334"/>
                      <a:pt x="78387" y="65891"/>
                    </a:cubicBezTo>
                    <a:cubicBezTo>
                      <a:pt x="74210" y="48593"/>
                      <a:pt x="64999" y="33011"/>
                      <a:pt x="61808" y="15256"/>
                    </a:cubicBezTo>
                    <a:cubicBezTo>
                      <a:pt x="60865" y="10012"/>
                      <a:pt x="58746" y="2488"/>
                      <a:pt x="50716" y="1383"/>
                    </a:cubicBezTo>
                    <a:cubicBezTo>
                      <a:pt x="46568" y="1659"/>
                      <a:pt x="42416" y="1940"/>
                      <a:pt x="38263" y="2216"/>
                    </a:cubicBezTo>
                    <a:cubicBezTo>
                      <a:pt x="19908" y="-4637"/>
                      <a:pt x="10097" y="5250"/>
                      <a:pt x="2906" y="20266"/>
                    </a:cubicBezTo>
                    <a:close/>
                  </a:path>
                </a:pathLst>
              </a:custGeom>
              <a:solidFill>
                <a:srgbClr val="ACD179"/>
              </a:solidFill>
              <a:ln w="4763" cap="flat">
                <a:noFill/>
                <a:prstDash val="solid"/>
                <a:miter/>
              </a:ln>
            </p:spPr>
            <p:txBody>
              <a:bodyPr rtlCol="0" anchor="ctr"/>
              <a:lstStyle/>
              <a:p>
                <a:endParaRPr lang="en-US"/>
              </a:p>
            </p:txBody>
          </p:sp>
          <p:sp>
            <p:nvSpPr>
              <p:cNvPr id="1489" name="Freeform: Shape 1488">
                <a:extLst>
                  <a:ext uri="{FF2B5EF4-FFF2-40B4-BE49-F238E27FC236}">
                    <a16:creationId xmlns:a16="http://schemas.microsoft.com/office/drawing/2014/main" id="{62AE5877-4B9E-8ADC-0D10-047CC5C7CAD0}"/>
                  </a:ext>
                </a:extLst>
              </p:cNvPr>
              <p:cNvSpPr/>
              <p:nvPr/>
            </p:nvSpPr>
            <p:spPr>
              <a:xfrm>
                <a:off x="2331329" y="-55718"/>
                <a:ext cx="75697" cy="73209"/>
              </a:xfrm>
              <a:custGeom>
                <a:avLst/>
                <a:gdLst>
                  <a:gd name="connsiteX0" fmla="*/ 65099 w 75697"/>
                  <a:gd name="connsiteY0" fmla="*/ 17109 h 73209"/>
                  <a:gd name="connsiteX1" fmla="*/ 59236 w 75697"/>
                  <a:gd name="connsiteY1" fmla="*/ 10737 h 73209"/>
                  <a:gd name="connsiteX2" fmla="*/ 9816 w 75697"/>
                  <a:gd name="connsiteY2" fmla="*/ 10794 h 73209"/>
                  <a:gd name="connsiteX3" fmla="*/ 0 w 75697"/>
                  <a:gd name="connsiteY3" fmla="*/ 34211 h 73209"/>
                  <a:gd name="connsiteX4" fmla="*/ 3038 w 75697"/>
                  <a:gd name="connsiteY4" fmla="*/ 42722 h 73209"/>
                  <a:gd name="connsiteX5" fmla="*/ 8758 w 75697"/>
                  <a:gd name="connsiteY5" fmla="*/ 44051 h 73209"/>
                  <a:gd name="connsiteX6" fmla="*/ 21326 w 75697"/>
                  <a:gd name="connsiteY6" fmla="*/ 50156 h 73209"/>
                  <a:gd name="connsiteX7" fmla="*/ 26832 w 75697"/>
                  <a:gd name="connsiteY7" fmla="*/ 65839 h 73209"/>
                  <a:gd name="connsiteX8" fmla="*/ 61622 w 75697"/>
                  <a:gd name="connsiteY8" fmla="*/ 64334 h 73209"/>
                  <a:gd name="connsiteX9" fmla="*/ 65099 w 75697"/>
                  <a:gd name="connsiteY9" fmla="*/ 17109 h 7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697" h="73209">
                    <a:moveTo>
                      <a:pt x="65099" y="17109"/>
                    </a:moveTo>
                    <a:cubicBezTo>
                      <a:pt x="63146" y="14985"/>
                      <a:pt x="61189" y="12861"/>
                      <a:pt x="59236" y="10737"/>
                    </a:cubicBezTo>
                    <a:cubicBezTo>
                      <a:pt x="42377" y="-3598"/>
                      <a:pt x="31833" y="-3579"/>
                      <a:pt x="9816" y="10794"/>
                    </a:cubicBezTo>
                    <a:cubicBezTo>
                      <a:pt x="4067" y="17543"/>
                      <a:pt x="4248" y="26801"/>
                      <a:pt x="0" y="34211"/>
                    </a:cubicBezTo>
                    <a:cubicBezTo>
                      <a:pt x="1010" y="37050"/>
                      <a:pt x="2024" y="39884"/>
                      <a:pt x="3038" y="42722"/>
                    </a:cubicBezTo>
                    <a:cubicBezTo>
                      <a:pt x="4939" y="43208"/>
                      <a:pt x="6848" y="43646"/>
                      <a:pt x="8758" y="44051"/>
                    </a:cubicBezTo>
                    <a:cubicBezTo>
                      <a:pt x="14083" y="43713"/>
                      <a:pt x="20364" y="41098"/>
                      <a:pt x="21326" y="50156"/>
                    </a:cubicBezTo>
                    <a:cubicBezTo>
                      <a:pt x="21922" y="55728"/>
                      <a:pt x="22679" y="61391"/>
                      <a:pt x="26832" y="65839"/>
                    </a:cubicBezTo>
                    <a:cubicBezTo>
                      <a:pt x="38905" y="75826"/>
                      <a:pt x="50521" y="75988"/>
                      <a:pt x="61622" y="64334"/>
                    </a:cubicBezTo>
                    <a:cubicBezTo>
                      <a:pt x="79605" y="45456"/>
                      <a:pt x="79905" y="41465"/>
                      <a:pt x="65099" y="17109"/>
                    </a:cubicBezTo>
                    <a:close/>
                  </a:path>
                </a:pathLst>
              </a:custGeom>
              <a:solidFill>
                <a:srgbClr val="FFB021"/>
              </a:solidFill>
              <a:ln w="4763" cap="flat">
                <a:noFill/>
                <a:prstDash val="solid"/>
                <a:miter/>
              </a:ln>
            </p:spPr>
            <p:txBody>
              <a:bodyPr rtlCol="0" anchor="ctr"/>
              <a:lstStyle/>
              <a:p>
                <a:endParaRPr lang="en-US"/>
              </a:p>
            </p:txBody>
          </p:sp>
          <p:sp>
            <p:nvSpPr>
              <p:cNvPr id="1490" name="Freeform: Shape 1489">
                <a:extLst>
                  <a:ext uri="{FF2B5EF4-FFF2-40B4-BE49-F238E27FC236}">
                    <a16:creationId xmlns:a16="http://schemas.microsoft.com/office/drawing/2014/main" id="{D8429FE7-0C6E-E266-6EA7-CD48F7387DE8}"/>
                  </a:ext>
                </a:extLst>
              </p:cNvPr>
              <p:cNvSpPr/>
              <p:nvPr/>
            </p:nvSpPr>
            <p:spPr>
              <a:xfrm>
                <a:off x="2422232" y="175793"/>
                <a:ext cx="75881" cy="69743"/>
              </a:xfrm>
              <a:custGeom>
                <a:avLst/>
                <a:gdLst>
                  <a:gd name="connsiteX0" fmla="*/ 2342 w 75881"/>
                  <a:gd name="connsiteY0" fmla="*/ 46049 h 69743"/>
                  <a:gd name="connsiteX1" fmla="*/ 39347 w 75881"/>
                  <a:gd name="connsiteY1" fmla="*/ 45601 h 69743"/>
                  <a:gd name="connsiteX2" fmla="*/ 36584 w 75881"/>
                  <a:gd name="connsiteY2" fmla="*/ 67347 h 69743"/>
                  <a:gd name="connsiteX3" fmla="*/ 58287 w 75881"/>
                  <a:gd name="connsiteY3" fmla="*/ 62941 h 69743"/>
                  <a:gd name="connsiteX4" fmla="*/ 75770 w 75881"/>
                  <a:gd name="connsiteY4" fmla="*/ 54459 h 69743"/>
                  <a:gd name="connsiteX5" fmla="*/ 72036 w 75881"/>
                  <a:gd name="connsiteY5" fmla="*/ 26841 h 69743"/>
                  <a:gd name="connsiteX6" fmla="*/ 72031 w 75881"/>
                  <a:gd name="connsiteY6" fmla="*/ 26846 h 69743"/>
                  <a:gd name="connsiteX7" fmla="*/ 59930 w 75881"/>
                  <a:gd name="connsiteY7" fmla="*/ 9539 h 69743"/>
                  <a:gd name="connsiteX8" fmla="*/ 44190 w 75881"/>
                  <a:gd name="connsiteY8" fmla="*/ 0 h 69743"/>
                  <a:gd name="connsiteX9" fmla="*/ 36684 w 75881"/>
                  <a:gd name="connsiteY9" fmla="*/ 4777 h 69743"/>
                  <a:gd name="connsiteX10" fmla="*/ 342 w 75881"/>
                  <a:gd name="connsiteY10" fmla="*/ 42367 h 69743"/>
                  <a:gd name="connsiteX11" fmla="*/ 680 w 75881"/>
                  <a:gd name="connsiteY11" fmla="*/ 45358 h 69743"/>
                  <a:gd name="connsiteX12" fmla="*/ 2342 w 75881"/>
                  <a:gd name="connsiteY12" fmla="*/ 46049 h 6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881" h="69743">
                    <a:moveTo>
                      <a:pt x="2342" y="46049"/>
                    </a:moveTo>
                    <a:cubicBezTo>
                      <a:pt x="13991" y="52035"/>
                      <a:pt x="25902" y="49592"/>
                      <a:pt x="39347" y="45601"/>
                    </a:cubicBezTo>
                    <a:cubicBezTo>
                      <a:pt x="40280" y="54192"/>
                      <a:pt x="29317" y="61351"/>
                      <a:pt x="36584" y="67347"/>
                    </a:cubicBezTo>
                    <a:cubicBezTo>
                      <a:pt x="44266" y="73685"/>
                      <a:pt x="51310" y="65765"/>
                      <a:pt x="58287" y="62941"/>
                    </a:cubicBezTo>
                    <a:cubicBezTo>
                      <a:pt x="64278" y="60517"/>
                      <a:pt x="69955" y="57317"/>
                      <a:pt x="75770" y="54459"/>
                    </a:cubicBezTo>
                    <a:cubicBezTo>
                      <a:pt x="76565" y="44977"/>
                      <a:pt x="72874" y="36105"/>
                      <a:pt x="72036" y="26841"/>
                    </a:cubicBezTo>
                    <a:lnTo>
                      <a:pt x="72031" y="26846"/>
                    </a:lnTo>
                    <a:cubicBezTo>
                      <a:pt x="72293" y="18074"/>
                      <a:pt x="70012" y="11078"/>
                      <a:pt x="59930" y="9539"/>
                    </a:cubicBezTo>
                    <a:cubicBezTo>
                      <a:pt x="55858" y="8920"/>
                      <a:pt x="45080" y="2396"/>
                      <a:pt x="44190" y="0"/>
                    </a:cubicBezTo>
                    <a:cubicBezTo>
                      <a:pt x="40685" y="29"/>
                      <a:pt x="38070" y="1438"/>
                      <a:pt x="36684" y="4777"/>
                    </a:cubicBezTo>
                    <a:cubicBezTo>
                      <a:pt x="20616" y="13483"/>
                      <a:pt x="9909" y="27375"/>
                      <a:pt x="342" y="42367"/>
                    </a:cubicBezTo>
                    <a:cubicBezTo>
                      <a:pt x="-206" y="43725"/>
                      <a:pt x="-97" y="44720"/>
                      <a:pt x="680" y="45358"/>
                    </a:cubicBezTo>
                    <a:cubicBezTo>
                      <a:pt x="1446" y="45987"/>
                      <a:pt x="1999" y="46220"/>
                      <a:pt x="2342" y="46049"/>
                    </a:cubicBezTo>
                    <a:close/>
                  </a:path>
                </a:pathLst>
              </a:custGeom>
              <a:solidFill>
                <a:srgbClr val="ACD176"/>
              </a:solidFill>
              <a:ln w="4763" cap="flat">
                <a:noFill/>
                <a:prstDash val="solid"/>
                <a:miter/>
              </a:ln>
            </p:spPr>
            <p:txBody>
              <a:bodyPr rtlCol="0" anchor="ctr"/>
              <a:lstStyle/>
              <a:p>
                <a:endParaRPr lang="en-US"/>
              </a:p>
            </p:txBody>
          </p:sp>
          <p:sp>
            <p:nvSpPr>
              <p:cNvPr id="1491" name="Freeform: Shape 1490">
                <a:extLst>
                  <a:ext uri="{FF2B5EF4-FFF2-40B4-BE49-F238E27FC236}">
                    <a16:creationId xmlns:a16="http://schemas.microsoft.com/office/drawing/2014/main" id="{8B76F74D-F71C-191F-D150-D6CA7C957267}"/>
                  </a:ext>
                </a:extLst>
              </p:cNvPr>
              <p:cNvSpPr/>
              <p:nvPr/>
            </p:nvSpPr>
            <p:spPr>
              <a:xfrm>
                <a:off x="2469823" y="54606"/>
                <a:ext cx="167605" cy="128430"/>
              </a:xfrm>
              <a:custGeom>
                <a:avLst/>
                <a:gdLst>
                  <a:gd name="connsiteX0" fmla="*/ 101983 w 167605"/>
                  <a:gd name="connsiteY0" fmla="*/ 56007 h 128430"/>
                  <a:gd name="connsiteX1" fmla="*/ 162015 w 167605"/>
                  <a:gd name="connsiteY1" fmla="*/ 14659 h 128430"/>
                  <a:gd name="connsiteX2" fmla="*/ 167606 w 167605"/>
                  <a:gd name="connsiteY2" fmla="*/ 0 h 128430"/>
                  <a:gd name="connsiteX3" fmla="*/ 140745 w 167605"/>
                  <a:gd name="connsiteY3" fmla="*/ 12844 h 128430"/>
                  <a:gd name="connsiteX4" fmla="*/ 72732 w 167605"/>
                  <a:gd name="connsiteY4" fmla="*/ 55997 h 128430"/>
                  <a:gd name="connsiteX5" fmla="*/ 72737 w 167605"/>
                  <a:gd name="connsiteY5" fmla="*/ 55850 h 128430"/>
                  <a:gd name="connsiteX6" fmla="*/ 18954 w 167605"/>
                  <a:gd name="connsiteY6" fmla="*/ 91345 h 128430"/>
                  <a:gd name="connsiteX7" fmla="*/ 61 w 167605"/>
                  <a:gd name="connsiteY7" fmla="*/ 111390 h 128430"/>
                  <a:gd name="connsiteX8" fmla="*/ 11196 w 167605"/>
                  <a:gd name="connsiteY8" fmla="*/ 128002 h 128430"/>
                  <a:gd name="connsiteX9" fmla="*/ 26569 w 167605"/>
                  <a:gd name="connsiteY9" fmla="*/ 118167 h 128430"/>
                  <a:gd name="connsiteX10" fmla="*/ 69993 w 167605"/>
                  <a:gd name="connsiteY10" fmla="*/ 88468 h 128430"/>
                  <a:gd name="connsiteX11" fmla="*/ 80490 w 167605"/>
                  <a:gd name="connsiteY11" fmla="*/ 81925 h 128430"/>
                  <a:gd name="connsiteX12" fmla="*/ 101983 w 167605"/>
                  <a:gd name="connsiteY12" fmla="*/ 56007 h 12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605" h="128430">
                    <a:moveTo>
                      <a:pt x="101983" y="56007"/>
                    </a:moveTo>
                    <a:cubicBezTo>
                      <a:pt x="121786" y="41958"/>
                      <a:pt x="136049" y="20003"/>
                      <a:pt x="162015" y="14659"/>
                    </a:cubicBezTo>
                    <a:cubicBezTo>
                      <a:pt x="170206" y="12973"/>
                      <a:pt x="166329" y="5153"/>
                      <a:pt x="167606" y="0"/>
                    </a:cubicBezTo>
                    <a:cubicBezTo>
                      <a:pt x="158652" y="4281"/>
                      <a:pt x="149699" y="8563"/>
                      <a:pt x="140745" y="12844"/>
                    </a:cubicBezTo>
                    <a:cubicBezTo>
                      <a:pt x="118738" y="28275"/>
                      <a:pt x="91720" y="35809"/>
                      <a:pt x="72732" y="55997"/>
                    </a:cubicBezTo>
                    <a:lnTo>
                      <a:pt x="72737" y="55850"/>
                    </a:lnTo>
                    <a:cubicBezTo>
                      <a:pt x="54234" y="66808"/>
                      <a:pt x="36904" y="79548"/>
                      <a:pt x="18954" y="91345"/>
                    </a:cubicBezTo>
                    <a:cubicBezTo>
                      <a:pt x="11105" y="96503"/>
                      <a:pt x="3142" y="101708"/>
                      <a:pt x="61" y="111390"/>
                    </a:cubicBezTo>
                    <a:cubicBezTo>
                      <a:pt x="-525" y="119782"/>
                      <a:pt x="3104" y="125844"/>
                      <a:pt x="11196" y="128002"/>
                    </a:cubicBezTo>
                    <a:cubicBezTo>
                      <a:pt x="19263" y="130154"/>
                      <a:pt x="23421" y="123777"/>
                      <a:pt x="26569" y="118167"/>
                    </a:cubicBezTo>
                    <a:cubicBezTo>
                      <a:pt x="36222" y="100965"/>
                      <a:pt x="50082" y="90568"/>
                      <a:pt x="69993" y="88468"/>
                    </a:cubicBezTo>
                    <a:cubicBezTo>
                      <a:pt x="74365" y="88006"/>
                      <a:pt x="81066" y="85415"/>
                      <a:pt x="80490" y="81925"/>
                    </a:cubicBezTo>
                    <a:cubicBezTo>
                      <a:pt x="77561" y="64256"/>
                      <a:pt x="96135" y="65575"/>
                      <a:pt x="101983" y="56007"/>
                    </a:cubicBezTo>
                    <a:close/>
                  </a:path>
                </a:pathLst>
              </a:custGeom>
              <a:solidFill>
                <a:srgbClr val="ACD177"/>
              </a:solidFill>
              <a:ln w="4763" cap="flat">
                <a:noFill/>
                <a:prstDash val="solid"/>
                <a:miter/>
              </a:ln>
            </p:spPr>
            <p:txBody>
              <a:bodyPr rtlCol="0" anchor="ctr"/>
              <a:lstStyle/>
              <a:p>
                <a:endParaRPr lang="en-US"/>
              </a:p>
            </p:txBody>
          </p:sp>
          <p:sp>
            <p:nvSpPr>
              <p:cNvPr id="1492" name="Freeform: Shape 1491">
                <a:extLst>
                  <a:ext uri="{FF2B5EF4-FFF2-40B4-BE49-F238E27FC236}">
                    <a16:creationId xmlns:a16="http://schemas.microsoft.com/office/drawing/2014/main" id="{2B6930EF-0C24-6476-EF53-87F0FBDDC282}"/>
                  </a:ext>
                </a:extLst>
              </p:cNvPr>
              <p:cNvSpPr/>
              <p:nvPr/>
            </p:nvSpPr>
            <p:spPr>
              <a:xfrm>
                <a:off x="2605928" y="508711"/>
                <a:ext cx="77183" cy="90988"/>
              </a:xfrm>
              <a:custGeom>
                <a:avLst/>
                <a:gdLst>
                  <a:gd name="connsiteX0" fmla="*/ 77183 w 77183"/>
                  <a:gd name="connsiteY0" fmla="*/ 18440 h 90988"/>
                  <a:gd name="connsiteX1" fmla="*/ 62910 w 77183"/>
                  <a:gd name="connsiteY1" fmla="*/ 0 h 90988"/>
                  <a:gd name="connsiteX2" fmla="*/ 35997 w 77183"/>
                  <a:gd name="connsiteY2" fmla="*/ 41038 h 90988"/>
                  <a:gd name="connsiteX3" fmla="*/ 28082 w 77183"/>
                  <a:gd name="connsiteY3" fmla="*/ 12987 h 90988"/>
                  <a:gd name="connsiteX4" fmla="*/ 19948 w 77183"/>
                  <a:gd name="connsiteY4" fmla="*/ 12087 h 90988"/>
                  <a:gd name="connsiteX5" fmla="*/ 9594 w 77183"/>
                  <a:gd name="connsiteY5" fmla="*/ 27003 h 90988"/>
                  <a:gd name="connsiteX6" fmla="*/ 3822 w 77183"/>
                  <a:gd name="connsiteY6" fmla="*/ 63965 h 90988"/>
                  <a:gd name="connsiteX7" fmla="*/ 9142 w 77183"/>
                  <a:gd name="connsiteY7" fmla="*/ 79834 h 90988"/>
                  <a:gd name="connsiteX8" fmla="*/ 42027 w 77183"/>
                  <a:gd name="connsiteY8" fmla="*/ 90959 h 90988"/>
                  <a:gd name="connsiteX9" fmla="*/ 51071 w 77183"/>
                  <a:gd name="connsiteY9" fmla="*/ 88254 h 90988"/>
                  <a:gd name="connsiteX10" fmla="*/ 56276 w 77183"/>
                  <a:gd name="connsiteY10" fmla="*/ 76800 h 90988"/>
                  <a:gd name="connsiteX11" fmla="*/ 54062 w 77183"/>
                  <a:gd name="connsiteY11" fmla="*/ 73481 h 90988"/>
                  <a:gd name="connsiteX12" fmla="*/ 36336 w 77183"/>
                  <a:gd name="connsiteY12" fmla="*/ 63213 h 90988"/>
                  <a:gd name="connsiteX13" fmla="*/ 55167 w 77183"/>
                  <a:gd name="connsiteY13" fmla="*/ 49182 h 90988"/>
                  <a:gd name="connsiteX14" fmla="*/ 61915 w 77183"/>
                  <a:gd name="connsiteY14" fmla="*/ 50211 h 90988"/>
                  <a:gd name="connsiteX15" fmla="*/ 69759 w 77183"/>
                  <a:gd name="connsiteY15" fmla="*/ 40791 h 90988"/>
                  <a:gd name="connsiteX16" fmla="*/ 72883 w 77183"/>
                  <a:gd name="connsiteY16" fmla="*/ 36938 h 90988"/>
                  <a:gd name="connsiteX17" fmla="*/ 76041 w 77183"/>
                  <a:gd name="connsiteY17" fmla="*/ 27413 h 90988"/>
                  <a:gd name="connsiteX18" fmla="*/ 77183 w 77183"/>
                  <a:gd name="connsiteY18" fmla="*/ 18440 h 9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183" h="90988">
                    <a:moveTo>
                      <a:pt x="77183" y="18440"/>
                    </a:moveTo>
                    <a:cubicBezTo>
                      <a:pt x="62120" y="24251"/>
                      <a:pt x="56267" y="19593"/>
                      <a:pt x="62910" y="0"/>
                    </a:cubicBezTo>
                    <a:cubicBezTo>
                      <a:pt x="44856" y="10992"/>
                      <a:pt x="54233" y="33642"/>
                      <a:pt x="35997" y="41038"/>
                    </a:cubicBezTo>
                    <a:cubicBezTo>
                      <a:pt x="33326" y="31680"/>
                      <a:pt x="30368" y="22417"/>
                      <a:pt x="28082" y="12987"/>
                    </a:cubicBezTo>
                    <a:cubicBezTo>
                      <a:pt x="25968" y="4258"/>
                      <a:pt x="22948" y="9615"/>
                      <a:pt x="19948" y="12087"/>
                    </a:cubicBezTo>
                    <a:cubicBezTo>
                      <a:pt x="11513" y="13611"/>
                      <a:pt x="10694" y="20398"/>
                      <a:pt x="9594" y="27003"/>
                    </a:cubicBezTo>
                    <a:cubicBezTo>
                      <a:pt x="11323" y="39867"/>
                      <a:pt x="14523" y="52735"/>
                      <a:pt x="3822" y="63965"/>
                    </a:cubicBezTo>
                    <a:cubicBezTo>
                      <a:pt x="-3560" y="71709"/>
                      <a:pt x="588" y="77295"/>
                      <a:pt x="9142" y="79834"/>
                    </a:cubicBezTo>
                    <a:cubicBezTo>
                      <a:pt x="20253" y="83125"/>
                      <a:pt x="31221" y="86758"/>
                      <a:pt x="42027" y="90959"/>
                    </a:cubicBezTo>
                    <a:cubicBezTo>
                      <a:pt x="45375" y="91173"/>
                      <a:pt x="48365" y="90197"/>
                      <a:pt x="51071" y="88254"/>
                    </a:cubicBezTo>
                    <a:cubicBezTo>
                      <a:pt x="54614" y="85258"/>
                      <a:pt x="55686" y="81139"/>
                      <a:pt x="56276" y="76800"/>
                    </a:cubicBezTo>
                    <a:cubicBezTo>
                      <a:pt x="55638" y="75628"/>
                      <a:pt x="54900" y="74524"/>
                      <a:pt x="54062" y="73481"/>
                    </a:cubicBezTo>
                    <a:cubicBezTo>
                      <a:pt x="50656" y="65937"/>
                      <a:pt x="44260" y="63622"/>
                      <a:pt x="36336" y="63213"/>
                    </a:cubicBezTo>
                    <a:cubicBezTo>
                      <a:pt x="46742" y="63846"/>
                      <a:pt x="52623" y="58779"/>
                      <a:pt x="55167" y="49182"/>
                    </a:cubicBezTo>
                    <a:cubicBezTo>
                      <a:pt x="55681" y="47249"/>
                      <a:pt x="56071" y="47354"/>
                      <a:pt x="61915" y="50211"/>
                    </a:cubicBezTo>
                    <a:cubicBezTo>
                      <a:pt x="68821" y="50544"/>
                      <a:pt x="69030" y="45425"/>
                      <a:pt x="69759" y="40791"/>
                    </a:cubicBezTo>
                    <a:cubicBezTo>
                      <a:pt x="67415" y="36909"/>
                      <a:pt x="68611" y="35738"/>
                      <a:pt x="72883" y="36938"/>
                    </a:cubicBezTo>
                    <a:cubicBezTo>
                      <a:pt x="76279" y="34514"/>
                      <a:pt x="76560" y="31094"/>
                      <a:pt x="76041" y="27413"/>
                    </a:cubicBezTo>
                    <a:cubicBezTo>
                      <a:pt x="76431" y="24417"/>
                      <a:pt x="76807" y="21431"/>
                      <a:pt x="77183" y="18440"/>
                    </a:cubicBezTo>
                    <a:close/>
                  </a:path>
                </a:pathLst>
              </a:custGeom>
              <a:solidFill>
                <a:srgbClr val="B4D584"/>
              </a:solidFill>
              <a:ln w="4763" cap="flat">
                <a:noFill/>
                <a:prstDash val="solid"/>
                <a:miter/>
              </a:ln>
            </p:spPr>
            <p:txBody>
              <a:bodyPr rtlCol="0" anchor="ctr"/>
              <a:lstStyle/>
              <a:p>
                <a:endParaRPr lang="en-US"/>
              </a:p>
            </p:txBody>
          </p:sp>
          <p:sp>
            <p:nvSpPr>
              <p:cNvPr id="1493" name="Freeform: Shape 1492">
                <a:extLst>
                  <a:ext uri="{FF2B5EF4-FFF2-40B4-BE49-F238E27FC236}">
                    <a16:creationId xmlns:a16="http://schemas.microsoft.com/office/drawing/2014/main" id="{FC1EEC7C-CDFD-1C9C-DA59-3E034828A7D3}"/>
                  </a:ext>
                </a:extLst>
              </p:cNvPr>
              <p:cNvSpPr/>
              <p:nvPr/>
            </p:nvSpPr>
            <p:spPr>
              <a:xfrm>
                <a:off x="2485507" y="719620"/>
                <a:ext cx="74641" cy="70932"/>
              </a:xfrm>
              <a:custGeom>
                <a:avLst/>
                <a:gdLst>
                  <a:gd name="connsiteX0" fmla="*/ 52209 w 74641"/>
                  <a:gd name="connsiteY0" fmla="*/ 1484 h 70932"/>
                  <a:gd name="connsiteX1" fmla="*/ 22815 w 74641"/>
                  <a:gd name="connsiteY1" fmla="*/ 23892 h 70932"/>
                  <a:gd name="connsiteX2" fmla="*/ 5127 w 74641"/>
                  <a:gd name="connsiteY2" fmla="*/ 41994 h 70932"/>
                  <a:gd name="connsiteX3" fmla="*/ 7499 w 74641"/>
                  <a:gd name="connsiteY3" fmla="*/ 54420 h 70932"/>
                  <a:gd name="connsiteX4" fmla="*/ 1413 w 74641"/>
                  <a:gd name="connsiteY4" fmla="*/ 68702 h 70932"/>
                  <a:gd name="connsiteX5" fmla="*/ 26649 w 74641"/>
                  <a:gd name="connsiteY5" fmla="*/ 68288 h 70932"/>
                  <a:gd name="connsiteX6" fmla="*/ 40284 w 74641"/>
                  <a:gd name="connsiteY6" fmla="*/ 57148 h 70932"/>
                  <a:gd name="connsiteX7" fmla="*/ 43337 w 74641"/>
                  <a:gd name="connsiteY7" fmla="*/ 54701 h 70932"/>
                  <a:gd name="connsiteX8" fmla="*/ 63120 w 74641"/>
                  <a:gd name="connsiteY8" fmla="*/ 34646 h 70932"/>
                  <a:gd name="connsiteX9" fmla="*/ 63206 w 74641"/>
                  <a:gd name="connsiteY9" fmla="*/ 34917 h 70932"/>
                  <a:gd name="connsiteX10" fmla="*/ 74626 w 74641"/>
                  <a:gd name="connsiteY10" fmla="*/ 20549 h 70932"/>
                  <a:gd name="connsiteX11" fmla="*/ 60420 w 74641"/>
                  <a:gd name="connsiteY11" fmla="*/ 12910 h 70932"/>
                  <a:gd name="connsiteX12" fmla="*/ 38870 w 74641"/>
                  <a:gd name="connsiteY12" fmla="*/ 31888 h 70932"/>
                  <a:gd name="connsiteX13" fmla="*/ 52209 w 74641"/>
                  <a:gd name="connsiteY13" fmla="*/ 1484 h 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641" h="70932">
                    <a:moveTo>
                      <a:pt x="52209" y="1484"/>
                    </a:moveTo>
                    <a:cubicBezTo>
                      <a:pt x="34488" y="-1506"/>
                      <a:pt x="19158" y="-2488"/>
                      <a:pt x="22815" y="23892"/>
                    </a:cubicBezTo>
                    <a:cubicBezTo>
                      <a:pt x="24311" y="34684"/>
                      <a:pt x="4494" y="28569"/>
                      <a:pt x="5127" y="41994"/>
                    </a:cubicBezTo>
                    <a:cubicBezTo>
                      <a:pt x="5327" y="46257"/>
                      <a:pt x="-7974" y="49347"/>
                      <a:pt x="7499" y="54420"/>
                    </a:cubicBezTo>
                    <a:cubicBezTo>
                      <a:pt x="18577" y="58049"/>
                      <a:pt x="717" y="62144"/>
                      <a:pt x="1413" y="68702"/>
                    </a:cubicBezTo>
                    <a:cubicBezTo>
                      <a:pt x="9809" y="68107"/>
                      <a:pt x="18267" y="74293"/>
                      <a:pt x="26649" y="68288"/>
                    </a:cubicBezTo>
                    <a:cubicBezTo>
                      <a:pt x="35255" y="69545"/>
                      <a:pt x="36784" y="62144"/>
                      <a:pt x="40284" y="57148"/>
                    </a:cubicBezTo>
                    <a:cubicBezTo>
                      <a:pt x="40937" y="55877"/>
                      <a:pt x="41951" y="55062"/>
                      <a:pt x="43337" y="54701"/>
                    </a:cubicBezTo>
                    <a:cubicBezTo>
                      <a:pt x="48947" y="47042"/>
                      <a:pt x="60772" y="45518"/>
                      <a:pt x="63120" y="34646"/>
                    </a:cubicBezTo>
                    <a:lnTo>
                      <a:pt x="63206" y="34917"/>
                    </a:lnTo>
                    <a:cubicBezTo>
                      <a:pt x="66787" y="29950"/>
                      <a:pt x="73412" y="27397"/>
                      <a:pt x="74626" y="20549"/>
                    </a:cubicBezTo>
                    <a:cubicBezTo>
                      <a:pt x="75007" y="8557"/>
                      <a:pt x="67916" y="9566"/>
                      <a:pt x="60420" y="12910"/>
                    </a:cubicBezTo>
                    <a:cubicBezTo>
                      <a:pt x="52395" y="16486"/>
                      <a:pt x="47533" y="24073"/>
                      <a:pt x="38870" y="31888"/>
                    </a:cubicBezTo>
                    <a:cubicBezTo>
                      <a:pt x="43708" y="19858"/>
                      <a:pt x="53843" y="12991"/>
                      <a:pt x="52209" y="1484"/>
                    </a:cubicBezTo>
                    <a:close/>
                  </a:path>
                </a:pathLst>
              </a:custGeom>
              <a:solidFill>
                <a:srgbClr val="A2CA63"/>
              </a:solidFill>
              <a:ln w="4763" cap="flat">
                <a:noFill/>
                <a:prstDash val="solid"/>
                <a:miter/>
              </a:ln>
            </p:spPr>
            <p:txBody>
              <a:bodyPr rtlCol="0" anchor="ctr"/>
              <a:lstStyle/>
              <a:p>
                <a:endParaRPr lang="en-US"/>
              </a:p>
            </p:txBody>
          </p:sp>
          <p:sp>
            <p:nvSpPr>
              <p:cNvPr id="1494" name="Freeform: Shape 1493">
                <a:extLst>
                  <a:ext uri="{FF2B5EF4-FFF2-40B4-BE49-F238E27FC236}">
                    <a16:creationId xmlns:a16="http://schemas.microsoft.com/office/drawing/2014/main" id="{AED17513-36F7-CD46-6FCF-B00AB161BEBA}"/>
                  </a:ext>
                </a:extLst>
              </p:cNvPr>
              <p:cNvSpPr/>
              <p:nvPr/>
            </p:nvSpPr>
            <p:spPr>
              <a:xfrm>
                <a:off x="2667186" y="362566"/>
                <a:ext cx="58956" cy="74479"/>
              </a:xfrm>
              <a:custGeom>
                <a:avLst/>
                <a:gdLst>
                  <a:gd name="connsiteX0" fmla="*/ 54930 w 58956"/>
                  <a:gd name="connsiteY0" fmla="*/ 42641 h 74479"/>
                  <a:gd name="connsiteX1" fmla="*/ 33780 w 58956"/>
                  <a:gd name="connsiteY1" fmla="*/ 42770 h 74479"/>
                  <a:gd name="connsiteX2" fmla="*/ 48534 w 58956"/>
                  <a:gd name="connsiteY2" fmla="*/ 3108 h 74479"/>
                  <a:gd name="connsiteX3" fmla="*/ 26126 w 58956"/>
                  <a:gd name="connsiteY3" fmla="*/ 17891 h 74479"/>
                  <a:gd name="connsiteX4" fmla="*/ 885 w 58956"/>
                  <a:gd name="connsiteY4" fmla="*/ 22625 h 74479"/>
                  <a:gd name="connsiteX5" fmla="*/ 1361 w 58956"/>
                  <a:gd name="connsiteY5" fmla="*/ 44394 h 74479"/>
                  <a:gd name="connsiteX6" fmla="*/ 5948 w 58956"/>
                  <a:gd name="connsiteY6" fmla="*/ 64263 h 74479"/>
                  <a:gd name="connsiteX7" fmla="*/ 25578 w 58956"/>
                  <a:gd name="connsiteY7" fmla="*/ 72788 h 74479"/>
                  <a:gd name="connsiteX8" fmla="*/ 26264 w 58956"/>
                  <a:gd name="connsiteY8" fmla="*/ 52676 h 74479"/>
                  <a:gd name="connsiteX9" fmla="*/ 48091 w 58956"/>
                  <a:gd name="connsiteY9" fmla="*/ 70288 h 74479"/>
                  <a:gd name="connsiteX10" fmla="*/ 55201 w 58956"/>
                  <a:gd name="connsiteY10" fmla="*/ 56467 h 74479"/>
                  <a:gd name="connsiteX11" fmla="*/ 54930 w 58956"/>
                  <a:gd name="connsiteY11" fmla="*/ 42641 h 7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56" h="74479">
                    <a:moveTo>
                      <a:pt x="54930" y="42641"/>
                    </a:moveTo>
                    <a:cubicBezTo>
                      <a:pt x="49182" y="39341"/>
                      <a:pt x="43124" y="42279"/>
                      <a:pt x="33780" y="42770"/>
                    </a:cubicBezTo>
                    <a:cubicBezTo>
                      <a:pt x="48824" y="30492"/>
                      <a:pt x="28355" y="6203"/>
                      <a:pt x="48534" y="3108"/>
                    </a:cubicBezTo>
                    <a:cubicBezTo>
                      <a:pt x="45919" y="7413"/>
                      <a:pt x="23416" y="-14047"/>
                      <a:pt x="26126" y="17891"/>
                    </a:cubicBezTo>
                    <a:cubicBezTo>
                      <a:pt x="27460" y="33588"/>
                      <a:pt x="9996" y="17472"/>
                      <a:pt x="885" y="22625"/>
                    </a:cubicBezTo>
                    <a:cubicBezTo>
                      <a:pt x="995" y="27606"/>
                      <a:pt x="1176" y="36002"/>
                      <a:pt x="1361" y="44394"/>
                    </a:cubicBezTo>
                    <a:cubicBezTo>
                      <a:pt x="-2101" y="52157"/>
                      <a:pt x="1633" y="58520"/>
                      <a:pt x="5948" y="64263"/>
                    </a:cubicBezTo>
                    <a:cubicBezTo>
                      <a:pt x="10753" y="70664"/>
                      <a:pt x="17130" y="77808"/>
                      <a:pt x="25578" y="72788"/>
                    </a:cubicBezTo>
                    <a:cubicBezTo>
                      <a:pt x="34346" y="67583"/>
                      <a:pt x="31317" y="59443"/>
                      <a:pt x="26264" y="52676"/>
                    </a:cubicBezTo>
                    <a:cubicBezTo>
                      <a:pt x="33756" y="57924"/>
                      <a:pt x="34918" y="71588"/>
                      <a:pt x="48091" y="70288"/>
                    </a:cubicBezTo>
                    <a:cubicBezTo>
                      <a:pt x="50463" y="65682"/>
                      <a:pt x="52830" y="61072"/>
                      <a:pt x="55201" y="56467"/>
                    </a:cubicBezTo>
                    <a:cubicBezTo>
                      <a:pt x="59373" y="51776"/>
                      <a:pt x="61083" y="47132"/>
                      <a:pt x="54930" y="42641"/>
                    </a:cubicBezTo>
                    <a:close/>
                  </a:path>
                </a:pathLst>
              </a:custGeom>
              <a:solidFill>
                <a:srgbClr val="AACF74"/>
              </a:solidFill>
              <a:ln w="4763" cap="flat">
                <a:noFill/>
                <a:prstDash val="solid"/>
                <a:miter/>
              </a:ln>
            </p:spPr>
            <p:txBody>
              <a:bodyPr rtlCol="0" anchor="ctr"/>
              <a:lstStyle/>
              <a:p>
                <a:endParaRPr lang="en-US"/>
              </a:p>
            </p:txBody>
          </p:sp>
          <p:sp>
            <p:nvSpPr>
              <p:cNvPr id="1495" name="Freeform: Shape 1494">
                <a:extLst>
                  <a:ext uri="{FF2B5EF4-FFF2-40B4-BE49-F238E27FC236}">
                    <a16:creationId xmlns:a16="http://schemas.microsoft.com/office/drawing/2014/main" id="{C0DF278F-9F57-8D84-F83B-F14CDEE33782}"/>
                  </a:ext>
                </a:extLst>
              </p:cNvPr>
              <p:cNvSpPr/>
              <p:nvPr/>
            </p:nvSpPr>
            <p:spPr>
              <a:xfrm>
                <a:off x="2246679" y="507768"/>
                <a:ext cx="44450" cy="114275"/>
              </a:xfrm>
              <a:custGeom>
                <a:avLst/>
                <a:gdLst>
                  <a:gd name="connsiteX0" fmla="*/ 16155 w 44450"/>
                  <a:gd name="connsiteY0" fmla="*/ 3329 h 114275"/>
                  <a:gd name="connsiteX1" fmla="*/ 10321 w 44450"/>
                  <a:gd name="connsiteY1" fmla="*/ 22355 h 114275"/>
                  <a:gd name="connsiteX2" fmla="*/ 5135 w 44450"/>
                  <a:gd name="connsiteY2" fmla="*/ 113595 h 114275"/>
                  <a:gd name="connsiteX3" fmla="*/ 23852 w 44450"/>
                  <a:gd name="connsiteY3" fmla="*/ 106261 h 114275"/>
                  <a:gd name="connsiteX4" fmla="*/ 43430 w 44450"/>
                  <a:gd name="connsiteY4" fmla="*/ 70752 h 114275"/>
                  <a:gd name="connsiteX5" fmla="*/ 43402 w 44450"/>
                  <a:gd name="connsiteY5" fmla="*/ 64718 h 114275"/>
                  <a:gd name="connsiteX6" fmla="*/ 21204 w 44450"/>
                  <a:gd name="connsiteY6" fmla="*/ 0 h 114275"/>
                  <a:gd name="connsiteX7" fmla="*/ 16155 w 44450"/>
                  <a:gd name="connsiteY7" fmla="*/ 3329 h 1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0" h="114275">
                    <a:moveTo>
                      <a:pt x="16155" y="3329"/>
                    </a:moveTo>
                    <a:cubicBezTo>
                      <a:pt x="14212" y="9668"/>
                      <a:pt x="12264" y="16012"/>
                      <a:pt x="10321" y="22355"/>
                    </a:cubicBezTo>
                    <a:cubicBezTo>
                      <a:pt x="2273" y="52407"/>
                      <a:pt x="-5400" y="82482"/>
                      <a:pt x="5135" y="113595"/>
                    </a:cubicBezTo>
                    <a:cubicBezTo>
                      <a:pt x="13274" y="115729"/>
                      <a:pt x="22699" y="112724"/>
                      <a:pt x="23852" y="106261"/>
                    </a:cubicBezTo>
                    <a:cubicBezTo>
                      <a:pt x="26452" y="91678"/>
                      <a:pt x="25233" y="76471"/>
                      <a:pt x="43430" y="70752"/>
                    </a:cubicBezTo>
                    <a:cubicBezTo>
                      <a:pt x="44807" y="70318"/>
                      <a:pt x="44783" y="66694"/>
                      <a:pt x="43402" y="64718"/>
                    </a:cubicBezTo>
                    <a:cubicBezTo>
                      <a:pt x="29785" y="45272"/>
                      <a:pt x="48550" y="14726"/>
                      <a:pt x="21204" y="0"/>
                    </a:cubicBezTo>
                    <a:cubicBezTo>
                      <a:pt x="19127" y="519"/>
                      <a:pt x="17432" y="1605"/>
                      <a:pt x="16155" y="3329"/>
                    </a:cubicBezTo>
                    <a:close/>
                  </a:path>
                </a:pathLst>
              </a:custGeom>
              <a:solidFill>
                <a:srgbClr val="A3CA67"/>
              </a:solidFill>
              <a:ln w="4763" cap="flat">
                <a:noFill/>
                <a:prstDash val="solid"/>
                <a:miter/>
              </a:ln>
            </p:spPr>
            <p:txBody>
              <a:bodyPr rtlCol="0" anchor="ctr"/>
              <a:lstStyle/>
              <a:p>
                <a:endParaRPr lang="en-US"/>
              </a:p>
            </p:txBody>
          </p:sp>
          <p:sp>
            <p:nvSpPr>
              <p:cNvPr id="1496" name="Freeform: Shape 1495">
                <a:extLst>
                  <a:ext uri="{FF2B5EF4-FFF2-40B4-BE49-F238E27FC236}">
                    <a16:creationId xmlns:a16="http://schemas.microsoft.com/office/drawing/2014/main" id="{27D3F4DF-4E01-4B2F-9BA7-6EE07DDCF254}"/>
                  </a:ext>
                </a:extLst>
              </p:cNvPr>
              <p:cNvSpPr/>
              <p:nvPr/>
            </p:nvSpPr>
            <p:spPr>
              <a:xfrm>
                <a:off x="2663063" y="406822"/>
                <a:ext cx="52218" cy="73128"/>
              </a:xfrm>
              <a:custGeom>
                <a:avLst/>
                <a:gdLst>
                  <a:gd name="connsiteX0" fmla="*/ 52219 w 52218"/>
                  <a:gd name="connsiteY0" fmla="*/ 26032 h 73128"/>
                  <a:gd name="connsiteX1" fmla="*/ 29354 w 52218"/>
                  <a:gd name="connsiteY1" fmla="*/ 2196 h 73128"/>
                  <a:gd name="connsiteX2" fmla="*/ 27516 w 52218"/>
                  <a:gd name="connsiteY2" fmla="*/ 25527 h 73128"/>
                  <a:gd name="connsiteX3" fmla="*/ 9071 w 52218"/>
                  <a:gd name="connsiteY3" fmla="*/ 7977 h 73128"/>
                  <a:gd name="connsiteX4" fmla="*/ 5485 w 52218"/>
                  <a:gd name="connsiteY4" fmla="*/ 138 h 73128"/>
                  <a:gd name="connsiteX5" fmla="*/ 4580 w 52218"/>
                  <a:gd name="connsiteY5" fmla="*/ 0 h 73128"/>
                  <a:gd name="connsiteX6" fmla="*/ 2789 w 52218"/>
                  <a:gd name="connsiteY6" fmla="*/ 20945 h 73128"/>
                  <a:gd name="connsiteX7" fmla="*/ 879 w 52218"/>
                  <a:gd name="connsiteY7" fmla="*/ 41196 h 73128"/>
                  <a:gd name="connsiteX8" fmla="*/ 36622 w 52218"/>
                  <a:gd name="connsiteY8" fmla="*/ 73128 h 73128"/>
                  <a:gd name="connsiteX9" fmla="*/ 49671 w 52218"/>
                  <a:gd name="connsiteY9" fmla="*/ 41458 h 73128"/>
                  <a:gd name="connsiteX10" fmla="*/ 52219 w 52218"/>
                  <a:gd name="connsiteY10" fmla="*/ 26032 h 7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18" h="73128">
                    <a:moveTo>
                      <a:pt x="52219" y="26032"/>
                    </a:moveTo>
                    <a:cubicBezTo>
                      <a:pt x="44623" y="18112"/>
                      <a:pt x="37022" y="10187"/>
                      <a:pt x="29354" y="2196"/>
                    </a:cubicBezTo>
                    <a:cubicBezTo>
                      <a:pt x="23868" y="10797"/>
                      <a:pt x="38479" y="21984"/>
                      <a:pt x="27516" y="25527"/>
                    </a:cubicBezTo>
                    <a:cubicBezTo>
                      <a:pt x="17577" y="28737"/>
                      <a:pt x="13204" y="16254"/>
                      <a:pt x="9071" y="7977"/>
                    </a:cubicBezTo>
                    <a:cubicBezTo>
                      <a:pt x="7785" y="5410"/>
                      <a:pt x="6670" y="2753"/>
                      <a:pt x="5485" y="138"/>
                    </a:cubicBezTo>
                    <a:cubicBezTo>
                      <a:pt x="5489" y="138"/>
                      <a:pt x="4580" y="0"/>
                      <a:pt x="4580" y="0"/>
                    </a:cubicBezTo>
                    <a:cubicBezTo>
                      <a:pt x="-4874" y="6263"/>
                      <a:pt x="3327" y="13959"/>
                      <a:pt x="2789" y="20945"/>
                    </a:cubicBezTo>
                    <a:cubicBezTo>
                      <a:pt x="2270" y="27699"/>
                      <a:pt x="11266" y="35409"/>
                      <a:pt x="879" y="41196"/>
                    </a:cubicBezTo>
                    <a:cubicBezTo>
                      <a:pt x="8699" y="56421"/>
                      <a:pt x="22234" y="65251"/>
                      <a:pt x="36622" y="73128"/>
                    </a:cubicBezTo>
                    <a:cubicBezTo>
                      <a:pt x="49676" y="66156"/>
                      <a:pt x="49790" y="53854"/>
                      <a:pt x="49671" y="41458"/>
                    </a:cubicBezTo>
                    <a:cubicBezTo>
                      <a:pt x="50514" y="36314"/>
                      <a:pt x="51366" y="31175"/>
                      <a:pt x="52219" y="26032"/>
                    </a:cubicBezTo>
                    <a:close/>
                  </a:path>
                </a:pathLst>
              </a:custGeom>
              <a:solidFill>
                <a:srgbClr val="A2CA64"/>
              </a:solidFill>
              <a:ln w="4763" cap="flat">
                <a:noFill/>
                <a:prstDash val="solid"/>
                <a:miter/>
              </a:ln>
            </p:spPr>
            <p:txBody>
              <a:bodyPr rtlCol="0" anchor="ctr"/>
              <a:lstStyle/>
              <a:p>
                <a:endParaRPr lang="en-US"/>
              </a:p>
            </p:txBody>
          </p:sp>
          <p:sp>
            <p:nvSpPr>
              <p:cNvPr id="1497" name="Freeform: Shape 1496">
                <a:extLst>
                  <a:ext uri="{FF2B5EF4-FFF2-40B4-BE49-F238E27FC236}">
                    <a16:creationId xmlns:a16="http://schemas.microsoft.com/office/drawing/2014/main" id="{90997416-BECD-E5F8-3C8D-6340C471E6FB}"/>
                  </a:ext>
                </a:extLst>
              </p:cNvPr>
              <p:cNvSpPr/>
              <p:nvPr/>
            </p:nvSpPr>
            <p:spPr>
              <a:xfrm>
                <a:off x="2389770" y="-144536"/>
                <a:ext cx="45726" cy="56472"/>
              </a:xfrm>
              <a:custGeom>
                <a:avLst/>
                <a:gdLst>
                  <a:gd name="connsiteX0" fmla="*/ 6281 w 45726"/>
                  <a:gd name="connsiteY0" fmla="*/ 7586 h 56472"/>
                  <a:gd name="connsiteX1" fmla="*/ 1147 w 45726"/>
                  <a:gd name="connsiteY1" fmla="*/ 19502 h 56472"/>
                  <a:gd name="connsiteX2" fmla="*/ 15745 w 45726"/>
                  <a:gd name="connsiteY2" fmla="*/ 54487 h 56472"/>
                  <a:gd name="connsiteX3" fmla="*/ 45510 w 45726"/>
                  <a:gd name="connsiteY3" fmla="*/ 37309 h 56472"/>
                  <a:gd name="connsiteX4" fmla="*/ 45486 w 45726"/>
                  <a:gd name="connsiteY4" fmla="*/ 37409 h 56472"/>
                  <a:gd name="connsiteX5" fmla="*/ 42638 w 45726"/>
                  <a:gd name="connsiteY5" fmla="*/ 19464 h 56472"/>
                  <a:gd name="connsiteX6" fmla="*/ 40562 w 45726"/>
                  <a:gd name="connsiteY6" fmla="*/ 15206 h 56472"/>
                  <a:gd name="connsiteX7" fmla="*/ 6415 w 45726"/>
                  <a:gd name="connsiteY7" fmla="*/ 7405 h 56472"/>
                  <a:gd name="connsiteX8" fmla="*/ 6281 w 45726"/>
                  <a:gd name="connsiteY8" fmla="*/ 7586 h 5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6" h="56472">
                    <a:moveTo>
                      <a:pt x="6281" y="7586"/>
                    </a:moveTo>
                    <a:cubicBezTo>
                      <a:pt x="4529" y="11549"/>
                      <a:pt x="2048" y="15354"/>
                      <a:pt x="1147" y="19502"/>
                    </a:cubicBezTo>
                    <a:cubicBezTo>
                      <a:pt x="-2110" y="34437"/>
                      <a:pt x="1209" y="48372"/>
                      <a:pt x="15745" y="54487"/>
                    </a:cubicBezTo>
                    <a:cubicBezTo>
                      <a:pt x="30889" y="60855"/>
                      <a:pt x="40152" y="51044"/>
                      <a:pt x="45510" y="37309"/>
                    </a:cubicBezTo>
                    <a:cubicBezTo>
                      <a:pt x="45510" y="37309"/>
                      <a:pt x="45486" y="37409"/>
                      <a:pt x="45486" y="37409"/>
                    </a:cubicBezTo>
                    <a:cubicBezTo>
                      <a:pt x="46253" y="31156"/>
                      <a:pt x="45148" y="25198"/>
                      <a:pt x="42638" y="19464"/>
                    </a:cubicBezTo>
                    <a:cubicBezTo>
                      <a:pt x="41948" y="18045"/>
                      <a:pt x="41257" y="16625"/>
                      <a:pt x="40562" y="15206"/>
                    </a:cubicBezTo>
                    <a:cubicBezTo>
                      <a:pt x="31556" y="-2806"/>
                      <a:pt x="26179" y="-4034"/>
                      <a:pt x="6415" y="7405"/>
                    </a:cubicBezTo>
                    <a:lnTo>
                      <a:pt x="6281" y="7586"/>
                    </a:lnTo>
                    <a:close/>
                  </a:path>
                </a:pathLst>
              </a:custGeom>
              <a:solidFill>
                <a:srgbClr val="FFB01E"/>
              </a:solidFill>
              <a:ln w="4763" cap="flat">
                <a:noFill/>
                <a:prstDash val="solid"/>
                <a:miter/>
              </a:ln>
            </p:spPr>
            <p:txBody>
              <a:bodyPr rtlCol="0" anchor="ctr"/>
              <a:lstStyle/>
              <a:p>
                <a:endParaRPr lang="en-US"/>
              </a:p>
            </p:txBody>
          </p:sp>
          <p:sp>
            <p:nvSpPr>
              <p:cNvPr id="1498" name="Freeform: Shape 1497">
                <a:extLst>
                  <a:ext uri="{FF2B5EF4-FFF2-40B4-BE49-F238E27FC236}">
                    <a16:creationId xmlns:a16="http://schemas.microsoft.com/office/drawing/2014/main" id="{64DA067F-B22C-4652-AA62-A2592A6ECC4A}"/>
                  </a:ext>
                </a:extLst>
              </p:cNvPr>
              <p:cNvSpPr/>
              <p:nvPr/>
            </p:nvSpPr>
            <p:spPr>
              <a:xfrm>
                <a:off x="2974060" y="374061"/>
                <a:ext cx="38158" cy="71575"/>
              </a:xfrm>
              <a:custGeom>
                <a:avLst/>
                <a:gdLst>
                  <a:gd name="connsiteX0" fmla="*/ 20714 w 38158"/>
                  <a:gd name="connsiteY0" fmla="*/ 9935 h 71575"/>
                  <a:gd name="connsiteX1" fmla="*/ 921 w 38158"/>
                  <a:gd name="connsiteY1" fmla="*/ 0 h 71575"/>
                  <a:gd name="connsiteX2" fmla="*/ 78 w 38158"/>
                  <a:gd name="connsiteY2" fmla="*/ 31142 h 71575"/>
                  <a:gd name="connsiteX3" fmla="*/ 2169 w 38158"/>
                  <a:gd name="connsiteY3" fmla="*/ 36809 h 71575"/>
                  <a:gd name="connsiteX4" fmla="*/ 19928 w 38158"/>
                  <a:gd name="connsiteY4" fmla="*/ 46815 h 71575"/>
                  <a:gd name="connsiteX5" fmla="*/ 30034 w 38158"/>
                  <a:gd name="connsiteY5" fmla="*/ 71576 h 71575"/>
                  <a:gd name="connsiteX6" fmla="*/ 38159 w 38158"/>
                  <a:gd name="connsiteY6" fmla="*/ 45639 h 71575"/>
                  <a:gd name="connsiteX7" fmla="*/ 29663 w 38158"/>
                  <a:gd name="connsiteY7" fmla="*/ 24851 h 71575"/>
                  <a:gd name="connsiteX8" fmla="*/ 20714 w 38158"/>
                  <a:gd name="connsiteY8" fmla="*/ 9935 h 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58" h="71575">
                    <a:moveTo>
                      <a:pt x="20714" y="9935"/>
                    </a:moveTo>
                    <a:cubicBezTo>
                      <a:pt x="13070" y="10763"/>
                      <a:pt x="9132" y="2496"/>
                      <a:pt x="921" y="0"/>
                    </a:cubicBezTo>
                    <a:cubicBezTo>
                      <a:pt x="249" y="11768"/>
                      <a:pt x="12313" y="22150"/>
                      <a:pt x="78" y="31142"/>
                    </a:cubicBezTo>
                    <a:cubicBezTo>
                      <a:pt x="-379" y="31475"/>
                      <a:pt x="1283" y="34919"/>
                      <a:pt x="2169" y="36809"/>
                    </a:cubicBezTo>
                    <a:cubicBezTo>
                      <a:pt x="5636" y="44215"/>
                      <a:pt x="18604" y="33857"/>
                      <a:pt x="19928" y="46815"/>
                    </a:cubicBezTo>
                    <a:cubicBezTo>
                      <a:pt x="20776" y="55093"/>
                      <a:pt x="20395" y="64603"/>
                      <a:pt x="30034" y="71576"/>
                    </a:cubicBezTo>
                    <a:cubicBezTo>
                      <a:pt x="33392" y="62770"/>
                      <a:pt x="29953" y="51983"/>
                      <a:pt x="38159" y="45639"/>
                    </a:cubicBezTo>
                    <a:cubicBezTo>
                      <a:pt x="35325" y="38710"/>
                      <a:pt x="32496" y="31780"/>
                      <a:pt x="29663" y="24851"/>
                    </a:cubicBezTo>
                    <a:cubicBezTo>
                      <a:pt x="28272" y="18921"/>
                      <a:pt x="27439" y="12659"/>
                      <a:pt x="20714" y="9935"/>
                    </a:cubicBezTo>
                    <a:close/>
                  </a:path>
                </a:pathLst>
              </a:custGeom>
              <a:solidFill>
                <a:srgbClr val="A1CB62"/>
              </a:solidFill>
              <a:ln w="4763" cap="flat">
                <a:noFill/>
                <a:prstDash val="solid"/>
                <a:miter/>
              </a:ln>
            </p:spPr>
            <p:txBody>
              <a:bodyPr rtlCol="0" anchor="ctr"/>
              <a:lstStyle/>
              <a:p>
                <a:endParaRPr lang="en-US"/>
              </a:p>
            </p:txBody>
          </p:sp>
          <p:sp>
            <p:nvSpPr>
              <p:cNvPr id="1499" name="Freeform: Shape 1498">
                <a:extLst>
                  <a:ext uri="{FF2B5EF4-FFF2-40B4-BE49-F238E27FC236}">
                    <a16:creationId xmlns:a16="http://schemas.microsoft.com/office/drawing/2014/main" id="{CCAEC9B0-4868-0630-3D58-5E160C3B1425}"/>
                  </a:ext>
                </a:extLst>
              </p:cNvPr>
              <p:cNvSpPr/>
              <p:nvPr/>
            </p:nvSpPr>
            <p:spPr>
              <a:xfrm>
                <a:off x="2372645" y="866846"/>
                <a:ext cx="57129" cy="39125"/>
              </a:xfrm>
              <a:custGeom>
                <a:avLst/>
                <a:gdLst>
                  <a:gd name="connsiteX0" fmla="*/ 57129 w 57129"/>
                  <a:gd name="connsiteY0" fmla="*/ 4677 h 39125"/>
                  <a:gd name="connsiteX1" fmla="*/ 21001 w 57129"/>
                  <a:gd name="connsiteY1" fmla="*/ 57 h 39125"/>
                  <a:gd name="connsiteX2" fmla="*/ 17224 w 57129"/>
                  <a:gd name="connsiteY2" fmla="*/ 1481 h 39125"/>
                  <a:gd name="connsiteX3" fmla="*/ 146 w 57129"/>
                  <a:gd name="connsiteY3" fmla="*/ 35219 h 39125"/>
                  <a:gd name="connsiteX4" fmla="*/ 8642 w 57129"/>
                  <a:gd name="connsiteY4" fmla="*/ 38586 h 39125"/>
                  <a:gd name="connsiteX5" fmla="*/ 26654 w 57129"/>
                  <a:gd name="connsiteY5" fmla="*/ 30566 h 39125"/>
                  <a:gd name="connsiteX6" fmla="*/ 47714 w 57129"/>
                  <a:gd name="connsiteY6" fmla="*/ 15226 h 39125"/>
                  <a:gd name="connsiteX7" fmla="*/ 57129 w 57129"/>
                  <a:gd name="connsiteY7" fmla="*/ 4677 h 3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9" h="39125">
                    <a:moveTo>
                      <a:pt x="57129" y="4677"/>
                    </a:moveTo>
                    <a:cubicBezTo>
                      <a:pt x="46047" y="-3877"/>
                      <a:pt x="31655" y="12892"/>
                      <a:pt x="21001" y="57"/>
                    </a:cubicBezTo>
                    <a:cubicBezTo>
                      <a:pt x="20720" y="-281"/>
                      <a:pt x="18525" y="972"/>
                      <a:pt x="17224" y="1481"/>
                    </a:cubicBezTo>
                    <a:cubicBezTo>
                      <a:pt x="26002" y="20298"/>
                      <a:pt x="4856" y="23565"/>
                      <a:pt x="146" y="35219"/>
                    </a:cubicBezTo>
                    <a:cubicBezTo>
                      <a:pt x="-992" y="38038"/>
                      <a:pt x="4775" y="40167"/>
                      <a:pt x="8642" y="38586"/>
                    </a:cubicBezTo>
                    <a:cubicBezTo>
                      <a:pt x="14724" y="36104"/>
                      <a:pt x="20658" y="33257"/>
                      <a:pt x="26654" y="30566"/>
                    </a:cubicBezTo>
                    <a:cubicBezTo>
                      <a:pt x="39284" y="33157"/>
                      <a:pt x="40394" y="19931"/>
                      <a:pt x="47714" y="15226"/>
                    </a:cubicBezTo>
                    <a:cubicBezTo>
                      <a:pt x="50852" y="11711"/>
                      <a:pt x="53991" y="8196"/>
                      <a:pt x="57129" y="4677"/>
                    </a:cubicBezTo>
                    <a:close/>
                  </a:path>
                </a:pathLst>
              </a:custGeom>
              <a:solidFill>
                <a:srgbClr val="A2CA63"/>
              </a:solidFill>
              <a:ln w="4763" cap="flat">
                <a:noFill/>
                <a:prstDash val="solid"/>
                <a:miter/>
              </a:ln>
            </p:spPr>
            <p:txBody>
              <a:bodyPr rtlCol="0" anchor="ctr"/>
              <a:lstStyle/>
              <a:p>
                <a:endParaRPr lang="en-US"/>
              </a:p>
            </p:txBody>
          </p:sp>
          <p:sp>
            <p:nvSpPr>
              <p:cNvPr id="1500" name="Freeform: Shape 1499">
                <a:extLst>
                  <a:ext uri="{FF2B5EF4-FFF2-40B4-BE49-F238E27FC236}">
                    <a16:creationId xmlns:a16="http://schemas.microsoft.com/office/drawing/2014/main" id="{2D9E6052-C87E-F5AC-AD65-6713054A9146}"/>
                  </a:ext>
                </a:extLst>
              </p:cNvPr>
              <p:cNvSpPr/>
              <p:nvPr/>
            </p:nvSpPr>
            <p:spPr>
              <a:xfrm>
                <a:off x="2937791" y="787555"/>
                <a:ext cx="38238" cy="59295"/>
              </a:xfrm>
              <a:custGeom>
                <a:avLst/>
                <a:gdLst>
                  <a:gd name="connsiteX0" fmla="*/ 29008 w 38238"/>
                  <a:gd name="connsiteY0" fmla="*/ 7725 h 59295"/>
                  <a:gd name="connsiteX1" fmla="*/ 0 w 38238"/>
                  <a:gd name="connsiteY1" fmla="*/ 0 h 59295"/>
                  <a:gd name="connsiteX2" fmla="*/ 16502 w 38238"/>
                  <a:gd name="connsiteY2" fmla="*/ 43486 h 59295"/>
                  <a:gd name="connsiteX3" fmla="*/ 33809 w 38238"/>
                  <a:gd name="connsiteY3" fmla="*/ 58460 h 59295"/>
                  <a:gd name="connsiteX4" fmla="*/ 33919 w 38238"/>
                  <a:gd name="connsiteY4" fmla="*/ 58807 h 59295"/>
                  <a:gd name="connsiteX5" fmla="*/ 35814 w 38238"/>
                  <a:gd name="connsiteY5" fmla="*/ 32814 h 59295"/>
                  <a:gd name="connsiteX6" fmla="*/ 34676 w 38238"/>
                  <a:gd name="connsiteY6" fmla="*/ 29399 h 59295"/>
                  <a:gd name="connsiteX7" fmla="*/ 29008 w 38238"/>
                  <a:gd name="connsiteY7" fmla="*/ 7725 h 5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38" h="59295">
                    <a:moveTo>
                      <a:pt x="29008" y="7725"/>
                    </a:moveTo>
                    <a:cubicBezTo>
                      <a:pt x="16940" y="16021"/>
                      <a:pt x="10225" y="4529"/>
                      <a:pt x="0" y="0"/>
                    </a:cubicBezTo>
                    <a:cubicBezTo>
                      <a:pt x="9082" y="13811"/>
                      <a:pt x="32275" y="21898"/>
                      <a:pt x="16502" y="43486"/>
                    </a:cubicBezTo>
                    <a:cubicBezTo>
                      <a:pt x="17636" y="53840"/>
                      <a:pt x="20669" y="61989"/>
                      <a:pt x="33809" y="58460"/>
                    </a:cubicBezTo>
                    <a:lnTo>
                      <a:pt x="33919" y="58807"/>
                    </a:lnTo>
                    <a:cubicBezTo>
                      <a:pt x="41210" y="50630"/>
                      <a:pt x="37419" y="41643"/>
                      <a:pt x="35814" y="32814"/>
                    </a:cubicBezTo>
                    <a:cubicBezTo>
                      <a:pt x="35343" y="31704"/>
                      <a:pt x="34962" y="30566"/>
                      <a:pt x="34676" y="29399"/>
                    </a:cubicBezTo>
                    <a:cubicBezTo>
                      <a:pt x="35600" y="21436"/>
                      <a:pt x="39300" y="12749"/>
                      <a:pt x="29008" y="7725"/>
                    </a:cubicBezTo>
                    <a:close/>
                  </a:path>
                </a:pathLst>
              </a:custGeom>
              <a:solidFill>
                <a:srgbClr val="B7D688"/>
              </a:solidFill>
              <a:ln w="4763" cap="flat">
                <a:noFill/>
                <a:prstDash val="solid"/>
                <a:miter/>
              </a:ln>
            </p:spPr>
            <p:txBody>
              <a:bodyPr rtlCol="0" anchor="ctr"/>
              <a:lstStyle/>
              <a:p>
                <a:endParaRPr lang="en-US"/>
              </a:p>
            </p:txBody>
          </p:sp>
          <p:sp>
            <p:nvSpPr>
              <p:cNvPr id="1501" name="Freeform: Shape 1500">
                <a:extLst>
                  <a:ext uri="{FF2B5EF4-FFF2-40B4-BE49-F238E27FC236}">
                    <a16:creationId xmlns:a16="http://schemas.microsoft.com/office/drawing/2014/main" id="{0699699F-257A-524A-8BBB-180E7832C616}"/>
                  </a:ext>
                </a:extLst>
              </p:cNvPr>
              <p:cNvSpPr/>
              <p:nvPr/>
            </p:nvSpPr>
            <p:spPr>
              <a:xfrm>
                <a:off x="2630128" y="545625"/>
                <a:ext cx="41086" cy="36561"/>
              </a:xfrm>
              <a:custGeom>
                <a:avLst/>
                <a:gdLst>
                  <a:gd name="connsiteX0" fmla="*/ 39319 w 41086"/>
                  <a:gd name="connsiteY0" fmla="*/ 13349 h 36561"/>
                  <a:gd name="connsiteX1" fmla="*/ 32028 w 41086"/>
                  <a:gd name="connsiteY1" fmla="*/ 0 h 36561"/>
                  <a:gd name="connsiteX2" fmla="*/ 6172 w 41086"/>
                  <a:gd name="connsiteY2" fmla="*/ 20088 h 36561"/>
                  <a:gd name="connsiteX3" fmla="*/ 0 w 41086"/>
                  <a:gd name="connsiteY3" fmla="*/ 24803 h 36561"/>
                  <a:gd name="connsiteX4" fmla="*/ 7210 w 41086"/>
                  <a:gd name="connsiteY4" fmla="*/ 31323 h 36561"/>
                  <a:gd name="connsiteX5" fmla="*/ 29871 w 41086"/>
                  <a:gd name="connsiteY5" fmla="*/ 36562 h 36561"/>
                  <a:gd name="connsiteX6" fmla="*/ 37567 w 41086"/>
                  <a:gd name="connsiteY6" fmla="*/ 22884 h 36561"/>
                  <a:gd name="connsiteX7" fmla="*/ 39319 w 41086"/>
                  <a:gd name="connsiteY7" fmla="*/ 13349 h 3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86" h="36561">
                    <a:moveTo>
                      <a:pt x="39319" y="13349"/>
                    </a:moveTo>
                    <a:cubicBezTo>
                      <a:pt x="37243" y="9549"/>
                      <a:pt x="35167" y="5748"/>
                      <a:pt x="32028" y="0"/>
                    </a:cubicBezTo>
                    <a:cubicBezTo>
                      <a:pt x="25032" y="9920"/>
                      <a:pt x="24718" y="28180"/>
                      <a:pt x="6172" y="20088"/>
                    </a:cubicBezTo>
                    <a:cubicBezTo>
                      <a:pt x="4915" y="19541"/>
                      <a:pt x="14" y="23122"/>
                      <a:pt x="0" y="24803"/>
                    </a:cubicBezTo>
                    <a:cubicBezTo>
                      <a:pt x="-28" y="28627"/>
                      <a:pt x="3782" y="32075"/>
                      <a:pt x="7210" y="31323"/>
                    </a:cubicBezTo>
                    <a:cubicBezTo>
                      <a:pt x="15878" y="29423"/>
                      <a:pt x="22741" y="33085"/>
                      <a:pt x="29871" y="36562"/>
                    </a:cubicBezTo>
                    <a:cubicBezTo>
                      <a:pt x="30985" y="31185"/>
                      <a:pt x="31504" y="25475"/>
                      <a:pt x="37567" y="22884"/>
                    </a:cubicBezTo>
                    <a:cubicBezTo>
                      <a:pt x="40010" y="20045"/>
                      <a:pt x="43096" y="17331"/>
                      <a:pt x="39319" y="13349"/>
                    </a:cubicBezTo>
                    <a:close/>
                  </a:path>
                </a:pathLst>
              </a:custGeom>
              <a:solidFill>
                <a:srgbClr val="ACD176"/>
              </a:solidFill>
              <a:ln w="4763" cap="flat">
                <a:noFill/>
                <a:prstDash val="solid"/>
                <a:miter/>
              </a:ln>
            </p:spPr>
            <p:txBody>
              <a:bodyPr rtlCol="0" anchor="ctr"/>
              <a:lstStyle/>
              <a:p>
                <a:endParaRPr lang="en-US"/>
              </a:p>
            </p:txBody>
          </p:sp>
          <p:sp>
            <p:nvSpPr>
              <p:cNvPr id="1502" name="Freeform: Shape 1501">
                <a:extLst>
                  <a:ext uri="{FF2B5EF4-FFF2-40B4-BE49-F238E27FC236}">
                    <a16:creationId xmlns:a16="http://schemas.microsoft.com/office/drawing/2014/main" id="{8A341E4C-FD82-14D9-A4BC-07E59EA7AF6F}"/>
                  </a:ext>
                </a:extLst>
              </p:cNvPr>
              <p:cNvSpPr/>
              <p:nvPr/>
            </p:nvSpPr>
            <p:spPr>
              <a:xfrm>
                <a:off x="2804965" y="538148"/>
                <a:ext cx="36750" cy="39562"/>
              </a:xfrm>
              <a:custGeom>
                <a:avLst/>
                <a:gdLst>
                  <a:gd name="connsiteX0" fmla="*/ 35628 w 36750"/>
                  <a:gd name="connsiteY0" fmla="*/ 0 h 39562"/>
                  <a:gd name="connsiteX1" fmla="*/ 29737 w 36750"/>
                  <a:gd name="connsiteY1" fmla="*/ 6344 h 39562"/>
                  <a:gd name="connsiteX2" fmla="*/ 17711 w 36750"/>
                  <a:gd name="connsiteY2" fmla="*/ 13273 h 39562"/>
                  <a:gd name="connsiteX3" fmla="*/ 5658 w 36750"/>
                  <a:gd name="connsiteY3" fmla="*/ 19340 h 39562"/>
                  <a:gd name="connsiteX4" fmla="*/ 3124 w 36750"/>
                  <a:gd name="connsiteY4" fmla="*/ 21350 h 39562"/>
                  <a:gd name="connsiteX5" fmla="*/ 4529 w 36750"/>
                  <a:gd name="connsiteY5" fmla="*/ 39562 h 39562"/>
                  <a:gd name="connsiteX6" fmla="*/ 35628 w 36750"/>
                  <a:gd name="connsiteY6" fmla="*/ 0 h 3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0" h="39562">
                    <a:moveTo>
                      <a:pt x="35628" y="0"/>
                    </a:moveTo>
                    <a:cubicBezTo>
                      <a:pt x="33666" y="2115"/>
                      <a:pt x="31699" y="4229"/>
                      <a:pt x="29737" y="6344"/>
                    </a:cubicBezTo>
                    <a:cubicBezTo>
                      <a:pt x="17935" y="-4886"/>
                      <a:pt x="18726" y="5934"/>
                      <a:pt x="17711" y="13273"/>
                    </a:cubicBezTo>
                    <a:cubicBezTo>
                      <a:pt x="16607" y="21260"/>
                      <a:pt x="16054" y="29975"/>
                      <a:pt x="5658" y="19340"/>
                    </a:cubicBezTo>
                    <a:cubicBezTo>
                      <a:pt x="4915" y="20141"/>
                      <a:pt x="4072" y="20812"/>
                      <a:pt x="3124" y="21350"/>
                    </a:cubicBezTo>
                    <a:cubicBezTo>
                      <a:pt x="-296" y="27723"/>
                      <a:pt x="-2248" y="33980"/>
                      <a:pt x="4529" y="39562"/>
                    </a:cubicBezTo>
                    <a:cubicBezTo>
                      <a:pt x="26946" y="35023"/>
                      <a:pt x="40929" y="17226"/>
                      <a:pt x="35628" y="0"/>
                    </a:cubicBezTo>
                    <a:close/>
                  </a:path>
                </a:pathLst>
              </a:custGeom>
              <a:solidFill>
                <a:srgbClr val="BAD88D"/>
              </a:solidFill>
              <a:ln w="4763" cap="flat">
                <a:noFill/>
                <a:prstDash val="solid"/>
                <a:miter/>
              </a:ln>
            </p:spPr>
            <p:txBody>
              <a:bodyPr rtlCol="0" anchor="ctr"/>
              <a:lstStyle/>
              <a:p>
                <a:endParaRPr lang="en-US"/>
              </a:p>
            </p:txBody>
          </p:sp>
          <p:sp>
            <p:nvSpPr>
              <p:cNvPr id="1503" name="Freeform: Shape 1502">
                <a:extLst>
                  <a:ext uri="{FF2B5EF4-FFF2-40B4-BE49-F238E27FC236}">
                    <a16:creationId xmlns:a16="http://schemas.microsoft.com/office/drawing/2014/main" id="{9AA71E5C-F757-8C0F-1989-199FAD7E88E1}"/>
                  </a:ext>
                </a:extLst>
              </p:cNvPr>
              <p:cNvSpPr/>
              <p:nvPr/>
            </p:nvSpPr>
            <p:spPr>
              <a:xfrm>
                <a:off x="2966799" y="789789"/>
                <a:ext cx="16522" cy="27160"/>
              </a:xfrm>
              <a:custGeom>
                <a:avLst/>
                <a:gdLst>
                  <a:gd name="connsiteX0" fmla="*/ 0 w 16522"/>
                  <a:gd name="connsiteY0" fmla="*/ 5491 h 27160"/>
                  <a:gd name="connsiteX1" fmla="*/ 5672 w 16522"/>
                  <a:gd name="connsiteY1" fmla="*/ 27160 h 27160"/>
                  <a:gd name="connsiteX2" fmla="*/ 10882 w 16522"/>
                  <a:gd name="connsiteY2" fmla="*/ 19321 h 27160"/>
                  <a:gd name="connsiteX3" fmla="*/ 12725 w 16522"/>
                  <a:gd name="connsiteY3" fmla="*/ 0 h 27160"/>
                  <a:gd name="connsiteX4" fmla="*/ 0 w 16522"/>
                  <a:gd name="connsiteY4" fmla="*/ 5491 h 2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2" h="27160">
                    <a:moveTo>
                      <a:pt x="0" y="5491"/>
                    </a:moveTo>
                    <a:cubicBezTo>
                      <a:pt x="1891" y="12716"/>
                      <a:pt x="3781" y="19936"/>
                      <a:pt x="5672" y="27160"/>
                    </a:cubicBezTo>
                    <a:cubicBezTo>
                      <a:pt x="7410" y="24546"/>
                      <a:pt x="9144" y="21936"/>
                      <a:pt x="10882" y="19321"/>
                    </a:cubicBezTo>
                    <a:cubicBezTo>
                      <a:pt x="14459" y="13164"/>
                      <a:pt x="20526" y="7244"/>
                      <a:pt x="12725" y="0"/>
                    </a:cubicBezTo>
                    <a:cubicBezTo>
                      <a:pt x="9072" y="3196"/>
                      <a:pt x="5172" y="5820"/>
                      <a:pt x="0" y="5491"/>
                    </a:cubicBezTo>
                    <a:close/>
                  </a:path>
                </a:pathLst>
              </a:custGeom>
              <a:solidFill>
                <a:srgbClr val="CCE0AF"/>
              </a:solidFill>
              <a:ln w="4763" cap="flat">
                <a:noFill/>
                <a:prstDash val="solid"/>
                <a:miter/>
              </a:ln>
            </p:spPr>
            <p:txBody>
              <a:bodyPr rtlCol="0" anchor="ctr"/>
              <a:lstStyle/>
              <a:p>
                <a:endParaRPr lang="en-US"/>
              </a:p>
            </p:txBody>
          </p:sp>
          <p:sp>
            <p:nvSpPr>
              <p:cNvPr id="1504" name="Freeform: Shape 1503">
                <a:extLst>
                  <a:ext uri="{FF2B5EF4-FFF2-40B4-BE49-F238E27FC236}">
                    <a16:creationId xmlns:a16="http://schemas.microsoft.com/office/drawing/2014/main" id="{5A7F9791-D379-174A-3BE8-CA32262058C0}"/>
                  </a:ext>
                </a:extLst>
              </p:cNvPr>
              <p:cNvSpPr/>
              <p:nvPr/>
            </p:nvSpPr>
            <p:spPr>
              <a:xfrm>
                <a:off x="2331329" y="-39971"/>
                <a:ext cx="10196" cy="18464"/>
              </a:xfrm>
              <a:custGeom>
                <a:avLst/>
                <a:gdLst>
                  <a:gd name="connsiteX0" fmla="*/ 9677 w 10196"/>
                  <a:gd name="connsiteY0" fmla="*/ 0 h 18464"/>
                  <a:gd name="connsiteX1" fmla="*/ 733 w 10196"/>
                  <a:gd name="connsiteY1" fmla="*/ 8844 h 18464"/>
                  <a:gd name="connsiteX2" fmla="*/ 0 w 10196"/>
                  <a:gd name="connsiteY2" fmla="*/ 18464 h 18464"/>
                  <a:gd name="connsiteX3" fmla="*/ 9677 w 10196"/>
                  <a:gd name="connsiteY3" fmla="*/ 0 h 18464"/>
                </a:gdLst>
                <a:ahLst/>
                <a:cxnLst>
                  <a:cxn ang="0">
                    <a:pos x="connsiteX0" y="connsiteY0"/>
                  </a:cxn>
                  <a:cxn ang="0">
                    <a:pos x="connsiteX1" y="connsiteY1"/>
                  </a:cxn>
                  <a:cxn ang="0">
                    <a:pos x="connsiteX2" y="connsiteY2"/>
                  </a:cxn>
                  <a:cxn ang="0">
                    <a:pos x="connsiteX3" y="connsiteY3"/>
                  </a:cxn>
                </a:cxnLst>
                <a:rect l="l" t="t" r="r" b="b"/>
                <a:pathLst>
                  <a:path w="10196" h="18464">
                    <a:moveTo>
                      <a:pt x="9677" y="0"/>
                    </a:moveTo>
                    <a:cubicBezTo>
                      <a:pt x="6696" y="2948"/>
                      <a:pt x="3715" y="5896"/>
                      <a:pt x="733" y="8844"/>
                    </a:cubicBezTo>
                    <a:cubicBezTo>
                      <a:pt x="491" y="12049"/>
                      <a:pt x="248" y="15259"/>
                      <a:pt x="0" y="18464"/>
                    </a:cubicBezTo>
                    <a:cubicBezTo>
                      <a:pt x="5810" y="13664"/>
                      <a:pt x="12059" y="9096"/>
                      <a:pt x="9677" y="0"/>
                    </a:cubicBezTo>
                    <a:close/>
                  </a:path>
                </a:pathLst>
              </a:custGeom>
              <a:solidFill>
                <a:srgbClr val="FFB642"/>
              </a:solidFill>
              <a:ln w="4763" cap="flat">
                <a:noFill/>
                <a:prstDash val="solid"/>
                <a:miter/>
              </a:ln>
            </p:spPr>
            <p:txBody>
              <a:bodyPr rtlCol="0" anchor="ctr"/>
              <a:lstStyle/>
              <a:p>
                <a:endParaRPr lang="en-US"/>
              </a:p>
            </p:txBody>
          </p:sp>
          <p:sp>
            <p:nvSpPr>
              <p:cNvPr id="1505" name="Freeform: Shape 1504">
                <a:extLst>
                  <a:ext uri="{FF2B5EF4-FFF2-40B4-BE49-F238E27FC236}">
                    <a16:creationId xmlns:a16="http://schemas.microsoft.com/office/drawing/2014/main" id="{B9FF9226-2000-C9E5-F5AD-993567BDFC30}"/>
                  </a:ext>
                </a:extLst>
              </p:cNvPr>
              <p:cNvSpPr/>
              <p:nvPr/>
            </p:nvSpPr>
            <p:spPr>
              <a:xfrm>
                <a:off x="2824991" y="589125"/>
                <a:ext cx="93303" cy="178751"/>
              </a:xfrm>
              <a:custGeom>
                <a:avLst/>
                <a:gdLst>
                  <a:gd name="connsiteX0" fmla="*/ 0 w 93303"/>
                  <a:gd name="connsiteY0" fmla="*/ 39753 h 178751"/>
                  <a:gd name="connsiteX1" fmla="*/ 47839 w 93303"/>
                  <a:gd name="connsiteY1" fmla="*/ 144247 h 178751"/>
                  <a:gd name="connsiteX2" fmla="*/ 92783 w 93303"/>
                  <a:gd name="connsiteY2" fmla="*/ 178751 h 178751"/>
                  <a:gd name="connsiteX3" fmla="*/ 59741 w 93303"/>
                  <a:gd name="connsiteY3" fmla="*/ 99122 h 178751"/>
                  <a:gd name="connsiteX4" fmla="*/ 53516 w 93303"/>
                  <a:gd name="connsiteY4" fmla="*/ 101622 h 178751"/>
                  <a:gd name="connsiteX5" fmla="*/ 38090 w 93303"/>
                  <a:gd name="connsiteY5" fmla="*/ 103446 h 178751"/>
                  <a:gd name="connsiteX6" fmla="*/ 32509 w 93303"/>
                  <a:gd name="connsiteY6" fmla="*/ 53488 h 178751"/>
                  <a:gd name="connsiteX7" fmla="*/ 52249 w 93303"/>
                  <a:gd name="connsiteY7" fmla="*/ 43872 h 178751"/>
                  <a:gd name="connsiteX8" fmla="*/ 49297 w 93303"/>
                  <a:gd name="connsiteY8" fmla="*/ 19588 h 178751"/>
                  <a:gd name="connsiteX9" fmla="*/ 47320 w 93303"/>
                  <a:gd name="connsiteY9" fmla="*/ 11311 h 178751"/>
                  <a:gd name="connsiteX10" fmla="*/ 37333 w 93303"/>
                  <a:gd name="connsiteY10" fmla="*/ 29 h 178751"/>
                  <a:gd name="connsiteX11" fmla="*/ 27537 w 93303"/>
                  <a:gd name="connsiteY11" fmla="*/ 11845 h 178751"/>
                  <a:gd name="connsiteX12" fmla="*/ 25975 w 93303"/>
                  <a:gd name="connsiteY12" fmla="*/ 20708 h 178751"/>
                  <a:gd name="connsiteX13" fmla="*/ 11230 w 93303"/>
                  <a:gd name="connsiteY13" fmla="*/ 6534 h 178751"/>
                  <a:gd name="connsiteX14" fmla="*/ 3181 w 93303"/>
                  <a:gd name="connsiteY14" fmla="*/ 25322 h 178751"/>
                  <a:gd name="connsiteX15" fmla="*/ 0 w 93303"/>
                  <a:gd name="connsiteY15" fmla="*/ 39753 h 17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303" h="178751">
                    <a:moveTo>
                      <a:pt x="0" y="39753"/>
                    </a:moveTo>
                    <a:cubicBezTo>
                      <a:pt x="8720" y="77891"/>
                      <a:pt x="25246" y="112457"/>
                      <a:pt x="47839" y="144247"/>
                    </a:cubicBezTo>
                    <a:cubicBezTo>
                      <a:pt x="75181" y="138765"/>
                      <a:pt x="75871" y="167802"/>
                      <a:pt x="92783" y="178751"/>
                    </a:cubicBezTo>
                    <a:cubicBezTo>
                      <a:pt x="96703" y="145176"/>
                      <a:pt x="77781" y="122325"/>
                      <a:pt x="59741" y="99122"/>
                    </a:cubicBezTo>
                    <a:cubicBezTo>
                      <a:pt x="57045" y="98403"/>
                      <a:pt x="61250" y="114734"/>
                      <a:pt x="53516" y="101622"/>
                    </a:cubicBezTo>
                    <a:cubicBezTo>
                      <a:pt x="46906" y="90412"/>
                      <a:pt x="42158" y="92964"/>
                      <a:pt x="38090" y="103446"/>
                    </a:cubicBezTo>
                    <a:cubicBezTo>
                      <a:pt x="44444" y="86044"/>
                      <a:pt x="30771" y="70709"/>
                      <a:pt x="32509" y="53488"/>
                    </a:cubicBezTo>
                    <a:cubicBezTo>
                      <a:pt x="33837" y="39496"/>
                      <a:pt x="48825" y="53559"/>
                      <a:pt x="52249" y="43872"/>
                    </a:cubicBezTo>
                    <a:cubicBezTo>
                      <a:pt x="55940" y="35195"/>
                      <a:pt x="53464" y="27285"/>
                      <a:pt x="49297" y="19588"/>
                    </a:cubicBezTo>
                    <a:cubicBezTo>
                      <a:pt x="47944" y="17007"/>
                      <a:pt x="47377" y="14288"/>
                      <a:pt x="47320" y="11311"/>
                    </a:cubicBezTo>
                    <a:cubicBezTo>
                      <a:pt x="47187" y="4829"/>
                      <a:pt x="44810" y="-438"/>
                      <a:pt x="37333" y="29"/>
                    </a:cubicBezTo>
                    <a:cubicBezTo>
                      <a:pt x="30471" y="457"/>
                      <a:pt x="27022" y="5163"/>
                      <a:pt x="27537" y="11845"/>
                    </a:cubicBezTo>
                    <a:cubicBezTo>
                      <a:pt x="27870" y="16207"/>
                      <a:pt x="25884" y="20303"/>
                      <a:pt x="25975" y="20708"/>
                    </a:cubicBezTo>
                    <a:cubicBezTo>
                      <a:pt x="26989" y="13911"/>
                      <a:pt x="22822" y="5601"/>
                      <a:pt x="11230" y="6534"/>
                    </a:cubicBezTo>
                    <a:cubicBezTo>
                      <a:pt x="-733" y="7496"/>
                      <a:pt x="3381" y="18141"/>
                      <a:pt x="3181" y="25322"/>
                    </a:cubicBezTo>
                    <a:cubicBezTo>
                      <a:pt x="3029" y="30471"/>
                      <a:pt x="3224" y="35405"/>
                      <a:pt x="0" y="39753"/>
                    </a:cubicBezTo>
                    <a:close/>
                  </a:path>
                </a:pathLst>
              </a:custGeom>
              <a:solidFill>
                <a:srgbClr val="B1D37E"/>
              </a:solidFill>
              <a:ln w="4763" cap="flat">
                <a:noFill/>
                <a:prstDash val="solid"/>
                <a:miter/>
              </a:ln>
            </p:spPr>
            <p:txBody>
              <a:bodyPr rtlCol="0" anchor="ctr"/>
              <a:lstStyle/>
              <a:p>
                <a:endParaRPr lang="en-US"/>
              </a:p>
            </p:txBody>
          </p:sp>
          <p:sp>
            <p:nvSpPr>
              <p:cNvPr id="1506" name="Freeform: Shape 1505">
                <a:extLst>
                  <a:ext uri="{FF2B5EF4-FFF2-40B4-BE49-F238E27FC236}">
                    <a16:creationId xmlns:a16="http://schemas.microsoft.com/office/drawing/2014/main" id="{C3C745CC-7A02-01CD-4AD4-44FAD0B41746}"/>
                  </a:ext>
                </a:extLst>
              </p:cNvPr>
              <p:cNvSpPr/>
              <p:nvPr/>
            </p:nvSpPr>
            <p:spPr>
              <a:xfrm>
                <a:off x="2901749" y="527080"/>
                <a:ext cx="94646" cy="129534"/>
              </a:xfrm>
              <a:custGeom>
                <a:avLst/>
                <a:gdLst>
                  <a:gd name="connsiteX0" fmla="*/ 15386 w 94646"/>
                  <a:gd name="connsiteY0" fmla="*/ 76629 h 129534"/>
                  <a:gd name="connsiteX1" fmla="*/ 22630 w 94646"/>
                  <a:gd name="connsiteY1" fmla="*/ 122011 h 129534"/>
                  <a:gd name="connsiteX2" fmla="*/ 38113 w 94646"/>
                  <a:gd name="connsiteY2" fmla="*/ 124149 h 129534"/>
                  <a:gd name="connsiteX3" fmla="*/ 37579 w 94646"/>
                  <a:gd name="connsiteY3" fmla="*/ 67499 h 129534"/>
                  <a:gd name="connsiteX4" fmla="*/ 74941 w 94646"/>
                  <a:gd name="connsiteY4" fmla="*/ 94307 h 129534"/>
                  <a:gd name="connsiteX5" fmla="*/ 92010 w 94646"/>
                  <a:gd name="connsiteY5" fmla="*/ 96741 h 129534"/>
                  <a:gd name="connsiteX6" fmla="*/ 88147 w 94646"/>
                  <a:gd name="connsiteY6" fmla="*/ 79972 h 129534"/>
                  <a:gd name="connsiteX7" fmla="*/ 46899 w 94646"/>
                  <a:gd name="connsiteY7" fmla="*/ 42429 h 129534"/>
                  <a:gd name="connsiteX8" fmla="*/ 28169 w 94646"/>
                  <a:gd name="connsiteY8" fmla="*/ 805 h 129534"/>
                  <a:gd name="connsiteX9" fmla="*/ 6757 w 94646"/>
                  <a:gd name="connsiteY9" fmla="*/ 26832 h 129534"/>
                  <a:gd name="connsiteX10" fmla="*/ 370 w 94646"/>
                  <a:gd name="connsiteY10" fmla="*/ 54169 h 129534"/>
                  <a:gd name="connsiteX11" fmla="*/ 15386 w 94646"/>
                  <a:gd name="connsiteY11" fmla="*/ 76629 h 12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646" h="129534">
                    <a:moveTo>
                      <a:pt x="15386" y="76629"/>
                    </a:moveTo>
                    <a:cubicBezTo>
                      <a:pt x="17801" y="91754"/>
                      <a:pt x="20215" y="106880"/>
                      <a:pt x="22630" y="122011"/>
                    </a:cubicBezTo>
                    <a:cubicBezTo>
                      <a:pt x="26659" y="130907"/>
                      <a:pt x="31731" y="132283"/>
                      <a:pt x="38113" y="124149"/>
                    </a:cubicBezTo>
                    <a:cubicBezTo>
                      <a:pt x="41966" y="105628"/>
                      <a:pt x="37022" y="87006"/>
                      <a:pt x="37579" y="67499"/>
                    </a:cubicBezTo>
                    <a:cubicBezTo>
                      <a:pt x="54353" y="72090"/>
                      <a:pt x="63754" y="84401"/>
                      <a:pt x="74941" y="94307"/>
                    </a:cubicBezTo>
                    <a:cubicBezTo>
                      <a:pt x="79885" y="98684"/>
                      <a:pt x="85871" y="103337"/>
                      <a:pt x="92010" y="96741"/>
                    </a:cubicBezTo>
                    <a:cubicBezTo>
                      <a:pt x="98311" y="89973"/>
                      <a:pt x="91810" y="85225"/>
                      <a:pt x="88147" y="79972"/>
                    </a:cubicBezTo>
                    <a:cubicBezTo>
                      <a:pt x="77227" y="64294"/>
                      <a:pt x="57139" y="58779"/>
                      <a:pt x="46899" y="42429"/>
                    </a:cubicBezTo>
                    <a:cubicBezTo>
                      <a:pt x="30359" y="33195"/>
                      <a:pt x="39970" y="12187"/>
                      <a:pt x="28169" y="805"/>
                    </a:cubicBezTo>
                    <a:cubicBezTo>
                      <a:pt x="4404" y="-4172"/>
                      <a:pt x="10176" y="15083"/>
                      <a:pt x="6757" y="26832"/>
                    </a:cubicBezTo>
                    <a:cubicBezTo>
                      <a:pt x="4451" y="35895"/>
                      <a:pt x="-1540" y="44115"/>
                      <a:pt x="370" y="54169"/>
                    </a:cubicBezTo>
                    <a:cubicBezTo>
                      <a:pt x="1289" y="64384"/>
                      <a:pt x="16377" y="65118"/>
                      <a:pt x="15386" y="76629"/>
                    </a:cubicBezTo>
                    <a:close/>
                  </a:path>
                </a:pathLst>
              </a:custGeom>
              <a:solidFill>
                <a:srgbClr val="69A400"/>
              </a:solidFill>
              <a:ln w="4763" cap="flat">
                <a:noFill/>
                <a:prstDash val="solid"/>
                <a:miter/>
              </a:ln>
            </p:spPr>
            <p:txBody>
              <a:bodyPr rtlCol="0" anchor="ctr"/>
              <a:lstStyle/>
              <a:p>
                <a:endParaRPr lang="en-US"/>
              </a:p>
            </p:txBody>
          </p:sp>
          <p:sp>
            <p:nvSpPr>
              <p:cNvPr id="1507" name="Freeform: Shape 1506">
                <a:extLst>
                  <a:ext uri="{FF2B5EF4-FFF2-40B4-BE49-F238E27FC236}">
                    <a16:creationId xmlns:a16="http://schemas.microsoft.com/office/drawing/2014/main" id="{794BE352-75B1-5C80-237C-6F89BEB4792B}"/>
                  </a:ext>
                </a:extLst>
              </p:cNvPr>
              <p:cNvSpPr/>
              <p:nvPr/>
            </p:nvSpPr>
            <p:spPr>
              <a:xfrm>
                <a:off x="2915920" y="461360"/>
                <a:ext cx="58851" cy="108138"/>
              </a:xfrm>
              <a:custGeom>
                <a:avLst/>
                <a:gdLst>
                  <a:gd name="connsiteX0" fmla="*/ 13350 w 58851"/>
                  <a:gd name="connsiteY0" fmla="*/ 67605 h 108138"/>
                  <a:gd name="connsiteX1" fmla="*/ 32729 w 58851"/>
                  <a:gd name="connsiteY1" fmla="*/ 108139 h 108138"/>
                  <a:gd name="connsiteX2" fmla="*/ 28747 w 58851"/>
                  <a:gd name="connsiteY2" fmla="*/ 89403 h 108138"/>
                  <a:gd name="connsiteX3" fmla="*/ 30290 w 58851"/>
                  <a:gd name="connsiteY3" fmla="*/ 74858 h 108138"/>
                  <a:gd name="connsiteX4" fmla="*/ 39053 w 58851"/>
                  <a:gd name="connsiteY4" fmla="*/ 69634 h 108138"/>
                  <a:gd name="connsiteX5" fmla="*/ 58813 w 58851"/>
                  <a:gd name="connsiteY5" fmla="*/ 40607 h 108138"/>
                  <a:gd name="connsiteX6" fmla="*/ 58851 w 58851"/>
                  <a:gd name="connsiteY6" fmla="*/ 37501 h 108138"/>
                  <a:gd name="connsiteX7" fmla="*/ 37782 w 58851"/>
                  <a:gd name="connsiteY7" fmla="*/ 19385 h 108138"/>
                  <a:gd name="connsiteX8" fmla="*/ 31471 w 58851"/>
                  <a:gd name="connsiteY8" fmla="*/ 13579 h 108138"/>
                  <a:gd name="connsiteX9" fmla="*/ 6268 w 58851"/>
                  <a:gd name="connsiteY9" fmla="*/ 1325 h 108138"/>
                  <a:gd name="connsiteX10" fmla="*/ 3811 w 58851"/>
                  <a:gd name="connsiteY10" fmla="*/ 30253 h 108138"/>
                  <a:gd name="connsiteX11" fmla="*/ 13350 w 58851"/>
                  <a:gd name="connsiteY11" fmla="*/ 67605 h 10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851" h="108138">
                    <a:moveTo>
                      <a:pt x="13350" y="67605"/>
                    </a:moveTo>
                    <a:cubicBezTo>
                      <a:pt x="17503" y="82216"/>
                      <a:pt x="11255" y="101805"/>
                      <a:pt x="32729" y="108139"/>
                    </a:cubicBezTo>
                    <a:cubicBezTo>
                      <a:pt x="31138" y="101952"/>
                      <a:pt x="25275" y="96671"/>
                      <a:pt x="28747" y="89403"/>
                    </a:cubicBezTo>
                    <a:cubicBezTo>
                      <a:pt x="30285" y="84645"/>
                      <a:pt x="31567" y="79254"/>
                      <a:pt x="30290" y="74858"/>
                    </a:cubicBezTo>
                    <a:cubicBezTo>
                      <a:pt x="25970" y="59990"/>
                      <a:pt x="38267" y="74725"/>
                      <a:pt x="39053" y="69634"/>
                    </a:cubicBezTo>
                    <a:cubicBezTo>
                      <a:pt x="59775" y="69582"/>
                      <a:pt x="47840" y="47298"/>
                      <a:pt x="58813" y="40607"/>
                    </a:cubicBezTo>
                    <a:cubicBezTo>
                      <a:pt x="58822" y="39573"/>
                      <a:pt x="58832" y="38540"/>
                      <a:pt x="58851" y="37501"/>
                    </a:cubicBezTo>
                    <a:cubicBezTo>
                      <a:pt x="54398" y="28467"/>
                      <a:pt x="44273" y="26067"/>
                      <a:pt x="37782" y="19385"/>
                    </a:cubicBezTo>
                    <a:cubicBezTo>
                      <a:pt x="35662" y="17442"/>
                      <a:pt x="33714" y="15322"/>
                      <a:pt x="31471" y="13579"/>
                    </a:cubicBezTo>
                    <a:cubicBezTo>
                      <a:pt x="23804" y="7626"/>
                      <a:pt x="16289" y="-3904"/>
                      <a:pt x="6268" y="1325"/>
                    </a:cubicBezTo>
                    <a:cubicBezTo>
                      <a:pt x="-6029" y="7736"/>
                      <a:pt x="3506" y="20314"/>
                      <a:pt x="3811" y="30253"/>
                    </a:cubicBezTo>
                    <a:cubicBezTo>
                      <a:pt x="7873" y="42469"/>
                      <a:pt x="4130" y="56709"/>
                      <a:pt x="13350" y="67605"/>
                    </a:cubicBezTo>
                    <a:close/>
                  </a:path>
                </a:pathLst>
              </a:custGeom>
              <a:solidFill>
                <a:srgbClr val="A4CC68"/>
              </a:solidFill>
              <a:ln w="4763" cap="flat">
                <a:noFill/>
                <a:prstDash val="solid"/>
                <a:miter/>
              </a:ln>
            </p:spPr>
            <p:txBody>
              <a:bodyPr rtlCol="0" anchor="ctr"/>
              <a:lstStyle/>
              <a:p>
                <a:endParaRPr lang="en-US"/>
              </a:p>
            </p:txBody>
          </p:sp>
          <p:sp>
            <p:nvSpPr>
              <p:cNvPr id="1508" name="Freeform: Shape 1507">
                <a:extLst>
                  <a:ext uri="{FF2B5EF4-FFF2-40B4-BE49-F238E27FC236}">
                    <a16:creationId xmlns:a16="http://schemas.microsoft.com/office/drawing/2014/main" id="{EAF7336D-D4FA-4805-B253-2142270980ED}"/>
                  </a:ext>
                </a:extLst>
              </p:cNvPr>
              <p:cNvSpPr/>
              <p:nvPr/>
            </p:nvSpPr>
            <p:spPr>
              <a:xfrm>
                <a:off x="3003994" y="458709"/>
                <a:ext cx="35319" cy="63248"/>
              </a:xfrm>
              <a:custGeom>
                <a:avLst/>
                <a:gdLst>
                  <a:gd name="connsiteX0" fmla="*/ 29542 w 35319"/>
                  <a:gd name="connsiteY0" fmla="*/ 23655 h 63248"/>
                  <a:gd name="connsiteX1" fmla="*/ 19184 w 35319"/>
                  <a:gd name="connsiteY1" fmla="*/ 0 h 63248"/>
                  <a:gd name="connsiteX2" fmla="*/ 572 w 35319"/>
                  <a:gd name="connsiteY2" fmla="*/ 7082 h 63248"/>
                  <a:gd name="connsiteX3" fmla="*/ 13226 w 35319"/>
                  <a:gd name="connsiteY3" fmla="*/ 16545 h 63248"/>
                  <a:gd name="connsiteX4" fmla="*/ 14564 w 35319"/>
                  <a:gd name="connsiteY4" fmla="*/ 23027 h 63248"/>
                  <a:gd name="connsiteX5" fmla="*/ 13983 w 35319"/>
                  <a:gd name="connsiteY5" fmla="*/ 61098 h 63248"/>
                  <a:gd name="connsiteX6" fmla="*/ 33062 w 35319"/>
                  <a:gd name="connsiteY6" fmla="*/ 61436 h 63248"/>
                  <a:gd name="connsiteX7" fmla="*/ 29704 w 35319"/>
                  <a:gd name="connsiteY7" fmla="*/ 23579 h 63248"/>
                  <a:gd name="connsiteX8" fmla="*/ 29542 w 35319"/>
                  <a:gd name="connsiteY8" fmla="*/ 23655 h 6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9" h="63248">
                    <a:moveTo>
                      <a:pt x="29542" y="23655"/>
                    </a:moveTo>
                    <a:cubicBezTo>
                      <a:pt x="26089" y="15769"/>
                      <a:pt x="22636" y="7887"/>
                      <a:pt x="19184" y="0"/>
                    </a:cubicBezTo>
                    <a:cubicBezTo>
                      <a:pt x="12149" y="457"/>
                      <a:pt x="2758" y="-1457"/>
                      <a:pt x="572" y="7082"/>
                    </a:cubicBezTo>
                    <a:cubicBezTo>
                      <a:pt x="-1786" y="16302"/>
                      <a:pt x="3286" y="19783"/>
                      <a:pt x="13226" y="16545"/>
                    </a:cubicBezTo>
                    <a:cubicBezTo>
                      <a:pt x="16469" y="15488"/>
                      <a:pt x="16216" y="22117"/>
                      <a:pt x="14564" y="23027"/>
                    </a:cubicBezTo>
                    <a:cubicBezTo>
                      <a:pt x="-8096" y="35557"/>
                      <a:pt x="13492" y="48468"/>
                      <a:pt x="13983" y="61098"/>
                    </a:cubicBezTo>
                    <a:cubicBezTo>
                      <a:pt x="20289" y="64194"/>
                      <a:pt x="26661" y="63622"/>
                      <a:pt x="33062" y="61436"/>
                    </a:cubicBezTo>
                    <a:cubicBezTo>
                      <a:pt x="38857" y="48206"/>
                      <a:pt x="31928" y="36100"/>
                      <a:pt x="29704" y="23579"/>
                    </a:cubicBezTo>
                    <a:lnTo>
                      <a:pt x="29542" y="23655"/>
                    </a:lnTo>
                    <a:close/>
                  </a:path>
                </a:pathLst>
              </a:custGeom>
              <a:solidFill>
                <a:srgbClr val="A1CB62"/>
              </a:solidFill>
              <a:ln w="4763" cap="flat">
                <a:noFill/>
                <a:prstDash val="solid"/>
                <a:miter/>
              </a:ln>
            </p:spPr>
            <p:txBody>
              <a:bodyPr rtlCol="0" anchor="ctr"/>
              <a:lstStyle/>
              <a:p>
                <a:endParaRPr lang="en-US"/>
              </a:p>
            </p:txBody>
          </p:sp>
          <p:sp>
            <p:nvSpPr>
              <p:cNvPr id="1509" name="Freeform: Shape 1508">
                <a:extLst>
                  <a:ext uri="{FF2B5EF4-FFF2-40B4-BE49-F238E27FC236}">
                    <a16:creationId xmlns:a16="http://schemas.microsoft.com/office/drawing/2014/main" id="{E87E1953-035B-D1E8-3A7F-EB9FB387EE27}"/>
                  </a:ext>
                </a:extLst>
              </p:cNvPr>
              <p:cNvSpPr/>
              <p:nvPr/>
            </p:nvSpPr>
            <p:spPr>
              <a:xfrm>
                <a:off x="2924095" y="649085"/>
                <a:ext cx="25112" cy="86603"/>
              </a:xfrm>
              <a:custGeom>
                <a:avLst/>
                <a:gdLst>
                  <a:gd name="connsiteX0" fmla="*/ 15767 w 25112"/>
                  <a:gd name="connsiteY0" fmla="*/ 2138 h 86603"/>
                  <a:gd name="connsiteX1" fmla="*/ 285 w 25112"/>
                  <a:gd name="connsiteY1" fmla="*/ 0 h 86603"/>
                  <a:gd name="connsiteX2" fmla="*/ 11443 w 25112"/>
                  <a:gd name="connsiteY2" fmla="*/ 82853 h 86603"/>
                  <a:gd name="connsiteX3" fmla="*/ 14586 w 25112"/>
                  <a:gd name="connsiteY3" fmla="*/ 86549 h 86603"/>
                  <a:gd name="connsiteX4" fmla="*/ 19559 w 25112"/>
                  <a:gd name="connsiteY4" fmla="*/ 78996 h 86603"/>
                  <a:gd name="connsiteX5" fmla="*/ 22664 w 25112"/>
                  <a:gd name="connsiteY5" fmla="*/ 77172 h 86603"/>
                  <a:gd name="connsiteX6" fmla="*/ 21916 w 25112"/>
                  <a:gd name="connsiteY6" fmla="*/ 63056 h 86603"/>
                  <a:gd name="connsiteX7" fmla="*/ 15767 w 25112"/>
                  <a:gd name="connsiteY7" fmla="*/ 2138 h 8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12" h="86603">
                    <a:moveTo>
                      <a:pt x="15767" y="2138"/>
                    </a:moveTo>
                    <a:cubicBezTo>
                      <a:pt x="10100" y="5086"/>
                      <a:pt x="4985" y="4020"/>
                      <a:pt x="285" y="0"/>
                    </a:cubicBezTo>
                    <a:cubicBezTo>
                      <a:pt x="-1359" y="28342"/>
                      <a:pt x="4342" y="55693"/>
                      <a:pt x="11443" y="82853"/>
                    </a:cubicBezTo>
                    <a:cubicBezTo>
                      <a:pt x="11538" y="84915"/>
                      <a:pt x="12200" y="86968"/>
                      <a:pt x="14586" y="86549"/>
                    </a:cubicBezTo>
                    <a:cubicBezTo>
                      <a:pt x="18630" y="85844"/>
                      <a:pt x="18873" y="82167"/>
                      <a:pt x="19559" y="78996"/>
                    </a:cubicBezTo>
                    <a:cubicBezTo>
                      <a:pt x="20520" y="78262"/>
                      <a:pt x="21559" y="77653"/>
                      <a:pt x="22664" y="77172"/>
                    </a:cubicBezTo>
                    <a:cubicBezTo>
                      <a:pt x="25216" y="72319"/>
                      <a:pt x="26864" y="67513"/>
                      <a:pt x="21916" y="63056"/>
                    </a:cubicBezTo>
                    <a:cubicBezTo>
                      <a:pt x="19868" y="42753"/>
                      <a:pt x="17815" y="22446"/>
                      <a:pt x="15767" y="2138"/>
                    </a:cubicBezTo>
                    <a:close/>
                  </a:path>
                </a:pathLst>
              </a:custGeom>
              <a:solidFill>
                <a:srgbClr val="78AB13"/>
              </a:solidFill>
              <a:ln w="4763" cap="flat">
                <a:noFill/>
                <a:prstDash val="solid"/>
                <a:miter/>
              </a:ln>
            </p:spPr>
            <p:txBody>
              <a:bodyPr rtlCol="0" anchor="ctr"/>
              <a:lstStyle/>
              <a:p>
                <a:endParaRPr lang="en-US"/>
              </a:p>
            </p:txBody>
          </p:sp>
          <p:sp>
            <p:nvSpPr>
              <p:cNvPr id="1510" name="Freeform: Shape 1509">
                <a:extLst>
                  <a:ext uri="{FF2B5EF4-FFF2-40B4-BE49-F238E27FC236}">
                    <a16:creationId xmlns:a16="http://schemas.microsoft.com/office/drawing/2014/main" id="{7E15428E-B518-9C8D-EC10-F26C86705206}"/>
                  </a:ext>
                </a:extLst>
              </p:cNvPr>
              <p:cNvSpPr/>
              <p:nvPr/>
            </p:nvSpPr>
            <p:spPr>
              <a:xfrm>
                <a:off x="2855837" y="642613"/>
                <a:ext cx="35811" cy="66065"/>
              </a:xfrm>
              <a:custGeom>
                <a:avLst/>
                <a:gdLst>
                  <a:gd name="connsiteX0" fmla="*/ 1662 w 35811"/>
                  <a:gd name="connsiteY0" fmla="*/ 0 h 66065"/>
                  <a:gd name="connsiteX1" fmla="*/ 0 w 35811"/>
                  <a:gd name="connsiteY1" fmla="*/ 1329 h 66065"/>
                  <a:gd name="connsiteX2" fmla="*/ 9492 w 35811"/>
                  <a:gd name="connsiteY2" fmla="*/ 66065 h 66065"/>
                  <a:gd name="connsiteX3" fmla="*/ 15550 w 35811"/>
                  <a:gd name="connsiteY3" fmla="*/ 44548 h 66065"/>
                  <a:gd name="connsiteX4" fmla="*/ 31633 w 35811"/>
                  <a:gd name="connsiteY4" fmla="*/ 65341 h 66065"/>
                  <a:gd name="connsiteX5" fmla="*/ 28899 w 35811"/>
                  <a:gd name="connsiteY5" fmla="*/ 45634 h 66065"/>
                  <a:gd name="connsiteX6" fmla="*/ 1662 w 35811"/>
                  <a:gd name="connsiteY6" fmla="*/ 0 h 6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11" h="66065">
                    <a:moveTo>
                      <a:pt x="1662" y="0"/>
                    </a:moveTo>
                    <a:cubicBezTo>
                      <a:pt x="1081" y="443"/>
                      <a:pt x="-10" y="900"/>
                      <a:pt x="0" y="1329"/>
                    </a:cubicBezTo>
                    <a:cubicBezTo>
                      <a:pt x="491" y="23017"/>
                      <a:pt x="1758" y="44572"/>
                      <a:pt x="9492" y="66065"/>
                    </a:cubicBezTo>
                    <a:cubicBezTo>
                      <a:pt x="20045" y="59112"/>
                      <a:pt x="7268" y="50697"/>
                      <a:pt x="15550" y="44548"/>
                    </a:cubicBezTo>
                    <a:cubicBezTo>
                      <a:pt x="21793" y="51297"/>
                      <a:pt x="18588" y="69575"/>
                      <a:pt x="31633" y="65341"/>
                    </a:cubicBezTo>
                    <a:cubicBezTo>
                      <a:pt x="42000" y="61979"/>
                      <a:pt x="29942" y="52535"/>
                      <a:pt x="28899" y="45634"/>
                    </a:cubicBezTo>
                    <a:cubicBezTo>
                      <a:pt x="16459" y="32428"/>
                      <a:pt x="7973" y="16864"/>
                      <a:pt x="1662" y="0"/>
                    </a:cubicBezTo>
                    <a:close/>
                  </a:path>
                </a:pathLst>
              </a:custGeom>
              <a:solidFill>
                <a:srgbClr val="C1DC9A"/>
              </a:solidFill>
              <a:ln w="4763" cap="flat">
                <a:noFill/>
                <a:prstDash val="solid"/>
                <a:miter/>
              </a:ln>
            </p:spPr>
            <p:txBody>
              <a:bodyPr rtlCol="0" anchor="ctr"/>
              <a:lstStyle/>
              <a:p>
                <a:endParaRPr lang="en-US"/>
              </a:p>
            </p:txBody>
          </p:sp>
          <p:sp>
            <p:nvSpPr>
              <p:cNvPr id="1511" name="Freeform: Shape 1510">
                <a:extLst>
                  <a:ext uri="{FF2B5EF4-FFF2-40B4-BE49-F238E27FC236}">
                    <a16:creationId xmlns:a16="http://schemas.microsoft.com/office/drawing/2014/main" id="{39E6A20E-733C-9A3E-8E8F-390CFF0D7976}"/>
                  </a:ext>
                </a:extLst>
              </p:cNvPr>
              <p:cNvSpPr/>
              <p:nvPr/>
            </p:nvSpPr>
            <p:spPr>
              <a:xfrm>
                <a:off x="2876517" y="579829"/>
                <a:ext cx="41663" cy="77952"/>
              </a:xfrm>
              <a:custGeom>
                <a:avLst/>
                <a:gdLst>
                  <a:gd name="connsiteX0" fmla="*/ 40618 w 41663"/>
                  <a:gd name="connsiteY0" fmla="*/ 23879 h 77952"/>
                  <a:gd name="connsiteX1" fmla="*/ 28279 w 41663"/>
                  <a:gd name="connsiteY1" fmla="*/ 0 h 77952"/>
                  <a:gd name="connsiteX2" fmla="*/ 9724 w 41663"/>
                  <a:gd name="connsiteY2" fmla="*/ 25289 h 77952"/>
                  <a:gd name="connsiteX3" fmla="*/ 2804 w 41663"/>
                  <a:gd name="connsiteY3" fmla="*/ 57202 h 77952"/>
                  <a:gd name="connsiteX4" fmla="*/ 5809 w 41663"/>
                  <a:gd name="connsiteY4" fmla="*/ 77953 h 77952"/>
                  <a:gd name="connsiteX5" fmla="*/ 23026 w 41663"/>
                  <a:gd name="connsiteY5" fmla="*/ 35928 h 77952"/>
                  <a:gd name="connsiteX6" fmla="*/ 40618 w 41663"/>
                  <a:gd name="connsiteY6" fmla="*/ 23879 h 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63" h="77952">
                    <a:moveTo>
                      <a:pt x="40618" y="23879"/>
                    </a:moveTo>
                    <a:cubicBezTo>
                      <a:pt x="45443" y="11301"/>
                      <a:pt x="32217" y="8049"/>
                      <a:pt x="28279" y="0"/>
                    </a:cubicBezTo>
                    <a:cubicBezTo>
                      <a:pt x="12867" y="1686"/>
                      <a:pt x="14825" y="16059"/>
                      <a:pt x="9724" y="25289"/>
                    </a:cubicBezTo>
                    <a:cubicBezTo>
                      <a:pt x="6143" y="35643"/>
                      <a:pt x="2833" y="46068"/>
                      <a:pt x="2804" y="57202"/>
                    </a:cubicBezTo>
                    <a:cubicBezTo>
                      <a:pt x="1104" y="63765"/>
                      <a:pt x="-3892" y="70542"/>
                      <a:pt x="5809" y="77953"/>
                    </a:cubicBezTo>
                    <a:cubicBezTo>
                      <a:pt x="6729" y="61412"/>
                      <a:pt x="21206" y="52087"/>
                      <a:pt x="23026" y="35928"/>
                    </a:cubicBezTo>
                    <a:cubicBezTo>
                      <a:pt x="23555" y="31185"/>
                      <a:pt x="26693" y="15854"/>
                      <a:pt x="40618" y="23879"/>
                    </a:cubicBezTo>
                    <a:close/>
                  </a:path>
                </a:pathLst>
              </a:custGeom>
              <a:solidFill>
                <a:srgbClr val="82B231"/>
              </a:solidFill>
              <a:ln w="4763" cap="flat">
                <a:noFill/>
                <a:prstDash val="solid"/>
                <a:miter/>
              </a:ln>
            </p:spPr>
            <p:txBody>
              <a:bodyPr rtlCol="0" anchor="ctr"/>
              <a:lstStyle/>
              <a:p>
                <a:endParaRPr lang="en-US"/>
              </a:p>
            </p:txBody>
          </p:sp>
          <p:sp>
            <p:nvSpPr>
              <p:cNvPr id="1512" name="Freeform: Shape 1511">
                <a:extLst>
                  <a:ext uri="{FF2B5EF4-FFF2-40B4-BE49-F238E27FC236}">
                    <a16:creationId xmlns:a16="http://schemas.microsoft.com/office/drawing/2014/main" id="{34C857DE-91E5-82BD-F8EE-8D1BF6738135}"/>
                  </a:ext>
                </a:extLst>
              </p:cNvPr>
              <p:cNvSpPr/>
              <p:nvPr/>
            </p:nvSpPr>
            <p:spPr>
              <a:xfrm>
                <a:off x="2946011" y="682226"/>
                <a:ext cx="19466" cy="44035"/>
              </a:xfrm>
              <a:custGeom>
                <a:avLst/>
                <a:gdLst>
                  <a:gd name="connsiteX0" fmla="*/ 0 w 19466"/>
                  <a:gd name="connsiteY0" fmla="*/ 29919 h 44035"/>
                  <a:gd name="connsiteX1" fmla="*/ 752 w 19466"/>
                  <a:gd name="connsiteY1" fmla="*/ 44036 h 44035"/>
                  <a:gd name="connsiteX2" fmla="*/ 18507 w 19466"/>
                  <a:gd name="connsiteY2" fmla="*/ 2597 h 44035"/>
                  <a:gd name="connsiteX3" fmla="*/ 13473 w 19466"/>
                  <a:gd name="connsiteY3" fmla="*/ 20 h 44035"/>
                  <a:gd name="connsiteX4" fmla="*/ 7987 w 19466"/>
                  <a:gd name="connsiteY4" fmla="*/ 8064 h 44035"/>
                  <a:gd name="connsiteX5" fmla="*/ 0 w 19466"/>
                  <a:gd name="connsiteY5" fmla="*/ 29919 h 4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66" h="44035">
                    <a:moveTo>
                      <a:pt x="0" y="29919"/>
                    </a:moveTo>
                    <a:cubicBezTo>
                      <a:pt x="252" y="34625"/>
                      <a:pt x="505" y="39330"/>
                      <a:pt x="752" y="44036"/>
                    </a:cubicBezTo>
                    <a:cubicBezTo>
                      <a:pt x="10296" y="40578"/>
                      <a:pt x="23088" y="11169"/>
                      <a:pt x="18507" y="2597"/>
                    </a:cubicBezTo>
                    <a:cubicBezTo>
                      <a:pt x="17750" y="1183"/>
                      <a:pt x="15064" y="-184"/>
                      <a:pt x="13473" y="20"/>
                    </a:cubicBezTo>
                    <a:cubicBezTo>
                      <a:pt x="9092" y="587"/>
                      <a:pt x="7720" y="4283"/>
                      <a:pt x="7987" y="8064"/>
                    </a:cubicBezTo>
                    <a:cubicBezTo>
                      <a:pt x="8587" y="16637"/>
                      <a:pt x="8996" y="24938"/>
                      <a:pt x="0" y="29919"/>
                    </a:cubicBezTo>
                    <a:close/>
                  </a:path>
                </a:pathLst>
              </a:custGeom>
              <a:solidFill>
                <a:srgbClr val="B5D685"/>
              </a:solidFill>
              <a:ln w="4763" cap="flat">
                <a:noFill/>
                <a:prstDash val="solid"/>
                <a:miter/>
              </a:ln>
            </p:spPr>
            <p:txBody>
              <a:bodyPr rtlCol="0" anchor="ctr"/>
              <a:lstStyle/>
              <a:p>
                <a:endParaRPr lang="en-US"/>
              </a:p>
            </p:txBody>
          </p:sp>
          <p:sp>
            <p:nvSpPr>
              <p:cNvPr id="1513" name="Freeform: Shape 1512">
                <a:extLst>
                  <a:ext uri="{FF2B5EF4-FFF2-40B4-BE49-F238E27FC236}">
                    <a16:creationId xmlns:a16="http://schemas.microsoft.com/office/drawing/2014/main" id="{07DCE44D-B4D4-FAEF-CFC0-F20081036705}"/>
                  </a:ext>
                </a:extLst>
              </p:cNvPr>
              <p:cNvSpPr/>
              <p:nvPr/>
            </p:nvSpPr>
            <p:spPr>
              <a:xfrm>
                <a:off x="2938848" y="518440"/>
                <a:ext cx="16979" cy="35511"/>
              </a:xfrm>
              <a:custGeom>
                <a:avLst/>
                <a:gdLst>
                  <a:gd name="connsiteX0" fmla="*/ 16126 w 16979"/>
                  <a:gd name="connsiteY0" fmla="*/ 12554 h 35511"/>
                  <a:gd name="connsiteX1" fmla="*/ 0 w 16979"/>
                  <a:gd name="connsiteY1" fmla="*/ 0 h 35511"/>
                  <a:gd name="connsiteX2" fmla="*/ 5825 w 16979"/>
                  <a:gd name="connsiteY2" fmla="*/ 32328 h 35511"/>
                  <a:gd name="connsiteX3" fmla="*/ 13806 w 16979"/>
                  <a:gd name="connsiteY3" fmla="*/ 34633 h 35511"/>
                  <a:gd name="connsiteX4" fmla="*/ 16126 w 16979"/>
                  <a:gd name="connsiteY4" fmla="*/ 12554 h 35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79" h="35511">
                    <a:moveTo>
                      <a:pt x="16126" y="12554"/>
                    </a:moveTo>
                    <a:cubicBezTo>
                      <a:pt x="11773" y="9163"/>
                      <a:pt x="7420" y="5772"/>
                      <a:pt x="0" y="0"/>
                    </a:cubicBezTo>
                    <a:cubicBezTo>
                      <a:pt x="2348" y="13035"/>
                      <a:pt x="4086" y="22679"/>
                      <a:pt x="5825" y="32328"/>
                    </a:cubicBezTo>
                    <a:cubicBezTo>
                      <a:pt x="8420" y="34866"/>
                      <a:pt x="15535" y="36666"/>
                      <a:pt x="13806" y="34633"/>
                    </a:cubicBezTo>
                    <a:cubicBezTo>
                      <a:pt x="5734" y="25122"/>
                      <a:pt x="20584" y="19998"/>
                      <a:pt x="16126" y="12554"/>
                    </a:cubicBezTo>
                    <a:close/>
                  </a:path>
                </a:pathLst>
              </a:custGeom>
              <a:solidFill>
                <a:srgbClr val="B8D989"/>
              </a:solidFill>
              <a:ln w="4763" cap="flat">
                <a:noFill/>
                <a:prstDash val="solid"/>
                <a:miter/>
              </a:ln>
            </p:spPr>
            <p:txBody>
              <a:bodyPr rtlCol="0" anchor="ctr"/>
              <a:lstStyle/>
              <a:p>
                <a:endParaRPr lang="en-US"/>
              </a:p>
            </p:txBody>
          </p:sp>
          <p:sp>
            <p:nvSpPr>
              <p:cNvPr id="1514" name="Freeform: Shape 1513">
                <a:extLst>
                  <a:ext uri="{FF2B5EF4-FFF2-40B4-BE49-F238E27FC236}">
                    <a16:creationId xmlns:a16="http://schemas.microsoft.com/office/drawing/2014/main" id="{4F91D885-83A1-A1B7-F50A-F9F54DB4836C}"/>
                  </a:ext>
                </a:extLst>
              </p:cNvPr>
              <p:cNvSpPr/>
              <p:nvPr/>
            </p:nvSpPr>
            <p:spPr>
              <a:xfrm>
                <a:off x="2869587" y="603786"/>
                <a:ext cx="19983" cy="33240"/>
              </a:xfrm>
              <a:custGeom>
                <a:avLst/>
                <a:gdLst>
                  <a:gd name="connsiteX0" fmla="*/ 9734 w 19983"/>
                  <a:gd name="connsiteY0" fmla="*/ 33241 h 33240"/>
                  <a:gd name="connsiteX1" fmla="*/ 19983 w 19983"/>
                  <a:gd name="connsiteY1" fmla="*/ 3685 h 33240"/>
                  <a:gd name="connsiteX2" fmla="*/ 0 w 19983"/>
                  <a:gd name="connsiteY2" fmla="*/ 3547 h 33240"/>
                  <a:gd name="connsiteX3" fmla="*/ 7653 w 19983"/>
                  <a:gd name="connsiteY3" fmla="*/ 29212 h 33240"/>
                  <a:gd name="connsiteX4" fmla="*/ 9734 w 19983"/>
                  <a:gd name="connsiteY4" fmla="*/ 33241 h 3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3" h="33240">
                    <a:moveTo>
                      <a:pt x="9734" y="33241"/>
                    </a:moveTo>
                    <a:cubicBezTo>
                      <a:pt x="15292" y="24130"/>
                      <a:pt x="18421" y="14177"/>
                      <a:pt x="19983" y="3685"/>
                    </a:cubicBezTo>
                    <a:cubicBezTo>
                      <a:pt x="13349" y="-78"/>
                      <a:pt x="6701" y="-2202"/>
                      <a:pt x="0" y="3547"/>
                    </a:cubicBezTo>
                    <a:cubicBezTo>
                      <a:pt x="2552" y="12100"/>
                      <a:pt x="5101" y="20658"/>
                      <a:pt x="7653" y="29212"/>
                    </a:cubicBezTo>
                    <a:cubicBezTo>
                      <a:pt x="8344" y="30555"/>
                      <a:pt x="9039" y="31898"/>
                      <a:pt x="9734" y="33241"/>
                    </a:cubicBezTo>
                    <a:close/>
                  </a:path>
                </a:pathLst>
              </a:custGeom>
              <a:solidFill>
                <a:srgbClr val="A3CB66"/>
              </a:solidFill>
              <a:ln w="4763" cap="flat">
                <a:noFill/>
                <a:prstDash val="solid"/>
                <a:miter/>
              </a:ln>
            </p:spPr>
            <p:txBody>
              <a:bodyPr rtlCol="0" anchor="ctr"/>
              <a:lstStyle/>
              <a:p>
                <a:endParaRPr lang="en-US"/>
              </a:p>
            </p:txBody>
          </p:sp>
          <p:sp>
            <p:nvSpPr>
              <p:cNvPr id="1515" name="Freeform: Shape 1514">
                <a:extLst>
                  <a:ext uri="{FF2B5EF4-FFF2-40B4-BE49-F238E27FC236}">
                    <a16:creationId xmlns:a16="http://schemas.microsoft.com/office/drawing/2014/main" id="{E2B0B73C-55CC-2226-5B4C-79019960FC44}"/>
                  </a:ext>
                </a:extLst>
              </p:cNvPr>
              <p:cNvSpPr/>
              <p:nvPr/>
            </p:nvSpPr>
            <p:spPr>
              <a:xfrm>
                <a:off x="2934397" y="728086"/>
                <a:ext cx="12274" cy="17009"/>
              </a:xfrm>
              <a:custGeom>
                <a:avLst/>
                <a:gdLst>
                  <a:gd name="connsiteX0" fmla="*/ 9256 w 12274"/>
                  <a:gd name="connsiteY0" fmla="*/ 0 h 17009"/>
                  <a:gd name="connsiteX1" fmla="*/ 1141 w 12274"/>
                  <a:gd name="connsiteY1" fmla="*/ 3858 h 17009"/>
                  <a:gd name="connsiteX2" fmla="*/ 5799 w 12274"/>
                  <a:gd name="connsiteY2" fmla="*/ 16916 h 17009"/>
                  <a:gd name="connsiteX3" fmla="*/ 9256 w 12274"/>
                  <a:gd name="connsiteY3" fmla="*/ 0 h 17009"/>
                </a:gdLst>
                <a:ahLst/>
                <a:cxnLst>
                  <a:cxn ang="0">
                    <a:pos x="connsiteX0" y="connsiteY0"/>
                  </a:cxn>
                  <a:cxn ang="0">
                    <a:pos x="connsiteX1" y="connsiteY1"/>
                  </a:cxn>
                  <a:cxn ang="0">
                    <a:pos x="connsiteX2" y="connsiteY2"/>
                  </a:cxn>
                  <a:cxn ang="0">
                    <a:pos x="connsiteX3" y="connsiteY3"/>
                  </a:cxn>
                </a:cxnLst>
                <a:rect l="l" t="t" r="r" b="b"/>
                <a:pathLst>
                  <a:path w="12274" h="17009">
                    <a:moveTo>
                      <a:pt x="9256" y="0"/>
                    </a:moveTo>
                    <a:cubicBezTo>
                      <a:pt x="6704" y="1605"/>
                      <a:pt x="5956" y="7001"/>
                      <a:pt x="1141" y="3858"/>
                    </a:cubicBezTo>
                    <a:cubicBezTo>
                      <a:pt x="-1359" y="9882"/>
                      <a:pt x="274" y="17969"/>
                      <a:pt x="5799" y="16916"/>
                    </a:cubicBezTo>
                    <a:cubicBezTo>
                      <a:pt x="15019" y="15164"/>
                      <a:pt x="12671" y="6734"/>
                      <a:pt x="9256" y="0"/>
                    </a:cubicBezTo>
                    <a:close/>
                  </a:path>
                </a:pathLst>
              </a:custGeom>
              <a:solidFill>
                <a:srgbClr val="8CB645"/>
              </a:solidFill>
              <a:ln w="4763" cap="flat">
                <a:noFill/>
                <a:prstDash val="solid"/>
                <a:miter/>
              </a:ln>
            </p:spPr>
            <p:txBody>
              <a:bodyPr rtlCol="0" anchor="ctr"/>
              <a:lstStyle/>
              <a:p>
                <a:endParaRPr lang="en-US"/>
              </a:p>
            </p:txBody>
          </p:sp>
          <p:sp>
            <p:nvSpPr>
              <p:cNvPr id="1516" name="Freeform: Shape 1515">
                <a:extLst>
                  <a:ext uri="{FF2B5EF4-FFF2-40B4-BE49-F238E27FC236}">
                    <a16:creationId xmlns:a16="http://schemas.microsoft.com/office/drawing/2014/main" id="{1B932D52-9B65-6208-FCF8-080A82B8D398}"/>
                  </a:ext>
                </a:extLst>
              </p:cNvPr>
              <p:cNvSpPr/>
              <p:nvPr/>
            </p:nvSpPr>
            <p:spPr>
              <a:xfrm>
                <a:off x="2974728" y="487646"/>
                <a:ext cx="13422" cy="24003"/>
              </a:xfrm>
              <a:custGeom>
                <a:avLst/>
                <a:gdLst>
                  <a:gd name="connsiteX0" fmla="*/ 9820 w 13422"/>
                  <a:gd name="connsiteY0" fmla="*/ 24003 h 24003"/>
                  <a:gd name="connsiteX1" fmla="*/ 7468 w 13422"/>
                  <a:gd name="connsiteY1" fmla="*/ 0 h 24003"/>
                  <a:gd name="connsiteX2" fmla="*/ 143 w 13422"/>
                  <a:gd name="connsiteY2" fmla="*/ 13540 h 24003"/>
                  <a:gd name="connsiteX3" fmla="*/ 0 w 13422"/>
                  <a:gd name="connsiteY3" fmla="*/ 14321 h 24003"/>
                  <a:gd name="connsiteX4" fmla="*/ 9820 w 13422"/>
                  <a:gd name="connsiteY4" fmla="*/ 24003 h 2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2" h="24003">
                    <a:moveTo>
                      <a:pt x="9820" y="24003"/>
                    </a:moveTo>
                    <a:cubicBezTo>
                      <a:pt x="17150" y="15207"/>
                      <a:pt x="11706" y="7663"/>
                      <a:pt x="7468" y="0"/>
                    </a:cubicBezTo>
                    <a:cubicBezTo>
                      <a:pt x="462" y="2043"/>
                      <a:pt x="1419" y="8396"/>
                      <a:pt x="143" y="13540"/>
                    </a:cubicBezTo>
                    <a:cubicBezTo>
                      <a:pt x="143" y="13540"/>
                      <a:pt x="0" y="14316"/>
                      <a:pt x="0" y="14321"/>
                    </a:cubicBezTo>
                    <a:cubicBezTo>
                      <a:pt x="3277" y="17550"/>
                      <a:pt x="6548" y="20774"/>
                      <a:pt x="9820" y="24003"/>
                    </a:cubicBezTo>
                    <a:close/>
                  </a:path>
                </a:pathLst>
              </a:custGeom>
              <a:solidFill>
                <a:srgbClr val="A4CC68"/>
              </a:solidFill>
              <a:ln w="4763" cap="flat">
                <a:noFill/>
                <a:prstDash val="solid"/>
                <a:miter/>
              </a:ln>
            </p:spPr>
            <p:txBody>
              <a:bodyPr rtlCol="0" anchor="ctr"/>
              <a:lstStyle/>
              <a:p>
                <a:endParaRPr lang="en-US"/>
              </a:p>
            </p:txBody>
          </p:sp>
          <p:sp>
            <p:nvSpPr>
              <p:cNvPr id="1517" name="Freeform: Shape 1516">
                <a:extLst>
                  <a:ext uri="{FF2B5EF4-FFF2-40B4-BE49-F238E27FC236}">
                    <a16:creationId xmlns:a16="http://schemas.microsoft.com/office/drawing/2014/main" id="{ECEF73FF-1D12-332E-FB31-BB0EE4147208}"/>
                  </a:ext>
                </a:extLst>
              </p:cNvPr>
              <p:cNvSpPr/>
              <p:nvPr/>
            </p:nvSpPr>
            <p:spPr>
              <a:xfrm>
                <a:off x="2393576" y="113590"/>
                <a:ext cx="280387" cy="513694"/>
              </a:xfrm>
              <a:custGeom>
                <a:avLst/>
                <a:gdLst>
                  <a:gd name="connsiteX0" fmla="*/ 270361 w 280387"/>
                  <a:gd name="connsiteY0" fmla="*/ 334428 h 513694"/>
                  <a:gd name="connsiteX1" fmla="*/ 280076 w 280387"/>
                  <a:gd name="connsiteY1" fmla="*/ 328641 h 513694"/>
                  <a:gd name="connsiteX2" fmla="*/ 274066 w 280387"/>
                  <a:gd name="connsiteY2" fmla="*/ 293232 h 513694"/>
                  <a:gd name="connsiteX3" fmla="*/ 224379 w 280387"/>
                  <a:gd name="connsiteY3" fmla="*/ 131235 h 513694"/>
                  <a:gd name="connsiteX4" fmla="*/ 226536 w 280387"/>
                  <a:gd name="connsiteY4" fmla="*/ 112300 h 513694"/>
                  <a:gd name="connsiteX5" fmla="*/ 258021 w 280387"/>
                  <a:gd name="connsiteY5" fmla="*/ 40453 h 513694"/>
                  <a:gd name="connsiteX6" fmla="*/ 253140 w 280387"/>
                  <a:gd name="connsiteY6" fmla="*/ 0 h 513694"/>
                  <a:gd name="connsiteX7" fmla="*/ 245024 w 280387"/>
                  <a:gd name="connsiteY7" fmla="*/ 3239 h 513694"/>
                  <a:gd name="connsiteX8" fmla="*/ 216735 w 280387"/>
                  <a:gd name="connsiteY8" fmla="*/ 48187 h 513694"/>
                  <a:gd name="connsiteX9" fmla="*/ 203510 w 280387"/>
                  <a:gd name="connsiteY9" fmla="*/ 85158 h 513694"/>
                  <a:gd name="connsiteX10" fmla="*/ 150784 w 280387"/>
                  <a:gd name="connsiteY10" fmla="*/ 132531 h 513694"/>
                  <a:gd name="connsiteX11" fmla="*/ 58582 w 280387"/>
                  <a:gd name="connsiteY11" fmla="*/ 173626 h 513694"/>
                  <a:gd name="connsiteX12" fmla="*/ 11362 w 280387"/>
                  <a:gd name="connsiteY12" fmla="*/ 199987 h 513694"/>
                  <a:gd name="connsiteX13" fmla="*/ 1556 w 280387"/>
                  <a:gd name="connsiteY13" fmla="*/ 219232 h 513694"/>
                  <a:gd name="connsiteX14" fmla="*/ 25735 w 280387"/>
                  <a:gd name="connsiteY14" fmla="*/ 221585 h 513694"/>
                  <a:gd name="connsiteX15" fmla="*/ 109969 w 280387"/>
                  <a:gd name="connsiteY15" fmla="*/ 188076 h 513694"/>
                  <a:gd name="connsiteX16" fmla="*/ 151108 w 280387"/>
                  <a:gd name="connsiteY16" fmla="*/ 177336 h 513694"/>
                  <a:gd name="connsiteX17" fmla="*/ 167019 w 280387"/>
                  <a:gd name="connsiteY17" fmla="*/ 174822 h 513694"/>
                  <a:gd name="connsiteX18" fmla="*/ 164614 w 280387"/>
                  <a:gd name="connsiteY18" fmla="*/ 192638 h 513694"/>
                  <a:gd name="connsiteX19" fmla="*/ 159152 w 280387"/>
                  <a:gd name="connsiteY19" fmla="*/ 201901 h 513694"/>
                  <a:gd name="connsiteX20" fmla="*/ 126719 w 280387"/>
                  <a:gd name="connsiteY20" fmla="*/ 292103 h 513694"/>
                  <a:gd name="connsiteX21" fmla="*/ 112136 w 280387"/>
                  <a:gd name="connsiteY21" fmla="*/ 332827 h 513694"/>
                  <a:gd name="connsiteX22" fmla="*/ 88976 w 280387"/>
                  <a:gd name="connsiteY22" fmla="*/ 345034 h 513694"/>
                  <a:gd name="connsiteX23" fmla="*/ 88972 w 280387"/>
                  <a:gd name="connsiteY23" fmla="*/ 345034 h 513694"/>
                  <a:gd name="connsiteX24" fmla="*/ 89114 w 280387"/>
                  <a:gd name="connsiteY24" fmla="*/ 364436 h 513694"/>
                  <a:gd name="connsiteX25" fmla="*/ 79470 w 280387"/>
                  <a:gd name="connsiteY25" fmla="*/ 391001 h 513694"/>
                  <a:gd name="connsiteX26" fmla="*/ 73865 w 280387"/>
                  <a:gd name="connsiteY26" fmla="*/ 417466 h 513694"/>
                  <a:gd name="connsiteX27" fmla="*/ 90167 w 280387"/>
                  <a:gd name="connsiteY27" fmla="*/ 417952 h 513694"/>
                  <a:gd name="connsiteX28" fmla="*/ 107559 w 280387"/>
                  <a:gd name="connsiteY28" fmla="*/ 391773 h 513694"/>
                  <a:gd name="connsiteX29" fmla="*/ 141440 w 280387"/>
                  <a:gd name="connsiteY29" fmla="*/ 510473 h 513694"/>
                  <a:gd name="connsiteX30" fmla="*/ 160943 w 280387"/>
                  <a:gd name="connsiteY30" fmla="*/ 491323 h 513694"/>
                  <a:gd name="connsiteX31" fmla="*/ 161733 w 280387"/>
                  <a:gd name="connsiteY31" fmla="*/ 471349 h 513694"/>
                  <a:gd name="connsiteX32" fmla="*/ 140478 w 280387"/>
                  <a:gd name="connsiteY32" fmla="*/ 379309 h 513694"/>
                  <a:gd name="connsiteX33" fmla="*/ 144716 w 280387"/>
                  <a:gd name="connsiteY33" fmla="*/ 321173 h 513694"/>
                  <a:gd name="connsiteX34" fmla="*/ 206739 w 280387"/>
                  <a:gd name="connsiteY34" fmla="*/ 177751 h 513694"/>
                  <a:gd name="connsiteX35" fmla="*/ 262188 w 280387"/>
                  <a:gd name="connsiteY35" fmla="*/ 327651 h 513694"/>
                  <a:gd name="connsiteX36" fmla="*/ 270423 w 280387"/>
                  <a:gd name="connsiteY36" fmla="*/ 334418 h 513694"/>
                  <a:gd name="connsiteX37" fmla="*/ 270361 w 280387"/>
                  <a:gd name="connsiteY37" fmla="*/ 334428 h 51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0387" h="513694">
                    <a:moveTo>
                      <a:pt x="270361" y="334428"/>
                    </a:moveTo>
                    <a:cubicBezTo>
                      <a:pt x="275809" y="336213"/>
                      <a:pt x="281834" y="338966"/>
                      <a:pt x="280076" y="328641"/>
                    </a:cubicBezTo>
                    <a:cubicBezTo>
                      <a:pt x="278067" y="316840"/>
                      <a:pt x="276071" y="305033"/>
                      <a:pt x="274066" y="293232"/>
                    </a:cubicBezTo>
                    <a:cubicBezTo>
                      <a:pt x="256050" y="239682"/>
                      <a:pt x="236333" y="186671"/>
                      <a:pt x="224379" y="131235"/>
                    </a:cubicBezTo>
                    <a:cubicBezTo>
                      <a:pt x="222855" y="124168"/>
                      <a:pt x="223298" y="117777"/>
                      <a:pt x="226536" y="112300"/>
                    </a:cubicBezTo>
                    <a:cubicBezTo>
                      <a:pt x="239957" y="89587"/>
                      <a:pt x="243505" y="62617"/>
                      <a:pt x="258021" y="40453"/>
                    </a:cubicBezTo>
                    <a:cubicBezTo>
                      <a:pt x="259545" y="26584"/>
                      <a:pt x="272271" y="11368"/>
                      <a:pt x="253140" y="0"/>
                    </a:cubicBezTo>
                    <a:cubicBezTo>
                      <a:pt x="250434" y="1081"/>
                      <a:pt x="247729" y="2162"/>
                      <a:pt x="245024" y="3239"/>
                    </a:cubicBezTo>
                    <a:cubicBezTo>
                      <a:pt x="226560" y="12463"/>
                      <a:pt x="225632" y="32918"/>
                      <a:pt x="216735" y="48187"/>
                    </a:cubicBezTo>
                    <a:cubicBezTo>
                      <a:pt x="210168" y="59450"/>
                      <a:pt x="206091" y="72423"/>
                      <a:pt x="203510" y="85158"/>
                    </a:cubicBezTo>
                    <a:cubicBezTo>
                      <a:pt x="197557" y="114538"/>
                      <a:pt x="178573" y="128097"/>
                      <a:pt x="150784" y="132531"/>
                    </a:cubicBezTo>
                    <a:cubicBezTo>
                      <a:pt x="119142" y="144237"/>
                      <a:pt x="87343" y="155529"/>
                      <a:pt x="58582" y="173626"/>
                    </a:cubicBezTo>
                    <a:cubicBezTo>
                      <a:pt x="43475" y="183537"/>
                      <a:pt x="24340" y="186199"/>
                      <a:pt x="11362" y="199987"/>
                    </a:cubicBezTo>
                    <a:cubicBezTo>
                      <a:pt x="6080" y="205602"/>
                      <a:pt x="-3831" y="210812"/>
                      <a:pt x="1556" y="219232"/>
                    </a:cubicBezTo>
                    <a:cubicBezTo>
                      <a:pt x="6890" y="227567"/>
                      <a:pt x="18644" y="225442"/>
                      <a:pt x="25735" y="221585"/>
                    </a:cubicBezTo>
                    <a:cubicBezTo>
                      <a:pt x="52558" y="207002"/>
                      <a:pt x="82666" y="201120"/>
                      <a:pt x="109969" y="188076"/>
                    </a:cubicBezTo>
                    <a:cubicBezTo>
                      <a:pt x="125100" y="189957"/>
                      <a:pt x="136939" y="179208"/>
                      <a:pt x="151108" y="177336"/>
                    </a:cubicBezTo>
                    <a:cubicBezTo>
                      <a:pt x="156547" y="176617"/>
                      <a:pt x="162381" y="170102"/>
                      <a:pt x="167019" y="174822"/>
                    </a:cubicBezTo>
                    <a:cubicBezTo>
                      <a:pt x="172372" y="180265"/>
                      <a:pt x="166662" y="186809"/>
                      <a:pt x="164614" y="192638"/>
                    </a:cubicBezTo>
                    <a:cubicBezTo>
                      <a:pt x="163428" y="196020"/>
                      <a:pt x="161052" y="198849"/>
                      <a:pt x="159152" y="201901"/>
                    </a:cubicBezTo>
                    <a:cubicBezTo>
                      <a:pt x="148669" y="232086"/>
                      <a:pt x="134587" y="260980"/>
                      <a:pt x="126719" y="292103"/>
                    </a:cubicBezTo>
                    <a:cubicBezTo>
                      <a:pt x="124238" y="306529"/>
                      <a:pt x="113103" y="317859"/>
                      <a:pt x="112136" y="332827"/>
                    </a:cubicBezTo>
                    <a:cubicBezTo>
                      <a:pt x="106774" y="341366"/>
                      <a:pt x="98363" y="344129"/>
                      <a:pt x="88976" y="345034"/>
                    </a:cubicBezTo>
                    <a:lnTo>
                      <a:pt x="88972" y="345034"/>
                    </a:lnTo>
                    <a:cubicBezTo>
                      <a:pt x="74989" y="351330"/>
                      <a:pt x="75018" y="353520"/>
                      <a:pt x="89114" y="364436"/>
                    </a:cubicBezTo>
                    <a:cubicBezTo>
                      <a:pt x="90133" y="374856"/>
                      <a:pt x="81690" y="381810"/>
                      <a:pt x="79470" y="391001"/>
                    </a:cubicBezTo>
                    <a:cubicBezTo>
                      <a:pt x="77194" y="399731"/>
                      <a:pt x="72022" y="407861"/>
                      <a:pt x="73865" y="417466"/>
                    </a:cubicBezTo>
                    <a:cubicBezTo>
                      <a:pt x="79132" y="423172"/>
                      <a:pt x="84571" y="423215"/>
                      <a:pt x="90167" y="417952"/>
                    </a:cubicBezTo>
                    <a:cubicBezTo>
                      <a:pt x="95287" y="410247"/>
                      <a:pt x="100406" y="402541"/>
                      <a:pt x="107559" y="391773"/>
                    </a:cubicBezTo>
                    <a:cubicBezTo>
                      <a:pt x="120023" y="432702"/>
                      <a:pt x="125814" y="473112"/>
                      <a:pt x="141440" y="510473"/>
                    </a:cubicBezTo>
                    <a:cubicBezTo>
                      <a:pt x="164591" y="521046"/>
                      <a:pt x="159847" y="503210"/>
                      <a:pt x="160943" y="491323"/>
                    </a:cubicBezTo>
                    <a:cubicBezTo>
                      <a:pt x="163047" y="484737"/>
                      <a:pt x="162743" y="478065"/>
                      <a:pt x="161733" y="471349"/>
                    </a:cubicBezTo>
                    <a:cubicBezTo>
                      <a:pt x="153608" y="440917"/>
                      <a:pt x="146865" y="410156"/>
                      <a:pt x="140478" y="379309"/>
                    </a:cubicBezTo>
                    <a:cubicBezTo>
                      <a:pt x="136368" y="359450"/>
                      <a:pt x="135939" y="340014"/>
                      <a:pt x="144716" y="321173"/>
                    </a:cubicBezTo>
                    <a:cubicBezTo>
                      <a:pt x="167234" y="274649"/>
                      <a:pt x="185427" y="226204"/>
                      <a:pt x="206739" y="177751"/>
                    </a:cubicBezTo>
                    <a:cubicBezTo>
                      <a:pt x="222402" y="230291"/>
                      <a:pt x="243219" y="278630"/>
                      <a:pt x="262188" y="327651"/>
                    </a:cubicBezTo>
                    <a:cubicBezTo>
                      <a:pt x="263574" y="331227"/>
                      <a:pt x="266870" y="333137"/>
                      <a:pt x="270423" y="334418"/>
                    </a:cubicBezTo>
                    <a:lnTo>
                      <a:pt x="270361" y="334428"/>
                    </a:lnTo>
                    <a:close/>
                  </a:path>
                </a:pathLst>
              </a:custGeom>
              <a:solidFill>
                <a:srgbClr val="67A100"/>
              </a:solidFill>
              <a:ln w="4763" cap="flat">
                <a:noFill/>
                <a:prstDash val="solid"/>
                <a:miter/>
              </a:ln>
            </p:spPr>
            <p:txBody>
              <a:bodyPr rtlCol="0" anchor="ctr"/>
              <a:lstStyle/>
              <a:p>
                <a:endParaRPr lang="en-US"/>
              </a:p>
            </p:txBody>
          </p:sp>
          <p:sp>
            <p:nvSpPr>
              <p:cNvPr id="1518" name="Freeform: Shape 1517">
                <a:extLst>
                  <a:ext uri="{FF2B5EF4-FFF2-40B4-BE49-F238E27FC236}">
                    <a16:creationId xmlns:a16="http://schemas.microsoft.com/office/drawing/2014/main" id="{20C93E74-7903-11E5-940D-611F38F6004D}"/>
                  </a:ext>
                </a:extLst>
              </p:cNvPr>
              <p:cNvSpPr/>
              <p:nvPr/>
            </p:nvSpPr>
            <p:spPr>
              <a:xfrm>
                <a:off x="2346188" y="529839"/>
                <a:ext cx="137555" cy="294706"/>
              </a:xfrm>
              <a:custGeom>
                <a:avLst/>
                <a:gdLst>
                  <a:gd name="connsiteX0" fmla="*/ 137555 w 137555"/>
                  <a:gd name="connsiteY0" fmla="*/ 1704 h 294706"/>
                  <a:gd name="connsiteX1" fmla="*/ 122420 w 137555"/>
                  <a:gd name="connsiteY1" fmla="*/ 94 h 294706"/>
                  <a:gd name="connsiteX2" fmla="*/ 115167 w 137555"/>
                  <a:gd name="connsiteY2" fmla="*/ 3770 h 294706"/>
                  <a:gd name="connsiteX3" fmla="*/ 58760 w 137555"/>
                  <a:gd name="connsiteY3" fmla="*/ 129224 h 294706"/>
                  <a:gd name="connsiteX4" fmla="*/ 16473 w 137555"/>
                  <a:gd name="connsiteY4" fmla="*/ 229032 h 294706"/>
                  <a:gd name="connsiteX5" fmla="*/ 0 w 137555"/>
                  <a:gd name="connsiteY5" fmla="*/ 280467 h 294706"/>
                  <a:gd name="connsiteX6" fmla="*/ 4691 w 137555"/>
                  <a:gd name="connsiteY6" fmla="*/ 294707 h 294706"/>
                  <a:gd name="connsiteX7" fmla="*/ 54978 w 137555"/>
                  <a:gd name="connsiteY7" fmla="*/ 181583 h 294706"/>
                  <a:gd name="connsiteX8" fmla="*/ 133422 w 137555"/>
                  <a:gd name="connsiteY8" fmla="*/ 13834 h 294706"/>
                  <a:gd name="connsiteX9" fmla="*/ 137555 w 137555"/>
                  <a:gd name="connsiteY9" fmla="*/ 1704 h 2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55" h="294706">
                    <a:moveTo>
                      <a:pt x="137555" y="1704"/>
                    </a:moveTo>
                    <a:cubicBezTo>
                      <a:pt x="132512" y="1165"/>
                      <a:pt x="127463" y="632"/>
                      <a:pt x="122420" y="94"/>
                    </a:cubicBezTo>
                    <a:cubicBezTo>
                      <a:pt x="119129" y="-401"/>
                      <a:pt x="116543" y="1099"/>
                      <a:pt x="115167" y="3770"/>
                    </a:cubicBezTo>
                    <a:cubicBezTo>
                      <a:pt x="94136" y="44585"/>
                      <a:pt x="71623" y="84738"/>
                      <a:pt x="58760" y="129224"/>
                    </a:cubicBezTo>
                    <a:cubicBezTo>
                      <a:pt x="44706" y="162514"/>
                      <a:pt x="30951" y="195928"/>
                      <a:pt x="16473" y="229032"/>
                    </a:cubicBezTo>
                    <a:cubicBezTo>
                      <a:pt x="9196" y="245677"/>
                      <a:pt x="3191" y="262584"/>
                      <a:pt x="0" y="280467"/>
                    </a:cubicBezTo>
                    <a:cubicBezTo>
                      <a:pt x="3162" y="284506"/>
                      <a:pt x="-895" y="290797"/>
                      <a:pt x="4691" y="294707"/>
                    </a:cubicBezTo>
                    <a:cubicBezTo>
                      <a:pt x="21503" y="256802"/>
                      <a:pt x="37762" y="218974"/>
                      <a:pt x="54978" y="181583"/>
                    </a:cubicBezTo>
                    <a:cubicBezTo>
                      <a:pt x="80796" y="125514"/>
                      <a:pt x="107304" y="69764"/>
                      <a:pt x="133422" y="13834"/>
                    </a:cubicBezTo>
                    <a:cubicBezTo>
                      <a:pt x="135222" y="9986"/>
                      <a:pt x="136198" y="5756"/>
                      <a:pt x="137555" y="1704"/>
                    </a:cubicBezTo>
                    <a:close/>
                  </a:path>
                </a:pathLst>
              </a:custGeom>
              <a:solidFill>
                <a:srgbClr val="72A900"/>
              </a:solidFill>
              <a:ln w="4763" cap="flat">
                <a:noFill/>
                <a:prstDash val="solid"/>
                <a:miter/>
              </a:ln>
            </p:spPr>
            <p:txBody>
              <a:bodyPr rtlCol="0" anchor="ctr"/>
              <a:lstStyle/>
              <a:p>
                <a:endParaRPr lang="en-US"/>
              </a:p>
            </p:txBody>
          </p:sp>
          <p:sp>
            <p:nvSpPr>
              <p:cNvPr id="1519" name="Freeform: Shape 1518">
                <a:extLst>
                  <a:ext uri="{FF2B5EF4-FFF2-40B4-BE49-F238E27FC236}">
                    <a16:creationId xmlns:a16="http://schemas.microsoft.com/office/drawing/2014/main" id="{BC85F83E-12CA-4F06-3B8B-61FCDF9C96E2}"/>
                  </a:ext>
                </a:extLst>
              </p:cNvPr>
              <p:cNvSpPr/>
              <p:nvPr/>
            </p:nvSpPr>
            <p:spPr>
              <a:xfrm>
                <a:off x="2304140" y="480519"/>
                <a:ext cx="172750" cy="200897"/>
              </a:xfrm>
              <a:custGeom>
                <a:avLst/>
                <a:gdLst>
                  <a:gd name="connsiteX0" fmla="*/ 100808 w 172750"/>
                  <a:gd name="connsiteY0" fmla="*/ 178544 h 200897"/>
                  <a:gd name="connsiteX1" fmla="*/ 146080 w 172750"/>
                  <a:gd name="connsiteY1" fmla="*/ 85956 h 200897"/>
                  <a:gd name="connsiteX2" fmla="*/ 164463 w 172750"/>
                  <a:gd name="connsiteY2" fmla="*/ 49409 h 200897"/>
                  <a:gd name="connsiteX3" fmla="*/ 172750 w 172750"/>
                  <a:gd name="connsiteY3" fmla="*/ 25629 h 200897"/>
                  <a:gd name="connsiteX4" fmla="*/ 163463 w 172750"/>
                  <a:gd name="connsiteY4" fmla="*/ 302 h 200897"/>
                  <a:gd name="connsiteX5" fmla="*/ 63932 w 172750"/>
                  <a:gd name="connsiteY5" fmla="*/ 24420 h 200897"/>
                  <a:gd name="connsiteX6" fmla="*/ 68751 w 172750"/>
                  <a:gd name="connsiteY6" fmla="*/ 40198 h 200897"/>
                  <a:gd name="connsiteX7" fmla="*/ 90649 w 172750"/>
                  <a:gd name="connsiteY7" fmla="*/ 43008 h 200897"/>
                  <a:gd name="connsiteX8" fmla="*/ 31199 w 172750"/>
                  <a:gd name="connsiteY8" fmla="*/ 96148 h 200897"/>
                  <a:gd name="connsiteX9" fmla="*/ 30137 w 172750"/>
                  <a:gd name="connsiteY9" fmla="*/ 74969 h 200897"/>
                  <a:gd name="connsiteX10" fmla="*/ 18960 w 172750"/>
                  <a:gd name="connsiteY10" fmla="*/ 72092 h 200897"/>
                  <a:gd name="connsiteX11" fmla="*/ 7187 w 172750"/>
                  <a:gd name="connsiteY11" fmla="*/ 94224 h 200897"/>
                  <a:gd name="connsiteX12" fmla="*/ 0 w 172750"/>
                  <a:gd name="connsiteY12" fmla="*/ 124608 h 200897"/>
                  <a:gd name="connsiteX13" fmla="*/ 12516 w 172750"/>
                  <a:gd name="connsiteY13" fmla="*/ 125952 h 200897"/>
                  <a:gd name="connsiteX14" fmla="*/ 45992 w 172750"/>
                  <a:gd name="connsiteY14" fmla="*/ 138444 h 200897"/>
                  <a:gd name="connsiteX15" fmla="*/ 44715 w 172750"/>
                  <a:gd name="connsiteY15" fmla="*/ 121327 h 200897"/>
                  <a:gd name="connsiteX16" fmla="*/ 45368 w 172750"/>
                  <a:gd name="connsiteY16" fmla="*/ 110588 h 200897"/>
                  <a:gd name="connsiteX17" fmla="*/ 53693 w 172750"/>
                  <a:gd name="connsiteY17" fmla="*/ 115726 h 200897"/>
                  <a:gd name="connsiteX18" fmla="*/ 54735 w 172750"/>
                  <a:gd name="connsiteY18" fmla="*/ 157470 h 200897"/>
                  <a:gd name="connsiteX19" fmla="*/ 50349 w 172750"/>
                  <a:gd name="connsiteY19" fmla="*/ 174053 h 200897"/>
                  <a:gd name="connsiteX20" fmla="*/ 54721 w 172750"/>
                  <a:gd name="connsiteY20" fmla="*/ 191560 h 200897"/>
                  <a:gd name="connsiteX21" fmla="*/ 65923 w 172750"/>
                  <a:gd name="connsiteY21" fmla="*/ 181196 h 200897"/>
                  <a:gd name="connsiteX22" fmla="*/ 83706 w 172750"/>
                  <a:gd name="connsiteY22" fmla="*/ 165566 h 200897"/>
                  <a:gd name="connsiteX23" fmla="*/ 75890 w 172750"/>
                  <a:gd name="connsiteY23" fmla="*/ 185840 h 200897"/>
                  <a:gd name="connsiteX24" fmla="*/ 79267 w 172750"/>
                  <a:gd name="connsiteY24" fmla="*/ 200227 h 200897"/>
                  <a:gd name="connsiteX25" fmla="*/ 89264 w 172750"/>
                  <a:gd name="connsiteY25" fmla="*/ 192284 h 200897"/>
                  <a:gd name="connsiteX26" fmla="*/ 100808 w 172750"/>
                  <a:gd name="connsiteY26" fmla="*/ 178544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2750" h="200897">
                    <a:moveTo>
                      <a:pt x="100808" y="178544"/>
                    </a:moveTo>
                    <a:cubicBezTo>
                      <a:pt x="121458" y="150421"/>
                      <a:pt x="127735" y="115284"/>
                      <a:pt x="146080" y="85956"/>
                    </a:cubicBezTo>
                    <a:cubicBezTo>
                      <a:pt x="153281" y="74445"/>
                      <a:pt x="158396" y="61629"/>
                      <a:pt x="164463" y="49409"/>
                    </a:cubicBezTo>
                    <a:cubicBezTo>
                      <a:pt x="167230" y="41484"/>
                      <a:pt x="169988" y="33559"/>
                      <a:pt x="172750" y="25629"/>
                    </a:cubicBezTo>
                    <a:cubicBezTo>
                      <a:pt x="169183" y="17376"/>
                      <a:pt x="173731" y="6141"/>
                      <a:pt x="163463" y="302"/>
                    </a:cubicBezTo>
                    <a:cubicBezTo>
                      <a:pt x="140903" y="-2398"/>
                      <a:pt x="75047" y="13580"/>
                      <a:pt x="63932" y="24420"/>
                    </a:cubicBezTo>
                    <a:cubicBezTo>
                      <a:pt x="52902" y="33535"/>
                      <a:pt x="51192" y="39784"/>
                      <a:pt x="68751" y="40198"/>
                    </a:cubicBezTo>
                    <a:cubicBezTo>
                      <a:pt x="73528" y="40307"/>
                      <a:pt x="78034" y="35793"/>
                      <a:pt x="90649" y="43008"/>
                    </a:cubicBezTo>
                    <a:cubicBezTo>
                      <a:pt x="51730" y="44527"/>
                      <a:pt x="43758" y="72083"/>
                      <a:pt x="31199" y="96148"/>
                    </a:cubicBezTo>
                    <a:cubicBezTo>
                      <a:pt x="32018" y="87866"/>
                      <a:pt x="39291" y="81751"/>
                      <a:pt x="30137" y="74969"/>
                    </a:cubicBezTo>
                    <a:cubicBezTo>
                      <a:pt x="26451" y="72235"/>
                      <a:pt x="23441" y="68411"/>
                      <a:pt x="18960" y="72092"/>
                    </a:cubicBezTo>
                    <a:cubicBezTo>
                      <a:pt x="11997" y="77817"/>
                      <a:pt x="4220" y="86027"/>
                      <a:pt x="7187" y="94224"/>
                    </a:cubicBezTo>
                    <a:cubicBezTo>
                      <a:pt x="11878" y="107178"/>
                      <a:pt x="4329" y="115026"/>
                      <a:pt x="0" y="124608"/>
                    </a:cubicBezTo>
                    <a:cubicBezTo>
                      <a:pt x="4267" y="125166"/>
                      <a:pt x="10363" y="127823"/>
                      <a:pt x="12516" y="125952"/>
                    </a:cubicBezTo>
                    <a:cubicBezTo>
                      <a:pt x="30004" y="110735"/>
                      <a:pt x="39395" y="119308"/>
                      <a:pt x="45992" y="138444"/>
                    </a:cubicBezTo>
                    <a:cubicBezTo>
                      <a:pt x="53988" y="130362"/>
                      <a:pt x="49425" y="125923"/>
                      <a:pt x="44715" y="121327"/>
                    </a:cubicBezTo>
                    <a:cubicBezTo>
                      <a:pt x="40881" y="117589"/>
                      <a:pt x="40462" y="112950"/>
                      <a:pt x="45368" y="110588"/>
                    </a:cubicBezTo>
                    <a:cubicBezTo>
                      <a:pt x="48739" y="108964"/>
                      <a:pt x="53369" y="111955"/>
                      <a:pt x="53693" y="115726"/>
                    </a:cubicBezTo>
                    <a:cubicBezTo>
                      <a:pt x="54878" y="129514"/>
                      <a:pt x="66808" y="142849"/>
                      <a:pt x="54735" y="157470"/>
                    </a:cubicBezTo>
                    <a:cubicBezTo>
                      <a:pt x="51430" y="161475"/>
                      <a:pt x="51730" y="168447"/>
                      <a:pt x="50349" y="174053"/>
                    </a:cubicBezTo>
                    <a:cubicBezTo>
                      <a:pt x="48701" y="180739"/>
                      <a:pt x="47587" y="188588"/>
                      <a:pt x="54721" y="191560"/>
                    </a:cubicBezTo>
                    <a:cubicBezTo>
                      <a:pt x="62932" y="194984"/>
                      <a:pt x="61798" y="184402"/>
                      <a:pt x="65923" y="181196"/>
                    </a:cubicBezTo>
                    <a:cubicBezTo>
                      <a:pt x="72490" y="176086"/>
                      <a:pt x="76429" y="160513"/>
                      <a:pt x="83706" y="165566"/>
                    </a:cubicBezTo>
                    <a:cubicBezTo>
                      <a:pt x="94169" y="172829"/>
                      <a:pt x="80091" y="179411"/>
                      <a:pt x="75890" y="185840"/>
                    </a:cubicBezTo>
                    <a:cubicBezTo>
                      <a:pt x="71652" y="192322"/>
                      <a:pt x="73119" y="197641"/>
                      <a:pt x="79267" y="200227"/>
                    </a:cubicBezTo>
                    <a:cubicBezTo>
                      <a:pt x="85425" y="202818"/>
                      <a:pt x="90135" y="197408"/>
                      <a:pt x="89264" y="192284"/>
                    </a:cubicBezTo>
                    <a:cubicBezTo>
                      <a:pt x="87511" y="181992"/>
                      <a:pt x="93188" y="179925"/>
                      <a:pt x="100808" y="178544"/>
                    </a:cubicBezTo>
                    <a:close/>
                  </a:path>
                </a:pathLst>
              </a:custGeom>
              <a:solidFill>
                <a:srgbClr val="A8CF72"/>
              </a:solidFill>
              <a:ln w="4763" cap="flat">
                <a:noFill/>
                <a:prstDash val="solid"/>
                <a:miter/>
              </a:ln>
            </p:spPr>
            <p:txBody>
              <a:bodyPr rtlCol="0" anchor="ctr"/>
              <a:lstStyle/>
              <a:p>
                <a:endParaRPr lang="en-US"/>
              </a:p>
            </p:txBody>
          </p:sp>
          <p:sp>
            <p:nvSpPr>
              <p:cNvPr id="1520" name="Freeform: Shape 1519">
                <a:extLst>
                  <a:ext uri="{FF2B5EF4-FFF2-40B4-BE49-F238E27FC236}">
                    <a16:creationId xmlns:a16="http://schemas.microsoft.com/office/drawing/2014/main" id="{7163FC93-5490-6F84-B4A5-42C1C0FB79F5}"/>
                  </a:ext>
                </a:extLst>
              </p:cNvPr>
              <p:cNvSpPr/>
              <p:nvPr/>
            </p:nvSpPr>
            <p:spPr>
              <a:xfrm>
                <a:off x="2245790" y="467880"/>
                <a:ext cx="81953" cy="229894"/>
              </a:xfrm>
              <a:custGeom>
                <a:avLst/>
                <a:gdLst>
                  <a:gd name="connsiteX0" fmla="*/ 0 w 81953"/>
                  <a:gd name="connsiteY0" fmla="*/ 186306 h 229894"/>
                  <a:gd name="connsiteX1" fmla="*/ 5082 w 81953"/>
                  <a:gd name="connsiteY1" fmla="*/ 221554 h 229894"/>
                  <a:gd name="connsiteX2" fmla="*/ 12440 w 81953"/>
                  <a:gd name="connsiteY2" fmla="*/ 223616 h 229894"/>
                  <a:gd name="connsiteX3" fmla="*/ 37609 w 81953"/>
                  <a:gd name="connsiteY3" fmla="*/ 214591 h 229894"/>
                  <a:gd name="connsiteX4" fmla="*/ 49992 w 81953"/>
                  <a:gd name="connsiteY4" fmla="*/ 200232 h 229894"/>
                  <a:gd name="connsiteX5" fmla="*/ 48744 w 81953"/>
                  <a:gd name="connsiteY5" fmla="*/ 191245 h 229894"/>
                  <a:gd name="connsiteX6" fmla="*/ 42477 w 81953"/>
                  <a:gd name="connsiteY6" fmla="*/ 186916 h 229894"/>
                  <a:gd name="connsiteX7" fmla="*/ 43458 w 81953"/>
                  <a:gd name="connsiteY7" fmla="*/ 162141 h 229894"/>
                  <a:gd name="connsiteX8" fmla="*/ 48573 w 81953"/>
                  <a:gd name="connsiteY8" fmla="*/ 127328 h 229894"/>
                  <a:gd name="connsiteX9" fmla="*/ 46568 w 81953"/>
                  <a:gd name="connsiteY9" fmla="*/ 118079 h 229894"/>
                  <a:gd name="connsiteX10" fmla="*/ 56988 w 81953"/>
                  <a:gd name="connsiteY10" fmla="*/ 50794 h 229894"/>
                  <a:gd name="connsiteX11" fmla="*/ 74485 w 81953"/>
                  <a:gd name="connsiteY11" fmla="*/ 23329 h 229894"/>
                  <a:gd name="connsiteX12" fmla="*/ 81953 w 81953"/>
                  <a:gd name="connsiteY12" fmla="*/ 10932 h 229894"/>
                  <a:gd name="connsiteX13" fmla="*/ 58650 w 81953"/>
                  <a:gd name="connsiteY13" fmla="*/ 8551 h 229894"/>
                  <a:gd name="connsiteX14" fmla="*/ 36114 w 81953"/>
                  <a:gd name="connsiteY14" fmla="*/ 15776 h 229894"/>
                  <a:gd name="connsiteX15" fmla="*/ 23955 w 81953"/>
                  <a:gd name="connsiteY15" fmla="*/ 26829 h 229894"/>
                  <a:gd name="connsiteX16" fmla="*/ 20188 w 81953"/>
                  <a:gd name="connsiteY16" fmla="*/ 42217 h 229894"/>
                  <a:gd name="connsiteX17" fmla="*/ 34819 w 81953"/>
                  <a:gd name="connsiteY17" fmla="*/ 69092 h 229894"/>
                  <a:gd name="connsiteX18" fmla="*/ 22093 w 81953"/>
                  <a:gd name="connsiteY18" fmla="*/ 81741 h 229894"/>
                  <a:gd name="connsiteX19" fmla="*/ 39957 w 81953"/>
                  <a:gd name="connsiteY19" fmla="*/ 105177 h 229894"/>
                  <a:gd name="connsiteX20" fmla="*/ 36233 w 81953"/>
                  <a:gd name="connsiteY20" fmla="*/ 112664 h 229894"/>
                  <a:gd name="connsiteX21" fmla="*/ 22527 w 81953"/>
                  <a:gd name="connsiteY21" fmla="*/ 137224 h 229894"/>
                  <a:gd name="connsiteX22" fmla="*/ 5734 w 81953"/>
                  <a:gd name="connsiteY22" fmla="*/ 152926 h 229894"/>
                  <a:gd name="connsiteX23" fmla="*/ 1557 w 81953"/>
                  <a:gd name="connsiteY23" fmla="*/ 170419 h 229894"/>
                  <a:gd name="connsiteX24" fmla="*/ 0 w 81953"/>
                  <a:gd name="connsiteY24" fmla="*/ 186306 h 22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953" h="229894">
                    <a:moveTo>
                      <a:pt x="0" y="186306"/>
                    </a:moveTo>
                    <a:cubicBezTo>
                      <a:pt x="1695" y="198055"/>
                      <a:pt x="3391" y="209805"/>
                      <a:pt x="5082" y="221554"/>
                    </a:cubicBezTo>
                    <a:cubicBezTo>
                      <a:pt x="7529" y="222239"/>
                      <a:pt x="9982" y="222930"/>
                      <a:pt x="12440" y="223616"/>
                    </a:cubicBezTo>
                    <a:cubicBezTo>
                      <a:pt x="24517" y="230945"/>
                      <a:pt x="35523" y="235889"/>
                      <a:pt x="37609" y="214591"/>
                    </a:cubicBezTo>
                    <a:cubicBezTo>
                      <a:pt x="38314" y="207395"/>
                      <a:pt x="44477" y="203842"/>
                      <a:pt x="49992" y="200232"/>
                    </a:cubicBezTo>
                    <a:cubicBezTo>
                      <a:pt x="51621" y="196903"/>
                      <a:pt x="56879" y="192669"/>
                      <a:pt x="48744" y="191245"/>
                    </a:cubicBezTo>
                    <a:cubicBezTo>
                      <a:pt x="45196" y="190621"/>
                      <a:pt x="39376" y="188407"/>
                      <a:pt x="42477" y="186916"/>
                    </a:cubicBezTo>
                    <a:cubicBezTo>
                      <a:pt x="58998" y="178982"/>
                      <a:pt x="44534" y="169066"/>
                      <a:pt x="43458" y="162141"/>
                    </a:cubicBezTo>
                    <a:cubicBezTo>
                      <a:pt x="41453" y="149259"/>
                      <a:pt x="56659" y="140020"/>
                      <a:pt x="48573" y="127328"/>
                    </a:cubicBezTo>
                    <a:cubicBezTo>
                      <a:pt x="41943" y="125418"/>
                      <a:pt x="44577" y="122818"/>
                      <a:pt x="46568" y="118079"/>
                    </a:cubicBezTo>
                    <a:cubicBezTo>
                      <a:pt x="55569" y="96652"/>
                      <a:pt x="60255" y="74835"/>
                      <a:pt x="56988" y="50794"/>
                    </a:cubicBezTo>
                    <a:cubicBezTo>
                      <a:pt x="55669" y="41084"/>
                      <a:pt x="52497" y="22700"/>
                      <a:pt x="74485" y="23329"/>
                    </a:cubicBezTo>
                    <a:cubicBezTo>
                      <a:pt x="80991" y="23515"/>
                      <a:pt x="77872" y="15185"/>
                      <a:pt x="81953" y="10932"/>
                    </a:cubicBezTo>
                    <a:cubicBezTo>
                      <a:pt x="72747" y="10056"/>
                      <a:pt x="65994" y="18738"/>
                      <a:pt x="58650" y="8551"/>
                    </a:cubicBezTo>
                    <a:cubicBezTo>
                      <a:pt x="45949" y="-9066"/>
                      <a:pt x="40653" y="4174"/>
                      <a:pt x="36114" y="15776"/>
                    </a:cubicBezTo>
                    <a:cubicBezTo>
                      <a:pt x="33842" y="21586"/>
                      <a:pt x="39110" y="35302"/>
                      <a:pt x="23955" y="26829"/>
                    </a:cubicBezTo>
                    <a:cubicBezTo>
                      <a:pt x="22703" y="31959"/>
                      <a:pt x="21445" y="37088"/>
                      <a:pt x="20188" y="42217"/>
                    </a:cubicBezTo>
                    <a:cubicBezTo>
                      <a:pt x="27275" y="49866"/>
                      <a:pt x="29218" y="60348"/>
                      <a:pt x="34819" y="69092"/>
                    </a:cubicBezTo>
                    <a:cubicBezTo>
                      <a:pt x="42467" y="81036"/>
                      <a:pt x="24494" y="77683"/>
                      <a:pt x="22093" y="81741"/>
                    </a:cubicBezTo>
                    <a:cubicBezTo>
                      <a:pt x="28589" y="90233"/>
                      <a:pt x="34414" y="97605"/>
                      <a:pt x="39957" y="105177"/>
                    </a:cubicBezTo>
                    <a:cubicBezTo>
                      <a:pt x="43224" y="109644"/>
                      <a:pt x="40162" y="111721"/>
                      <a:pt x="36233" y="112664"/>
                    </a:cubicBezTo>
                    <a:cubicBezTo>
                      <a:pt x="22708" y="115898"/>
                      <a:pt x="15511" y="120446"/>
                      <a:pt x="22527" y="137224"/>
                    </a:cubicBezTo>
                    <a:cubicBezTo>
                      <a:pt x="27170" y="148330"/>
                      <a:pt x="12016" y="148078"/>
                      <a:pt x="5734" y="152926"/>
                    </a:cubicBezTo>
                    <a:cubicBezTo>
                      <a:pt x="4339" y="158760"/>
                      <a:pt x="2943" y="164589"/>
                      <a:pt x="1557" y="170419"/>
                    </a:cubicBezTo>
                    <a:cubicBezTo>
                      <a:pt x="3658" y="175977"/>
                      <a:pt x="2291" y="181187"/>
                      <a:pt x="0" y="186306"/>
                    </a:cubicBezTo>
                    <a:close/>
                  </a:path>
                </a:pathLst>
              </a:custGeom>
              <a:solidFill>
                <a:srgbClr val="A8CF72"/>
              </a:solidFill>
              <a:ln w="4763" cap="flat">
                <a:noFill/>
                <a:prstDash val="solid"/>
                <a:miter/>
              </a:ln>
            </p:spPr>
            <p:txBody>
              <a:bodyPr rtlCol="0" anchor="ctr"/>
              <a:lstStyle/>
              <a:p>
                <a:endParaRPr lang="en-US"/>
              </a:p>
            </p:txBody>
          </p:sp>
          <p:sp>
            <p:nvSpPr>
              <p:cNvPr id="1521" name="Freeform: Shape 1520">
                <a:extLst>
                  <a:ext uri="{FF2B5EF4-FFF2-40B4-BE49-F238E27FC236}">
                    <a16:creationId xmlns:a16="http://schemas.microsoft.com/office/drawing/2014/main" id="{AF30768D-FB1B-1626-A050-8E0D9F7F933B}"/>
                  </a:ext>
                </a:extLst>
              </p:cNvPr>
              <p:cNvSpPr/>
              <p:nvPr/>
            </p:nvSpPr>
            <p:spPr>
              <a:xfrm>
                <a:off x="2258225" y="668112"/>
                <a:ext cx="43364" cy="67660"/>
              </a:xfrm>
              <a:custGeom>
                <a:avLst/>
                <a:gdLst>
                  <a:gd name="connsiteX0" fmla="*/ 37562 w 43364"/>
                  <a:gd name="connsiteY0" fmla="*/ 0 h 67660"/>
                  <a:gd name="connsiteX1" fmla="*/ 18983 w 43364"/>
                  <a:gd name="connsiteY1" fmla="*/ 24594 h 67660"/>
                  <a:gd name="connsiteX2" fmla="*/ 0 w 43364"/>
                  <a:gd name="connsiteY2" fmla="*/ 23384 h 67660"/>
                  <a:gd name="connsiteX3" fmla="*/ 6901 w 43364"/>
                  <a:gd name="connsiteY3" fmla="*/ 41200 h 67660"/>
                  <a:gd name="connsiteX4" fmla="*/ 12135 w 43364"/>
                  <a:gd name="connsiteY4" fmla="*/ 67661 h 67660"/>
                  <a:gd name="connsiteX5" fmla="*/ 34190 w 43364"/>
                  <a:gd name="connsiteY5" fmla="*/ 34847 h 67660"/>
                  <a:gd name="connsiteX6" fmla="*/ 37562 w 43364"/>
                  <a:gd name="connsiteY6" fmla="*/ 0 h 6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64" h="67660">
                    <a:moveTo>
                      <a:pt x="37562" y="0"/>
                    </a:moveTo>
                    <a:cubicBezTo>
                      <a:pt x="19141" y="2200"/>
                      <a:pt x="19141" y="2200"/>
                      <a:pt x="18983" y="24594"/>
                    </a:cubicBezTo>
                    <a:cubicBezTo>
                      <a:pt x="12654" y="24189"/>
                      <a:pt x="6329" y="23784"/>
                      <a:pt x="0" y="23384"/>
                    </a:cubicBezTo>
                    <a:cubicBezTo>
                      <a:pt x="3081" y="29004"/>
                      <a:pt x="148" y="36805"/>
                      <a:pt x="6901" y="41200"/>
                    </a:cubicBezTo>
                    <a:cubicBezTo>
                      <a:pt x="16650" y="47539"/>
                      <a:pt x="17959" y="56702"/>
                      <a:pt x="12135" y="67661"/>
                    </a:cubicBezTo>
                    <a:cubicBezTo>
                      <a:pt x="37805" y="66785"/>
                      <a:pt x="31375" y="46487"/>
                      <a:pt x="34190" y="34847"/>
                    </a:cubicBezTo>
                    <a:cubicBezTo>
                      <a:pt x="36814" y="24008"/>
                      <a:pt x="51230" y="12706"/>
                      <a:pt x="37562" y="0"/>
                    </a:cubicBezTo>
                    <a:close/>
                  </a:path>
                </a:pathLst>
              </a:custGeom>
              <a:solidFill>
                <a:srgbClr val="ADD179"/>
              </a:solidFill>
              <a:ln w="4763" cap="flat">
                <a:noFill/>
                <a:prstDash val="solid"/>
                <a:miter/>
              </a:ln>
            </p:spPr>
            <p:txBody>
              <a:bodyPr rtlCol="0" anchor="ctr"/>
              <a:lstStyle/>
              <a:p>
                <a:endParaRPr lang="en-US"/>
              </a:p>
            </p:txBody>
          </p:sp>
          <p:sp>
            <p:nvSpPr>
              <p:cNvPr id="1522" name="Freeform: Shape 1521">
                <a:extLst>
                  <a:ext uri="{FF2B5EF4-FFF2-40B4-BE49-F238E27FC236}">
                    <a16:creationId xmlns:a16="http://schemas.microsoft.com/office/drawing/2014/main" id="{574F715E-B462-1FFC-7719-AACE8490192A}"/>
                  </a:ext>
                </a:extLst>
              </p:cNvPr>
              <p:cNvSpPr/>
              <p:nvPr/>
            </p:nvSpPr>
            <p:spPr>
              <a:xfrm>
                <a:off x="2271981" y="740265"/>
                <a:ext cx="33697" cy="25077"/>
              </a:xfrm>
              <a:custGeom>
                <a:avLst/>
                <a:gdLst>
                  <a:gd name="connsiteX0" fmla="*/ 7642 w 33697"/>
                  <a:gd name="connsiteY0" fmla="*/ 1355 h 25077"/>
                  <a:gd name="connsiteX1" fmla="*/ 646 w 33697"/>
                  <a:gd name="connsiteY1" fmla="*/ 18505 h 25077"/>
                  <a:gd name="connsiteX2" fmla="*/ 13281 w 33697"/>
                  <a:gd name="connsiteY2" fmla="*/ 21687 h 25077"/>
                  <a:gd name="connsiteX3" fmla="*/ 17472 w 33697"/>
                  <a:gd name="connsiteY3" fmla="*/ 20863 h 25077"/>
                  <a:gd name="connsiteX4" fmla="*/ 33421 w 33697"/>
                  <a:gd name="connsiteY4" fmla="*/ 18986 h 25077"/>
                  <a:gd name="connsiteX5" fmla="*/ 19139 w 33697"/>
                  <a:gd name="connsiteY5" fmla="*/ 9985 h 25077"/>
                  <a:gd name="connsiteX6" fmla="*/ 7642 w 33697"/>
                  <a:gd name="connsiteY6" fmla="*/ 1355 h 2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7" h="25077">
                    <a:moveTo>
                      <a:pt x="7642" y="1355"/>
                    </a:moveTo>
                    <a:cubicBezTo>
                      <a:pt x="3960" y="6566"/>
                      <a:pt x="-1969" y="11019"/>
                      <a:pt x="646" y="18505"/>
                    </a:cubicBezTo>
                    <a:cubicBezTo>
                      <a:pt x="3070" y="25430"/>
                      <a:pt x="8380" y="23187"/>
                      <a:pt x="13281" y="21687"/>
                    </a:cubicBezTo>
                    <a:cubicBezTo>
                      <a:pt x="14643" y="21267"/>
                      <a:pt x="16386" y="21596"/>
                      <a:pt x="17472" y="20863"/>
                    </a:cubicBezTo>
                    <a:cubicBezTo>
                      <a:pt x="22682" y="17357"/>
                      <a:pt x="31183" y="33336"/>
                      <a:pt x="33421" y="18986"/>
                    </a:cubicBezTo>
                    <a:cubicBezTo>
                      <a:pt x="34803" y="10114"/>
                      <a:pt x="31150" y="3270"/>
                      <a:pt x="19139" y="9985"/>
                    </a:cubicBezTo>
                    <a:cubicBezTo>
                      <a:pt x="13014" y="13414"/>
                      <a:pt x="18748" y="-5031"/>
                      <a:pt x="7642" y="1355"/>
                    </a:cubicBezTo>
                    <a:close/>
                  </a:path>
                </a:pathLst>
              </a:custGeom>
              <a:solidFill>
                <a:srgbClr val="ADD179"/>
              </a:solidFill>
              <a:ln w="4763" cap="flat">
                <a:noFill/>
                <a:prstDash val="solid"/>
                <a:miter/>
              </a:ln>
            </p:spPr>
            <p:txBody>
              <a:bodyPr rtlCol="0" anchor="ctr"/>
              <a:lstStyle/>
              <a:p>
                <a:endParaRPr lang="en-US"/>
              </a:p>
            </p:txBody>
          </p:sp>
          <p:sp>
            <p:nvSpPr>
              <p:cNvPr id="1523" name="Freeform: Shape 1522">
                <a:extLst>
                  <a:ext uri="{FF2B5EF4-FFF2-40B4-BE49-F238E27FC236}">
                    <a16:creationId xmlns:a16="http://schemas.microsoft.com/office/drawing/2014/main" id="{C8061C41-4B6B-3BC0-C5AB-3126ACD40213}"/>
                  </a:ext>
                </a:extLst>
              </p:cNvPr>
              <p:cNvSpPr/>
              <p:nvPr/>
            </p:nvSpPr>
            <p:spPr>
              <a:xfrm>
                <a:off x="2493468" y="277078"/>
                <a:ext cx="77911" cy="71273"/>
              </a:xfrm>
              <a:custGeom>
                <a:avLst/>
                <a:gdLst>
                  <a:gd name="connsiteX0" fmla="*/ 62908 w 77911"/>
                  <a:gd name="connsiteY0" fmla="*/ 42200 h 71273"/>
                  <a:gd name="connsiteX1" fmla="*/ 71857 w 77911"/>
                  <a:gd name="connsiteY1" fmla="*/ 27493 h 71273"/>
                  <a:gd name="connsiteX2" fmla="*/ 75686 w 77911"/>
                  <a:gd name="connsiteY2" fmla="*/ 2681 h 71273"/>
                  <a:gd name="connsiteX3" fmla="*/ 52592 w 77911"/>
                  <a:gd name="connsiteY3" fmla="*/ 7972 h 71273"/>
                  <a:gd name="connsiteX4" fmla="*/ 10078 w 77911"/>
                  <a:gd name="connsiteY4" fmla="*/ 24579 h 71273"/>
                  <a:gd name="connsiteX5" fmla="*/ 11878 w 77911"/>
                  <a:gd name="connsiteY5" fmla="*/ 28098 h 71273"/>
                  <a:gd name="connsiteX6" fmla="*/ 16050 w 77911"/>
                  <a:gd name="connsiteY6" fmla="*/ 28103 h 71273"/>
                  <a:gd name="connsiteX7" fmla="*/ 23198 w 77911"/>
                  <a:gd name="connsiteY7" fmla="*/ 25012 h 71273"/>
                  <a:gd name="connsiteX8" fmla="*/ 18017 w 77911"/>
                  <a:gd name="connsiteY8" fmla="*/ 27560 h 71273"/>
                  <a:gd name="connsiteX9" fmla="*/ 11882 w 77911"/>
                  <a:gd name="connsiteY9" fmla="*/ 28098 h 71273"/>
                  <a:gd name="connsiteX10" fmla="*/ 0 w 77911"/>
                  <a:gd name="connsiteY10" fmla="*/ 33927 h 71273"/>
                  <a:gd name="connsiteX11" fmla="*/ 1986 w 77911"/>
                  <a:gd name="connsiteY11" fmla="*/ 37828 h 71273"/>
                  <a:gd name="connsiteX12" fmla="*/ 6606 w 77911"/>
                  <a:gd name="connsiteY12" fmla="*/ 49120 h 71273"/>
                  <a:gd name="connsiteX13" fmla="*/ 18126 w 77911"/>
                  <a:gd name="connsiteY13" fmla="*/ 70094 h 71273"/>
                  <a:gd name="connsiteX14" fmla="*/ 45929 w 77911"/>
                  <a:gd name="connsiteY14" fmla="*/ 62726 h 71273"/>
                  <a:gd name="connsiteX15" fmla="*/ 62908 w 77911"/>
                  <a:gd name="connsiteY15" fmla="*/ 42200 h 7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11" h="71273">
                    <a:moveTo>
                      <a:pt x="62908" y="42200"/>
                    </a:moveTo>
                    <a:cubicBezTo>
                      <a:pt x="66004" y="37323"/>
                      <a:pt x="70590" y="32803"/>
                      <a:pt x="71857" y="27493"/>
                    </a:cubicBezTo>
                    <a:cubicBezTo>
                      <a:pt x="73833" y="19211"/>
                      <a:pt x="81701" y="9191"/>
                      <a:pt x="75686" y="2681"/>
                    </a:cubicBezTo>
                    <a:cubicBezTo>
                      <a:pt x="68523" y="-5073"/>
                      <a:pt x="60560" y="6291"/>
                      <a:pt x="52592" y="7972"/>
                    </a:cubicBezTo>
                    <a:cubicBezTo>
                      <a:pt x="37519" y="11158"/>
                      <a:pt x="23131" y="16182"/>
                      <a:pt x="10078" y="24579"/>
                    </a:cubicBezTo>
                    <a:cubicBezTo>
                      <a:pt x="10697" y="25745"/>
                      <a:pt x="11297" y="26917"/>
                      <a:pt x="11878" y="28098"/>
                    </a:cubicBezTo>
                    <a:cubicBezTo>
                      <a:pt x="13306" y="28508"/>
                      <a:pt x="14702" y="28527"/>
                      <a:pt x="16050" y="28103"/>
                    </a:cubicBezTo>
                    <a:cubicBezTo>
                      <a:pt x="18540" y="27322"/>
                      <a:pt x="20803" y="26007"/>
                      <a:pt x="23198" y="25012"/>
                    </a:cubicBezTo>
                    <a:cubicBezTo>
                      <a:pt x="21479" y="25879"/>
                      <a:pt x="19774" y="26774"/>
                      <a:pt x="18017" y="27560"/>
                    </a:cubicBezTo>
                    <a:cubicBezTo>
                      <a:pt x="16035" y="28446"/>
                      <a:pt x="14011" y="28879"/>
                      <a:pt x="11882" y="28098"/>
                    </a:cubicBezTo>
                    <a:cubicBezTo>
                      <a:pt x="7925" y="30041"/>
                      <a:pt x="3963" y="31984"/>
                      <a:pt x="0" y="33927"/>
                    </a:cubicBezTo>
                    <a:cubicBezTo>
                      <a:pt x="662" y="35228"/>
                      <a:pt x="1324" y="36528"/>
                      <a:pt x="1986" y="37828"/>
                    </a:cubicBezTo>
                    <a:cubicBezTo>
                      <a:pt x="6015" y="40576"/>
                      <a:pt x="6791" y="44524"/>
                      <a:pt x="6606" y="49120"/>
                    </a:cubicBezTo>
                    <a:cubicBezTo>
                      <a:pt x="6239" y="58354"/>
                      <a:pt x="8554" y="67079"/>
                      <a:pt x="18126" y="70094"/>
                    </a:cubicBezTo>
                    <a:cubicBezTo>
                      <a:pt x="28361" y="73318"/>
                      <a:pt x="37395" y="69632"/>
                      <a:pt x="45929" y="62726"/>
                    </a:cubicBezTo>
                    <a:cubicBezTo>
                      <a:pt x="53159" y="56883"/>
                      <a:pt x="52097" y="44662"/>
                      <a:pt x="62908" y="42200"/>
                    </a:cubicBezTo>
                    <a:close/>
                  </a:path>
                </a:pathLst>
              </a:custGeom>
              <a:solidFill>
                <a:srgbClr val="9BC859"/>
              </a:solidFill>
              <a:ln w="4763" cap="flat">
                <a:noFill/>
                <a:prstDash val="solid"/>
                <a:miter/>
              </a:ln>
            </p:spPr>
            <p:txBody>
              <a:bodyPr rtlCol="0" anchor="ctr"/>
              <a:lstStyle/>
              <a:p>
                <a:endParaRPr lang="en-US"/>
              </a:p>
            </p:txBody>
          </p:sp>
          <p:sp>
            <p:nvSpPr>
              <p:cNvPr id="1524" name="Freeform: Shape 1523">
                <a:extLst>
                  <a:ext uri="{FF2B5EF4-FFF2-40B4-BE49-F238E27FC236}">
                    <a16:creationId xmlns:a16="http://schemas.microsoft.com/office/drawing/2014/main" id="{E17B4B53-D89B-E96A-90F7-2F4A7BAB580C}"/>
                  </a:ext>
                </a:extLst>
              </p:cNvPr>
              <p:cNvSpPr/>
              <p:nvPr/>
            </p:nvSpPr>
            <p:spPr>
              <a:xfrm>
                <a:off x="2489644" y="314910"/>
                <a:ext cx="66731" cy="90787"/>
              </a:xfrm>
              <a:custGeom>
                <a:avLst/>
                <a:gdLst>
                  <a:gd name="connsiteX0" fmla="*/ 66732 w 66731"/>
                  <a:gd name="connsiteY0" fmla="*/ 4367 h 90787"/>
                  <a:gd name="connsiteX1" fmla="*/ 47944 w 66731"/>
                  <a:gd name="connsiteY1" fmla="*/ 19660 h 90787"/>
                  <a:gd name="connsiteX2" fmla="*/ 23217 w 66731"/>
                  <a:gd name="connsiteY2" fmla="*/ 27808 h 90787"/>
                  <a:gd name="connsiteX3" fmla="*/ 18245 w 66731"/>
                  <a:gd name="connsiteY3" fmla="*/ 6953 h 90787"/>
                  <a:gd name="connsiteX4" fmla="*/ 5815 w 66731"/>
                  <a:gd name="connsiteY4" fmla="*/ 0 h 90787"/>
                  <a:gd name="connsiteX5" fmla="*/ 13625 w 66731"/>
                  <a:gd name="connsiteY5" fmla="*/ 38514 h 90787"/>
                  <a:gd name="connsiteX6" fmla="*/ 21126 w 66731"/>
                  <a:gd name="connsiteY6" fmla="*/ 48292 h 90787"/>
                  <a:gd name="connsiteX7" fmla="*/ 26660 w 66731"/>
                  <a:gd name="connsiteY7" fmla="*/ 83082 h 90787"/>
                  <a:gd name="connsiteX8" fmla="*/ 30656 w 66731"/>
                  <a:gd name="connsiteY8" fmla="*/ 90788 h 90787"/>
                  <a:gd name="connsiteX9" fmla="*/ 66732 w 66731"/>
                  <a:gd name="connsiteY9" fmla="*/ 4367 h 9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31" h="90787">
                    <a:moveTo>
                      <a:pt x="66732" y="4367"/>
                    </a:moveTo>
                    <a:cubicBezTo>
                      <a:pt x="52192" y="-1586"/>
                      <a:pt x="52501" y="14416"/>
                      <a:pt x="47944" y="19660"/>
                    </a:cubicBezTo>
                    <a:cubicBezTo>
                      <a:pt x="40162" y="28613"/>
                      <a:pt x="31037" y="30199"/>
                      <a:pt x="23217" y="27808"/>
                    </a:cubicBezTo>
                    <a:cubicBezTo>
                      <a:pt x="14359" y="25098"/>
                      <a:pt x="13658" y="17450"/>
                      <a:pt x="18245" y="6953"/>
                    </a:cubicBezTo>
                    <a:cubicBezTo>
                      <a:pt x="23003" y="-3939"/>
                      <a:pt x="10172" y="2538"/>
                      <a:pt x="5815" y="0"/>
                    </a:cubicBezTo>
                    <a:cubicBezTo>
                      <a:pt x="-5720" y="15678"/>
                      <a:pt x="1495" y="27951"/>
                      <a:pt x="13625" y="38514"/>
                    </a:cubicBezTo>
                    <a:cubicBezTo>
                      <a:pt x="17178" y="41610"/>
                      <a:pt x="25946" y="44701"/>
                      <a:pt x="21126" y="48292"/>
                    </a:cubicBezTo>
                    <a:cubicBezTo>
                      <a:pt x="-781" y="64637"/>
                      <a:pt x="18640" y="72547"/>
                      <a:pt x="26660" y="83082"/>
                    </a:cubicBezTo>
                    <a:cubicBezTo>
                      <a:pt x="28384" y="85349"/>
                      <a:pt x="29341" y="88206"/>
                      <a:pt x="30656" y="90788"/>
                    </a:cubicBezTo>
                    <a:cubicBezTo>
                      <a:pt x="48139" y="64256"/>
                      <a:pt x="54945" y="33276"/>
                      <a:pt x="66732" y="4367"/>
                    </a:cubicBezTo>
                    <a:close/>
                  </a:path>
                </a:pathLst>
              </a:custGeom>
              <a:solidFill>
                <a:srgbClr val="A4CC68"/>
              </a:solidFill>
              <a:ln w="4763" cap="flat">
                <a:noFill/>
                <a:prstDash val="solid"/>
                <a:miter/>
              </a:ln>
            </p:spPr>
            <p:txBody>
              <a:bodyPr rtlCol="0" anchor="ctr"/>
              <a:lstStyle/>
              <a:p>
                <a:endParaRPr lang="en-US"/>
              </a:p>
            </p:txBody>
          </p:sp>
          <p:sp>
            <p:nvSpPr>
              <p:cNvPr id="1525" name="Freeform: Shape 1524">
                <a:extLst>
                  <a:ext uri="{FF2B5EF4-FFF2-40B4-BE49-F238E27FC236}">
                    <a16:creationId xmlns:a16="http://schemas.microsoft.com/office/drawing/2014/main" id="{38DFCF86-9408-90D3-FC21-AC4AAB69D60B}"/>
                  </a:ext>
                </a:extLst>
              </p:cNvPr>
              <p:cNvSpPr/>
              <p:nvPr/>
            </p:nvSpPr>
            <p:spPr>
              <a:xfrm>
                <a:off x="2349474" y="458624"/>
                <a:ext cx="141312" cy="48776"/>
              </a:xfrm>
              <a:custGeom>
                <a:avLst/>
                <a:gdLst>
                  <a:gd name="connsiteX0" fmla="*/ 18602 w 141312"/>
                  <a:gd name="connsiteY0" fmla="*/ 46315 h 48776"/>
                  <a:gd name="connsiteX1" fmla="*/ 121001 w 141312"/>
                  <a:gd name="connsiteY1" fmla="*/ 26079 h 48776"/>
                  <a:gd name="connsiteX2" fmla="*/ 140708 w 141312"/>
                  <a:gd name="connsiteY2" fmla="*/ 16554 h 48776"/>
                  <a:gd name="connsiteX3" fmla="*/ 133079 w 141312"/>
                  <a:gd name="connsiteY3" fmla="*/ 0 h 48776"/>
                  <a:gd name="connsiteX4" fmla="*/ 50821 w 141312"/>
                  <a:gd name="connsiteY4" fmla="*/ 20764 h 48776"/>
                  <a:gd name="connsiteX5" fmla="*/ 40391 w 141312"/>
                  <a:gd name="connsiteY5" fmla="*/ 21465 h 48776"/>
                  <a:gd name="connsiteX6" fmla="*/ 0 w 141312"/>
                  <a:gd name="connsiteY6" fmla="*/ 48039 h 48776"/>
                  <a:gd name="connsiteX7" fmla="*/ 18602 w 141312"/>
                  <a:gd name="connsiteY7" fmla="*/ 46315 h 4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312" h="48776">
                    <a:moveTo>
                      <a:pt x="18602" y="46315"/>
                    </a:moveTo>
                    <a:cubicBezTo>
                      <a:pt x="52568" y="38719"/>
                      <a:pt x="86049" y="28685"/>
                      <a:pt x="121001" y="26079"/>
                    </a:cubicBezTo>
                    <a:cubicBezTo>
                      <a:pt x="130473" y="28913"/>
                      <a:pt x="135703" y="22965"/>
                      <a:pt x="140708" y="16554"/>
                    </a:cubicBezTo>
                    <a:cubicBezTo>
                      <a:pt x="146247" y="7310"/>
                      <a:pt x="111333" y="16712"/>
                      <a:pt x="133079" y="0"/>
                    </a:cubicBezTo>
                    <a:cubicBezTo>
                      <a:pt x="105666" y="6948"/>
                      <a:pt x="78272" y="13968"/>
                      <a:pt x="50821" y="20764"/>
                    </a:cubicBezTo>
                    <a:cubicBezTo>
                      <a:pt x="47492" y="21588"/>
                      <a:pt x="43877" y="21260"/>
                      <a:pt x="40391" y="21465"/>
                    </a:cubicBezTo>
                    <a:cubicBezTo>
                      <a:pt x="27265" y="30199"/>
                      <a:pt x="8149" y="30185"/>
                      <a:pt x="0" y="48039"/>
                    </a:cubicBezTo>
                    <a:cubicBezTo>
                      <a:pt x="7549" y="51506"/>
                      <a:pt x="12254" y="41348"/>
                      <a:pt x="18602" y="46315"/>
                    </a:cubicBezTo>
                    <a:close/>
                  </a:path>
                </a:pathLst>
              </a:custGeom>
              <a:solidFill>
                <a:srgbClr val="71A800"/>
              </a:solidFill>
              <a:ln w="4763" cap="flat">
                <a:noFill/>
                <a:prstDash val="solid"/>
                <a:miter/>
              </a:ln>
            </p:spPr>
            <p:txBody>
              <a:bodyPr rtlCol="0" anchor="ctr"/>
              <a:lstStyle/>
              <a:p>
                <a:endParaRPr lang="en-US"/>
              </a:p>
            </p:txBody>
          </p:sp>
          <p:sp>
            <p:nvSpPr>
              <p:cNvPr id="1526" name="Freeform: Shape 1525">
                <a:extLst>
                  <a:ext uri="{FF2B5EF4-FFF2-40B4-BE49-F238E27FC236}">
                    <a16:creationId xmlns:a16="http://schemas.microsoft.com/office/drawing/2014/main" id="{BA41466D-176F-0C9A-B918-133E21980E46}"/>
                  </a:ext>
                </a:extLst>
              </p:cNvPr>
              <p:cNvSpPr/>
              <p:nvPr/>
            </p:nvSpPr>
            <p:spPr>
              <a:xfrm>
                <a:off x="2482553" y="446422"/>
                <a:ext cx="23164" cy="12734"/>
              </a:xfrm>
              <a:custGeom>
                <a:avLst/>
                <a:gdLst>
                  <a:gd name="connsiteX0" fmla="*/ 0 w 23164"/>
                  <a:gd name="connsiteY0" fmla="*/ 12202 h 12734"/>
                  <a:gd name="connsiteX1" fmla="*/ 23165 w 23164"/>
                  <a:gd name="connsiteY1" fmla="*/ 0 h 12734"/>
                  <a:gd name="connsiteX2" fmla="*/ 0 w 23164"/>
                  <a:gd name="connsiteY2" fmla="*/ 12202 h 12734"/>
                </a:gdLst>
                <a:ahLst/>
                <a:cxnLst>
                  <a:cxn ang="0">
                    <a:pos x="connsiteX0" y="connsiteY0"/>
                  </a:cxn>
                  <a:cxn ang="0">
                    <a:pos x="connsiteX1" y="connsiteY1"/>
                  </a:cxn>
                  <a:cxn ang="0">
                    <a:pos x="connsiteX2" y="connsiteY2"/>
                  </a:cxn>
                </a:cxnLst>
                <a:rect l="l" t="t" r="r" b="b"/>
                <a:pathLst>
                  <a:path w="23164" h="12734">
                    <a:moveTo>
                      <a:pt x="0" y="12202"/>
                    </a:moveTo>
                    <a:cubicBezTo>
                      <a:pt x="10863" y="14102"/>
                      <a:pt x="19155" y="11120"/>
                      <a:pt x="23165" y="0"/>
                    </a:cubicBezTo>
                    <a:cubicBezTo>
                      <a:pt x="15440" y="4067"/>
                      <a:pt x="7720" y="8134"/>
                      <a:pt x="0" y="12202"/>
                    </a:cubicBezTo>
                    <a:close/>
                  </a:path>
                </a:pathLst>
              </a:custGeom>
              <a:solidFill>
                <a:srgbClr val="71A800"/>
              </a:solidFill>
              <a:ln w="4763" cap="flat">
                <a:noFill/>
                <a:prstDash val="solid"/>
                <a:miter/>
              </a:ln>
            </p:spPr>
            <p:txBody>
              <a:bodyPr rtlCol="0" anchor="ctr"/>
              <a:lstStyle/>
              <a:p>
                <a:endParaRPr lang="en-US"/>
              </a:p>
            </p:txBody>
          </p:sp>
          <p:sp>
            <p:nvSpPr>
              <p:cNvPr id="1527" name="Freeform: Shape 1526">
                <a:extLst>
                  <a:ext uri="{FF2B5EF4-FFF2-40B4-BE49-F238E27FC236}">
                    <a16:creationId xmlns:a16="http://schemas.microsoft.com/office/drawing/2014/main" id="{1BB77F25-D894-D55D-B8CC-B546AE9D1724}"/>
                  </a:ext>
                </a:extLst>
              </p:cNvPr>
              <p:cNvSpPr/>
              <p:nvPr/>
            </p:nvSpPr>
            <p:spPr>
              <a:xfrm>
                <a:off x="2473480" y="331947"/>
                <a:ext cx="6633" cy="6385"/>
              </a:xfrm>
              <a:custGeom>
                <a:avLst/>
                <a:gdLst>
                  <a:gd name="connsiteX0" fmla="*/ 0 w 6633"/>
                  <a:gd name="connsiteY0" fmla="*/ 951 h 6385"/>
                  <a:gd name="connsiteX1" fmla="*/ 1024 w 6633"/>
                  <a:gd name="connsiteY1" fmla="*/ 5614 h 6385"/>
                  <a:gd name="connsiteX2" fmla="*/ 6634 w 6633"/>
                  <a:gd name="connsiteY2" fmla="*/ 6385 h 6385"/>
                  <a:gd name="connsiteX3" fmla="*/ 6210 w 6633"/>
                  <a:gd name="connsiteY3" fmla="*/ 2275 h 6385"/>
                  <a:gd name="connsiteX4" fmla="*/ 0 w 6633"/>
                  <a:gd name="connsiteY4" fmla="*/ 951 h 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3" h="6385">
                    <a:moveTo>
                      <a:pt x="0" y="951"/>
                    </a:moveTo>
                    <a:cubicBezTo>
                      <a:pt x="238" y="2261"/>
                      <a:pt x="-33" y="4785"/>
                      <a:pt x="1024" y="5614"/>
                    </a:cubicBezTo>
                    <a:cubicBezTo>
                      <a:pt x="2310" y="6619"/>
                      <a:pt x="4715" y="6190"/>
                      <a:pt x="6634" y="6385"/>
                    </a:cubicBezTo>
                    <a:cubicBezTo>
                      <a:pt x="6525" y="5000"/>
                      <a:pt x="6839" y="3371"/>
                      <a:pt x="6210" y="2275"/>
                    </a:cubicBezTo>
                    <a:cubicBezTo>
                      <a:pt x="5096" y="313"/>
                      <a:pt x="3291" y="-977"/>
                      <a:pt x="0" y="951"/>
                    </a:cubicBezTo>
                    <a:close/>
                  </a:path>
                </a:pathLst>
              </a:custGeom>
              <a:solidFill>
                <a:srgbClr val="A4CC68"/>
              </a:solidFill>
              <a:ln w="4763" cap="flat">
                <a:noFill/>
                <a:prstDash val="solid"/>
                <a:miter/>
              </a:ln>
            </p:spPr>
            <p:txBody>
              <a:bodyPr rtlCol="0" anchor="ctr"/>
              <a:lstStyle/>
              <a:p>
                <a:endParaRPr lang="en-US"/>
              </a:p>
            </p:txBody>
          </p:sp>
          <p:sp>
            <p:nvSpPr>
              <p:cNvPr id="1528" name="Freeform: Shape 1527">
                <a:extLst>
                  <a:ext uri="{FF2B5EF4-FFF2-40B4-BE49-F238E27FC236}">
                    <a16:creationId xmlns:a16="http://schemas.microsoft.com/office/drawing/2014/main" id="{1EFEAE5D-D8B0-A1BD-BCB6-6583208EB4D4}"/>
                  </a:ext>
                </a:extLst>
              </p:cNvPr>
              <p:cNvSpPr/>
              <p:nvPr/>
            </p:nvSpPr>
            <p:spPr>
              <a:xfrm>
                <a:off x="2543797" y="485926"/>
                <a:ext cx="106085" cy="140347"/>
              </a:xfrm>
              <a:custGeom>
                <a:avLst/>
                <a:gdLst>
                  <a:gd name="connsiteX0" fmla="*/ 7159 w 106085"/>
                  <a:gd name="connsiteY0" fmla="*/ 101033 h 140347"/>
                  <a:gd name="connsiteX1" fmla="*/ 10721 w 106085"/>
                  <a:gd name="connsiteY1" fmla="*/ 118992 h 140347"/>
                  <a:gd name="connsiteX2" fmla="*/ 22118 w 106085"/>
                  <a:gd name="connsiteY2" fmla="*/ 97508 h 140347"/>
                  <a:gd name="connsiteX3" fmla="*/ 38249 w 106085"/>
                  <a:gd name="connsiteY3" fmla="*/ 80730 h 140347"/>
                  <a:gd name="connsiteX4" fmla="*/ 49198 w 106085"/>
                  <a:gd name="connsiteY4" fmla="*/ 92651 h 140347"/>
                  <a:gd name="connsiteX5" fmla="*/ 63366 w 106085"/>
                  <a:gd name="connsiteY5" fmla="*/ 110072 h 140347"/>
                  <a:gd name="connsiteX6" fmla="*/ 70629 w 106085"/>
                  <a:gd name="connsiteY6" fmla="*/ 134299 h 140347"/>
                  <a:gd name="connsiteX7" fmla="*/ 90136 w 106085"/>
                  <a:gd name="connsiteY7" fmla="*/ 140347 h 140347"/>
                  <a:gd name="connsiteX8" fmla="*/ 102109 w 106085"/>
                  <a:gd name="connsiteY8" fmla="*/ 127179 h 140347"/>
                  <a:gd name="connsiteX9" fmla="*/ 106086 w 106085"/>
                  <a:gd name="connsiteY9" fmla="*/ 112453 h 140347"/>
                  <a:gd name="connsiteX10" fmla="*/ 64566 w 106085"/>
                  <a:gd name="connsiteY10" fmla="*/ 95989 h 140347"/>
                  <a:gd name="connsiteX11" fmla="*/ 74163 w 106085"/>
                  <a:gd name="connsiteY11" fmla="*/ 48621 h 140347"/>
                  <a:gd name="connsiteX12" fmla="*/ 68719 w 106085"/>
                  <a:gd name="connsiteY12" fmla="*/ 37287 h 140347"/>
                  <a:gd name="connsiteX13" fmla="*/ 59304 w 106085"/>
                  <a:gd name="connsiteY13" fmla="*/ 22104 h 140347"/>
                  <a:gd name="connsiteX14" fmla="*/ 15393 w 106085"/>
                  <a:gd name="connsiteY14" fmla="*/ 3844 h 140347"/>
                  <a:gd name="connsiteX15" fmla="*/ 2482 w 106085"/>
                  <a:gd name="connsiteY15" fmla="*/ 11069 h 140347"/>
                  <a:gd name="connsiteX16" fmla="*/ 9116 w 106085"/>
                  <a:gd name="connsiteY16" fmla="*/ 84221 h 140347"/>
                  <a:gd name="connsiteX17" fmla="*/ 7159 w 106085"/>
                  <a:gd name="connsiteY17" fmla="*/ 101033 h 14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085" h="140347">
                    <a:moveTo>
                      <a:pt x="7159" y="101033"/>
                    </a:moveTo>
                    <a:cubicBezTo>
                      <a:pt x="6464" y="107391"/>
                      <a:pt x="6935" y="113520"/>
                      <a:pt x="10721" y="118992"/>
                    </a:cubicBezTo>
                    <a:cubicBezTo>
                      <a:pt x="21861" y="115768"/>
                      <a:pt x="20904" y="105724"/>
                      <a:pt x="22118" y="97508"/>
                    </a:cubicBezTo>
                    <a:cubicBezTo>
                      <a:pt x="23580" y="87574"/>
                      <a:pt x="24047" y="82388"/>
                      <a:pt x="38249" y="80730"/>
                    </a:cubicBezTo>
                    <a:cubicBezTo>
                      <a:pt x="54298" y="78859"/>
                      <a:pt x="46978" y="86388"/>
                      <a:pt x="49198" y="92651"/>
                    </a:cubicBezTo>
                    <a:cubicBezTo>
                      <a:pt x="51603" y="99447"/>
                      <a:pt x="57156" y="107600"/>
                      <a:pt x="63366" y="110072"/>
                    </a:cubicBezTo>
                    <a:cubicBezTo>
                      <a:pt x="77596" y="115739"/>
                      <a:pt x="75001" y="124355"/>
                      <a:pt x="70629" y="134299"/>
                    </a:cubicBezTo>
                    <a:cubicBezTo>
                      <a:pt x="76120" y="140795"/>
                      <a:pt x="88555" y="122916"/>
                      <a:pt x="90136" y="140347"/>
                    </a:cubicBezTo>
                    <a:cubicBezTo>
                      <a:pt x="94132" y="135961"/>
                      <a:pt x="98123" y="131570"/>
                      <a:pt x="102109" y="127179"/>
                    </a:cubicBezTo>
                    <a:cubicBezTo>
                      <a:pt x="103428" y="122269"/>
                      <a:pt x="104752" y="117359"/>
                      <a:pt x="106086" y="112453"/>
                    </a:cubicBezTo>
                    <a:cubicBezTo>
                      <a:pt x="96213" y="99837"/>
                      <a:pt x="80816" y="100552"/>
                      <a:pt x="64566" y="95989"/>
                    </a:cubicBezTo>
                    <a:cubicBezTo>
                      <a:pt x="81564" y="82183"/>
                      <a:pt x="84550" y="66347"/>
                      <a:pt x="74163" y="48621"/>
                    </a:cubicBezTo>
                    <a:cubicBezTo>
                      <a:pt x="67957" y="46978"/>
                      <a:pt x="63266" y="45893"/>
                      <a:pt x="68719" y="37287"/>
                    </a:cubicBezTo>
                    <a:cubicBezTo>
                      <a:pt x="74444" y="28247"/>
                      <a:pt x="71138" y="23194"/>
                      <a:pt x="59304" y="22104"/>
                    </a:cubicBezTo>
                    <a:cubicBezTo>
                      <a:pt x="43287" y="20627"/>
                      <a:pt x="25785" y="23761"/>
                      <a:pt x="15393" y="3844"/>
                    </a:cubicBezTo>
                    <a:cubicBezTo>
                      <a:pt x="10840" y="-4885"/>
                      <a:pt x="1" y="2868"/>
                      <a:pt x="2482" y="11069"/>
                    </a:cubicBezTo>
                    <a:cubicBezTo>
                      <a:pt x="9769" y="35153"/>
                      <a:pt x="-11143" y="61366"/>
                      <a:pt x="9116" y="84221"/>
                    </a:cubicBezTo>
                    <a:cubicBezTo>
                      <a:pt x="13155" y="88784"/>
                      <a:pt x="6402" y="95161"/>
                      <a:pt x="7159" y="101033"/>
                    </a:cubicBezTo>
                    <a:close/>
                  </a:path>
                </a:pathLst>
              </a:custGeom>
              <a:solidFill>
                <a:srgbClr val="ABD074"/>
              </a:solidFill>
              <a:ln w="4763" cap="flat">
                <a:noFill/>
                <a:prstDash val="solid"/>
                <a:miter/>
              </a:ln>
            </p:spPr>
            <p:txBody>
              <a:bodyPr rtlCol="0" anchor="ctr"/>
              <a:lstStyle/>
              <a:p>
                <a:endParaRPr lang="en-US"/>
              </a:p>
            </p:txBody>
          </p:sp>
          <p:sp>
            <p:nvSpPr>
              <p:cNvPr id="1529" name="Freeform: Shape 1528">
                <a:extLst>
                  <a:ext uri="{FF2B5EF4-FFF2-40B4-BE49-F238E27FC236}">
                    <a16:creationId xmlns:a16="http://schemas.microsoft.com/office/drawing/2014/main" id="{D3C96974-D526-D68A-2C56-093D7817E0C5}"/>
                  </a:ext>
                </a:extLst>
              </p:cNvPr>
              <p:cNvSpPr/>
              <p:nvPr/>
            </p:nvSpPr>
            <p:spPr>
              <a:xfrm>
                <a:off x="2519729" y="687338"/>
                <a:ext cx="52306" cy="75099"/>
              </a:xfrm>
              <a:custGeom>
                <a:avLst/>
                <a:gdLst>
                  <a:gd name="connsiteX0" fmla="*/ 37481 w 52306"/>
                  <a:gd name="connsiteY0" fmla="*/ 53431 h 75099"/>
                  <a:gd name="connsiteX1" fmla="*/ 52307 w 52306"/>
                  <a:gd name="connsiteY1" fmla="*/ 36000 h 75099"/>
                  <a:gd name="connsiteX2" fmla="*/ 33957 w 52306"/>
                  <a:gd name="connsiteY2" fmla="*/ 29732 h 75099"/>
                  <a:gd name="connsiteX3" fmla="*/ 50211 w 52306"/>
                  <a:gd name="connsiteY3" fmla="*/ 0 h 75099"/>
                  <a:gd name="connsiteX4" fmla="*/ 26089 w 52306"/>
                  <a:gd name="connsiteY4" fmla="*/ 28846 h 75099"/>
                  <a:gd name="connsiteX5" fmla="*/ 17988 w 52306"/>
                  <a:gd name="connsiteY5" fmla="*/ 33771 h 75099"/>
                  <a:gd name="connsiteX6" fmla="*/ 1705 w 52306"/>
                  <a:gd name="connsiteY6" fmla="*/ 75100 h 75099"/>
                  <a:gd name="connsiteX7" fmla="*/ 26137 w 52306"/>
                  <a:gd name="connsiteY7" fmla="*/ 50335 h 75099"/>
                  <a:gd name="connsiteX8" fmla="*/ 37481 w 52306"/>
                  <a:gd name="connsiteY8" fmla="*/ 53431 h 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06" h="75099">
                    <a:moveTo>
                      <a:pt x="37481" y="53431"/>
                    </a:moveTo>
                    <a:cubicBezTo>
                      <a:pt x="43187" y="48273"/>
                      <a:pt x="50516" y="44491"/>
                      <a:pt x="52307" y="36000"/>
                    </a:cubicBezTo>
                    <a:cubicBezTo>
                      <a:pt x="46315" y="33952"/>
                      <a:pt x="40329" y="31909"/>
                      <a:pt x="33957" y="29732"/>
                    </a:cubicBezTo>
                    <a:cubicBezTo>
                      <a:pt x="36495" y="18093"/>
                      <a:pt x="55407" y="15526"/>
                      <a:pt x="50211" y="0"/>
                    </a:cubicBezTo>
                    <a:cubicBezTo>
                      <a:pt x="33071" y="8934"/>
                      <a:pt x="32828" y="8849"/>
                      <a:pt x="26089" y="28846"/>
                    </a:cubicBezTo>
                    <a:cubicBezTo>
                      <a:pt x="24475" y="33638"/>
                      <a:pt x="21336" y="33228"/>
                      <a:pt x="17988" y="33771"/>
                    </a:cubicBezTo>
                    <a:cubicBezTo>
                      <a:pt x="11525" y="46377"/>
                      <a:pt x="-5386" y="54488"/>
                      <a:pt x="1705" y="75100"/>
                    </a:cubicBezTo>
                    <a:cubicBezTo>
                      <a:pt x="10382" y="66208"/>
                      <a:pt x="17888" y="57860"/>
                      <a:pt x="26137" y="50335"/>
                    </a:cubicBezTo>
                    <a:cubicBezTo>
                      <a:pt x="30413" y="46430"/>
                      <a:pt x="36543" y="42129"/>
                      <a:pt x="37481" y="53431"/>
                    </a:cubicBezTo>
                    <a:close/>
                  </a:path>
                </a:pathLst>
              </a:custGeom>
              <a:solidFill>
                <a:srgbClr val="ADD278"/>
              </a:solidFill>
              <a:ln w="4763" cap="flat">
                <a:noFill/>
                <a:prstDash val="solid"/>
                <a:miter/>
              </a:ln>
            </p:spPr>
            <p:txBody>
              <a:bodyPr rtlCol="0" anchor="ctr"/>
              <a:lstStyle/>
              <a:p>
                <a:endParaRPr lang="en-US"/>
              </a:p>
            </p:txBody>
          </p:sp>
          <p:sp>
            <p:nvSpPr>
              <p:cNvPr id="1530" name="Freeform: Shape 1529">
                <a:extLst>
                  <a:ext uri="{FF2B5EF4-FFF2-40B4-BE49-F238E27FC236}">
                    <a16:creationId xmlns:a16="http://schemas.microsoft.com/office/drawing/2014/main" id="{E800BA0A-368D-104A-CA8B-FBB73A63ABFE}"/>
                  </a:ext>
                </a:extLst>
              </p:cNvPr>
              <p:cNvSpPr/>
              <p:nvPr/>
            </p:nvSpPr>
            <p:spPr>
              <a:xfrm>
                <a:off x="2452214" y="798815"/>
                <a:ext cx="43511" cy="29219"/>
              </a:xfrm>
              <a:custGeom>
                <a:avLst/>
                <a:gdLst>
                  <a:gd name="connsiteX0" fmla="*/ 20723 w 43511"/>
                  <a:gd name="connsiteY0" fmla="*/ 28973 h 29219"/>
                  <a:gd name="connsiteX1" fmla="*/ 40583 w 43511"/>
                  <a:gd name="connsiteY1" fmla="*/ 12157 h 29219"/>
                  <a:gd name="connsiteX2" fmla="*/ 43511 w 43511"/>
                  <a:gd name="connsiteY2" fmla="*/ 6694 h 29219"/>
                  <a:gd name="connsiteX3" fmla="*/ 20294 w 43511"/>
                  <a:gd name="connsiteY3" fmla="*/ 7256 h 29219"/>
                  <a:gd name="connsiteX4" fmla="*/ 17108 w 43511"/>
                  <a:gd name="connsiteY4" fmla="*/ 12600 h 29219"/>
                  <a:gd name="connsiteX5" fmla="*/ 673 w 43511"/>
                  <a:gd name="connsiteY5" fmla="*/ 24111 h 29219"/>
                  <a:gd name="connsiteX6" fmla="*/ 20723 w 43511"/>
                  <a:gd name="connsiteY6" fmla="*/ 28973 h 2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1" h="29219">
                    <a:moveTo>
                      <a:pt x="20723" y="28973"/>
                    </a:moveTo>
                    <a:cubicBezTo>
                      <a:pt x="27348" y="23368"/>
                      <a:pt x="33968" y="17762"/>
                      <a:pt x="40583" y="12157"/>
                    </a:cubicBezTo>
                    <a:cubicBezTo>
                      <a:pt x="41554" y="10333"/>
                      <a:pt x="42535" y="8514"/>
                      <a:pt x="43511" y="6694"/>
                    </a:cubicBezTo>
                    <a:cubicBezTo>
                      <a:pt x="35558" y="-1802"/>
                      <a:pt x="27753" y="-2845"/>
                      <a:pt x="20294" y="7256"/>
                    </a:cubicBezTo>
                    <a:cubicBezTo>
                      <a:pt x="19051" y="8937"/>
                      <a:pt x="18661" y="11828"/>
                      <a:pt x="17108" y="12600"/>
                    </a:cubicBezTo>
                    <a:cubicBezTo>
                      <a:pt x="10941" y="15653"/>
                      <a:pt x="-3242" y="8066"/>
                      <a:pt x="673" y="24111"/>
                    </a:cubicBezTo>
                    <a:cubicBezTo>
                      <a:pt x="3721" y="36593"/>
                      <a:pt x="15403" y="21277"/>
                      <a:pt x="20723" y="28973"/>
                    </a:cubicBezTo>
                    <a:close/>
                  </a:path>
                </a:pathLst>
              </a:custGeom>
              <a:solidFill>
                <a:srgbClr val="A2CA63"/>
              </a:solidFill>
              <a:ln w="4763" cap="flat">
                <a:noFill/>
                <a:prstDash val="solid"/>
                <a:miter/>
              </a:ln>
            </p:spPr>
            <p:txBody>
              <a:bodyPr rtlCol="0" anchor="ctr"/>
              <a:lstStyle/>
              <a:p>
                <a:endParaRPr lang="en-US"/>
              </a:p>
            </p:txBody>
          </p:sp>
          <p:sp>
            <p:nvSpPr>
              <p:cNvPr id="1531" name="Freeform: Shape 1530">
                <a:extLst>
                  <a:ext uri="{FF2B5EF4-FFF2-40B4-BE49-F238E27FC236}">
                    <a16:creationId xmlns:a16="http://schemas.microsoft.com/office/drawing/2014/main" id="{CFABA35A-F995-FEE1-4E01-1CEDFFDC106B}"/>
                  </a:ext>
                </a:extLst>
              </p:cNvPr>
              <p:cNvSpPr/>
              <p:nvPr/>
            </p:nvSpPr>
            <p:spPr>
              <a:xfrm>
                <a:off x="2580481" y="672592"/>
                <a:ext cx="13769" cy="10807"/>
              </a:xfrm>
              <a:custGeom>
                <a:avLst/>
                <a:gdLst>
                  <a:gd name="connsiteX0" fmla="*/ 13333 w 13769"/>
                  <a:gd name="connsiteY0" fmla="*/ 4487 h 10807"/>
                  <a:gd name="connsiteX1" fmla="*/ 4318 w 13769"/>
                  <a:gd name="connsiteY1" fmla="*/ 101 h 10807"/>
                  <a:gd name="connsiteX2" fmla="*/ 746 w 13769"/>
                  <a:gd name="connsiteY2" fmla="*/ 5802 h 10807"/>
                  <a:gd name="connsiteX3" fmla="*/ 9704 w 13769"/>
                  <a:gd name="connsiteY3" fmla="*/ 10717 h 10807"/>
                  <a:gd name="connsiteX4" fmla="*/ 13333 w 13769"/>
                  <a:gd name="connsiteY4" fmla="*/ 4487 h 10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9" h="10807">
                    <a:moveTo>
                      <a:pt x="13333" y="4487"/>
                    </a:moveTo>
                    <a:cubicBezTo>
                      <a:pt x="11557" y="487"/>
                      <a:pt x="8161" y="-323"/>
                      <a:pt x="4318" y="101"/>
                    </a:cubicBezTo>
                    <a:cubicBezTo>
                      <a:pt x="889" y="477"/>
                      <a:pt x="-1197" y="2158"/>
                      <a:pt x="746" y="5802"/>
                    </a:cubicBezTo>
                    <a:cubicBezTo>
                      <a:pt x="2594" y="9269"/>
                      <a:pt x="5742" y="11269"/>
                      <a:pt x="9704" y="10717"/>
                    </a:cubicBezTo>
                    <a:cubicBezTo>
                      <a:pt x="13071" y="10240"/>
                      <a:pt x="14586" y="7983"/>
                      <a:pt x="13333" y="4487"/>
                    </a:cubicBezTo>
                    <a:close/>
                  </a:path>
                </a:pathLst>
              </a:custGeom>
              <a:solidFill>
                <a:srgbClr val="ADD278"/>
              </a:solidFill>
              <a:ln w="4763" cap="flat">
                <a:noFill/>
                <a:prstDash val="solid"/>
                <a:miter/>
              </a:ln>
            </p:spPr>
            <p:txBody>
              <a:bodyPr rtlCol="0" anchor="ctr"/>
              <a:lstStyle/>
              <a:p>
                <a:endParaRPr lang="en-US"/>
              </a:p>
            </p:txBody>
          </p:sp>
          <p:sp>
            <p:nvSpPr>
              <p:cNvPr id="1532" name="Freeform: Shape 1531">
                <a:extLst>
                  <a:ext uri="{FF2B5EF4-FFF2-40B4-BE49-F238E27FC236}">
                    <a16:creationId xmlns:a16="http://schemas.microsoft.com/office/drawing/2014/main" id="{ADF13746-D1C8-B084-4B66-4696A69C09AE}"/>
                  </a:ext>
                </a:extLst>
              </p:cNvPr>
              <p:cNvSpPr/>
              <p:nvPr/>
            </p:nvSpPr>
            <p:spPr>
              <a:xfrm>
                <a:off x="2578741" y="580015"/>
                <a:ext cx="7557" cy="7082"/>
              </a:xfrm>
              <a:custGeom>
                <a:avLst/>
                <a:gdLst>
                  <a:gd name="connsiteX0" fmla="*/ 0 w 7557"/>
                  <a:gd name="connsiteY0" fmla="*/ 0 h 7082"/>
                  <a:gd name="connsiteX1" fmla="*/ 2286 w 7557"/>
                  <a:gd name="connsiteY1" fmla="*/ 6706 h 7082"/>
                  <a:gd name="connsiteX2" fmla="*/ 7558 w 7557"/>
                  <a:gd name="connsiteY2" fmla="*/ 6615 h 7082"/>
                  <a:gd name="connsiteX3" fmla="*/ 6929 w 7557"/>
                  <a:gd name="connsiteY3" fmla="*/ 2777 h 7082"/>
                  <a:gd name="connsiteX4" fmla="*/ 0 w 7557"/>
                  <a:gd name="connsiteY4" fmla="*/ 0 h 7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7" h="7082">
                    <a:moveTo>
                      <a:pt x="0" y="0"/>
                    </a:moveTo>
                    <a:cubicBezTo>
                      <a:pt x="986" y="3200"/>
                      <a:pt x="1038" y="5667"/>
                      <a:pt x="2286" y="6706"/>
                    </a:cubicBezTo>
                    <a:cubicBezTo>
                      <a:pt x="3310" y="7558"/>
                      <a:pt x="5748" y="6710"/>
                      <a:pt x="7558" y="6615"/>
                    </a:cubicBezTo>
                    <a:cubicBezTo>
                      <a:pt x="7382" y="5291"/>
                      <a:pt x="7677" y="3324"/>
                      <a:pt x="6929" y="2777"/>
                    </a:cubicBezTo>
                    <a:cubicBezTo>
                      <a:pt x="5358" y="1629"/>
                      <a:pt x="3243" y="1219"/>
                      <a:pt x="0" y="0"/>
                    </a:cubicBezTo>
                    <a:close/>
                  </a:path>
                </a:pathLst>
              </a:custGeom>
              <a:solidFill>
                <a:srgbClr val="ABD074"/>
              </a:solidFill>
              <a:ln w="4763" cap="flat">
                <a:noFill/>
                <a:prstDash val="solid"/>
                <a:miter/>
              </a:ln>
            </p:spPr>
            <p:txBody>
              <a:bodyPr rtlCol="0" anchor="ctr"/>
              <a:lstStyle/>
              <a:p>
                <a:endParaRPr lang="en-US"/>
              </a:p>
            </p:txBody>
          </p:sp>
          <p:sp>
            <p:nvSpPr>
              <p:cNvPr id="1533" name="Freeform: Shape 1532">
                <a:extLst>
                  <a:ext uri="{FF2B5EF4-FFF2-40B4-BE49-F238E27FC236}">
                    <a16:creationId xmlns:a16="http://schemas.microsoft.com/office/drawing/2014/main" id="{58E4CCFA-17F9-C606-29DC-9631E71E374A}"/>
                  </a:ext>
                </a:extLst>
              </p:cNvPr>
              <p:cNvSpPr/>
              <p:nvPr/>
            </p:nvSpPr>
            <p:spPr>
              <a:xfrm>
                <a:off x="2648170" y="101660"/>
                <a:ext cx="94167" cy="156139"/>
              </a:xfrm>
              <a:custGeom>
                <a:avLst/>
                <a:gdLst>
                  <a:gd name="connsiteX0" fmla="*/ 94167 w 94167"/>
                  <a:gd name="connsiteY0" fmla="*/ 86792 h 156139"/>
                  <a:gd name="connsiteX1" fmla="*/ 93625 w 94167"/>
                  <a:gd name="connsiteY1" fmla="*/ 77353 h 156139"/>
                  <a:gd name="connsiteX2" fmla="*/ 72003 w 94167"/>
                  <a:gd name="connsiteY2" fmla="*/ 362 h 156139"/>
                  <a:gd name="connsiteX3" fmla="*/ 70922 w 94167"/>
                  <a:gd name="connsiteY3" fmla="*/ 0 h 156139"/>
                  <a:gd name="connsiteX4" fmla="*/ 29831 w 94167"/>
                  <a:gd name="connsiteY4" fmla="*/ 35352 h 156139"/>
                  <a:gd name="connsiteX5" fmla="*/ 29840 w 94167"/>
                  <a:gd name="connsiteY5" fmla="*/ 35347 h 156139"/>
                  <a:gd name="connsiteX6" fmla="*/ 26640 w 94167"/>
                  <a:gd name="connsiteY6" fmla="*/ 78681 h 156139"/>
                  <a:gd name="connsiteX7" fmla="*/ 22487 w 94167"/>
                  <a:gd name="connsiteY7" fmla="*/ 85930 h 156139"/>
                  <a:gd name="connsiteX8" fmla="*/ 760 w 94167"/>
                  <a:gd name="connsiteY8" fmla="*/ 121187 h 156139"/>
                  <a:gd name="connsiteX9" fmla="*/ 23006 w 94167"/>
                  <a:gd name="connsiteY9" fmla="*/ 139984 h 156139"/>
                  <a:gd name="connsiteX10" fmla="*/ 31707 w 94167"/>
                  <a:gd name="connsiteY10" fmla="*/ 155772 h 156139"/>
                  <a:gd name="connsiteX11" fmla="*/ 48057 w 94167"/>
                  <a:gd name="connsiteY11" fmla="*/ 150300 h 156139"/>
                  <a:gd name="connsiteX12" fmla="*/ 71760 w 94167"/>
                  <a:gd name="connsiteY12" fmla="*/ 126359 h 156139"/>
                  <a:gd name="connsiteX13" fmla="*/ 63221 w 94167"/>
                  <a:gd name="connsiteY13" fmla="*/ 120729 h 156139"/>
                  <a:gd name="connsiteX14" fmla="*/ 59111 w 94167"/>
                  <a:gd name="connsiteY14" fmla="*/ 100146 h 156139"/>
                  <a:gd name="connsiteX15" fmla="*/ 70874 w 94167"/>
                  <a:gd name="connsiteY15" fmla="*/ 104451 h 156139"/>
                  <a:gd name="connsiteX16" fmla="*/ 80547 w 94167"/>
                  <a:gd name="connsiteY16" fmla="*/ 104389 h 156139"/>
                  <a:gd name="connsiteX17" fmla="*/ 79084 w 94167"/>
                  <a:gd name="connsiteY17" fmla="*/ 96764 h 156139"/>
                  <a:gd name="connsiteX18" fmla="*/ 76470 w 94167"/>
                  <a:gd name="connsiteY18" fmla="*/ 75643 h 156139"/>
                  <a:gd name="connsiteX19" fmla="*/ 90891 w 94167"/>
                  <a:gd name="connsiteY19" fmla="*/ 89283 h 156139"/>
                  <a:gd name="connsiteX20" fmla="*/ 94167 w 94167"/>
                  <a:gd name="connsiteY20" fmla="*/ 86792 h 1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167" h="156139">
                    <a:moveTo>
                      <a:pt x="94167" y="86792"/>
                    </a:moveTo>
                    <a:cubicBezTo>
                      <a:pt x="92567" y="83725"/>
                      <a:pt x="91353" y="80639"/>
                      <a:pt x="93625" y="77353"/>
                    </a:cubicBezTo>
                    <a:cubicBezTo>
                      <a:pt x="85876" y="51840"/>
                      <a:pt x="84838" y="24446"/>
                      <a:pt x="72003" y="362"/>
                    </a:cubicBezTo>
                    <a:cubicBezTo>
                      <a:pt x="72008" y="362"/>
                      <a:pt x="70922" y="0"/>
                      <a:pt x="70922" y="0"/>
                    </a:cubicBezTo>
                    <a:cubicBezTo>
                      <a:pt x="51910" y="205"/>
                      <a:pt x="37318" y="12759"/>
                      <a:pt x="29831" y="35352"/>
                    </a:cubicBezTo>
                    <a:lnTo>
                      <a:pt x="29840" y="35347"/>
                    </a:lnTo>
                    <a:cubicBezTo>
                      <a:pt x="34327" y="50197"/>
                      <a:pt x="37698" y="64918"/>
                      <a:pt x="26640" y="78681"/>
                    </a:cubicBezTo>
                    <a:cubicBezTo>
                      <a:pt x="24864" y="80891"/>
                      <a:pt x="23863" y="85925"/>
                      <a:pt x="22487" y="85930"/>
                    </a:cubicBezTo>
                    <a:cubicBezTo>
                      <a:pt x="-2516" y="86030"/>
                      <a:pt x="-754" y="102984"/>
                      <a:pt x="760" y="121187"/>
                    </a:cubicBezTo>
                    <a:cubicBezTo>
                      <a:pt x="17615" y="115929"/>
                      <a:pt x="35684" y="110409"/>
                      <a:pt x="23006" y="139984"/>
                    </a:cubicBezTo>
                    <a:cubicBezTo>
                      <a:pt x="19834" y="147385"/>
                      <a:pt x="27550" y="153781"/>
                      <a:pt x="31707" y="155772"/>
                    </a:cubicBezTo>
                    <a:cubicBezTo>
                      <a:pt x="35632" y="157653"/>
                      <a:pt x="48219" y="151771"/>
                      <a:pt x="48057" y="150300"/>
                    </a:cubicBezTo>
                    <a:cubicBezTo>
                      <a:pt x="46004" y="131864"/>
                      <a:pt x="66240" y="138579"/>
                      <a:pt x="71760" y="126359"/>
                    </a:cubicBezTo>
                    <a:cubicBezTo>
                      <a:pt x="72712" y="122030"/>
                      <a:pt x="66583" y="122692"/>
                      <a:pt x="63221" y="120729"/>
                    </a:cubicBezTo>
                    <a:cubicBezTo>
                      <a:pt x="54153" y="115424"/>
                      <a:pt x="57434" y="103075"/>
                      <a:pt x="59111" y="100146"/>
                    </a:cubicBezTo>
                    <a:cubicBezTo>
                      <a:pt x="63773" y="91997"/>
                      <a:pt x="67269" y="100232"/>
                      <a:pt x="70874" y="104451"/>
                    </a:cubicBezTo>
                    <a:cubicBezTo>
                      <a:pt x="73370" y="107375"/>
                      <a:pt x="78042" y="107418"/>
                      <a:pt x="80547" y="104389"/>
                    </a:cubicBezTo>
                    <a:cubicBezTo>
                      <a:pt x="81651" y="103056"/>
                      <a:pt x="80709" y="98188"/>
                      <a:pt x="79084" y="96764"/>
                    </a:cubicBezTo>
                    <a:cubicBezTo>
                      <a:pt x="71936" y="90507"/>
                      <a:pt x="70141" y="83968"/>
                      <a:pt x="76470" y="75643"/>
                    </a:cubicBezTo>
                    <a:cubicBezTo>
                      <a:pt x="84571" y="76333"/>
                      <a:pt x="87310" y="83282"/>
                      <a:pt x="90891" y="89283"/>
                    </a:cubicBezTo>
                    <a:cubicBezTo>
                      <a:pt x="92091" y="88602"/>
                      <a:pt x="93186" y="87768"/>
                      <a:pt x="94167" y="86792"/>
                    </a:cubicBezTo>
                    <a:close/>
                  </a:path>
                </a:pathLst>
              </a:custGeom>
              <a:solidFill>
                <a:srgbClr val="ACD179"/>
              </a:solidFill>
              <a:ln w="4763" cap="flat">
                <a:noFill/>
                <a:prstDash val="solid"/>
                <a:miter/>
              </a:ln>
            </p:spPr>
            <p:txBody>
              <a:bodyPr rtlCol="0" anchor="ctr"/>
              <a:lstStyle/>
              <a:p>
                <a:endParaRPr lang="en-US"/>
              </a:p>
            </p:txBody>
          </p:sp>
          <p:sp>
            <p:nvSpPr>
              <p:cNvPr id="1534" name="Freeform: Shape 1533">
                <a:extLst>
                  <a:ext uri="{FF2B5EF4-FFF2-40B4-BE49-F238E27FC236}">
                    <a16:creationId xmlns:a16="http://schemas.microsoft.com/office/drawing/2014/main" id="{9122D991-CA5D-5980-520E-6183E5FFDA9A}"/>
                  </a:ext>
                </a:extLst>
              </p:cNvPr>
              <p:cNvSpPr/>
              <p:nvPr/>
            </p:nvSpPr>
            <p:spPr>
              <a:xfrm>
                <a:off x="2659891" y="238374"/>
                <a:ext cx="75608" cy="111483"/>
              </a:xfrm>
              <a:custGeom>
                <a:avLst/>
                <a:gdLst>
                  <a:gd name="connsiteX0" fmla="*/ 55981 w 75608"/>
                  <a:gd name="connsiteY0" fmla="*/ 111484 h 111483"/>
                  <a:gd name="connsiteX1" fmla="*/ 73436 w 75608"/>
                  <a:gd name="connsiteY1" fmla="*/ 53557 h 111483"/>
                  <a:gd name="connsiteX2" fmla="*/ 67792 w 75608"/>
                  <a:gd name="connsiteY2" fmla="*/ 22768 h 111483"/>
                  <a:gd name="connsiteX3" fmla="*/ 73793 w 75608"/>
                  <a:gd name="connsiteY3" fmla="*/ 10895 h 111483"/>
                  <a:gd name="connsiteX4" fmla="*/ 72183 w 75608"/>
                  <a:gd name="connsiteY4" fmla="*/ 2360 h 111483"/>
                  <a:gd name="connsiteX5" fmla="*/ 59420 w 75608"/>
                  <a:gd name="connsiteY5" fmla="*/ 4770 h 111483"/>
                  <a:gd name="connsiteX6" fmla="*/ 57391 w 75608"/>
                  <a:gd name="connsiteY6" fmla="*/ 43180 h 111483"/>
                  <a:gd name="connsiteX7" fmla="*/ 53519 w 75608"/>
                  <a:gd name="connsiteY7" fmla="*/ 62044 h 111483"/>
                  <a:gd name="connsiteX8" fmla="*/ 23329 w 75608"/>
                  <a:gd name="connsiteY8" fmla="*/ 58901 h 111483"/>
                  <a:gd name="connsiteX9" fmla="*/ 12999 w 75608"/>
                  <a:gd name="connsiteY9" fmla="*/ 51647 h 111483"/>
                  <a:gd name="connsiteX10" fmla="*/ 408 w 75608"/>
                  <a:gd name="connsiteY10" fmla="*/ 68550 h 111483"/>
                  <a:gd name="connsiteX11" fmla="*/ 5070 w 75608"/>
                  <a:gd name="connsiteY11" fmla="*/ 73426 h 111483"/>
                  <a:gd name="connsiteX12" fmla="*/ 18648 w 75608"/>
                  <a:gd name="connsiteY12" fmla="*/ 94048 h 111483"/>
                  <a:gd name="connsiteX13" fmla="*/ 16767 w 75608"/>
                  <a:gd name="connsiteY13" fmla="*/ 106116 h 111483"/>
                  <a:gd name="connsiteX14" fmla="*/ 31949 w 75608"/>
                  <a:gd name="connsiteY14" fmla="*/ 100730 h 111483"/>
                  <a:gd name="connsiteX15" fmla="*/ 35893 w 75608"/>
                  <a:gd name="connsiteY15" fmla="*/ 86252 h 111483"/>
                  <a:gd name="connsiteX16" fmla="*/ 38355 w 75608"/>
                  <a:gd name="connsiteY16" fmla="*/ 74065 h 111483"/>
                  <a:gd name="connsiteX17" fmla="*/ 56186 w 75608"/>
                  <a:gd name="connsiteY17" fmla="*/ 79027 h 111483"/>
                  <a:gd name="connsiteX18" fmla="*/ 56529 w 75608"/>
                  <a:gd name="connsiteY18" fmla="*/ 87333 h 111483"/>
                  <a:gd name="connsiteX19" fmla="*/ 55981 w 75608"/>
                  <a:gd name="connsiteY19" fmla="*/ 111484 h 11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608" h="111483">
                    <a:moveTo>
                      <a:pt x="55981" y="111484"/>
                    </a:moveTo>
                    <a:cubicBezTo>
                      <a:pt x="71921" y="94320"/>
                      <a:pt x="68592" y="72783"/>
                      <a:pt x="73436" y="53557"/>
                    </a:cubicBezTo>
                    <a:cubicBezTo>
                      <a:pt x="76041" y="43223"/>
                      <a:pt x="62249" y="34926"/>
                      <a:pt x="67792" y="22768"/>
                    </a:cubicBezTo>
                    <a:cubicBezTo>
                      <a:pt x="69588" y="18834"/>
                      <a:pt x="60258" y="10428"/>
                      <a:pt x="73793" y="10895"/>
                    </a:cubicBezTo>
                    <a:cubicBezTo>
                      <a:pt x="77379" y="11019"/>
                      <a:pt x="75017" y="4542"/>
                      <a:pt x="72183" y="2360"/>
                    </a:cubicBezTo>
                    <a:cubicBezTo>
                      <a:pt x="67392" y="-1326"/>
                      <a:pt x="63311" y="-821"/>
                      <a:pt x="59420" y="4770"/>
                    </a:cubicBezTo>
                    <a:cubicBezTo>
                      <a:pt x="50761" y="17210"/>
                      <a:pt x="59339" y="30354"/>
                      <a:pt x="57391" y="43180"/>
                    </a:cubicBezTo>
                    <a:cubicBezTo>
                      <a:pt x="56419" y="49604"/>
                      <a:pt x="66725" y="58015"/>
                      <a:pt x="53519" y="62044"/>
                    </a:cubicBezTo>
                    <a:cubicBezTo>
                      <a:pt x="43108" y="65216"/>
                      <a:pt x="32478" y="68654"/>
                      <a:pt x="23329" y="58901"/>
                    </a:cubicBezTo>
                    <a:cubicBezTo>
                      <a:pt x="20296" y="55667"/>
                      <a:pt x="19662" y="46818"/>
                      <a:pt x="12999" y="51647"/>
                    </a:cubicBezTo>
                    <a:cubicBezTo>
                      <a:pt x="7542" y="55605"/>
                      <a:pt x="3903" y="62444"/>
                      <a:pt x="408" y="68550"/>
                    </a:cubicBezTo>
                    <a:cubicBezTo>
                      <a:pt x="-888" y="70817"/>
                      <a:pt x="969" y="74503"/>
                      <a:pt x="5070" y="73426"/>
                    </a:cubicBezTo>
                    <a:cubicBezTo>
                      <a:pt x="29630" y="66983"/>
                      <a:pt x="21077" y="83366"/>
                      <a:pt x="18648" y="94048"/>
                    </a:cubicBezTo>
                    <a:cubicBezTo>
                      <a:pt x="17705" y="98187"/>
                      <a:pt x="9613" y="101849"/>
                      <a:pt x="16767" y="106116"/>
                    </a:cubicBezTo>
                    <a:cubicBezTo>
                      <a:pt x="22353" y="109450"/>
                      <a:pt x="28211" y="105745"/>
                      <a:pt x="31949" y="100730"/>
                    </a:cubicBezTo>
                    <a:cubicBezTo>
                      <a:pt x="35050" y="96572"/>
                      <a:pt x="36298" y="91672"/>
                      <a:pt x="35893" y="86252"/>
                    </a:cubicBezTo>
                    <a:cubicBezTo>
                      <a:pt x="35583" y="82142"/>
                      <a:pt x="29049" y="76789"/>
                      <a:pt x="38355" y="74065"/>
                    </a:cubicBezTo>
                    <a:cubicBezTo>
                      <a:pt x="45689" y="71917"/>
                      <a:pt x="51328" y="73998"/>
                      <a:pt x="56186" y="79027"/>
                    </a:cubicBezTo>
                    <a:cubicBezTo>
                      <a:pt x="58386" y="81304"/>
                      <a:pt x="60972" y="83132"/>
                      <a:pt x="56529" y="87333"/>
                    </a:cubicBezTo>
                    <a:cubicBezTo>
                      <a:pt x="44851" y="98368"/>
                      <a:pt x="45289" y="98830"/>
                      <a:pt x="55981" y="111484"/>
                    </a:cubicBezTo>
                    <a:close/>
                  </a:path>
                </a:pathLst>
              </a:custGeom>
              <a:solidFill>
                <a:srgbClr val="AACF72"/>
              </a:solidFill>
              <a:ln w="4763" cap="flat">
                <a:noFill/>
                <a:prstDash val="solid"/>
                <a:miter/>
              </a:ln>
            </p:spPr>
            <p:txBody>
              <a:bodyPr rtlCol="0" anchor="ctr"/>
              <a:lstStyle/>
              <a:p>
                <a:endParaRPr lang="en-US"/>
              </a:p>
            </p:txBody>
          </p:sp>
          <p:sp>
            <p:nvSpPr>
              <p:cNvPr id="1535" name="Freeform: Shape 1534">
                <a:extLst>
                  <a:ext uri="{FF2B5EF4-FFF2-40B4-BE49-F238E27FC236}">
                    <a16:creationId xmlns:a16="http://schemas.microsoft.com/office/drawing/2014/main" id="{39A9E7D7-3EE5-6BFB-8583-DF52E9A87798}"/>
                  </a:ext>
                </a:extLst>
              </p:cNvPr>
              <p:cNvSpPr/>
              <p:nvPr/>
            </p:nvSpPr>
            <p:spPr>
              <a:xfrm>
                <a:off x="2462950" y="102517"/>
                <a:ext cx="175645" cy="153767"/>
              </a:xfrm>
              <a:custGeom>
                <a:avLst/>
                <a:gdLst>
                  <a:gd name="connsiteX0" fmla="*/ 88135 w 175645"/>
                  <a:gd name="connsiteY0" fmla="*/ 146795 h 153767"/>
                  <a:gd name="connsiteX1" fmla="*/ 136317 w 175645"/>
                  <a:gd name="connsiteY1" fmla="*/ 106904 h 153767"/>
                  <a:gd name="connsiteX2" fmla="*/ 175646 w 175645"/>
                  <a:gd name="connsiteY2" fmla="*/ 14316 h 153767"/>
                  <a:gd name="connsiteX3" fmla="*/ 166021 w 175645"/>
                  <a:gd name="connsiteY3" fmla="*/ 4639 h 153767"/>
                  <a:gd name="connsiteX4" fmla="*/ 146323 w 175645"/>
                  <a:gd name="connsiteY4" fmla="*/ 4444 h 153767"/>
                  <a:gd name="connsiteX5" fmla="*/ 146328 w 175645"/>
                  <a:gd name="connsiteY5" fmla="*/ 4439 h 153767"/>
                  <a:gd name="connsiteX6" fmla="*/ 110828 w 175645"/>
                  <a:gd name="connsiteY6" fmla="*/ 12073 h 153767"/>
                  <a:gd name="connsiteX7" fmla="*/ 108851 w 175645"/>
                  <a:gd name="connsiteY7" fmla="*/ 8101 h 153767"/>
                  <a:gd name="connsiteX8" fmla="*/ 75233 w 175645"/>
                  <a:gd name="connsiteY8" fmla="*/ 19084 h 153767"/>
                  <a:gd name="connsiteX9" fmla="*/ 86282 w 175645"/>
                  <a:gd name="connsiteY9" fmla="*/ 27746 h 153767"/>
                  <a:gd name="connsiteX10" fmla="*/ 75262 w 175645"/>
                  <a:gd name="connsiteY10" fmla="*/ 35633 h 153767"/>
                  <a:gd name="connsiteX11" fmla="*/ 29370 w 175645"/>
                  <a:gd name="connsiteY11" fmla="*/ 67023 h 153767"/>
                  <a:gd name="connsiteX12" fmla="*/ 9706 w 175645"/>
                  <a:gd name="connsiteY12" fmla="*/ 66247 h 153767"/>
                  <a:gd name="connsiteX13" fmla="*/ 3400 w 175645"/>
                  <a:gd name="connsiteY13" fmla="*/ 73776 h 153767"/>
                  <a:gd name="connsiteX14" fmla="*/ 0 w 175645"/>
                  <a:gd name="connsiteY14" fmla="*/ 89978 h 153767"/>
                  <a:gd name="connsiteX15" fmla="*/ 31313 w 175645"/>
                  <a:gd name="connsiteY15" fmla="*/ 100122 h 153767"/>
                  <a:gd name="connsiteX16" fmla="*/ 43201 w 175645"/>
                  <a:gd name="connsiteY16" fmla="*/ 94288 h 153767"/>
                  <a:gd name="connsiteX17" fmla="*/ 55078 w 175645"/>
                  <a:gd name="connsiteY17" fmla="*/ 60927 h 153767"/>
                  <a:gd name="connsiteX18" fmla="*/ 58183 w 175645"/>
                  <a:gd name="connsiteY18" fmla="*/ 61746 h 153767"/>
                  <a:gd name="connsiteX19" fmla="*/ 43348 w 175645"/>
                  <a:gd name="connsiteY19" fmla="*/ 89940 h 153767"/>
                  <a:gd name="connsiteX20" fmla="*/ 43201 w 175645"/>
                  <a:gd name="connsiteY20" fmla="*/ 94288 h 153767"/>
                  <a:gd name="connsiteX21" fmla="*/ 46449 w 175645"/>
                  <a:gd name="connsiteY21" fmla="*/ 129231 h 153767"/>
                  <a:gd name="connsiteX22" fmla="*/ 46791 w 175645"/>
                  <a:gd name="connsiteY22" fmla="*/ 141613 h 153767"/>
                  <a:gd name="connsiteX23" fmla="*/ 81786 w 175645"/>
                  <a:gd name="connsiteY23" fmla="*/ 141218 h 153767"/>
                  <a:gd name="connsiteX24" fmla="*/ 88135 w 175645"/>
                  <a:gd name="connsiteY24" fmla="*/ 146795 h 15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645" h="153767">
                    <a:moveTo>
                      <a:pt x="88135" y="146795"/>
                    </a:moveTo>
                    <a:cubicBezTo>
                      <a:pt x="112561" y="143613"/>
                      <a:pt x="129159" y="132526"/>
                      <a:pt x="136317" y="106904"/>
                    </a:cubicBezTo>
                    <a:cubicBezTo>
                      <a:pt x="145366" y="74524"/>
                      <a:pt x="158144" y="43310"/>
                      <a:pt x="175646" y="14316"/>
                    </a:cubicBezTo>
                    <a:cubicBezTo>
                      <a:pt x="172436" y="11092"/>
                      <a:pt x="169226" y="7863"/>
                      <a:pt x="166021" y="4639"/>
                    </a:cubicBezTo>
                    <a:cubicBezTo>
                      <a:pt x="159425" y="7782"/>
                      <a:pt x="153005" y="-7063"/>
                      <a:pt x="146323" y="4444"/>
                    </a:cubicBezTo>
                    <a:lnTo>
                      <a:pt x="146328" y="4439"/>
                    </a:lnTo>
                    <a:cubicBezTo>
                      <a:pt x="134688" y="7873"/>
                      <a:pt x="125749" y="23889"/>
                      <a:pt x="110828" y="12073"/>
                    </a:cubicBezTo>
                    <a:cubicBezTo>
                      <a:pt x="110171" y="10749"/>
                      <a:pt x="109514" y="9425"/>
                      <a:pt x="108851" y="8101"/>
                    </a:cubicBezTo>
                    <a:cubicBezTo>
                      <a:pt x="97698" y="11744"/>
                      <a:pt x="86544" y="15388"/>
                      <a:pt x="75233" y="19084"/>
                    </a:cubicBezTo>
                    <a:cubicBezTo>
                      <a:pt x="77824" y="25137"/>
                      <a:pt x="87058" y="19412"/>
                      <a:pt x="86282" y="27746"/>
                    </a:cubicBezTo>
                    <a:cubicBezTo>
                      <a:pt x="85649" y="34524"/>
                      <a:pt x="80691" y="35567"/>
                      <a:pt x="75262" y="35633"/>
                    </a:cubicBezTo>
                    <a:cubicBezTo>
                      <a:pt x="52987" y="35919"/>
                      <a:pt x="38719" y="48163"/>
                      <a:pt x="29370" y="67023"/>
                    </a:cubicBezTo>
                    <a:cubicBezTo>
                      <a:pt x="21826" y="82244"/>
                      <a:pt x="15754" y="79272"/>
                      <a:pt x="9706" y="66247"/>
                    </a:cubicBezTo>
                    <a:cubicBezTo>
                      <a:pt x="6396" y="67747"/>
                      <a:pt x="3419" y="69528"/>
                      <a:pt x="3400" y="73776"/>
                    </a:cubicBezTo>
                    <a:cubicBezTo>
                      <a:pt x="7958" y="79724"/>
                      <a:pt x="1967" y="83773"/>
                      <a:pt x="0" y="89978"/>
                    </a:cubicBezTo>
                    <a:cubicBezTo>
                      <a:pt x="13292" y="86135"/>
                      <a:pt x="25046" y="85801"/>
                      <a:pt x="31313" y="100122"/>
                    </a:cubicBezTo>
                    <a:cubicBezTo>
                      <a:pt x="35276" y="98179"/>
                      <a:pt x="39238" y="96231"/>
                      <a:pt x="43201" y="94288"/>
                    </a:cubicBezTo>
                    <a:cubicBezTo>
                      <a:pt x="38895" y="79224"/>
                      <a:pt x="41338" y="66813"/>
                      <a:pt x="55078" y="60927"/>
                    </a:cubicBezTo>
                    <a:cubicBezTo>
                      <a:pt x="59207" y="57779"/>
                      <a:pt x="58312" y="61708"/>
                      <a:pt x="58183" y="61746"/>
                    </a:cubicBezTo>
                    <a:cubicBezTo>
                      <a:pt x="43924" y="66123"/>
                      <a:pt x="39167" y="75714"/>
                      <a:pt x="43348" y="89940"/>
                    </a:cubicBezTo>
                    <a:cubicBezTo>
                      <a:pt x="43753" y="91326"/>
                      <a:pt x="43510" y="92831"/>
                      <a:pt x="43201" y="94288"/>
                    </a:cubicBezTo>
                    <a:cubicBezTo>
                      <a:pt x="50373" y="105332"/>
                      <a:pt x="60055" y="115881"/>
                      <a:pt x="46449" y="129231"/>
                    </a:cubicBezTo>
                    <a:cubicBezTo>
                      <a:pt x="43434" y="132188"/>
                      <a:pt x="44905" y="137494"/>
                      <a:pt x="46791" y="141613"/>
                    </a:cubicBezTo>
                    <a:cubicBezTo>
                      <a:pt x="58560" y="154053"/>
                      <a:pt x="70218" y="161358"/>
                      <a:pt x="81786" y="141218"/>
                    </a:cubicBezTo>
                    <a:cubicBezTo>
                      <a:pt x="81920" y="140994"/>
                      <a:pt x="84953" y="145985"/>
                      <a:pt x="88135" y="146795"/>
                    </a:cubicBezTo>
                    <a:close/>
                  </a:path>
                </a:pathLst>
              </a:custGeom>
              <a:solidFill>
                <a:srgbClr val="A5CD69"/>
              </a:solidFill>
              <a:ln w="4763" cap="flat">
                <a:noFill/>
                <a:prstDash val="solid"/>
                <a:miter/>
              </a:ln>
            </p:spPr>
            <p:txBody>
              <a:bodyPr rtlCol="0" anchor="ctr"/>
              <a:lstStyle/>
              <a:p>
                <a:endParaRPr lang="en-US"/>
              </a:p>
            </p:txBody>
          </p:sp>
          <p:sp>
            <p:nvSpPr>
              <p:cNvPr id="1536" name="Freeform: Shape 1535">
                <a:extLst>
                  <a:ext uri="{FF2B5EF4-FFF2-40B4-BE49-F238E27FC236}">
                    <a16:creationId xmlns:a16="http://schemas.microsoft.com/office/drawing/2014/main" id="{C423765D-8A26-25CD-606C-9DD2CAACD899}"/>
                  </a:ext>
                </a:extLst>
              </p:cNvPr>
              <p:cNvSpPr/>
              <p:nvPr/>
            </p:nvSpPr>
            <p:spPr>
              <a:xfrm>
                <a:off x="2452158" y="240766"/>
                <a:ext cx="98926" cy="46450"/>
              </a:xfrm>
              <a:custGeom>
                <a:avLst/>
                <a:gdLst>
                  <a:gd name="connsiteX0" fmla="*/ 98927 w 98926"/>
                  <a:gd name="connsiteY0" fmla="*/ 8546 h 46450"/>
                  <a:gd name="connsiteX1" fmla="*/ 91988 w 98926"/>
                  <a:gd name="connsiteY1" fmla="*/ 693 h 46450"/>
                  <a:gd name="connsiteX2" fmla="*/ 63580 w 98926"/>
                  <a:gd name="connsiteY2" fmla="*/ 1931 h 46450"/>
                  <a:gd name="connsiteX3" fmla="*/ 57583 w 98926"/>
                  <a:gd name="connsiteY3" fmla="*/ 3364 h 46450"/>
                  <a:gd name="connsiteX4" fmla="*/ 15488 w 98926"/>
                  <a:gd name="connsiteY4" fmla="*/ 16752 h 46450"/>
                  <a:gd name="connsiteX5" fmla="*/ 9297 w 98926"/>
                  <a:gd name="connsiteY5" fmla="*/ 28529 h 46450"/>
                  <a:gd name="connsiteX6" fmla="*/ 0 w 98926"/>
                  <a:gd name="connsiteY6" fmla="*/ 46451 h 46450"/>
                  <a:gd name="connsiteX7" fmla="*/ 98927 w 98926"/>
                  <a:gd name="connsiteY7" fmla="*/ 8546 h 4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926" h="46450">
                    <a:moveTo>
                      <a:pt x="98927" y="8546"/>
                    </a:moveTo>
                    <a:cubicBezTo>
                      <a:pt x="96812" y="5436"/>
                      <a:pt x="93679" y="-2351"/>
                      <a:pt x="91988" y="693"/>
                    </a:cubicBezTo>
                    <a:cubicBezTo>
                      <a:pt x="82377" y="17971"/>
                      <a:pt x="73476" y="9970"/>
                      <a:pt x="63580" y="1931"/>
                    </a:cubicBezTo>
                    <a:cubicBezTo>
                      <a:pt x="62608" y="1140"/>
                      <a:pt x="59631" y="2826"/>
                      <a:pt x="57583" y="3364"/>
                    </a:cubicBezTo>
                    <a:cubicBezTo>
                      <a:pt x="43567" y="7893"/>
                      <a:pt x="29680" y="12889"/>
                      <a:pt x="15488" y="16752"/>
                    </a:cubicBezTo>
                    <a:cubicBezTo>
                      <a:pt x="8182" y="18738"/>
                      <a:pt x="4886" y="21071"/>
                      <a:pt x="9297" y="28529"/>
                    </a:cubicBezTo>
                    <a:cubicBezTo>
                      <a:pt x="15707" y="39369"/>
                      <a:pt x="6725" y="42350"/>
                      <a:pt x="0" y="46451"/>
                    </a:cubicBezTo>
                    <a:cubicBezTo>
                      <a:pt x="34362" y="37431"/>
                      <a:pt x="65889" y="21019"/>
                      <a:pt x="98927" y="8546"/>
                    </a:cubicBezTo>
                    <a:close/>
                  </a:path>
                </a:pathLst>
              </a:custGeom>
              <a:solidFill>
                <a:srgbClr val="9CC95C"/>
              </a:solidFill>
              <a:ln w="4763" cap="flat">
                <a:noFill/>
                <a:prstDash val="solid"/>
                <a:miter/>
              </a:ln>
            </p:spPr>
            <p:txBody>
              <a:bodyPr rtlCol="0" anchor="ctr"/>
              <a:lstStyle/>
              <a:p>
                <a:endParaRPr lang="en-US"/>
              </a:p>
            </p:txBody>
          </p:sp>
          <p:sp>
            <p:nvSpPr>
              <p:cNvPr id="1537" name="Freeform: Shape 1536">
                <a:extLst>
                  <a:ext uri="{FF2B5EF4-FFF2-40B4-BE49-F238E27FC236}">
                    <a16:creationId xmlns:a16="http://schemas.microsoft.com/office/drawing/2014/main" id="{EF3F33F5-ADE6-CC25-093E-D31AC6714047}"/>
                  </a:ext>
                </a:extLst>
              </p:cNvPr>
              <p:cNvSpPr/>
              <p:nvPr/>
            </p:nvSpPr>
            <p:spPr>
              <a:xfrm>
                <a:off x="2355289" y="289583"/>
                <a:ext cx="37109" cy="42644"/>
              </a:xfrm>
              <a:custGeom>
                <a:avLst/>
                <a:gdLst>
                  <a:gd name="connsiteX0" fmla="*/ 11420 w 37109"/>
                  <a:gd name="connsiteY0" fmla="*/ 4158 h 42644"/>
                  <a:gd name="connsiteX1" fmla="*/ 0 w 37109"/>
                  <a:gd name="connsiteY1" fmla="*/ 20374 h 42644"/>
                  <a:gd name="connsiteX2" fmla="*/ 6682 w 37109"/>
                  <a:gd name="connsiteY2" fmla="*/ 29947 h 42644"/>
                  <a:gd name="connsiteX3" fmla="*/ 6158 w 37109"/>
                  <a:gd name="connsiteY3" fmla="*/ 40496 h 42644"/>
                  <a:gd name="connsiteX4" fmla="*/ 16750 w 37109"/>
                  <a:gd name="connsiteY4" fmla="*/ 38248 h 42644"/>
                  <a:gd name="connsiteX5" fmla="*/ 37109 w 37109"/>
                  <a:gd name="connsiteY5" fmla="*/ 1220 h 42644"/>
                  <a:gd name="connsiteX6" fmla="*/ 11420 w 37109"/>
                  <a:gd name="connsiteY6" fmla="*/ 4158 h 4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09" h="42644">
                    <a:moveTo>
                      <a:pt x="11420" y="4158"/>
                    </a:moveTo>
                    <a:cubicBezTo>
                      <a:pt x="6058" y="8463"/>
                      <a:pt x="1948" y="13659"/>
                      <a:pt x="0" y="20374"/>
                    </a:cubicBezTo>
                    <a:cubicBezTo>
                      <a:pt x="10130" y="18150"/>
                      <a:pt x="15845" y="20403"/>
                      <a:pt x="6682" y="29947"/>
                    </a:cubicBezTo>
                    <a:cubicBezTo>
                      <a:pt x="2129" y="34690"/>
                      <a:pt x="3319" y="37296"/>
                      <a:pt x="6158" y="40496"/>
                    </a:cubicBezTo>
                    <a:cubicBezTo>
                      <a:pt x="10568" y="45463"/>
                      <a:pt x="13249" y="40577"/>
                      <a:pt x="16750" y="38248"/>
                    </a:cubicBezTo>
                    <a:cubicBezTo>
                      <a:pt x="30356" y="29199"/>
                      <a:pt x="33604" y="15064"/>
                      <a:pt x="37109" y="1220"/>
                    </a:cubicBezTo>
                    <a:cubicBezTo>
                      <a:pt x="26613" y="-7062"/>
                      <a:pt x="23779" y="30514"/>
                      <a:pt x="11420" y="4158"/>
                    </a:cubicBezTo>
                    <a:close/>
                  </a:path>
                </a:pathLst>
              </a:custGeom>
              <a:solidFill>
                <a:srgbClr val="B3D481"/>
              </a:solidFill>
              <a:ln w="4763" cap="flat">
                <a:noFill/>
                <a:prstDash val="solid"/>
                <a:miter/>
              </a:ln>
            </p:spPr>
            <p:txBody>
              <a:bodyPr rtlCol="0" anchor="ctr"/>
              <a:lstStyle/>
              <a:p>
                <a:endParaRPr lang="en-US"/>
              </a:p>
            </p:txBody>
          </p:sp>
          <p:sp>
            <p:nvSpPr>
              <p:cNvPr id="1538" name="Freeform: Shape 1537">
                <a:extLst>
                  <a:ext uri="{FF2B5EF4-FFF2-40B4-BE49-F238E27FC236}">
                    <a16:creationId xmlns:a16="http://schemas.microsoft.com/office/drawing/2014/main" id="{2857EA11-069D-164C-C1D2-3C11C51ABA10}"/>
                  </a:ext>
                </a:extLst>
              </p:cNvPr>
              <p:cNvSpPr/>
              <p:nvPr/>
            </p:nvSpPr>
            <p:spPr>
              <a:xfrm>
                <a:off x="2493272" y="202634"/>
                <a:ext cx="11802" cy="27617"/>
              </a:xfrm>
              <a:custGeom>
                <a:avLst/>
                <a:gdLst>
                  <a:gd name="connsiteX0" fmla="*/ 1001 w 11802"/>
                  <a:gd name="connsiteY0" fmla="*/ 0 h 27617"/>
                  <a:gd name="connsiteX1" fmla="*/ 4735 w 11802"/>
                  <a:gd name="connsiteY1" fmla="*/ 27618 h 27617"/>
                  <a:gd name="connsiteX2" fmla="*/ 1001 w 11802"/>
                  <a:gd name="connsiteY2" fmla="*/ 0 h 27617"/>
                </a:gdLst>
                <a:ahLst/>
                <a:cxnLst>
                  <a:cxn ang="0">
                    <a:pos x="connsiteX0" y="connsiteY0"/>
                  </a:cxn>
                  <a:cxn ang="0">
                    <a:pos x="connsiteX1" y="connsiteY1"/>
                  </a:cxn>
                  <a:cxn ang="0">
                    <a:pos x="connsiteX2" y="connsiteY2"/>
                  </a:cxn>
                </a:cxnLst>
                <a:rect l="l" t="t" r="r" b="b"/>
                <a:pathLst>
                  <a:path w="11802" h="27617">
                    <a:moveTo>
                      <a:pt x="1001" y="0"/>
                    </a:moveTo>
                    <a:cubicBezTo>
                      <a:pt x="-1423" y="9701"/>
                      <a:pt x="839" y="18769"/>
                      <a:pt x="4735" y="27618"/>
                    </a:cubicBezTo>
                    <a:cubicBezTo>
                      <a:pt x="18870" y="16335"/>
                      <a:pt x="8707" y="8334"/>
                      <a:pt x="1001" y="0"/>
                    </a:cubicBezTo>
                    <a:close/>
                  </a:path>
                </a:pathLst>
              </a:custGeom>
              <a:solidFill>
                <a:srgbClr val="A5CD69"/>
              </a:solidFill>
              <a:ln w="4763" cap="flat">
                <a:noFill/>
                <a:prstDash val="solid"/>
                <a:miter/>
              </a:ln>
            </p:spPr>
            <p:txBody>
              <a:bodyPr rtlCol="0" anchor="ctr"/>
              <a:lstStyle/>
              <a:p>
                <a:endParaRPr lang="en-US"/>
              </a:p>
            </p:txBody>
          </p:sp>
          <p:sp>
            <p:nvSpPr>
              <p:cNvPr id="1539" name="Freeform: Shape 1538">
                <a:extLst>
                  <a:ext uri="{FF2B5EF4-FFF2-40B4-BE49-F238E27FC236}">
                    <a16:creationId xmlns:a16="http://schemas.microsoft.com/office/drawing/2014/main" id="{9E1B8AEF-9DEB-C152-E428-DEDC0D7FF9C9}"/>
                  </a:ext>
                </a:extLst>
              </p:cNvPr>
              <p:cNvSpPr/>
              <p:nvPr/>
            </p:nvSpPr>
            <p:spPr>
              <a:xfrm>
                <a:off x="2895743" y="340770"/>
                <a:ext cx="82085" cy="127412"/>
              </a:xfrm>
              <a:custGeom>
                <a:avLst/>
                <a:gdLst>
                  <a:gd name="connsiteX0" fmla="*/ 70913 w 82085"/>
                  <a:gd name="connsiteY0" fmla="*/ 125973 h 127412"/>
                  <a:gd name="connsiteX1" fmla="*/ 67298 w 82085"/>
                  <a:gd name="connsiteY1" fmla="*/ 105123 h 127412"/>
                  <a:gd name="connsiteX2" fmla="*/ 63179 w 82085"/>
                  <a:gd name="connsiteY2" fmla="*/ 105633 h 127412"/>
                  <a:gd name="connsiteX3" fmla="*/ 58702 w 82085"/>
                  <a:gd name="connsiteY3" fmla="*/ 53445 h 127412"/>
                  <a:gd name="connsiteX4" fmla="*/ 59626 w 82085"/>
                  <a:gd name="connsiteY4" fmla="*/ 18489 h 127412"/>
                  <a:gd name="connsiteX5" fmla="*/ 44609 w 82085"/>
                  <a:gd name="connsiteY5" fmla="*/ 3201 h 127412"/>
                  <a:gd name="connsiteX6" fmla="*/ 35361 w 82085"/>
                  <a:gd name="connsiteY6" fmla="*/ 3511 h 127412"/>
                  <a:gd name="connsiteX7" fmla="*/ 10948 w 82085"/>
                  <a:gd name="connsiteY7" fmla="*/ 25432 h 127412"/>
                  <a:gd name="connsiteX8" fmla="*/ 4033 w 82085"/>
                  <a:gd name="connsiteY8" fmla="*/ 30471 h 127412"/>
                  <a:gd name="connsiteX9" fmla="*/ 14820 w 82085"/>
                  <a:gd name="connsiteY9" fmla="*/ 89864 h 127412"/>
                  <a:gd name="connsiteX10" fmla="*/ 38047 w 82085"/>
                  <a:gd name="connsiteY10" fmla="*/ 106738 h 127412"/>
                  <a:gd name="connsiteX11" fmla="*/ 53563 w 82085"/>
                  <a:gd name="connsiteY11" fmla="*/ 120363 h 127412"/>
                  <a:gd name="connsiteX12" fmla="*/ 58187 w 82085"/>
                  <a:gd name="connsiteY12" fmla="*/ 123683 h 127412"/>
                  <a:gd name="connsiteX13" fmla="*/ 70913 w 82085"/>
                  <a:gd name="connsiteY13" fmla="*/ 125973 h 127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85" h="127412">
                    <a:moveTo>
                      <a:pt x="70913" y="125973"/>
                    </a:moveTo>
                    <a:cubicBezTo>
                      <a:pt x="78985" y="117406"/>
                      <a:pt x="93077" y="107785"/>
                      <a:pt x="67298" y="105123"/>
                    </a:cubicBezTo>
                    <a:cubicBezTo>
                      <a:pt x="65941" y="104985"/>
                      <a:pt x="64126" y="106180"/>
                      <a:pt x="63179" y="105633"/>
                    </a:cubicBezTo>
                    <a:cubicBezTo>
                      <a:pt x="58306" y="102809"/>
                      <a:pt x="54787" y="57794"/>
                      <a:pt x="58702" y="53445"/>
                    </a:cubicBezTo>
                    <a:cubicBezTo>
                      <a:pt x="68893" y="42125"/>
                      <a:pt x="56949" y="30090"/>
                      <a:pt x="59626" y="18489"/>
                    </a:cubicBezTo>
                    <a:cubicBezTo>
                      <a:pt x="49824" y="18031"/>
                      <a:pt x="47024" y="11654"/>
                      <a:pt x="44609" y="3201"/>
                    </a:cubicBezTo>
                    <a:cubicBezTo>
                      <a:pt x="43186" y="-1776"/>
                      <a:pt x="34265" y="-380"/>
                      <a:pt x="35361" y="3511"/>
                    </a:cubicBezTo>
                    <a:cubicBezTo>
                      <a:pt x="42571" y="29023"/>
                      <a:pt x="27964" y="27771"/>
                      <a:pt x="10948" y="25432"/>
                    </a:cubicBezTo>
                    <a:cubicBezTo>
                      <a:pt x="8910" y="25151"/>
                      <a:pt x="6352" y="28699"/>
                      <a:pt x="4033" y="30471"/>
                    </a:cubicBezTo>
                    <a:cubicBezTo>
                      <a:pt x="-6568" y="52860"/>
                      <a:pt x="6105" y="71000"/>
                      <a:pt x="14820" y="89864"/>
                    </a:cubicBezTo>
                    <a:cubicBezTo>
                      <a:pt x="21573" y="96836"/>
                      <a:pt x="30836" y="100380"/>
                      <a:pt x="38047" y="106738"/>
                    </a:cubicBezTo>
                    <a:cubicBezTo>
                      <a:pt x="43595" y="110838"/>
                      <a:pt x="48224" y="116020"/>
                      <a:pt x="53563" y="120363"/>
                    </a:cubicBezTo>
                    <a:cubicBezTo>
                      <a:pt x="55011" y="121592"/>
                      <a:pt x="56577" y="122673"/>
                      <a:pt x="58187" y="123683"/>
                    </a:cubicBezTo>
                    <a:cubicBezTo>
                      <a:pt x="62216" y="125550"/>
                      <a:pt x="65898" y="129555"/>
                      <a:pt x="70913" y="125973"/>
                    </a:cubicBezTo>
                    <a:close/>
                  </a:path>
                </a:pathLst>
              </a:custGeom>
              <a:solidFill>
                <a:srgbClr val="ACD175"/>
              </a:solidFill>
              <a:ln w="4763" cap="flat">
                <a:noFill/>
                <a:prstDash val="solid"/>
                <a:miter/>
              </a:ln>
            </p:spPr>
            <p:txBody>
              <a:bodyPr rtlCol="0" anchor="ctr"/>
              <a:lstStyle/>
              <a:p>
                <a:endParaRPr lang="en-US"/>
              </a:p>
            </p:txBody>
          </p:sp>
          <p:sp>
            <p:nvSpPr>
              <p:cNvPr id="1540" name="Freeform: Shape 1539">
                <a:extLst>
                  <a:ext uri="{FF2B5EF4-FFF2-40B4-BE49-F238E27FC236}">
                    <a16:creationId xmlns:a16="http://schemas.microsoft.com/office/drawing/2014/main" id="{60798A54-7325-36BA-9CD9-0669A08E8F71}"/>
                  </a:ext>
                </a:extLst>
              </p:cNvPr>
              <p:cNvSpPr/>
              <p:nvPr/>
            </p:nvSpPr>
            <p:spPr>
              <a:xfrm>
                <a:off x="2861942" y="333395"/>
                <a:ext cx="54869" cy="98970"/>
              </a:xfrm>
              <a:custGeom>
                <a:avLst/>
                <a:gdLst>
                  <a:gd name="connsiteX0" fmla="*/ 54869 w 54869"/>
                  <a:gd name="connsiteY0" fmla="*/ 98534 h 98970"/>
                  <a:gd name="connsiteX1" fmla="*/ 37843 w 54869"/>
                  <a:gd name="connsiteY1" fmla="*/ 37846 h 98970"/>
                  <a:gd name="connsiteX2" fmla="*/ 5863 w 54869"/>
                  <a:gd name="connsiteY2" fmla="*/ 174 h 98970"/>
                  <a:gd name="connsiteX3" fmla="*/ 2820 w 54869"/>
                  <a:gd name="connsiteY3" fmla="*/ 23239 h 98970"/>
                  <a:gd name="connsiteX4" fmla="*/ 7916 w 54869"/>
                  <a:gd name="connsiteY4" fmla="*/ 46547 h 98970"/>
                  <a:gd name="connsiteX5" fmla="*/ 22727 w 54869"/>
                  <a:gd name="connsiteY5" fmla="*/ 88709 h 98970"/>
                  <a:gd name="connsiteX6" fmla="*/ 27885 w 54869"/>
                  <a:gd name="connsiteY6" fmla="*/ 74450 h 98970"/>
                  <a:gd name="connsiteX7" fmla="*/ 54869 w 54869"/>
                  <a:gd name="connsiteY7" fmla="*/ 98534 h 9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69" h="98970">
                    <a:moveTo>
                      <a:pt x="54869" y="98534"/>
                    </a:moveTo>
                    <a:cubicBezTo>
                      <a:pt x="43915" y="79784"/>
                      <a:pt x="38605" y="59453"/>
                      <a:pt x="37843" y="37846"/>
                    </a:cubicBezTo>
                    <a:cubicBezTo>
                      <a:pt x="30980" y="22063"/>
                      <a:pt x="34229" y="-2297"/>
                      <a:pt x="5863" y="174"/>
                    </a:cubicBezTo>
                    <a:cubicBezTo>
                      <a:pt x="-4486" y="6570"/>
                      <a:pt x="1806" y="15495"/>
                      <a:pt x="2820" y="23239"/>
                    </a:cubicBezTo>
                    <a:cubicBezTo>
                      <a:pt x="3844" y="31083"/>
                      <a:pt x="6640" y="38674"/>
                      <a:pt x="7916" y="46547"/>
                    </a:cubicBezTo>
                    <a:cubicBezTo>
                      <a:pt x="12245" y="60811"/>
                      <a:pt x="9621" y="77546"/>
                      <a:pt x="22727" y="88709"/>
                    </a:cubicBezTo>
                    <a:cubicBezTo>
                      <a:pt x="33757" y="86190"/>
                      <a:pt x="29947" y="80089"/>
                      <a:pt x="27885" y="74450"/>
                    </a:cubicBezTo>
                    <a:cubicBezTo>
                      <a:pt x="39724" y="77594"/>
                      <a:pt x="34886" y="102549"/>
                      <a:pt x="54869" y="98534"/>
                    </a:cubicBezTo>
                    <a:close/>
                  </a:path>
                </a:pathLst>
              </a:custGeom>
              <a:solidFill>
                <a:srgbClr val="6BA400"/>
              </a:solidFill>
              <a:ln w="4763" cap="flat">
                <a:noFill/>
                <a:prstDash val="solid"/>
                <a:miter/>
              </a:ln>
            </p:spPr>
            <p:txBody>
              <a:bodyPr rtlCol="0" anchor="ctr"/>
              <a:lstStyle/>
              <a:p>
                <a:endParaRPr lang="en-US"/>
              </a:p>
            </p:txBody>
          </p:sp>
          <p:sp>
            <p:nvSpPr>
              <p:cNvPr id="1541" name="Freeform: Shape 1540">
                <a:extLst>
                  <a:ext uri="{FF2B5EF4-FFF2-40B4-BE49-F238E27FC236}">
                    <a16:creationId xmlns:a16="http://schemas.microsoft.com/office/drawing/2014/main" id="{663D0EDC-05AF-E318-DAC3-2B7A3305C111}"/>
                  </a:ext>
                </a:extLst>
              </p:cNvPr>
              <p:cNvSpPr/>
              <p:nvPr/>
            </p:nvSpPr>
            <p:spPr>
              <a:xfrm>
                <a:off x="2843537" y="305866"/>
                <a:ext cx="31395" cy="85874"/>
              </a:xfrm>
              <a:custGeom>
                <a:avLst/>
                <a:gdLst>
                  <a:gd name="connsiteX0" fmla="*/ 31379 w 31395"/>
                  <a:gd name="connsiteY0" fmla="*/ 73152 h 85874"/>
                  <a:gd name="connsiteX1" fmla="*/ 24264 w 31395"/>
                  <a:gd name="connsiteY1" fmla="*/ 27708 h 85874"/>
                  <a:gd name="connsiteX2" fmla="*/ 20406 w 31395"/>
                  <a:gd name="connsiteY2" fmla="*/ 0 h 85874"/>
                  <a:gd name="connsiteX3" fmla="*/ 1946 w 31395"/>
                  <a:gd name="connsiteY3" fmla="*/ 30651 h 85874"/>
                  <a:gd name="connsiteX4" fmla="*/ 12105 w 31395"/>
                  <a:gd name="connsiteY4" fmla="*/ 82744 h 85874"/>
                  <a:gd name="connsiteX5" fmla="*/ 31379 w 31395"/>
                  <a:gd name="connsiteY5" fmla="*/ 73152 h 8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5" h="85874">
                    <a:moveTo>
                      <a:pt x="31379" y="73152"/>
                    </a:moveTo>
                    <a:cubicBezTo>
                      <a:pt x="31874" y="57555"/>
                      <a:pt x="21520" y="43658"/>
                      <a:pt x="24264" y="27708"/>
                    </a:cubicBezTo>
                    <a:cubicBezTo>
                      <a:pt x="9985" y="20279"/>
                      <a:pt x="21263" y="9296"/>
                      <a:pt x="20406" y="0"/>
                    </a:cubicBezTo>
                    <a:cubicBezTo>
                      <a:pt x="2885" y="3372"/>
                      <a:pt x="-3640" y="12716"/>
                      <a:pt x="1946" y="30651"/>
                    </a:cubicBezTo>
                    <a:cubicBezTo>
                      <a:pt x="7209" y="47558"/>
                      <a:pt x="-92" y="67056"/>
                      <a:pt x="12105" y="82744"/>
                    </a:cubicBezTo>
                    <a:cubicBezTo>
                      <a:pt x="23268" y="89064"/>
                      <a:pt x="29655" y="85792"/>
                      <a:pt x="31379" y="73152"/>
                    </a:cubicBezTo>
                    <a:close/>
                  </a:path>
                </a:pathLst>
              </a:custGeom>
              <a:solidFill>
                <a:srgbClr val="AED27A"/>
              </a:solidFill>
              <a:ln w="4763" cap="flat">
                <a:noFill/>
                <a:prstDash val="solid"/>
                <a:miter/>
              </a:ln>
            </p:spPr>
            <p:txBody>
              <a:bodyPr rtlCol="0" anchor="ctr"/>
              <a:lstStyle/>
              <a:p>
                <a:endParaRPr lang="en-US"/>
              </a:p>
            </p:txBody>
          </p:sp>
          <p:sp>
            <p:nvSpPr>
              <p:cNvPr id="1542" name="Freeform: Shape 1541">
                <a:extLst>
                  <a:ext uri="{FF2B5EF4-FFF2-40B4-BE49-F238E27FC236}">
                    <a16:creationId xmlns:a16="http://schemas.microsoft.com/office/drawing/2014/main" id="{C902A20C-24A4-70D1-451F-9703C59296BC}"/>
                  </a:ext>
                </a:extLst>
              </p:cNvPr>
              <p:cNvSpPr/>
              <p:nvPr/>
            </p:nvSpPr>
            <p:spPr>
              <a:xfrm>
                <a:off x="2952239" y="461681"/>
                <a:ext cx="29967" cy="39509"/>
              </a:xfrm>
              <a:custGeom>
                <a:avLst/>
                <a:gdLst>
                  <a:gd name="connsiteX0" fmla="*/ 14417 w 29967"/>
                  <a:gd name="connsiteY0" fmla="*/ 5063 h 39509"/>
                  <a:gd name="connsiteX1" fmla="*/ 3368 w 29967"/>
                  <a:gd name="connsiteY1" fmla="*/ 0 h 39509"/>
                  <a:gd name="connsiteX2" fmla="*/ 44 w 29967"/>
                  <a:gd name="connsiteY2" fmla="*/ 7434 h 39509"/>
                  <a:gd name="connsiteX3" fmla="*/ 11908 w 29967"/>
                  <a:gd name="connsiteY3" fmla="*/ 18655 h 39509"/>
                  <a:gd name="connsiteX4" fmla="*/ 1516 w 29967"/>
                  <a:gd name="connsiteY4" fmla="*/ 25436 h 39509"/>
                  <a:gd name="connsiteX5" fmla="*/ 22638 w 29967"/>
                  <a:gd name="connsiteY5" fmla="*/ 39510 h 39509"/>
                  <a:gd name="connsiteX6" fmla="*/ 29967 w 29967"/>
                  <a:gd name="connsiteY6" fmla="*/ 25965 h 39509"/>
                  <a:gd name="connsiteX7" fmla="*/ 14417 w 29967"/>
                  <a:gd name="connsiteY7" fmla="*/ 5063 h 3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 h="39509">
                    <a:moveTo>
                      <a:pt x="14417" y="5063"/>
                    </a:moveTo>
                    <a:cubicBezTo>
                      <a:pt x="10736" y="3377"/>
                      <a:pt x="7050" y="1686"/>
                      <a:pt x="3368" y="0"/>
                    </a:cubicBezTo>
                    <a:cubicBezTo>
                      <a:pt x="1040" y="1938"/>
                      <a:pt x="321" y="4491"/>
                      <a:pt x="44" y="7434"/>
                    </a:cubicBezTo>
                    <a:cubicBezTo>
                      <a:pt x="-789" y="16354"/>
                      <a:pt x="10431" y="12325"/>
                      <a:pt x="11908" y="18655"/>
                    </a:cubicBezTo>
                    <a:cubicBezTo>
                      <a:pt x="3764" y="13745"/>
                      <a:pt x="1749" y="18226"/>
                      <a:pt x="1516" y="25436"/>
                    </a:cubicBezTo>
                    <a:cubicBezTo>
                      <a:pt x="8555" y="30128"/>
                      <a:pt x="15599" y="34823"/>
                      <a:pt x="22638" y="39510"/>
                    </a:cubicBezTo>
                    <a:cubicBezTo>
                      <a:pt x="29281" y="37267"/>
                      <a:pt x="27638" y="30542"/>
                      <a:pt x="29967" y="25965"/>
                    </a:cubicBezTo>
                    <a:cubicBezTo>
                      <a:pt x="21856" y="21169"/>
                      <a:pt x="19623" y="12011"/>
                      <a:pt x="14417" y="5063"/>
                    </a:cubicBezTo>
                    <a:close/>
                  </a:path>
                </a:pathLst>
              </a:custGeom>
              <a:solidFill>
                <a:srgbClr val="6EA400"/>
              </a:solidFill>
              <a:ln w="4763" cap="flat">
                <a:noFill/>
                <a:prstDash val="solid"/>
                <a:miter/>
              </a:ln>
            </p:spPr>
            <p:txBody>
              <a:bodyPr rtlCol="0" anchor="ctr"/>
              <a:lstStyle/>
              <a:p>
                <a:endParaRPr lang="en-US"/>
              </a:p>
            </p:txBody>
          </p:sp>
          <p:sp>
            <p:nvSpPr>
              <p:cNvPr id="1543" name="Freeform: Shape 1542">
                <a:extLst>
                  <a:ext uri="{FF2B5EF4-FFF2-40B4-BE49-F238E27FC236}">
                    <a16:creationId xmlns:a16="http://schemas.microsoft.com/office/drawing/2014/main" id="{CA5B76D1-9638-6584-B332-94973EE5B1C4}"/>
                  </a:ext>
                </a:extLst>
              </p:cNvPr>
              <p:cNvSpPr/>
              <p:nvPr/>
            </p:nvSpPr>
            <p:spPr>
              <a:xfrm>
                <a:off x="2811284" y="467011"/>
                <a:ext cx="101565" cy="161867"/>
              </a:xfrm>
              <a:custGeom>
                <a:avLst/>
                <a:gdLst>
                  <a:gd name="connsiteX0" fmla="*/ 58303 w 101565"/>
                  <a:gd name="connsiteY0" fmla="*/ 140322 h 161867"/>
                  <a:gd name="connsiteX1" fmla="*/ 78286 w 101565"/>
                  <a:gd name="connsiteY1" fmla="*/ 140460 h 161867"/>
                  <a:gd name="connsiteX2" fmla="*/ 93521 w 101565"/>
                  <a:gd name="connsiteY2" fmla="*/ 112818 h 161867"/>
                  <a:gd name="connsiteX3" fmla="*/ 101565 w 101565"/>
                  <a:gd name="connsiteY3" fmla="*/ 89496 h 161867"/>
                  <a:gd name="connsiteX4" fmla="*/ 98184 w 101565"/>
                  <a:gd name="connsiteY4" fmla="*/ 32994 h 161867"/>
                  <a:gd name="connsiteX5" fmla="*/ 91240 w 101565"/>
                  <a:gd name="connsiteY5" fmla="*/ 6886 h 161867"/>
                  <a:gd name="connsiteX6" fmla="*/ 71199 w 101565"/>
                  <a:gd name="connsiteY6" fmla="*/ 7653 h 161867"/>
                  <a:gd name="connsiteX7" fmla="*/ 54578 w 101565"/>
                  <a:gd name="connsiteY7" fmla="*/ 37547 h 161867"/>
                  <a:gd name="connsiteX8" fmla="*/ 33752 w 101565"/>
                  <a:gd name="connsiteY8" fmla="*/ 69070 h 161867"/>
                  <a:gd name="connsiteX9" fmla="*/ 29308 w 101565"/>
                  <a:gd name="connsiteY9" fmla="*/ 71142 h 161867"/>
                  <a:gd name="connsiteX10" fmla="*/ 0 w 101565"/>
                  <a:gd name="connsiteY10" fmla="*/ 110080 h 161867"/>
                  <a:gd name="connsiteX11" fmla="*/ 152 w 101565"/>
                  <a:gd name="connsiteY11" fmla="*/ 120319 h 161867"/>
                  <a:gd name="connsiteX12" fmla="*/ 4196 w 101565"/>
                  <a:gd name="connsiteY12" fmla="*/ 138750 h 161867"/>
                  <a:gd name="connsiteX13" fmla="*/ 5062 w 101565"/>
                  <a:gd name="connsiteY13" fmla="*/ 141917 h 161867"/>
                  <a:gd name="connsiteX14" fmla="*/ 13711 w 101565"/>
                  <a:gd name="connsiteY14" fmla="*/ 161867 h 161867"/>
                  <a:gd name="connsiteX15" fmla="*/ 21745 w 101565"/>
                  <a:gd name="connsiteY15" fmla="*/ 133783 h 161867"/>
                  <a:gd name="connsiteX16" fmla="*/ 34128 w 101565"/>
                  <a:gd name="connsiteY16" fmla="*/ 145270 h 161867"/>
                  <a:gd name="connsiteX17" fmla="*/ 47677 w 101565"/>
                  <a:gd name="connsiteY17" fmla="*/ 157748 h 161867"/>
                  <a:gd name="connsiteX18" fmla="*/ 45215 w 101565"/>
                  <a:gd name="connsiteY18" fmla="*/ 145446 h 161867"/>
                  <a:gd name="connsiteX19" fmla="*/ 49811 w 101565"/>
                  <a:gd name="connsiteY19" fmla="*/ 126272 h 161867"/>
                  <a:gd name="connsiteX20" fmla="*/ 58303 w 101565"/>
                  <a:gd name="connsiteY20" fmla="*/ 140322 h 16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565" h="161867">
                    <a:moveTo>
                      <a:pt x="58303" y="140322"/>
                    </a:moveTo>
                    <a:cubicBezTo>
                      <a:pt x="64965" y="139945"/>
                      <a:pt x="71594" y="144379"/>
                      <a:pt x="78286" y="140460"/>
                    </a:cubicBezTo>
                    <a:cubicBezTo>
                      <a:pt x="85187" y="132249"/>
                      <a:pt x="83220" y="119152"/>
                      <a:pt x="93521" y="112818"/>
                    </a:cubicBezTo>
                    <a:cubicBezTo>
                      <a:pt x="96202" y="105041"/>
                      <a:pt x="98884" y="97269"/>
                      <a:pt x="101565" y="89496"/>
                    </a:cubicBezTo>
                    <a:cubicBezTo>
                      <a:pt x="100855" y="70637"/>
                      <a:pt x="100703" y="51749"/>
                      <a:pt x="98184" y="32994"/>
                    </a:cubicBezTo>
                    <a:cubicBezTo>
                      <a:pt x="96703" y="24074"/>
                      <a:pt x="95969" y="14944"/>
                      <a:pt x="91240" y="6886"/>
                    </a:cubicBezTo>
                    <a:cubicBezTo>
                      <a:pt x="84201" y="-2496"/>
                      <a:pt x="76814" y="-2339"/>
                      <a:pt x="71199" y="7653"/>
                    </a:cubicBezTo>
                    <a:cubicBezTo>
                      <a:pt x="65618" y="17587"/>
                      <a:pt x="58536" y="26727"/>
                      <a:pt x="54578" y="37547"/>
                    </a:cubicBezTo>
                    <a:cubicBezTo>
                      <a:pt x="49954" y="49572"/>
                      <a:pt x="45858" y="61959"/>
                      <a:pt x="33752" y="69070"/>
                    </a:cubicBezTo>
                    <a:cubicBezTo>
                      <a:pt x="32271" y="69760"/>
                      <a:pt x="30789" y="70451"/>
                      <a:pt x="29308" y="71142"/>
                    </a:cubicBezTo>
                    <a:cubicBezTo>
                      <a:pt x="26956" y="89706"/>
                      <a:pt x="12954" y="99502"/>
                      <a:pt x="0" y="110080"/>
                    </a:cubicBezTo>
                    <a:cubicBezTo>
                      <a:pt x="52" y="113495"/>
                      <a:pt x="100" y="116904"/>
                      <a:pt x="152" y="120319"/>
                    </a:cubicBezTo>
                    <a:cubicBezTo>
                      <a:pt x="2495" y="126244"/>
                      <a:pt x="6272" y="131854"/>
                      <a:pt x="4196" y="138750"/>
                    </a:cubicBezTo>
                    <a:cubicBezTo>
                      <a:pt x="4919" y="139693"/>
                      <a:pt x="5205" y="140746"/>
                      <a:pt x="5062" y="141917"/>
                    </a:cubicBezTo>
                    <a:cubicBezTo>
                      <a:pt x="7949" y="148566"/>
                      <a:pt x="10830" y="155214"/>
                      <a:pt x="13711" y="161867"/>
                    </a:cubicBezTo>
                    <a:cubicBezTo>
                      <a:pt x="31675" y="157133"/>
                      <a:pt x="18064" y="143474"/>
                      <a:pt x="21745" y="133783"/>
                    </a:cubicBezTo>
                    <a:cubicBezTo>
                      <a:pt x="29332" y="133697"/>
                      <a:pt x="36609" y="131963"/>
                      <a:pt x="34128" y="145270"/>
                    </a:cubicBezTo>
                    <a:cubicBezTo>
                      <a:pt x="32575" y="153585"/>
                      <a:pt x="40910" y="160681"/>
                      <a:pt x="47677" y="157748"/>
                    </a:cubicBezTo>
                    <a:cubicBezTo>
                      <a:pt x="57302" y="153576"/>
                      <a:pt x="44458" y="148423"/>
                      <a:pt x="45215" y="145446"/>
                    </a:cubicBezTo>
                    <a:cubicBezTo>
                      <a:pt x="46863" y="138960"/>
                      <a:pt x="40838" y="128620"/>
                      <a:pt x="49811" y="126272"/>
                    </a:cubicBezTo>
                    <a:cubicBezTo>
                      <a:pt x="63465" y="122696"/>
                      <a:pt x="52740" y="137083"/>
                      <a:pt x="58303" y="140322"/>
                    </a:cubicBezTo>
                    <a:close/>
                  </a:path>
                </a:pathLst>
              </a:custGeom>
              <a:solidFill>
                <a:srgbClr val="A9CE71"/>
              </a:solidFill>
              <a:ln w="4763" cap="flat">
                <a:noFill/>
                <a:prstDash val="solid"/>
                <a:miter/>
              </a:ln>
            </p:spPr>
            <p:txBody>
              <a:bodyPr rtlCol="0" anchor="ctr"/>
              <a:lstStyle/>
              <a:p>
                <a:endParaRPr lang="en-US"/>
              </a:p>
            </p:txBody>
          </p:sp>
          <p:sp>
            <p:nvSpPr>
              <p:cNvPr id="1544" name="Freeform: Shape 1543">
                <a:extLst>
                  <a:ext uri="{FF2B5EF4-FFF2-40B4-BE49-F238E27FC236}">
                    <a16:creationId xmlns:a16="http://schemas.microsoft.com/office/drawing/2014/main" id="{A484469C-C2B7-AAB5-2D23-B3644324F7B1}"/>
                  </a:ext>
                </a:extLst>
              </p:cNvPr>
              <p:cNvSpPr/>
              <p:nvPr/>
            </p:nvSpPr>
            <p:spPr>
              <a:xfrm>
                <a:off x="2852361" y="379018"/>
                <a:ext cx="34556" cy="102165"/>
              </a:xfrm>
              <a:custGeom>
                <a:avLst/>
                <a:gdLst>
                  <a:gd name="connsiteX0" fmla="*/ 22555 w 34556"/>
                  <a:gd name="connsiteY0" fmla="*/ 0 h 102165"/>
                  <a:gd name="connsiteX1" fmla="*/ 3277 w 34556"/>
                  <a:gd name="connsiteY1" fmla="*/ 9592 h 102165"/>
                  <a:gd name="connsiteX2" fmla="*/ 4991 w 34556"/>
                  <a:gd name="connsiteY2" fmla="*/ 23355 h 102165"/>
                  <a:gd name="connsiteX3" fmla="*/ 2176 w 34556"/>
                  <a:gd name="connsiteY3" fmla="*/ 73890 h 102165"/>
                  <a:gd name="connsiteX4" fmla="*/ 13540 w 34556"/>
                  <a:gd name="connsiteY4" fmla="*/ 101770 h 102165"/>
                  <a:gd name="connsiteX5" fmla="*/ 16569 w 34556"/>
                  <a:gd name="connsiteY5" fmla="*/ 102165 h 102165"/>
                  <a:gd name="connsiteX6" fmla="*/ 31309 w 34556"/>
                  <a:gd name="connsiteY6" fmla="*/ 63556 h 102165"/>
                  <a:gd name="connsiteX7" fmla="*/ 33538 w 34556"/>
                  <a:gd name="connsiteY7" fmla="*/ 43482 h 102165"/>
                  <a:gd name="connsiteX8" fmla="*/ 22555 w 34556"/>
                  <a:gd name="connsiteY8" fmla="*/ 0 h 10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56" h="102165">
                    <a:moveTo>
                      <a:pt x="22555" y="0"/>
                    </a:moveTo>
                    <a:cubicBezTo>
                      <a:pt x="18383" y="7734"/>
                      <a:pt x="11797" y="10611"/>
                      <a:pt x="3277" y="9592"/>
                    </a:cubicBezTo>
                    <a:cubicBezTo>
                      <a:pt x="5205" y="14011"/>
                      <a:pt x="8173" y="18298"/>
                      <a:pt x="4991" y="23355"/>
                    </a:cubicBezTo>
                    <a:cubicBezTo>
                      <a:pt x="852" y="34771"/>
                      <a:pt x="7987" y="62960"/>
                      <a:pt x="2176" y="73890"/>
                    </a:cubicBezTo>
                    <a:cubicBezTo>
                      <a:pt x="-8020" y="93083"/>
                      <a:pt x="21355" y="88821"/>
                      <a:pt x="13540" y="101770"/>
                    </a:cubicBezTo>
                    <a:cubicBezTo>
                      <a:pt x="14550" y="101898"/>
                      <a:pt x="15554" y="102027"/>
                      <a:pt x="16569" y="102165"/>
                    </a:cubicBezTo>
                    <a:cubicBezTo>
                      <a:pt x="29123" y="92197"/>
                      <a:pt x="27303" y="76772"/>
                      <a:pt x="31309" y="63556"/>
                    </a:cubicBezTo>
                    <a:cubicBezTo>
                      <a:pt x="32547" y="56926"/>
                      <a:pt x="36362" y="50563"/>
                      <a:pt x="33538" y="43482"/>
                    </a:cubicBezTo>
                    <a:cubicBezTo>
                      <a:pt x="29880" y="28980"/>
                      <a:pt x="26222" y="14492"/>
                      <a:pt x="22555" y="0"/>
                    </a:cubicBezTo>
                    <a:close/>
                  </a:path>
                </a:pathLst>
              </a:custGeom>
              <a:solidFill>
                <a:srgbClr val="A6CD6C"/>
              </a:solidFill>
              <a:ln w="4763" cap="flat">
                <a:noFill/>
                <a:prstDash val="solid"/>
                <a:miter/>
              </a:ln>
            </p:spPr>
            <p:txBody>
              <a:bodyPr rtlCol="0" anchor="ctr"/>
              <a:lstStyle/>
              <a:p>
                <a:endParaRPr lang="en-US"/>
              </a:p>
            </p:txBody>
          </p:sp>
          <p:sp>
            <p:nvSpPr>
              <p:cNvPr id="1545" name="Freeform: Shape 1544">
                <a:extLst>
                  <a:ext uri="{FF2B5EF4-FFF2-40B4-BE49-F238E27FC236}">
                    <a16:creationId xmlns:a16="http://schemas.microsoft.com/office/drawing/2014/main" id="{B1FE71D8-F230-1201-8711-407CA2D89121}"/>
                  </a:ext>
                </a:extLst>
              </p:cNvPr>
              <p:cNvSpPr/>
              <p:nvPr/>
            </p:nvSpPr>
            <p:spPr>
              <a:xfrm>
                <a:off x="2845562" y="480783"/>
                <a:ext cx="23131" cy="43834"/>
              </a:xfrm>
              <a:custGeom>
                <a:avLst/>
                <a:gdLst>
                  <a:gd name="connsiteX0" fmla="*/ 20344 w 23131"/>
                  <a:gd name="connsiteY0" fmla="*/ 0 h 43834"/>
                  <a:gd name="connsiteX1" fmla="*/ 3365 w 23131"/>
                  <a:gd name="connsiteY1" fmla="*/ 43834 h 43834"/>
                  <a:gd name="connsiteX2" fmla="*/ 17434 w 23131"/>
                  <a:gd name="connsiteY2" fmla="*/ 28985 h 43834"/>
                  <a:gd name="connsiteX3" fmla="*/ 20977 w 23131"/>
                  <a:gd name="connsiteY3" fmla="*/ 410 h 43834"/>
                  <a:gd name="connsiteX4" fmla="*/ 20344 w 23131"/>
                  <a:gd name="connsiteY4" fmla="*/ 0 h 43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1" h="43834">
                    <a:moveTo>
                      <a:pt x="20344" y="0"/>
                    </a:moveTo>
                    <a:cubicBezTo>
                      <a:pt x="1203" y="9392"/>
                      <a:pt x="-4369" y="24036"/>
                      <a:pt x="3365" y="43834"/>
                    </a:cubicBezTo>
                    <a:cubicBezTo>
                      <a:pt x="11433" y="42077"/>
                      <a:pt x="13386" y="34552"/>
                      <a:pt x="17434" y="28985"/>
                    </a:cubicBezTo>
                    <a:cubicBezTo>
                      <a:pt x="19534" y="19583"/>
                      <a:pt x="26663" y="10782"/>
                      <a:pt x="20977" y="410"/>
                    </a:cubicBezTo>
                    <a:lnTo>
                      <a:pt x="20344" y="0"/>
                    </a:lnTo>
                    <a:close/>
                  </a:path>
                </a:pathLst>
              </a:custGeom>
              <a:solidFill>
                <a:srgbClr val="A2CC61"/>
              </a:solidFill>
              <a:ln w="4763" cap="flat">
                <a:noFill/>
                <a:prstDash val="solid"/>
                <a:miter/>
              </a:ln>
            </p:spPr>
            <p:txBody>
              <a:bodyPr rtlCol="0" anchor="ctr"/>
              <a:lstStyle/>
              <a:p>
                <a:endParaRPr lang="en-US"/>
              </a:p>
            </p:txBody>
          </p:sp>
          <p:sp>
            <p:nvSpPr>
              <p:cNvPr id="1546" name="Freeform: Shape 1545">
                <a:extLst>
                  <a:ext uri="{FF2B5EF4-FFF2-40B4-BE49-F238E27FC236}">
                    <a16:creationId xmlns:a16="http://schemas.microsoft.com/office/drawing/2014/main" id="{D5A07FAC-34DF-36B5-06D9-855A30EB5732}"/>
                  </a:ext>
                </a:extLst>
              </p:cNvPr>
              <p:cNvSpPr/>
              <p:nvPr/>
            </p:nvSpPr>
            <p:spPr>
              <a:xfrm>
                <a:off x="2845031" y="507560"/>
                <a:ext cx="24593" cy="28574"/>
              </a:xfrm>
              <a:custGeom>
                <a:avLst/>
                <a:gdLst>
                  <a:gd name="connsiteX0" fmla="*/ 15030 w 24593"/>
                  <a:gd name="connsiteY0" fmla="*/ 1056 h 28574"/>
                  <a:gd name="connsiteX1" fmla="*/ 3896 w 24593"/>
                  <a:gd name="connsiteY1" fmla="*/ 17058 h 28574"/>
                  <a:gd name="connsiteX2" fmla="*/ 0 w 24593"/>
                  <a:gd name="connsiteY2" fmla="*/ 28526 h 28574"/>
                  <a:gd name="connsiteX3" fmla="*/ 24594 w 24593"/>
                  <a:gd name="connsiteY3" fmla="*/ 1332 h 28574"/>
                  <a:gd name="connsiteX4" fmla="*/ 15030 w 24593"/>
                  <a:gd name="connsiteY4" fmla="*/ 1056 h 2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 h="28574">
                    <a:moveTo>
                      <a:pt x="15030" y="1056"/>
                    </a:moveTo>
                    <a:cubicBezTo>
                      <a:pt x="8358" y="4328"/>
                      <a:pt x="7729" y="11805"/>
                      <a:pt x="3896" y="17058"/>
                    </a:cubicBezTo>
                    <a:cubicBezTo>
                      <a:pt x="2595" y="20882"/>
                      <a:pt x="1295" y="24702"/>
                      <a:pt x="0" y="28526"/>
                    </a:cubicBezTo>
                    <a:cubicBezTo>
                      <a:pt x="19445" y="29626"/>
                      <a:pt x="17797" y="11662"/>
                      <a:pt x="24594" y="1332"/>
                    </a:cubicBezTo>
                    <a:cubicBezTo>
                      <a:pt x="21450" y="-454"/>
                      <a:pt x="18259" y="-340"/>
                      <a:pt x="15030" y="1056"/>
                    </a:cubicBezTo>
                    <a:close/>
                  </a:path>
                </a:pathLst>
              </a:custGeom>
              <a:solidFill>
                <a:srgbClr val="82B02D"/>
              </a:solidFill>
              <a:ln w="4763" cap="flat">
                <a:noFill/>
                <a:prstDash val="solid"/>
                <a:miter/>
              </a:ln>
            </p:spPr>
            <p:txBody>
              <a:bodyPr rtlCol="0" anchor="ctr"/>
              <a:lstStyle/>
              <a:p>
                <a:endParaRPr lang="en-US"/>
              </a:p>
            </p:txBody>
          </p:sp>
          <p:sp>
            <p:nvSpPr>
              <p:cNvPr id="1547" name="Freeform: Shape 1546">
                <a:extLst>
                  <a:ext uri="{FF2B5EF4-FFF2-40B4-BE49-F238E27FC236}">
                    <a16:creationId xmlns:a16="http://schemas.microsoft.com/office/drawing/2014/main" id="{1626581F-2BB4-0876-9952-98AD2A53B033}"/>
                  </a:ext>
                </a:extLst>
              </p:cNvPr>
              <p:cNvSpPr/>
              <p:nvPr/>
            </p:nvSpPr>
            <p:spPr>
              <a:xfrm>
                <a:off x="2806584" y="509868"/>
                <a:ext cx="17702" cy="37933"/>
              </a:xfrm>
              <a:custGeom>
                <a:avLst/>
                <a:gdLst>
                  <a:gd name="connsiteX0" fmla="*/ 0 w 17702"/>
                  <a:gd name="connsiteY0" fmla="*/ 0 h 37933"/>
                  <a:gd name="connsiteX1" fmla="*/ 3057 w 17702"/>
                  <a:gd name="connsiteY1" fmla="*/ 37933 h 37933"/>
                  <a:gd name="connsiteX2" fmla="*/ 17702 w 17702"/>
                  <a:gd name="connsiteY2" fmla="*/ 12235 h 37933"/>
                  <a:gd name="connsiteX3" fmla="*/ 0 w 17702"/>
                  <a:gd name="connsiteY3" fmla="*/ 0 h 37933"/>
                </a:gdLst>
                <a:ahLst/>
                <a:cxnLst>
                  <a:cxn ang="0">
                    <a:pos x="connsiteX0" y="connsiteY0"/>
                  </a:cxn>
                  <a:cxn ang="0">
                    <a:pos x="connsiteX1" y="connsiteY1"/>
                  </a:cxn>
                  <a:cxn ang="0">
                    <a:pos x="connsiteX2" y="connsiteY2"/>
                  </a:cxn>
                  <a:cxn ang="0">
                    <a:pos x="connsiteX3" y="connsiteY3"/>
                  </a:cxn>
                </a:cxnLst>
                <a:rect l="l" t="t" r="r" b="b"/>
                <a:pathLst>
                  <a:path w="17702" h="37933">
                    <a:moveTo>
                      <a:pt x="0" y="0"/>
                    </a:moveTo>
                    <a:cubicBezTo>
                      <a:pt x="1024" y="12644"/>
                      <a:pt x="2043" y="25289"/>
                      <a:pt x="3057" y="37933"/>
                    </a:cubicBezTo>
                    <a:cubicBezTo>
                      <a:pt x="16078" y="33133"/>
                      <a:pt x="448" y="14149"/>
                      <a:pt x="17702" y="12235"/>
                    </a:cubicBezTo>
                    <a:cubicBezTo>
                      <a:pt x="13363" y="3577"/>
                      <a:pt x="2381" y="8334"/>
                      <a:pt x="0" y="0"/>
                    </a:cubicBezTo>
                    <a:close/>
                  </a:path>
                </a:pathLst>
              </a:custGeom>
              <a:solidFill>
                <a:srgbClr val="BAD88D"/>
              </a:solidFill>
              <a:ln w="4763" cap="flat">
                <a:noFill/>
                <a:prstDash val="solid"/>
                <a:miter/>
              </a:ln>
            </p:spPr>
            <p:txBody>
              <a:bodyPr rtlCol="0" anchor="ctr"/>
              <a:lstStyle/>
              <a:p>
                <a:endParaRPr lang="en-US"/>
              </a:p>
            </p:txBody>
          </p:sp>
          <p:sp>
            <p:nvSpPr>
              <p:cNvPr id="1548" name="Freeform: Shape 1547">
                <a:extLst>
                  <a:ext uri="{FF2B5EF4-FFF2-40B4-BE49-F238E27FC236}">
                    <a16:creationId xmlns:a16="http://schemas.microsoft.com/office/drawing/2014/main" id="{B3F0E2C9-54B4-6777-B8E4-E2A355180D0B}"/>
                  </a:ext>
                </a:extLst>
              </p:cNvPr>
              <p:cNvSpPr/>
              <p:nvPr/>
            </p:nvSpPr>
            <p:spPr>
              <a:xfrm>
                <a:off x="2533931" y="280939"/>
                <a:ext cx="130063" cy="176520"/>
              </a:xfrm>
              <a:custGeom>
                <a:avLst/>
                <a:gdLst>
                  <a:gd name="connsiteX0" fmla="*/ 130064 w 130063"/>
                  <a:gd name="connsiteY0" fmla="*/ 167078 h 176520"/>
                  <a:gd name="connsiteX1" fmla="*/ 66699 w 130063"/>
                  <a:gd name="connsiteY1" fmla="*/ 0 h 176520"/>
                  <a:gd name="connsiteX2" fmla="*/ 0 w 130063"/>
                  <a:gd name="connsiteY2" fmla="*/ 152510 h 176520"/>
                  <a:gd name="connsiteX3" fmla="*/ 24027 w 130063"/>
                  <a:gd name="connsiteY3" fmla="*/ 167340 h 176520"/>
                  <a:gd name="connsiteX4" fmla="*/ 25508 w 130063"/>
                  <a:gd name="connsiteY4" fmla="*/ 161325 h 176520"/>
                  <a:gd name="connsiteX5" fmla="*/ 24798 w 130063"/>
                  <a:gd name="connsiteY5" fmla="*/ 167469 h 176520"/>
                  <a:gd name="connsiteX6" fmla="*/ 38324 w 130063"/>
                  <a:gd name="connsiteY6" fmla="*/ 167816 h 176520"/>
                  <a:gd name="connsiteX7" fmla="*/ 72871 w 130063"/>
                  <a:gd name="connsiteY7" fmla="*/ 135331 h 176520"/>
                  <a:gd name="connsiteX8" fmla="*/ 84177 w 130063"/>
                  <a:gd name="connsiteY8" fmla="*/ 129350 h 176520"/>
                  <a:gd name="connsiteX9" fmla="*/ 100384 w 130063"/>
                  <a:gd name="connsiteY9" fmla="*/ 127325 h 176520"/>
                  <a:gd name="connsiteX10" fmla="*/ 106875 w 130063"/>
                  <a:gd name="connsiteY10" fmla="*/ 140375 h 176520"/>
                  <a:gd name="connsiteX11" fmla="*/ 114343 w 130063"/>
                  <a:gd name="connsiteY11" fmla="*/ 145509 h 176520"/>
                  <a:gd name="connsiteX12" fmla="*/ 130064 w 130063"/>
                  <a:gd name="connsiteY12" fmla="*/ 167078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063" h="176520">
                    <a:moveTo>
                      <a:pt x="130064" y="167078"/>
                    </a:moveTo>
                    <a:cubicBezTo>
                      <a:pt x="109571" y="113047"/>
                      <a:pt x="89082" y="59017"/>
                      <a:pt x="66699" y="0"/>
                    </a:cubicBezTo>
                    <a:cubicBezTo>
                      <a:pt x="40057" y="51954"/>
                      <a:pt x="21779" y="103041"/>
                      <a:pt x="0" y="152510"/>
                    </a:cubicBezTo>
                    <a:cubicBezTo>
                      <a:pt x="6663" y="159634"/>
                      <a:pt x="10363" y="171564"/>
                      <a:pt x="24027" y="167340"/>
                    </a:cubicBezTo>
                    <a:cubicBezTo>
                      <a:pt x="26208" y="165764"/>
                      <a:pt x="24074" y="163101"/>
                      <a:pt x="25508" y="161325"/>
                    </a:cubicBezTo>
                    <a:cubicBezTo>
                      <a:pt x="25446" y="163359"/>
                      <a:pt x="25522" y="165411"/>
                      <a:pt x="24798" y="167469"/>
                    </a:cubicBezTo>
                    <a:cubicBezTo>
                      <a:pt x="29456" y="179975"/>
                      <a:pt x="39010" y="178980"/>
                      <a:pt x="38324" y="167816"/>
                    </a:cubicBezTo>
                    <a:cubicBezTo>
                      <a:pt x="36638" y="140475"/>
                      <a:pt x="53383" y="137655"/>
                      <a:pt x="72871" y="135331"/>
                    </a:cubicBezTo>
                    <a:cubicBezTo>
                      <a:pt x="77238" y="134812"/>
                      <a:pt x="81081" y="132583"/>
                      <a:pt x="84177" y="129350"/>
                    </a:cubicBezTo>
                    <a:cubicBezTo>
                      <a:pt x="88401" y="119396"/>
                      <a:pt x="96160" y="137270"/>
                      <a:pt x="100384" y="127325"/>
                    </a:cubicBezTo>
                    <a:cubicBezTo>
                      <a:pt x="104251" y="130816"/>
                      <a:pt x="103261" y="136736"/>
                      <a:pt x="106875" y="140375"/>
                    </a:cubicBezTo>
                    <a:cubicBezTo>
                      <a:pt x="108795" y="142923"/>
                      <a:pt x="111414" y="144437"/>
                      <a:pt x="114343" y="145509"/>
                    </a:cubicBezTo>
                    <a:cubicBezTo>
                      <a:pt x="117700" y="154067"/>
                      <a:pt x="104932" y="174379"/>
                      <a:pt x="130064" y="167078"/>
                    </a:cubicBezTo>
                    <a:close/>
                  </a:path>
                </a:pathLst>
              </a:custGeom>
              <a:solidFill>
                <a:srgbClr val="A1CB62"/>
              </a:solidFill>
              <a:ln w="4763" cap="flat">
                <a:noFill/>
                <a:prstDash val="solid"/>
                <a:miter/>
              </a:ln>
            </p:spPr>
            <p:txBody>
              <a:bodyPr rtlCol="0" anchor="ctr"/>
              <a:lstStyle/>
              <a:p>
                <a:endParaRPr lang="en-US"/>
              </a:p>
            </p:txBody>
          </p:sp>
          <p:sp>
            <p:nvSpPr>
              <p:cNvPr id="1549" name="Freeform: Shape 1548">
                <a:extLst>
                  <a:ext uri="{FF2B5EF4-FFF2-40B4-BE49-F238E27FC236}">
                    <a16:creationId xmlns:a16="http://schemas.microsoft.com/office/drawing/2014/main" id="{360222C5-B919-3441-F6FF-C8D26F7CE79F}"/>
                  </a:ext>
                </a:extLst>
              </p:cNvPr>
              <p:cNvSpPr/>
              <p:nvPr/>
            </p:nvSpPr>
            <p:spPr>
              <a:xfrm>
                <a:off x="2524317" y="406488"/>
                <a:ext cx="104444" cy="180470"/>
              </a:xfrm>
              <a:custGeom>
                <a:avLst/>
                <a:gdLst>
                  <a:gd name="connsiteX0" fmla="*/ 94543 w 104444"/>
                  <a:gd name="connsiteY0" fmla="*/ 0 h 180470"/>
                  <a:gd name="connsiteX1" fmla="*/ 76322 w 104444"/>
                  <a:gd name="connsiteY1" fmla="*/ 5944 h 180470"/>
                  <a:gd name="connsiteX2" fmla="*/ 44713 w 104444"/>
                  <a:gd name="connsiteY2" fmla="*/ 37481 h 180470"/>
                  <a:gd name="connsiteX3" fmla="*/ 39717 w 104444"/>
                  <a:gd name="connsiteY3" fmla="*/ 45910 h 180470"/>
                  <a:gd name="connsiteX4" fmla="*/ 35164 w 104444"/>
                  <a:gd name="connsiteY4" fmla="*/ 38967 h 180470"/>
                  <a:gd name="connsiteX5" fmla="*/ 35150 w 104444"/>
                  <a:gd name="connsiteY5" fmla="*/ 38962 h 180470"/>
                  <a:gd name="connsiteX6" fmla="*/ 9614 w 104444"/>
                  <a:gd name="connsiteY6" fmla="*/ 26956 h 180470"/>
                  <a:gd name="connsiteX7" fmla="*/ 3475 w 104444"/>
                  <a:gd name="connsiteY7" fmla="*/ 83410 h 180470"/>
                  <a:gd name="connsiteX8" fmla="*/ 26635 w 104444"/>
                  <a:gd name="connsiteY8" fmla="*/ 180470 h 180470"/>
                  <a:gd name="connsiteX9" fmla="*/ 28168 w 104444"/>
                  <a:gd name="connsiteY9" fmla="*/ 152800 h 180470"/>
                  <a:gd name="connsiteX10" fmla="*/ 28354 w 104444"/>
                  <a:gd name="connsiteY10" fmla="*/ 124177 h 180470"/>
                  <a:gd name="connsiteX11" fmla="*/ 27587 w 104444"/>
                  <a:gd name="connsiteY11" fmla="*/ 84706 h 180470"/>
                  <a:gd name="connsiteX12" fmla="*/ 39141 w 104444"/>
                  <a:gd name="connsiteY12" fmla="*/ 97350 h 180470"/>
                  <a:gd name="connsiteX13" fmla="*/ 61006 w 104444"/>
                  <a:gd name="connsiteY13" fmla="*/ 105056 h 180470"/>
                  <a:gd name="connsiteX14" fmla="*/ 85256 w 104444"/>
                  <a:gd name="connsiteY14" fmla="*/ 106509 h 180470"/>
                  <a:gd name="connsiteX15" fmla="*/ 83594 w 104444"/>
                  <a:gd name="connsiteY15" fmla="*/ 116462 h 180470"/>
                  <a:gd name="connsiteX16" fmla="*/ 79265 w 104444"/>
                  <a:gd name="connsiteY16" fmla="*/ 131521 h 180470"/>
                  <a:gd name="connsiteX17" fmla="*/ 93638 w 104444"/>
                  <a:gd name="connsiteY17" fmla="*/ 128059 h 180470"/>
                  <a:gd name="connsiteX18" fmla="*/ 101563 w 104444"/>
                  <a:gd name="connsiteY18" fmla="*/ 114310 h 180470"/>
                  <a:gd name="connsiteX19" fmla="*/ 101634 w 104444"/>
                  <a:gd name="connsiteY19" fmla="*/ 97465 h 180470"/>
                  <a:gd name="connsiteX20" fmla="*/ 88181 w 104444"/>
                  <a:gd name="connsiteY20" fmla="*/ 89273 h 180470"/>
                  <a:gd name="connsiteX21" fmla="*/ 104444 w 104444"/>
                  <a:gd name="connsiteY21" fmla="*/ 66761 h 180470"/>
                  <a:gd name="connsiteX22" fmla="*/ 80327 w 104444"/>
                  <a:gd name="connsiteY22" fmla="*/ 60960 h 180470"/>
                  <a:gd name="connsiteX23" fmla="*/ 75193 w 104444"/>
                  <a:gd name="connsiteY23" fmla="*/ 59303 h 180470"/>
                  <a:gd name="connsiteX24" fmla="*/ 78379 w 104444"/>
                  <a:gd name="connsiteY24" fmla="*/ 57021 h 180470"/>
                  <a:gd name="connsiteX25" fmla="*/ 78441 w 104444"/>
                  <a:gd name="connsiteY25" fmla="*/ 47163 h 180470"/>
                  <a:gd name="connsiteX26" fmla="*/ 74307 w 104444"/>
                  <a:gd name="connsiteY26" fmla="*/ 25203 h 180470"/>
                  <a:gd name="connsiteX27" fmla="*/ 74593 w 104444"/>
                  <a:gd name="connsiteY27" fmla="*/ 39276 h 180470"/>
                  <a:gd name="connsiteX28" fmla="*/ 94348 w 104444"/>
                  <a:gd name="connsiteY28" fmla="*/ 29556 h 180470"/>
                  <a:gd name="connsiteX29" fmla="*/ 95877 w 104444"/>
                  <a:gd name="connsiteY29" fmla="*/ 27161 h 180470"/>
                  <a:gd name="connsiteX30" fmla="*/ 94543 w 104444"/>
                  <a:gd name="connsiteY30" fmla="*/ 0 h 18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444" h="180470">
                    <a:moveTo>
                      <a:pt x="94543" y="0"/>
                    </a:moveTo>
                    <a:cubicBezTo>
                      <a:pt x="88728" y="2757"/>
                      <a:pt x="82927" y="4896"/>
                      <a:pt x="76322" y="5944"/>
                    </a:cubicBezTo>
                    <a:cubicBezTo>
                      <a:pt x="58686" y="8753"/>
                      <a:pt x="35169" y="6672"/>
                      <a:pt x="44713" y="37481"/>
                    </a:cubicBezTo>
                    <a:cubicBezTo>
                      <a:pt x="45613" y="40391"/>
                      <a:pt x="46971" y="47111"/>
                      <a:pt x="39717" y="45910"/>
                    </a:cubicBezTo>
                    <a:cubicBezTo>
                      <a:pt x="37865" y="45606"/>
                      <a:pt x="36665" y="41386"/>
                      <a:pt x="35164" y="38967"/>
                    </a:cubicBezTo>
                    <a:lnTo>
                      <a:pt x="35150" y="38962"/>
                    </a:lnTo>
                    <a:cubicBezTo>
                      <a:pt x="22258" y="44277"/>
                      <a:pt x="21720" y="23312"/>
                      <a:pt x="9614" y="26956"/>
                    </a:cubicBezTo>
                    <a:cubicBezTo>
                      <a:pt x="-3650" y="44534"/>
                      <a:pt x="-574" y="64318"/>
                      <a:pt x="3475" y="83410"/>
                    </a:cubicBezTo>
                    <a:cubicBezTo>
                      <a:pt x="10376" y="115938"/>
                      <a:pt x="18829" y="148133"/>
                      <a:pt x="26635" y="180470"/>
                    </a:cubicBezTo>
                    <a:cubicBezTo>
                      <a:pt x="34031" y="171669"/>
                      <a:pt x="39446" y="163992"/>
                      <a:pt x="28168" y="152800"/>
                    </a:cubicBezTo>
                    <a:cubicBezTo>
                      <a:pt x="20448" y="145142"/>
                      <a:pt x="17777" y="135198"/>
                      <a:pt x="28354" y="124177"/>
                    </a:cubicBezTo>
                    <a:cubicBezTo>
                      <a:pt x="39689" y="112366"/>
                      <a:pt x="20667" y="98536"/>
                      <a:pt x="27587" y="84706"/>
                    </a:cubicBezTo>
                    <a:cubicBezTo>
                      <a:pt x="36527" y="83696"/>
                      <a:pt x="35993" y="92559"/>
                      <a:pt x="39141" y="97350"/>
                    </a:cubicBezTo>
                    <a:cubicBezTo>
                      <a:pt x="44494" y="105489"/>
                      <a:pt x="46913" y="118734"/>
                      <a:pt x="61006" y="105056"/>
                    </a:cubicBezTo>
                    <a:cubicBezTo>
                      <a:pt x="62273" y="103827"/>
                      <a:pt x="75908" y="110338"/>
                      <a:pt x="85256" y="106509"/>
                    </a:cubicBezTo>
                    <a:cubicBezTo>
                      <a:pt x="87247" y="105694"/>
                      <a:pt x="87733" y="115148"/>
                      <a:pt x="83594" y="116462"/>
                    </a:cubicBezTo>
                    <a:cubicBezTo>
                      <a:pt x="73507" y="119672"/>
                      <a:pt x="75898" y="127402"/>
                      <a:pt x="79265" y="131521"/>
                    </a:cubicBezTo>
                    <a:cubicBezTo>
                      <a:pt x="83909" y="137203"/>
                      <a:pt x="89657" y="133031"/>
                      <a:pt x="93638" y="128059"/>
                    </a:cubicBezTo>
                    <a:cubicBezTo>
                      <a:pt x="96282" y="123477"/>
                      <a:pt x="98920" y="118891"/>
                      <a:pt x="101563" y="114310"/>
                    </a:cubicBezTo>
                    <a:cubicBezTo>
                      <a:pt x="98482" y="108685"/>
                      <a:pt x="100706" y="103056"/>
                      <a:pt x="101634" y="97465"/>
                    </a:cubicBezTo>
                    <a:cubicBezTo>
                      <a:pt x="103754" y="84682"/>
                      <a:pt x="94891" y="88759"/>
                      <a:pt x="88181" y="89273"/>
                    </a:cubicBezTo>
                    <a:cubicBezTo>
                      <a:pt x="92109" y="83839"/>
                      <a:pt x="95705" y="78858"/>
                      <a:pt x="104444" y="66761"/>
                    </a:cubicBezTo>
                    <a:cubicBezTo>
                      <a:pt x="83851" y="81920"/>
                      <a:pt x="87600" y="63322"/>
                      <a:pt x="80327" y="60960"/>
                    </a:cubicBezTo>
                    <a:cubicBezTo>
                      <a:pt x="78322" y="61322"/>
                      <a:pt x="76108" y="62322"/>
                      <a:pt x="75193" y="59303"/>
                    </a:cubicBezTo>
                    <a:cubicBezTo>
                      <a:pt x="76651" y="59303"/>
                      <a:pt x="77712" y="58541"/>
                      <a:pt x="78379" y="57021"/>
                    </a:cubicBezTo>
                    <a:cubicBezTo>
                      <a:pt x="80727" y="53750"/>
                      <a:pt x="79965" y="50459"/>
                      <a:pt x="78441" y="47163"/>
                    </a:cubicBezTo>
                    <a:cubicBezTo>
                      <a:pt x="69488" y="41248"/>
                      <a:pt x="70831" y="33366"/>
                      <a:pt x="74307" y="25203"/>
                    </a:cubicBezTo>
                    <a:cubicBezTo>
                      <a:pt x="75188" y="29799"/>
                      <a:pt x="69026" y="34690"/>
                      <a:pt x="74593" y="39276"/>
                    </a:cubicBezTo>
                    <a:cubicBezTo>
                      <a:pt x="81180" y="36038"/>
                      <a:pt x="87761" y="32795"/>
                      <a:pt x="94348" y="29556"/>
                    </a:cubicBezTo>
                    <a:cubicBezTo>
                      <a:pt x="94853" y="28756"/>
                      <a:pt x="95358" y="27956"/>
                      <a:pt x="95877" y="27161"/>
                    </a:cubicBezTo>
                    <a:cubicBezTo>
                      <a:pt x="96620" y="18050"/>
                      <a:pt x="99301" y="8844"/>
                      <a:pt x="94543" y="0"/>
                    </a:cubicBezTo>
                    <a:close/>
                  </a:path>
                </a:pathLst>
              </a:custGeom>
              <a:solidFill>
                <a:srgbClr val="A6CD6A"/>
              </a:solidFill>
              <a:ln w="4763" cap="flat">
                <a:noFill/>
                <a:prstDash val="solid"/>
                <a:miter/>
              </a:ln>
            </p:spPr>
            <p:txBody>
              <a:bodyPr rtlCol="0" anchor="ctr"/>
              <a:lstStyle/>
              <a:p>
                <a:endParaRPr lang="en-US"/>
              </a:p>
            </p:txBody>
          </p:sp>
          <p:sp>
            <p:nvSpPr>
              <p:cNvPr id="1550" name="Freeform: Shape 1549">
                <a:extLst>
                  <a:ext uri="{FF2B5EF4-FFF2-40B4-BE49-F238E27FC236}">
                    <a16:creationId xmlns:a16="http://schemas.microsoft.com/office/drawing/2014/main" id="{772200DE-DA45-1164-1834-9FC0BD876A3F}"/>
                  </a:ext>
                </a:extLst>
              </p:cNvPr>
              <p:cNvSpPr/>
              <p:nvPr/>
            </p:nvSpPr>
            <p:spPr>
              <a:xfrm>
                <a:off x="2613339" y="418485"/>
                <a:ext cx="34934" cy="49480"/>
              </a:xfrm>
              <a:custGeom>
                <a:avLst/>
                <a:gdLst>
                  <a:gd name="connsiteX0" fmla="*/ 34934 w 34934"/>
                  <a:gd name="connsiteY0" fmla="*/ 7954 h 49480"/>
                  <a:gd name="connsiteX1" fmla="*/ 31048 w 34934"/>
                  <a:gd name="connsiteY1" fmla="*/ 10 h 49480"/>
                  <a:gd name="connsiteX2" fmla="*/ 5317 w 34934"/>
                  <a:gd name="connsiteY2" fmla="*/ 17560 h 49480"/>
                  <a:gd name="connsiteX3" fmla="*/ 5321 w 34934"/>
                  <a:gd name="connsiteY3" fmla="*/ 17560 h 49480"/>
                  <a:gd name="connsiteX4" fmla="*/ 4064 w 34934"/>
                  <a:gd name="connsiteY4" fmla="*/ 38143 h 49480"/>
                  <a:gd name="connsiteX5" fmla="*/ 2916 w 34934"/>
                  <a:gd name="connsiteY5" fmla="*/ 48606 h 49480"/>
                  <a:gd name="connsiteX6" fmla="*/ 12027 w 34934"/>
                  <a:gd name="connsiteY6" fmla="*/ 42710 h 49480"/>
                  <a:gd name="connsiteX7" fmla="*/ 34934 w 34934"/>
                  <a:gd name="connsiteY7" fmla="*/ 7954 h 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34" h="49480">
                    <a:moveTo>
                      <a:pt x="34934" y="7954"/>
                    </a:moveTo>
                    <a:cubicBezTo>
                      <a:pt x="33639" y="5306"/>
                      <a:pt x="32344" y="2658"/>
                      <a:pt x="31048" y="10"/>
                    </a:cubicBezTo>
                    <a:cubicBezTo>
                      <a:pt x="18261" y="-314"/>
                      <a:pt x="10950" y="7392"/>
                      <a:pt x="5317" y="17560"/>
                    </a:cubicBezTo>
                    <a:lnTo>
                      <a:pt x="5321" y="17560"/>
                    </a:lnTo>
                    <a:cubicBezTo>
                      <a:pt x="8350" y="24613"/>
                      <a:pt x="14527" y="31680"/>
                      <a:pt x="4064" y="38143"/>
                    </a:cubicBezTo>
                    <a:cubicBezTo>
                      <a:pt x="-199" y="40772"/>
                      <a:pt x="-1908" y="45630"/>
                      <a:pt x="2916" y="48606"/>
                    </a:cubicBezTo>
                    <a:cubicBezTo>
                      <a:pt x="8579" y="52097"/>
                      <a:pt x="8931" y="44092"/>
                      <a:pt x="12027" y="42710"/>
                    </a:cubicBezTo>
                    <a:cubicBezTo>
                      <a:pt x="27319" y="35881"/>
                      <a:pt x="16680" y="12383"/>
                      <a:pt x="34934" y="7954"/>
                    </a:cubicBezTo>
                    <a:close/>
                  </a:path>
                </a:pathLst>
              </a:custGeom>
              <a:solidFill>
                <a:srgbClr val="A6CD6A"/>
              </a:solidFill>
              <a:ln w="4763" cap="flat">
                <a:noFill/>
                <a:prstDash val="solid"/>
                <a:miter/>
              </a:ln>
            </p:spPr>
            <p:txBody>
              <a:bodyPr rtlCol="0" anchor="ctr"/>
              <a:lstStyle/>
              <a:p>
                <a:endParaRPr lang="en-US"/>
              </a:p>
            </p:txBody>
          </p:sp>
          <p:sp>
            <p:nvSpPr>
              <p:cNvPr id="1551" name="Freeform: Shape 1550">
                <a:extLst>
                  <a:ext uri="{FF2B5EF4-FFF2-40B4-BE49-F238E27FC236}">
                    <a16:creationId xmlns:a16="http://schemas.microsoft.com/office/drawing/2014/main" id="{9314E49F-FC9B-5197-7186-75939D8BBA30}"/>
                  </a:ext>
                </a:extLst>
              </p:cNvPr>
              <p:cNvSpPr/>
              <p:nvPr/>
            </p:nvSpPr>
            <p:spPr>
              <a:xfrm>
                <a:off x="2590022" y="422295"/>
                <a:ext cx="21547" cy="31361"/>
              </a:xfrm>
              <a:custGeom>
                <a:avLst/>
                <a:gdLst>
                  <a:gd name="connsiteX0" fmla="*/ 8884 w 21547"/>
                  <a:gd name="connsiteY0" fmla="*/ 23470 h 31361"/>
                  <a:gd name="connsiteX1" fmla="*/ 21547 w 21547"/>
                  <a:gd name="connsiteY1" fmla="*/ 0 h 31361"/>
                  <a:gd name="connsiteX2" fmla="*/ 435 w 21547"/>
                  <a:gd name="connsiteY2" fmla="*/ 8501 h 31361"/>
                  <a:gd name="connsiteX3" fmla="*/ 12732 w 21547"/>
                  <a:gd name="connsiteY3" fmla="*/ 31361 h 31361"/>
                  <a:gd name="connsiteX4" fmla="*/ 8884 w 21547"/>
                  <a:gd name="connsiteY4" fmla="*/ 23470 h 3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7" h="31361">
                    <a:moveTo>
                      <a:pt x="8884" y="23470"/>
                    </a:moveTo>
                    <a:cubicBezTo>
                      <a:pt x="12570" y="16640"/>
                      <a:pt x="16251" y="9811"/>
                      <a:pt x="21547" y="0"/>
                    </a:cubicBezTo>
                    <a:cubicBezTo>
                      <a:pt x="12432" y="2943"/>
                      <a:pt x="2506" y="-2057"/>
                      <a:pt x="435" y="8501"/>
                    </a:cubicBezTo>
                    <a:cubicBezTo>
                      <a:pt x="-1413" y="17926"/>
                      <a:pt x="2621" y="26970"/>
                      <a:pt x="12732" y="31361"/>
                    </a:cubicBezTo>
                    <a:cubicBezTo>
                      <a:pt x="11451" y="28727"/>
                      <a:pt x="10165" y="26099"/>
                      <a:pt x="8884" y="23470"/>
                    </a:cubicBezTo>
                    <a:close/>
                  </a:path>
                </a:pathLst>
              </a:custGeom>
              <a:solidFill>
                <a:srgbClr val="A1CB62"/>
              </a:solidFill>
              <a:ln w="4763" cap="flat">
                <a:noFill/>
                <a:prstDash val="solid"/>
                <a:miter/>
              </a:ln>
            </p:spPr>
            <p:txBody>
              <a:bodyPr rtlCol="0" anchor="ctr"/>
              <a:lstStyle/>
              <a:p>
                <a:endParaRPr lang="en-US"/>
              </a:p>
            </p:txBody>
          </p:sp>
          <p:sp>
            <p:nvSpPr>
              <p:cNvPr id="1552" name="Freeform: Shape 1551">
                <a:extLst>
                  <a:ext uri="{FF2B5EF4-FFF2-40B4-BE49-F238E27FC236}">
                    <a16:creationId xmlns:a16="http://schemas.microsoft.com/office/drawing/2014/main" id="{82FB8CD3-E664-B74E-3A82-F8EABFA6DE7E}"/>
                  </a:ext>
                </a:extLst>
              </p:cNvPr>
              <p:cNvSpPr/>
              <p:nvPr/>
            </p:nvSpPr>
            <p:spPr>
              <a:xfrm>
                <a:off x="2593646" y="461886"/>
                <a:ext cx="10992" cy="10375"/>
              </a:xfrm>
              <a:custGeom>
                <a:avLst/>
                <a:gdLst>
                  <a:gd name="connsiteX0" fmla="*/ 9045 w 10992"/>
                  <a:gd name="connsiteY0" fmla="*/ 1623 h 10375"/>
                  <a:gd name="connsiteX1" fmla="*/ 1225 w 10992"/>
                  <a:gd name="connsiteY1" fmla="*/ 328 h 10375"/>
                  <a:gd name="connsiteX2" fmla="*/ 3802 w 10992"/>
                  <a:gd name="connsiteY2" fmla="*/ 8834 h 10375"/>
                  <a:gd name="connsiteX3" fmla="*/ 10993 w 10992"/>
                  <a:gd name="connsiteY3" fmla="*/ 5562 h 10375"/>
                  <a:gd name="connsiteX4" fmla="*/ 9045 w 10992"/>
                  <a:gd name="connsiteY4" fmla="*/ 1623 h 1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2" h="10375">
                    <a:moveTo>
                      <a:pt x="9045" y="1623"/>
                    </a:moveTo>
                    <a:cubicBezTo>
                      <a:pt x="6350" y="1109"/>
                      <a:pt x="2225" y="-744"/>
                      <a:pt x="1225" y="328"/>
                    </a:cubicBezTo>
                    <a:cubicBezTo>
                      <a:pt x="-1828" y="3595"/>
                      <a:pt x="1511" y="6872"/>
                      <a:pt x="3802" y="8834"/>
                    </a:cubicBezTo>
                    <a:cubicBezTo>
                      <a:pt x="7564" y="12049"/>
                      <a:pt x="10040" y="9886"/>
                      <a:pt x="10993" y="5562"/>
                    </a:cubicBezTo>
                    <a:cubicBezTo>
                      <a:pt x="10345" y="4248"/>
                      <a:pt x="9693" y="2938"/>
                      <a:pt x="9045" y="1623"/>
                    </a:cubicBezTo>
                    <a:close/>
                  </a:path>
                </a:pathLst>
              </a:custGeom>
              <a:solidFill>
                <a:srgbClr val="A1CB62"/>
              </a:solidFill>
              <a:ln w="4763" cap="flat">
                <a:noFill/>
                <a:prstDash val="solid"/>
                <a:miter/>
              </a:ln>
            </p:spPr>
            <p:txBody>
              <a:bodyPr rtlCol="0" anchor="ctr"/>
              <a:lstStyle/>
              <a:p>
                <a:endParaRPr lang="en-US"/>
              </a:p>
            </p:txBody>
          </p:sp>
          <p:sp>
            <p:nvSpPr>
              <p:cNvPr id="1553" name="Freeform: Shape 1552">
                <a:extLst>
                  <a:ext uri="{FF2B5EF4-FFF2-40B4-BE49-F238E27FC236}">
                    <a16:creationId xmlns:a16="http://schemas.microsoft.com/office/drawing/2014/main" id="{3C0F4AB4-A2FC-D85C-8D65-1A93790FABF9}"/>
                  </a:ext>
                </a:extLst>
              </p:cNvPr>
              <p:cNvSpPr/>
              <p:nvPr/>
            </p:nvSpPr>
            <p:spPr>
              <a:xfrm>
                <a:off x="2307360" y="899417"/>
                <a:ext cx="27692" cy="31449"/>
              </a:xfrm>
              <a:custGeom>
                <a:avLst/>
                <a:gdLst>
                  <a:gd name="connsiteX0" fmla="*/ 14082 w 27692"/>
                  <a:gd name="connsiteY0" fmla="*/ 30928 h 31449"/>
                  <a:gd name="connsiteX1" fmla="*/ 19654 w 27692"/>
                  <a:gd name="connsiteY1" fmla="*/ 22503 h 31449"/>
                  <a:gd name="connsiteX2" fmla="*/ 27217 w 27692"/>
                  <a:gd name="connsiteY2" fmla="*/ 8787 h 31449"/>
                  <a:gd name="connsiteX3" fmla="*/ 17692 w 27692"/>
                  <a:gd name="connsiteY3" fmla="*/ 11125 h 31449"/>
                  <a:gd name="connsiteX4" fmla="*/ 5853 w 27692"/>
                  <a:gd name="connsiteY4" fmla="*/ 1424 h 31449"/>
                  <a:gd name="connsiteX5" fmla="*/ 123 w 27692"/>
                  <a:gd name="connsiteY5" fmla="*/ 27932 h 31449"/>
                  <a:gd name="connsiteX6" fmla="*/ 14082 w 27692"/>
                  <a:gd name="connsiteY6" fmla="*/ 30928 h 31449"/>
                  <a:gd name="connsiteX7" fmla="*/ 14082 w 27692"/>
                  <a:gd name="connsiteY7" fmla="*/ 30928 h 3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92" h="31449">
                    <a:moveTo>
                      <a:pt x="14082" y="30928"/>
                    </a:moveTo>
                    <a:cubicBezTo>
                      <a:pt x="11511" y="25165"/>
                      <a:pt x="14540" y="23660"/>
                      <a:pt x="19654" y="22503"/>
                    </a:cubicBezTo>
                    <a:cubicBezTo>
                      <a:pt x="26898" y="20865"/>
                      <a:pt x="28689" y="12187"/>
                      <a:pt x="27217" y="8787"/>
                    </a:cubicBezTo>
                    <a:cubicBezTo>
                      <a:pt x="24560" y="2662"/>
                      <a:pt x="21193" y="11211"/>
                      <a:pt x="17692" y="11125"/>
                    </a:cubicBezTo>
                    <a:cubicBezTo>
                      <a:pt x="11368" y="10973"/>
                      <a:pt x="16811" y="-4715"/>
                      <a:pt x="5853" y="1424"/>
                    </a:cubicBezTo>
                    <a:cubicBezTo>
                      <a:pt x="-4749" y="7368"/>
                      <a:pt x="11106" y="20217"/>
                      <a:pt x="123" y="27932"/>
                    </a:cubicBezTo>
                    <a:cubicBezTo>
                      <a:pt x="-1196" y="28865"/>
                      <a:pt x="8367" y="32861"/>
                      <a:pt x="14082" y="30928"/>
                    </a:cubicBezTo>
                    <a:lnTo>
                      <a:pt x="14082" y="30928"/>
                    </a:lnTo>
                    <a:close/>
                  </a:path>
                </a:pathLst>
              </a:custGeom>
              <a:solidFill>
                <a:srgbClr val="A6CD6B"/>
              </a:solidFill>
              <a:ln w="4763" cap="flat">
                <a:noFill/>
                <a:prstDash val="solid"/>
                <a:miter/>
              </a:ln>
            </p:spPr>
            <p:txBody>
              <a:bodyPr rtlCol="0" anchor="ctr"/>
              <a:lstStyle/>
              <a:p>
                <a:endParaRPr lang="en-US"/>
              </a:p>
            </p:txBody>
          </p:sp>
          <p:sp>
            <p:nvSpPr>
              <p:cNvPr id="1554" name="Freeform: Shape 1553">
                <a:extLst>
                  <a:ext uri="{FF2B5EF4-FFF2-40B4-BE49-F238E27FC236}">
                    <a16:creationId xmlns:a16="http://schemas.microsoft.com/office/drawing/2014/main" id="{5F17276A-82C7-2BF9-4C74-21D477AF5EF1}"/>
                  </a:ext>
                </a:extLst>
              </p:cNvPr>
              <p:cNvSpPr/>
              <p:nvPr/>
            </p:nvSpPr>
            <p:spPr>
              <a:xfrm>
                <a:off x="2573783" y="103881"/>
                <a:ext cx="35494" cy="29625"/>
              </a:xfrm>
              <a:custGeom>
                <a:avLst/>
                <a:gdLst>
                  <a:gd name="connsiteX0" fmla="*/ 0 w 35494"/>
                  <a:gd name="connsiteY0" fmla="*/ 10704 h 29625"/>
                  <a:gd name="connsiteX1" fmla="*/ 12549 w 35494"/>
                  <a:gd name="connsiteY1" fmla="*/ 29625 h 29625"/>
                  <a:gd name="connsiteX2" fmla="*/ 35495 w 35494"/>
                  <a:gd name="connsiteY2" fmla="*/ 3075 h 29625"/>
                  <a:gd name="connsiteX3" fmla="*/ 0 w 35494"/>
                  <a:gd name="connsiteY3" fmla="*/ 10704 h 29625"/>
                </a:gdLst>
                <a:ahLst/>
                <a:cxnLst>
                  <a:cxn ang="0">
                    <a:pos x="connsiteX0" y="connsiteY0"/>
                  </a:cxn>
                  <a:cxn ang="0">
                    <a:pos x="connsiteX1" y="connsiteY1"/>
                  </a:cxn>
                  <a:cxn ang="0">
                    <a:pos x="connsiteX2" y="connsiteY2"/>
                  </a:cxn>
                  <a:cxn ang="0">
                    <a:pos x="connsiteX3" y="connsiteY3"/>
                  </a:cxn>
                </a:cxnLst>
                <a:rect l="l" t="t" r="r" b="b"/>
                <a:pathLst>
                  <a:path w="35494" h="29625">
                    <a:moveTo>
                      <a:pt x="0" y="10704"/>
                    </a:moveTo>
                    <a:cubicBezTo>
                      <a:pt x="3529" y="16024"/>
                      <a:pt x="7063" y="21348"/>
                      <a:pt x="12549" y="29625"/>
                    </a:cubicBezTo>
                    <a:cubicBezTo>
                      <a:pt x="13111" y="12709"/>
                      <a:pt x="32599" y="16648"/>
                      <a:pt x="35495" y="3075"/>
                    </a:cubicBezTo>
                    <a:cubicBezTo>
                      <a:pt x="20688" y="-8232"/>
                      <a:pt x="13445" y="15652"/>
                      <a:pt x="0" y="10704"/>
                    </a:cubicBezTo>
                    <a:close/>
                  </a:path>
                </a:pathLst>
              </a:custGeom>
              <a:solidFill>
                <a:srgbClr val="ACD177"/>
              </a:solidFill>
              <a:ln w="4763" cap="flat">
                <a:noFill/>
                <a:prstDash val="solid"/>
                <a:miter/>
              </a:ln>
            </p:spPr>
            <p:txBody>
              <a:bodyPr rtlCol="0" anchor="ctr"/>
              <a:lstStyle/>
              <a:p>
                <a:endParaRPr lang="en-US"/>
              </a:p>
            </p:txBody>
          </p:sp>
          <p:sp>
            <p:nvSpPr>
              <p:cNvPr id="1555" name="Freeform: Shape 1554">
                <a:extLst>
                  <a:ext uri="{FF2B5EF4-FFF2-40B4-BE49-F238E27FC236}">
                    <a16:creationId xmlns:a16="http://schemas.microsoft.com/office/drawing/2014/main" id="{35CA8280-939F-E49F-9619-CDB7A7D9DA6F}"/>
                  </a:ext>
                </a:extLst>
              </p:cNvPr>
              <p:cNvSpPr/>
              <p:nvPr/>
            </p:nvSpPr>
            <p:spPr>
              <a:xfrm>
                <a:off x="2607577" y="92482"/>
                <a:ext cx="24712" cy="26321"/>
              </a:xfrm>
              <a:custGeom>
                <a:avLst/>
                <a:gdLst>
                  <a:gd name="connsiteX0" fmla="*/ 1701 w 24712"/>
                  <a:gd name="connsiteY0" fmla="*/ 14474 h 26321"/>
                  <a:gd name="connsiteX1" fmla="*/ 10845 w 24712"/>
                  <a:gd name="connsiteY1" fmla="*/ 16398 h 26321"/>
                  <a:gd name="connsiteX2" fmla="*/ 21399 w 24712"/>
                  <a:gd name="connsiteY2" fmla="*/ 14664 h 26321"/>
                  <a:gd name="connsiteX3" fmla="*/ 12879 w 24712"/>
                  <a:gd name="connsiteY3" fmla="*/ 134 h 26321"/>
                  <a:gd name="connsiteX4" fmla="*/ 1701 w 24712"/>
                  <a:gd name="connsiteY4" fmla="*/ 14474 h 26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2" h="26321">
                    <a:moveTo>
                      <a:pt x="1701" y="14474"/>
                    </a:moveTo>
                    <a:cubicBezTo>
                      <a:pt x="5140" y="13369"/>
                      <a:pt x="9316" y="11869"/>
                      <a:pt x="10845" y="16398"/>
                    </a:cubicBezTo>
                    <a:cubicBezTo>
                      <a:pt x="18260" y="38372"/>
                      <a:pt x="18270" y="17393"/>
                      <a:pt x="21399" y="14664"/>
                    </a:cubicBezTo>
                    <a:cubicBezTo>
                      <a:pt x="30109" y="3144"/>
                      <a:pt x="19656" y="825"/>
                      <a:pt x="12879" y="134"/>
                    </a:cubicBezTo>
                    <a:cubicBezTo>
                      <a:pt x="3968" y="-771"/>
                      <a:pt x="-3466" y="2787"/>
                      <a:pt x="1701" y="14474"/>
                    </a:cubicBezTo>
                    <a:close/>
                  </a:path>
                </a:pathLst>
              </a:custGeom>
              <a:solidFill>
                <a:srgbClr val="ACD177"/>
              </a:solidFill>
              <a:ln w="4763" cap="flat">
                <a:noFill/>
                <a:prstDash val="solid"/>
                <a:miter/>
              </a:ln>
            </p:spPr>
            <p:txBody>
              <a:bodyPr rtlCol="0" anchor="ctr"/>
              <a:lstStyle/>
              <a:p>
                <a:endParaRPr lang="en-US"/>
              </a:p>
            </p:txBody>
          </p:sp>
          <p:sp>
            <p:nvSpPr>
              <p:cNvPr id="1556" name="Freeform: Shape 1555">
                <a:extLst>
                  <a:ext uri="{FF2B5EF4-FFF2-40B4-BE49-F238E27FC236}">
                    <a16:creationId xmlns:a16="http://schemas.microsoft.com/office/drawing/2014/main" id="{77816EF9-EE12-D0E5-BA60-CFF186556777}"/>
                  </a:ext>
                </a:extLst>
              </p:cNvPr>
              <p:cNvSpPr/>
              <p:nvPr/>
            </p:nvSpPr>
            <p:spPr>
              <a:xfrm>
                <a:off x="2675731" y="72109"/>
                <a:ext cx="43360" cy="64903"/>
              </a:xfrm>
              <a:custGeom>
                <a:avLst/>
                <a:gdLst>
                  <a:gd name="connsiteX0" fmla="*/ 2266 w 43360"/>
                  <a:gd name="connsiteY0" fmla="*/ 64903 h 64903"/>
                  <a:gd name="connsiteX1" fmla="*/ 43361 w 43360"/>
                  <a:gd name="connsiteY1" fmla="*/ 29551 h 64903"/>
                  <a:gd name="connsiteX2" fmla="*/ 28855 w 43360"/>
                  <a:gd name="connsiteY2" fmla="*/ 0 h 64903"/>
                  <a:gd name="connsiteX3" fmla="*/ 2266 w 43360"/>
                  <a:gd name="connsiteY3" fmla="*/ 64903 h 64903"/>
                </a:gdLst>
                <a:ahLst/>
                <a:cxnLst>
                  <a:cxn ang="0">
                    <a:pos x="connsiteX0" y="connsiteY0"/>
                  </a:cxn>
                  <a:cxn ang="0">
                    <a:pos x="connsiteX1" y="connsiteY1"/>
                  </a:cxn>
                  <a:cxn ang="0">
                    <a:pos x="connsiteX2" y="connsiteY2"/>
                  </a:cxn>
                  <a:cxn ang="0">
                    <a:pos x="connsiteX3" y="connsiteY3"/>
                  </a:cxn>
                </a:cxnLst>
                <a:rect l="l" t="t" r="r" b="b"/>
                <a:pathLst>
                  <a:path w="43360" h="64903">
                    <a:moveTo>
                      <a:pt x="2266" y="64903"/>
                    </a:moveTo>
                    <a:cubicBezTo>
                      <a:pt x="13910" y="50730"/>
                      <a:pt x="25040" y="35962"/>
                      <a:pt x="43361" y="29551"/>
                    </a:cubicBezTo>
                    <a:cubicBezTo>
                      <a:pt x="38237" y="19121"/>
                      <a:pt x="33122" y="8692"/>
                      <a:pt x="28855" y="0"/>
                    </a:cubicBezTo>
                    <a:cubicBezTo>
                      <a:pt x="7599" y="16421"/>
                      <a:pt x="-5521" y="36709"/>
                      <a:pt x="2266" y="64903"/>
                    </a:cubicBezTo>
                    <a:close/>
                  </a:path>
                </a:pathLst>
              </a:custGeom>
              <a:solidFill>
                <a:srgbClr val="A9CE6F"/>
              </a:solidFill>
              <a:ln w="4763" cap="flat">
                <a:noFill/>
                <a:prstDash val="solid"/>
                <a:miter/>
              </a:ln>
            </p:spPr>
            <p:txBody>
              <a:bodyPr rtlCol="0" anchor="ctr"/>
              <a:lstStyle/>
              <a:p>
                <a:endParaRPr lang="en-US"/>
              </a:p>
            </p:txBody>
          </p:sp>
          <p:sp>
            <p:nvSpPr>
              <p:cNvPr id="1557" name="Freeform: Shape 1556">
                <a:extLst>
                  <a:ext uri="{FF2B5EF4-FFF2-40B4-BE49-F238E27FC236}">
                    <a16:creationId xmlns:a16="http://schemas.microsoft.com/office/drawing/2014/main" id="{E0CE1D20-6B97-76A3-4B1B-6B99FFCA3081}"/>
                  </a:ext>
                </a:extLst>
              </p:cNvPr>
              <p:cNvSpPr/>
              <p:nvPr/>
            </p:nvSpPr>
            <p:spPr>
              <a:xfrm>
                <a:off x="2688241" y="39076"/>
                <a:ext cx="13190" cy="17684"/>
              </a:xfrm>
              <a:custGeom>
                <a:avLst/>
                <a:gdLst>
                  <a:gd name="connsiteX0" fmla="*/ 604 w 13190"/>
                  <a:gd name="connsiteY0" fmla="*/ 0 h 17684"/>
                  <a:gd name="connsiteX1" fmla="*/ 7828 w 13190"/>
                  <a:gd name="connsiteY1" fmla="*/ 17636 h 17684"/>
                  <a:gd name="connsiteX2" fmla="*/ 12486 w 13190"/>
                  <a:gd name="connsiteY2" fmla="*/ 14202 h 17684"/>
                  <a:gd name="connsiteX3" fmla="*/ 604 w 13190"/>
                  <a:gd name="connsiteY3" fmla="*/ 0 h 17684"/>
                </a:gdLst>
                <a:ahLst/>
                <a:cxnLst>
                  <a:cxn ang="0">
                    <a:pos x="connsiteX0" y="connsiteY0"/>
                  </a:cxn>
                  <a:cxn ang="0">
                    <a:pos x="connsiteX1" y="connsiteY1"/>
                  </a:cxn>
                  <a:cxn ang="0">
                    <a:pos x="connsiteX2" y="connsiteY2"/>
                  </a:cxn>
                  <a:cxn ang="0">
                    <a:pos x="connsiteX3" y="connsiteY3"/>
                  </a:cxn>
                </a:cxnLst>
                <a:rect l="l" t="t" r="r" b="b"/>
                <a:pathLst>
                  <a:path w="13190" h="17684">
                    <a:moveTo>
                      <a:pt x="604" y="0"/>
                    </a:moveTo>
                    <a:cubicBezTo>
                      <a:pt x="-1235" y="9292"/>
                      <a:pt x="1113" y="14702"/>
                      <a:pt x="7828" y="17636"/>
                    </a:cubicBezTo>
                    <a:cubicBezTo>
                      <a:pt x="8762" y="18045"/>
                      <a:pt x="11967" y="15769"/>
                      <a:pt x="12486" y="14202"/>
                    </a:cubicBezTo>
                    <a:cubicBezTo>
                      <a:pt x="15463" y="5158"/>
                      <a:pt x="8533" y="3272"/>
                      <a:pt x="604" y="0"/>
                    </a:cubicBezTo>
                    <a:close/>
                  </a:path>
                </a:pathLst>
              </a:custGeom>
              <a:solidFill>
                <a:srgbClr val="A9CE6F"/>
              </a:solidFill>
              <a:ln w="4763" cap="flat">
                <a:noFill/>
                <a:prstDash val="solid"/>
                <a:miter/>
              </a:ln>
            </p:spPr>
            <p:txBody>
              <a:bodyPr rtlCol="0" anchor="ctr"/>
              <a:lstStyle/>
              <a:p>
                <a:endParaRPr lang="en-US"/>
              </a:p>
            </p:txBody>
          </p:sp>
          <p:sp>
            <p:nvSpPr>
              <p:cNvPr id="1558" name="Freeform: Shape 1557">
                <a:extLst>
                  <a:ext uri="{FF2B5EF4-FFF2-40B4-BE49-F238E27FC236}">
                    <a16:creationId xmlns:a16="http://schemas.microsoft.com/office/drawing/2014/main" id="{41FB0042-8D66-7948-F633-13E3BE876E41}"/>
                  </a:ext>
                </a:extLst>
              </p:cNvPr>
              <p:cNvSpPr/>
              <p:nvPr/>
            </p:nvSpPr>
            <p:spPr>
              <a:xfrm>
                <a:off x="2336868" y="-19310"/>
                <a:ext cx="20891" cy="25273"/>
              </a:xfrm>
              <a:custGeom>
                <a:avLst/>
                <a:gdLst>
                  <a:gd name="connsiteX0" fmla="*/ 0 w 20891"/>
                  <a:gd name="connsiteY0" fmla="*/ 5628 h 25273"/>
                  <a:gd name="connsiteX1" fmla="*/ 11244 w 20891"/>
                  <a:gd name="connsiteY1" fmla="*/ 23569 h 25273"/>
                  <a:gd name="connsiteX2" fmla="*/ 20807 w 20891"/>
                  <a:gd name="connsiteY2" fmla="*/ 25274 h 25273"/>
                  <a:gd name="connsiteX3" fmla="*/ 20888 w 20891"/>
                  <a:gd name="connsiteY3" fmla="*/ 18897 h 25273"/>
                  <a:gd name="connsiteX4" fmla="*/ 0 w 20891"/>
                  <a:gd name="connsiteY4" fmla="*/ 5628 h 2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1" h="25273">
                    <a:moveTo>
                      <a:pt x="0" y="5628"/>
                    </a:moveTo>
                    <a:cubicBezTo>
                      <a:pt x="3748" y="11610"/>
                      <a:pt x="7496" y="17592"/>
                      <a:pt x="11244" y="23569"/>
                    </a:cubicBezTo>
                    <a:cubicBezTo>
                      <a:pt x="14430" y="24135"/>
                      <a:pt x="17621" y="24702"/>
                      <a:pt x="20807" y="25274"/>
                    </a:cubicBezTo>
                    <a:cubicBezTo>
                      <a:pt x="20836" y="23150"/>
                      <a:pt x="20907" y="21021"/>
                      <a:pt x="20888" y="18897"/>
                    </a:cubicBezTo>
                    <a:cubicBezTo>
                      <a:pt x="20679" y="-2558"/>
                      <a:pt x="18621" y="-3859"/>
                      <a:pt x="0" y="5628"/>
                    </a:cubicBezTo>
                    <a:close/>
                  </a:path>
                </a:pathLst>
              </a:custGeom>
              <a:solidFill>
                <a:srgbClr val="FFB642"/>
              </a:solidFill>
              <a:ln w="4763" cap="flat">
                <a:noFill/>
                <a:prstDash val="solid"/>
                <a:miter/>
              </a:ln>
            </p:spPr>
            <p:txBody>
              <a:bodyPr rtlCol="0" anchor="ctr"/>
              <a:lstStyle/>
              <a:p>
                <a:endParaRPr lang="en-US"/>
              </a:p>
            </p:txBody>
          </p:sp>
          <p:sp>
            <p:nvSpPr>
              <p:cNvPr id="1559" name="Freeform: Shape 1558">
                <a:extLst>
                  <a:ext uri="{FF2B5EF4-FFF2-40B4-BE49-F238E27FC236}">
                    <a16:creationId xmlns:a16="http://schemas.microsoft.com/office/drawing/2014/main" id="{0EF6641E-9163-A821-649D-DD4ABBCE01FE}"/>
                  </a:ext>
                </a:extLst>
              </p:cNvPr>
              <p:cNvSpPr/>
              <p:nvPr/>
            </p:nvSpPr>
            <p:spPr>
              <a:xfrm>
                <a:off x="2435885" y="202034"/>
                <a:ext cx="42734" cy="14492"/>
              </a:xfrm>
              <a:custGeom>
                <a:avLst/>
                <a:gdLst>
                  <a:gd name="connsiteX0" fmla="*/ 0 w 42734"/>
                  <a:gd name="connsiteY0" fmla="*/ 9920 h 14492"/>
                  <a:gd name="connsiteX1" fmla="*/ 42734 w 42734"/>
                  <a:gd name="connsiteY1" fmla="*/ 1519 h 14492"/>
                  <a:gd name="connsiteX2" fmla="*/ 0 w 42734"/>
                  <a:gd name="connsiteY2" fmla="*/ 9920 h 14492"/>
                </a:gdLst>
                <a:ahLst/>
                <a:cxnLst>
                  <a:cxn ang="0">
                    <a:pos x="connsiteX0" y="connsiteY0"/>
                  </a:cxn>
                  <a:cxn ang="0">
                    <a:pos x="connsiteX1" y="connsiteY1"/>
                  </a:cxn>
                  <a:cxn ang="0">
                    <a:pos x="connsiteX2" y="connsiteY2"/>
                  </a:cxn>
                </a:cxnLst>
                <a:rect l="l" t="t" r="r" b="b"/>
                <a:pathLst>
                  <a:path w="42734" h="14492">
                    <a:moveTo>
                      <a:pt x="0" y="9920"/>
                    </a:moveTo>
                    <a:cubicBezTo>
                      <a:pt x="16926" y="20426"/>
                      <a:pt x="29123" y="10778"/>
                      <a:pt x="42734" y="1519"/>
                    </a:cubicBezTo>
                    <a:cubicBezTo>
                      <a:pt x="25598" y="-5372"/>
                      <a:pt x="15650" y="13630"/>
                      <a:pt x="0" y="9920"/>
                    </a:cubicBezTo>
                    <a:close/>
                  </a:path>
                </a:pathLst>
              </a:custGeom>
              <a:solidFill>
                <a:srgbClr val="A4CC68"/>
              </a:solidFill>
              <a:ln w="4763" cap="flat">
                <a:noFill/>
                <a:prstDash val="solid"/>
                <a:miter/>
              </a:ln>
            </p:spPr>
            <p:txBody>
              <a:bodyPr rtlCol="0" anchor="ctr"/>
              <a:lstStyle/>
              <a:p>
                <a:endParaRPr lang="en-US"/>
              </a:p>
            </p:txBody>
          </p:sp>
          <p:sp>
            <p:nvSpPr>
              <p:cNvPr id="1560" name="Freeform: Shape 1559">
                <a:extLst>
                  <a:ext uri="{FF2B5EF4-FFF2-40B4-BE49-F238E27FC236}">
                    <a16:creationId xmlns:a16="http://schemas.microsoft.com/office/drawing/2014/main" id="{9111FC74-D49B-2463-FC4D-840B9FB63E06}"/>
                  </a:ext>
                </a:extLst>
              </p:cNvPr>
              <p:cNvSpPr/>
              <p:nvPr/>
            </p:nvSpPr>
            <p:spPr>
              <a:xfrm>
                <a:off x="2667637" y="537190"/>
                <a:ext cx="8915" cy="9877"/>
              </a:xfrm>
              <a:custGeom>
                <a:avLst/>
                <a:gdLst>
                  <a:gd name="connsiteX0" fmla="*/ 6777 w 8915"/>
                  <a:gd name="connsiteY0" fmla="*/ 9878 h 9877"/>
                  <a:gd name="connsiteX1" fmla="*/ 8916 w 8915"/>
                  <a:gd name="connsiteY1" fmla="*/ 7030 h 9877"/>
                  <a:gd name="connsiteX2" fmla="*/ 2191 w 8915"/>
                  <a:gd name="connsiteY2" fmla="*/ 10 h 9877"/>
                  <a:gd name="connsiteX3" fmla="*/ 39 w 8915"/>
                  <a:gd name="connsiteY3" fmla="*/ 3415 h 9877"/>
                  <a:gd name="connsiteX4" fmla="*/ 6777 w 8915"/>
                  <a:gd name="connsiteY4" fmla="*/ 9878 h 9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 h="9877">
                    <a:moveTo>
                      <a:pt x="6777" y="9878"/>
                    </a:moveTo>
                    <a:cubicBezTo>
                      <a:pt x="7816" y="9173"/>
                      <a:pt x="8530" y="8225"/>
                      <a:pt x="8916" y="7030"/>
                    </a:cubicBezTo>
                    <a:cubicBezTo>
                      <a:pt x="7058" y="4272"/>
                      <a:pt x="6882" y="-238"/>
                      <a:pt x="2191" y="10"/>
                    </a:cubicBezTo>
                    <a:cubicBezTo>
                      <a:pt x="1386" y="53"/>
                      <a:pt x="153" y="2172"/>
                      <a:pt x="39" y="3415"/>
                    </a:cubicBezTo>
                    <a:cubicBezTo>
                      <a:pt x="-390" y="8158"/>
                      <a:pt x="2815" y="9497"/>
                      <a:pt x="6777" y="9878"/>
                    </a:cubicBezTo>
                    <a:close/>
                  </a:path>
                </a:pathLst>
              </a:custGeom>
              <a:solidFill>
                <a:srgbClr val="ACD176"/>
              </a:solidFill>
              <a:ln w="4763" cap="flat">
                <a:noFill/>
                <a:prstDash val="solid"/>
                <a:miter/>
              </a:ln>
            </p:spPr>
            <p:txBody>
              <a:bodyPr rtlCol="0" anchor="ctr"/>
              <a:lstStyle/>
              <a:p>
                <a:endParaRPr lang="en-US"/>
              </a:p>
            </p:txBody>
          </p:sp>
          <p:sp>
            <p:nvSpPr>
              <p:cNvPr id="1561" name="Freeform: Shape 1560">
                <a:extLst>
                  <a:ext uri="{FF2B5EF4-FFF2-40B4-BE49-F238E27FC236}">
                    <a16:creationId xmlns:a16="http://schemas.microsoft.com/office/drawing/2014/main" id="{36930715-15C9-F541-CEAB-E52149C77651}"/>
                  </a:ext>
                </a:extLst>
              </p:cNvPr>
              <p:cNvSpPr/>
              <p:nvPr/>
            </p:nvSpPr>
            <p:spPr>
              <a:xfrm>
                <a:off x="2502160" y="-36942"/>
                <a:ext cx="44269" cy="38835"/>
              </a:xfrm>
              <a:custGeom>
                <a:avLst/>
                <a:gdLst>
                  <a:gd name="connsiteX0" fmla="*/ 4310 w 44269"/>
                  <a:gd name="connsiteY0" fmla="*/ 3438 h 38835"/>
                  <a:gd name="connsiteX1" fmla="*/ 319 w 44269"/>
                  <a:gd name="connsiteY1" fmla="*/ 18121 h 38835"/>
                  <a:gd name="connsiteX2" fmla="*/ 14206 w 44269"/>
                  <a:gd name="connsiteY2" fmla="*/ 38809 h 38835"/>
                  <a:gd name="connsiteX3" fmla="*/ 43653 w 44269"/>
                  <a:gd name="connsiteY3" fmla="*/ 21550 h 38835"/>
                  <a:gd name="connsiteX4" fmla="*/ 27037 w 44269"/>
                  <a:gd name="connsiteY4" fmla="*/ 1385 h 38835"/>
                  <a:gd name="connsiteX5" fmla="*/ 4286 w 44269"/>
                  <a:gd name="connsiteY5" fmla="*/ 3609 h 38835"/>
                  <a:gd name="connsiteX6" fmla="*/ 4310 w 44269"/>
                  <a:gd name="connsiteY6" fmla="*/ 3438 h 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69" h="38835">
                    <a:moveTo>
                      <a:pt x="4310" y="3438"/>
                    </a:moveTo>
                    <a:cubicBezTo>
                      <a:pt x="2943" y="8329"/>
                      <a:pt x="1076" y="13139"/>
                      <a:pt x="319" y="18121"/>
                    </a:cubicBezTo>
                    <a:cubicBezTo>
                      <a:pt x="-1353" y="29108"/>
                      <a:pt x="3586" y="38466"/>
                      <a:pt x="14206" y="38809"/>
                    </a:cubicBezTo>
                    <a:cubicBezTo>
                      <a:pt x="26298" y="39200"/>
                      <a:pt x="40329" y="35361"/>
                      <a:pt x="43653" y="21550"/>
                    </a:cubicBezTo>
                    <a:cubicBezTo>
                      <a:pt x="46210" y="10934"/>
                      <a:pt x="40833" y="1785"/>
                      <a:pt x="27037" y="1385"/>
                    </a:cubicBezTo>
                    <a:cubicBezTo>
                      <a:pt x="19259" y="1157"/>
                      <a:pt x="11353" y="-2725"/>
                      <a:pt x="4286" y="3609"/>
                    </a:cubicBezTo>
                    <a:cubicBezTo>
                      <a:pt x="4286" y="3609"/>
                      <a:pt x="4310" y="3438"/>
                      <a:pt x="4310" y="3438"/>
                    </a:cubicBezTo>
                    <a:close/>
                  </a:path>
                </a:pathLst>
              </a:custGeom>
              <a:solidFill>
                <a:srgbClr val="FFB02B"/>
              </a:solidFill>
              <a:ln w="4763" cap="flat">
                <a:noFill/>
                <a:prstDash val="solid"/>
                <a:miter/>
              </a:ln>
            </p:spPr>
            <p:txBody>
              <a:bodyPr rtlCol="0" anchor="ctr"/>
              <a:lstStyle/>
              <a:p>
                <a:endParaRPr lang="en-US"/>
              </a:p>
            </p:txBody>
          </p:sp>
          <p:sp>
            <p:nvSpPr>
              <p:cNvPr id="1562" name="Freeform: Shape 1561">
                <a:extLst>
                  <a:ext uri="{FF2B5EF4-FFF2-40B4-BE49-F238E27FC236}">
                    <a16:creationId xmlns:a16="http://schemas.microsoft.com/office/drawing/2014/main" id="{58A77517-9EC1-406C-4098-F167E72066D0}"/>
                  </a:ext>
                </a:extLst>
              </p:cNvPr>
              <p:cNvSpPr/>
              <p:nvPr/>
            </p:nvSpPr>
            <p:spPr>
              <a:xfrm>
                <a:off x="2905557" y="491704"/>
                <a:ext cx="23713" cy="64798"/>
              </a:xfrm>
              <a:custGeom>
                <a:avLst/>
                <a:gdLst>
                  <a:gd name="connsiteX0" fmla="*/ 267 w 23713"/>
                  <a:gd name="connsiteY0" fmla="*/ 9511 h 64798"/>
                  <a:gd name="connsiteX1" fmla="*/ 7292 w 23713"/>
                  <a:gd name="connsiteY1" fmla="*/ 64799 h 64798"/>
                  <a:gd name="connsiteX2" fmla="*/ 23713 w 23713"/>
                  <a:gd name="connsiteY2" fmla="*/ 37257 h 64798"/>
                  <a:gd name="connsiteX3" fmla="*/ 19551 w 23713"/>
                  <a:gd name="connsiteY3" fmla="*/ 0 h 64798"/>
                  <a:gd name="connsiteX4" fmla="*/ 267 w 23713"/>
                  <a:gd name="connsiteY4" fmla="*/ 9511 h 64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3" h="64798">
                    <a:moveTo>
                      <a:pt x="267" y="9511"/>
                    </a:moveTo>
                    <a:cubicBezTo>
                      <a:pt x="-1062" y="28408"/>
                      <a:pt x="2768" y="46649"/>
                      <a:pt x="7292" y="64799"/>
                    </a:cubicBezTo>
                    <a:cubicBezTo>
                      <a:pt x="15807" y="57436"/>
                      <a:pt x="2296" y="36933"/>
                      <a:pt x="23713" y="37257"/>
                    </a:cubicBezTo>
                    <a:cubicBezTo>
                      <a:pt x="22327" y="24837"/>
                      <a:pt x="20937" y="12421"/>
                      <a:pt x="19551" y="0"/>
                    </a:cubicBezTo>
                    <a:cubicBezTo>
                      <a:pt x="11540" y="-43"/>
                      <a:pt x="9602" y="12235"/>
                      <a:pt x="267" y="9511"/>
                    </a:cubicBezTo>
                    <a:close/>
                  </a:path>
                </a:pathLst>
              </a:custGeom>
              <a:solidFill>
                <a:srgbClr val="71A800"/>
              </a:solidFill>
              <a:ln w="4763" cap="flat">
                <a:noFill/>
                <a:prstDash val="solid"/>
                <a:miter/>
              </a:ln>
            </p:spPr>
            <p:txBody>
              <a:bodyPr rtlCol="0" anchor="ctr"/>
              <a:lstStyle/>
              <a:p>
                <a:endParaRPr lang="en-US"/>
              </a:p>
            </p:txBody>
          </p:sp>
          <p:sp>
            <p:nvSpPr>
              <p:cNvPr id="1563" name="Freeform: Shape 1562">
                <a:extLst>
                  <a:ext uri="{FF2B5EF4-FFF2-40B4-BE49-F238E27FC236}">
                    <a16:creationId xmlns:a16="http://schemas.microsoft.com/office/drawing/2014/main" id="{ECFE616C-C290-6B8A-E57E-12901E6B4B7B}"/>
                  </a:ext>
                </a:extLst>
              </p:cNvPr>
              <p:cNvSpPr/>
              <p:nvPr/>
            </p:nvSpPr>
            <p:spPr>
              <a:xfrm>
                <a:off x="2880294" y="399759"/>
                <a:ext cx="88090" cy="108165"/>
              </a:xfrm>
              <a:custGeom>
                <a:avLst/>
                <a:gdLst>
                  <a:gd name="connsiteX0" fmla="*/ 25530 w 88090"/>
                  <a:gd name="connsiteY0" fmla="*/ 101456 h 108165"/>
                  <a:gd name="connsiteX1" fmla="*/ 44814 w 88090"/>
                  <a:gd name="connsiteY1" fmla="*/ 91945 h 108165"/>
                  <a:gd name="connsiteX2" fmla="*/ 40384 w 88090"/>
                  <a:gd name="connsiteY2" fmla="*/ 65251 h 108165"/>
                  <a:gd name="connsiteX3" fmla="*/ 73450 w 88090"/>
                  <a:gd name="connsiteY3" fmla="*/ 87368 h 108165"/>
                  <a:gd name="connsiteX4" fmla="*/ 88091 w 88090"/>
                  <a:gd name="connsiteY4" fmla="*/ 81434 h 108165"/>
                  <a:gd name="connsiteX5" fmla="*/ 75308 w 88090"/>
                  <a:gd name="connsiteY5" fmla="*/ 61927 h 108165"/>
                  <a:gd name="connsiteX6" fmla="*/ 75274 w 88090"/>
                  <a:gd name="connsiteY6" fmla="*/ 62017 h 108165"/>
                  <a:gd name="connsiteX7" fmla="*/ 57453 w 88090"/>
                  <a:gd name="connsiteY7" fmla="*/ 46611 h 108165"/>
                  <a:gd name="connsiteX8" fmla="*/ 36508 w 88090"/>
                  <a:gd name="connsiteY8" fmla="*/ 32175 h 108165"/>
                  <a:gd name="connsiteX9" fmla="*/ 9195 w 88090"/>
                  <a:gd name="connsiteY9" fmla="*/ 0 h 108165"/>
                  <a:gd name="connsiteX10" fmla="*/ 5614 w 88090"/>
                  <a:gd name="connsiteY10" fmla="*/ 22736 h 108165"/>
                  <a:gd name="connsiteX11" fmla="*/ 284 w 88090"/>
                  <a:gd name="connsiteY11" fmla="*/ 40143 h 108165"/>
                  <a:gd name="connsiteX12" fmla="*/ 18572 w 88090"/>
                  <a:gd name="connsiteY12" fmla="*/ 75367 h 108165"/>
                  <a:gd name="connsiteX13" fmla="*/ 25530 w 88090"/>
                  <a:gd name="connsiteY13" fmla="*/ 101456 h 1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090" h="108165">
                    <a:moveTo>
                      <a:pt x="25530" y="101456"/>
                    </a:moveTo>
                    <a:cubicBezTo>
                      <a:pt x="43133" y="120939"/>
                      <a:pt x="36746" y="91778"/>
                      <a:pt x="44814" y="91945"/>
                    </a:cubicBezTo>
                    <a:cubicBezTo>
                      <a:pt x="43433" y="83634"/>
                      <a:pt x="42056" y="75319"/>
                      <a:pt x="40384" y="65251"/>
                    </a:cubicBezTo>
                    <a:cubicBezTo>
                      <a:pt x="56196" y="67251"/>
                      <a:pt x="61749" y="82125"/>
                      <a:pt x="73450" y="87368"/>
                    </a:cubicBezTo>
                    <a:cubicBezTo>
                      <a:pt x="76256" y="81272"/>
                      <a:pt x="81599" y="80734"/>
                      <a:pt x="88091" y="81434"/>
                    </a:cubicBezTo>
                    <a:cubicBezTo>
                      <a:pt x="86271" y="72804"/>
                      <a:pt x="70231" y="74004"/>
                      <a:pt x="75308" y="61927"/>
                    </a:cubicBezTo>
                    <a:cubicBezTo>
                      <a:pt x="75308" y="61927"/>
                      <a:pt x="75274" y="62017"/>
                      <a:pt x="75274" y="62017"/>
                    </a:cubicBezTo>
                    <a:cubicBezTo>
                      <a:pt x="63649" y="63460"/>
                      <a:pt x="63697" y="51397"/>
                      <a:pt x="57453" y="46611"/>
                    </a:cubicBezTo>
                    <a:cubicBezTo>
                      <a:pt x="51886" y="39738"/>
                      <a:pt x="46390" y="32771"/>
                      <a:pt x="36508" y="32175"/>
                    </a:cubicBezTo>
                    <a:cubicBezTo>
                      <a:pt x="20087" y="27875"/>
                      <a:pt x="25678" y="4367"/>
                      <a:pt x="9195" y="0"/>
                    </a:cubicBezTo>
                    <a:cubicBezTo>
                      <a:pt x="2684" y="7134"/>
                      <a:pt x="11233" y="15954"/>
                      <a:pt x="5614" y="22736"/>
                    </a:cubicBezTo>
                    <a:cubicBezTo>
                      <a:pt x="2442" y="28113"/>
                      <a:pt x="-478" y="33566"/>
                      <a:pt x="284" y="40143"/>
                    </a:cubicBezTo>
                    <a:cubicBezTo>
                      <a:pt x="-2488" y="56488"/>
                      <a:pt x="15858" y="61870"/>
                      <a:pt x="18572" y="75367"/>
                    </a:cubicBezTo>
                    <a:cubicBezTo>
                      <a:pt x="20896" y="84058"/>
                      <a:pt x="23211" y="92759"/>
                      <a:pt x="25530" y="101456"/>
                    </a:cubicBezTo>
                    <a:close/>
                  </a:path>
                </a:pathLst>
              </a:custGeom>
              <a:solidFill>
                <a:srgbClr val="64A000"/>
              </a:solidFill>
              <a:ln w="4763" cap="flat">
                <a:noFill/>
                <a:prstDash val="solid"/>
                <a:miter/>
              </a:ln>
            </p:spPr>
            <p:txBody>
              <a:bodyPr rtlCol="0" anchor="ctr"/>
              <a:lstStyle/>
              <a:p>
                <a:endParaRPr lang="en-US"/>
              </a:p>
            </p:txBody>
          </p:sp>
          <p:sp>
            <p:nvSpPr>
              <p:cNvPr id="1564" name="Freeform: Shape 1563">
                <a:extLst>
                  <a:ext uri="{FF2B5EF4-FFF2-40B4-BE49-F238E27FC236}">
                    <a16:creationId xmlns:a16="http://schemas.microsoft.com/office/drawing/2014/main" id="{B4CC2D81-D10B-6D34-CB8D-FF8D8419DEE6}"/>
                  </a:ext>
                </a:extLst>
              </p:cNvPr>
              <p:cNvSpPr/>
              <p:nvPr/>
            </p:nvSpPr>
            <p:spPr>
              <a:xfrm>
                <a:off x="2469206" y="475183"/>
                <a:ext cx="20983" cy="30970"/>
              </a:xfrm>
              <a:custGeom>
                <a:avLst/>
                <a:gdLst>
                  <a:gd name="connsiteX0" fmla="*/ 20976 w 20983"/>
                  <a:gd name="connsiteY0" fmla="*/ 0 h 30970"/>
                  <a:gd name="connsiteX1" fmla="*/ 1269 w 20983"/>
                  <a:gd name="connsiteY1" fmla="*/ 9520 h 30970"/>
                  <a:gd name="connsiteX2" fmla="*/ 7684 w 20983"/>
                  <a:gd name="connsiteY2" fmla="*/ 30971 h 30970"/>
                  <a:gd name="connsiteX3" fmla="*/ 20976 w 20983"/>
                  <a:gd name="connsiteY3" fmla="*/ 0 h 30970"/>
                </a:gdLst>
                <a:ahLst/>
                <a:cxnLst>
                  <a:cxn ang="0">
                    <a:pos x="connsiteX0" y="connsiteY0"/>
                  </a:cxn>
                  <a:cxn ang="0">
                    <a:pos x="connsiteX1" y="connsiteY1"/>
                  </a:cxn>
                  <a:cxn ang="0">
                    <a:pos x="connsiteX2" y="connsiteY2"/>
                  </a:cxn>
                  <a:cxn ang="0">
                    <a:pos x="connsiteX3" y="connsiteY3"/>
                  </a:cxn>
                </a:cxnLst>
                <a:rect l="l" t="t" r="r" b="b"/>
                <a:pathLst>
                  <a:path w="20983" h="30970">
                    <a:moveTo>
                      <a:pt x="20976" y="0"/>
                    </a:moveTo>
                    <a:cubicBezTo>
                      <a:pt x="14409" y="3172"/>
                      <a:pt x="7841" y="6344"/>
                      <a:pt x="1269" y="9520"/>
                    </a:cubicBezTo>
                    <a:cubicBezTo>
                      <a:pt x="192" y="17631"/>
                      <a:pt x="-2927" y="26351"/>
                      <a:pt x="7684" y="30971"/>
                    </a:cubicBezTo>
                    <a:cubicBezTo>
                      <a:pt x="11808" y="20512"/>
                      <a:pt x="21291" y="12359"/>
                      <a:pt x="20976" y="0"/>
                    </a:cubicBezTo>
                    <a:close/>
                  </a:path>
                </a:pathLst>
              </a:custGeom>
              <a:solidFill>
                <a:srgbClr val="9BC856"/>
              </a:solidFill>
              <a:ln w="4763" cap="flat">
                <a:noFill/>
                <a:prstDash val="solid"/>
                <a:miter/>
              </a:ln>
            </p:spPr>
            <p:txBody>
              <a:bodyPr rtlCol="0" anchor="ctr"/>
              <a:lstStyle/>
              <a:p>
                <a:endParaRPr lang="en-US"/>
              </a:p>
            </p:txBody>
          </p:sp>
          <p:sp>
            <p:nvSpPr>
              <p:cNvPr id="1565" name="Freeform: Shape 1564">
                <a:extLst>
                  <a:ext uri="{FF2B5EF4-FFF2-40B4-BE49-F238E27FC236}">
                    <a16:creationId xmlns:a16="http://schemas.microsoft.com/office/drawing/2014/main" id="{DBA2BF79-F109-A613-A9F8-0D8A581F6D1D}"/>
                  </a:ext>
                </a:extLst>
              </p:cNvPr>
              <p:cNvSpPr/>
              <p:nvPr/>
            </p:nvSpPr>
            <p:spPr>
              <a:xfrm>
                <a:off x="2505346" y="299493"/>
                <a:ext cx="19592" cy="6964"/>
              </a:xfrm>
              <a:custGeom>
                <a:avLst/>
                <a:gdLst>
                  <a:gd name="connsiteX0" fmla="*/ 10 w 19592"/>
                  <a:gd name="connsiteY0" fmla="*/ 5678 h 6964"/>
                  <a:gd name="connsiteX1" fmla="*/ 19593 w 19592"/>
                  <a:gd name="connsiteY1" fmla="*/ 416 h 6964"/>
                  <a:gd name="connsiteX2" fmla="*/ 0 w 19592"/>
                  <a:gd name="connsiteY2" fmla="*/ 5683 h 6964"/>
                  <a:gd name="connsiteX3" fmla="*/ 10 w 19592"/>
                  <a:gd name="connsiteY3" fmla="*/ 5678 h 6964"/>
                </a:gdLst>
                <a:ahLst/>
                <a:cxnLst>
                  <a:cxn ang="0">
                    <a:pos x="connsiteX0" y="connsiteY0"/>
                  </a:cxn>
                  <a:cxn ang="0">
                    <a:pos x="connsiteX1" y="connsiteY1"/>
                  </a:cxn>
                  <a:cxn ang="0">
                    <a:pos x="connsiteX2" y="connsiteY2"/>
                  </a:cxn>
                  <a:cxn ang="0">
                    <a:pos x="connsiteX3" y="connsiteY3"/>
                  </a:cxn>
                </a:cxnLst>
                <a:rect l="l" t="t" r="r" b="b"/>
                <a:pathLst>
                  <a:path w="19592" h="6964">
                    <a:moveTo>
                      <a:pt x="10" y="5678"/>
                    </a:moveTo>
                    <a:cubicBezTo>
                      <a:pt x="7310" y="9388"/>
                      <a:pt x="11787" y="4278"/>
                      <a:pt x="19593" y="416"/>
                    </a:cubicBezTo>
                    <a:cubicBezTo>
                      <a:pt x="9920" y="-1556"/>
                      <a:pt x="5591" y="4035"/>
                      <a:pt x="0" y="5683"/>
                    </a:cubicBezTo>
                    <a:lnTo>
                      <a:pt x="10" y="5678"/>
                    </a:lnTo>
                    <a:close/>
                  </a:path>
                </a:pathLst>
              </a:custGeom>
              <a:solidFill>
                <a:srgbClr val="A4CC68"/>
              </a:solidFill>
              <a:ln w="4763" cap="flat">
                <a:noFill/>
                <a:prstDash val="solid"/>
                <a:miter/>
              </a:ln>
            </p:spPr>
            <p:txBody>
              <a:bodyPr rtlCol="0" anchor="ctr"/>
              <a:lstStyle/>
              <a:p>
                <a:endParaRPr lang="en-US"/>
              </a:p>
            </p:txBody>
          </p:sp>
          <p:sp>
            <p:nvSpPr>
              <p:cNvPr id="1566" name="Freeform: Shape 1565">
                <a:extLst>
                  <a:ext uri="{FF2B5EF4-FFF2-40B4-BE49-F238E27FC236}">
                    <a16:creationId xmlns:a16="http://schemas.microsoft.com/office/drawing/2014/main" id="{D610D1ED-3BAC-8707-AC26-85640248DF63}"/>
                  </a:ext>
                </a:extLst>
              </p:cNvPr>
              <p:cNvSpPr/>
              <p:nvPr/>
            </p:nvSpPr>
            <p:spPr>
              <a:xfrm>
                <a:off x="2685883" y="134331"/>
                <a:ext cx="9427" cy="19518"/>
              </a:xfrm>
              <a:custGeom>
                <a:avLst/>
                <a:gdLst>
                  <a:gd name="connsiteX0" fmla="*/ 3696 w 9427"/>
                  <a:gd name="connsiteY0" fmla="*/ 0 h 19518"/>
                  <a:gd name="connsiteX1" fmla="*/ 3553 w 9427"/>
                  <a:gd name="connsiteY1" fmla="*/ 19321 h 19518"/>
                  <a:gd name="connsiteX2" fmla="*/ 8944 w 9427"/>
                  <a:gd name="connsiteY2" fmla="*/ 17740 h 19518"/>
                  <a:gd name="connsiteX3" fmla="*/ 3696 w 9427"/>
                  <a:gd name="connsiteY3" fmla="*/ 0 h 19518"/>
                </a:gdLst>
                <a:ahLst/>
                <a:cxnLst>
                  <a:cxn ang="0">
                    <a:pos x="connsiteX0" y="connsiteY0"/>
                  </a:cxn>
                  <a:cxn ang="0">
                    <a:pos x="connsiteX1" y="connsiteY1"/>
                  </a:cxn>
                  <a:cxn ang="0">
                    <a:pos x="connsiteX2" y="connsiteY2"/>
                  </a:cxn>
                  <a:cxn ang="0">
                    <a:pos x="connsiteX3" y="connsiteY3"/>
                  </a:cxn>
                </a:cxnLst>
                <a:rect l="l" t="t" r="r" b="b"/>
                <a:pathLst>
                  <a:path w="9427" h="19518">
                    <a:moveTo>
                      <a:pt x="3696" y="0"/>
                    </a:moveTo>
                    <a:cubicBezTo>
                      <a:pt x="-43" y="11501"/>
                      <a:pt x="-2234" y="16273"/>
                      <a:pt x="3553" y="19321"/>
                    </a:cubicBezTo>
                    <a:cubicBezTo>
                      <a:pt x="4810" y="19983"/>
                      <a:pt x="8520" y="18860"/>
                      <a:pt x="8944" y="17740"/>
                    </a:cubicBezTo>
                    <a:cubicBezTo>
                      <a:pt x="11449" y="11139"/>
                      <a:pt x="3391" y="11154"/>
                      <a:pt x="3696" y="0"/>
                    </a:cubicBezTo>
                    <a:close/>
                  </a:path>
                </a:pathLst>
              </a:custGeom>
              <a:solidFill>
                <a:srgbClr val="A4CC65"/>
              </a:solidFill>
              <a:ln w="4763" cap="flat">
                <a:noFill/>
                <a:prstDash val="solid"/>
                <a:miter/>
              </a:ln>
            </p:spPr>
            <p:txBody>
              <a:bodyPr rtlCol="0" anchor="ctr"/>
              <a:lstStyle/>
              <a:p>
                <a:endParaRPr lang="en-US"/>
              </a:p>
            </p:txBody>
          </p:sp>
          <p:sp>
            <p:nvSpPr>
              <p:cNvPr id="1567" name="Freeform: Shape 1566">
                <a:extLst>
                  <a:ext uri="{FF2B5EF4-FFF2-40B4-BE49-F238E27FC236}">
                    <a16:creationId xmlns:a16="http://schemas.microsoft.com/office/drawing/2014/main" id="{C6583B61-8200-4E0F-EF1B-9C2405F1C5FF}"/>
                  </a:ext>
                </a:extLst>
              </p:cNvPr>
              <p:cNvSpPr/>
              <p:nvPr/>
            </p:nvSpPr>
            <p:spPr>
              <a:xfrm>
                <a:off x="2499137" y="157810"/>
                <a:ext cx="30411" cy="38995"/>
              </a:xfrm>
              <a:custGeom>
                <a:avLst/>
                <a:gdLst>
                  <a:gd name="connsiteX0" fmla="*/ 7018 w 30411"/>
                  <a:gd name="connsiteY0" fmla="*/ 38995 h 38995"/>
                  <a:gd name="connsiteX1" fmla="*/ 30412 w 30411"/>
                  <a:gd name="connsiteY1" fmla="*/ 0 h 38995"/>
                  <a:gd name="connsiteX2" fmla="*/ 7018 w 30411"/>
                  <a:gd name="connsiteY2" fmla="*/ 38995 h 38995"/>
                  <a:gd name="connsiteX3" fmla="*/ 7018 w 30411"/>
                  <a:gd name="connsiteY3" fmla="*/ 38995 h 38995"/>
                </a:gdLst>
                <a:ahLst/>
                <a:cxnLst>
                  <a:cxn ang="0">
                    <a:pos x="connsiteX0" y="connsiteY0"/>
                  </a:cxn>
                  <a:cxn ang="0">
                    <a:pos x="connsiteX1" y="connsiteY1"/>
                  </a:cxn>
                  <a:cxn ang="0">
                    <a:pos x="connsiteX2" y="connsiteY2"/>
                  </a:cxn>
                  <a:cxn ang="0">
                    <a:pos x="connsiteX3" y="connsiteY3"/>
                  </a:cxn>
                </a:cxnLst>
                <a:rect l="l" t="t" r="r" b="b"/>
                <a:pathLst>
                  <a:path w="30411" h="38995">
                    <a:moveTo>
                      <a:pt x="7018" y="38995"/>
                    </a:moveTo>
                    <a:cubicBezTo>
                      <a:pt x="11052" y="23874"/>
                      <a:pt x="14491" y="8411"/>
                      <a:pt x="30412" y="0"/>
                    </a:cubicBezTo>
                    <a:cubicBezTo>
                      <a:pt x="-659" y="9015"/>
                      <a:pt x="-6884" y="20041"/>
                      <a:pt x="7018" y="38995"/>
                    </a:cubicBezTo>
                    <a:lnTo>
                      <a:pt x="7018" y="38995"/>
                    </a:lnTo>
                    <a:close/>
                  </a:path>
                </a:pathLst>
              </a:custGeom>
              <a:solidFill>
                <a:srgbClr val="ACD177"/>
              </a:solidFill>
              <a:ln w="4763" cap="flat">
                <a:noFill/>
                <a:prstDash val="solid"/>
                <a:miter/>
              </a:ln>
            </p:spPr>
            <p:txBody>
              <a:bodyPr rtlCol="0" anchor="ctr"/>
              <a:lstStyle/>
              <a:p>
                <a:endParaRPr lang="en-US"/>
              </a:p>
            </p:txBody>
          </p:sp>
          <p:sp>
            <p:nvSpPr>
              <p:cNvPr id="1568" name="Freeform: Shape 1567">
                <a:extLst>
                  <a:ext uri="{FF2B5EF4-FFF2-40B4-BE49-F238E27FC236}">
                    <a16:creationId xmlns:a16="http://schemas.microsoft.com/office/drawing/2014/main" id="{05BB5B73-2245-3E5E-470D-8A20174A005D}"/>
                  </a:ext>
                </a:extLst>
              </p:cNvPr>
              <p:cNvSpPr/>
              <p:nvPr/>
            </p:nvSpPr>
            <p:spPr>
              <a:xfrm>
                <a:off x="2937752" y="446370"/>
                <a:ext cx="17816" cy="18708"/>
              </a:xfrm>
              <a:custGeom>
                <a:avLst/>
                <a:gdLst>
                  <a:gd name="connsiteX0" fmla="*/ 0 w 17816"/>
                  <a:gd name="connsiteY0" fmla="*/ 0 h 18708"/>
                  <a:gd name="connsiteX1" fmla="*/ 17816 w 17816"/>
                  <a:gd name="connsiteY1" fmla="*/ 15407 h 18708"/>
                  <a:gd name="connsiteX2" fmla="*/ 0 w 17816"/>
                  <a:gd name="connsiteY2" fmla="*/ 0 h 18708"/>
                </a:gdLst>
                <a:ahLst/>
                <a:cxnLst>
                  <a:cxn ang="0">
                    <a:pos x="connsiteX0" y="connsiteY0"/>
                  </a:cxn>
                  <a:cxn ang="0">
                    <a:pos x="connsiteX1" y="connsiteY1"/>
                  </a:cxn>
                  <a:cxn ang="0">
                    <a:pos x="connsiteX2" y="connsiteY2"/>
                  </a:cxn>
                </a:cxnLst>
                <a:rect l="l" t="t" r="r" b="b"/>
                <a:pathLst>
                  <a:path w="17816" h="18708">
                    <a:moveTo>
                      <a:pt x="0" y="0"/>
                    </a:moveTo>
                    <a:cubicBezTo>
                      <a:pt x="4124" y="7239"/>
                      <a:pt x="-2019" y="26337"/>
                      <a:pt x="17816" y="15407"/>
                    </a:cubicBezTo>
                    <a:cubicBezTo>
                      <a:pt x="12859" y="9134"/>
                      <a:pt x="7896" y="2867"/>
                      <a:pt x="0" y="0"/>
                    </a:cubicBezTo>
                    <a:close/>
                  </a:path>
                </a:pathLst>
              </a:custGeom>
              <a:solidFill>
                <a:srgbClr val="6EA400"/>
              </a:solidFill>
              <a:ln w="4763" cap="flat">
                <a:noFill/>
                <a:prstDash val="solid"/>
                <a:miter/>
              </a:ln>
            </p:spPr>
            <p:txBody>
              <a:bodyPr rtlCol="0" anchor="ctr"/>
              <a:lstStyle/>
              <a:p>
                <a:endParaRPr lang="en-US"/>
              </a:p>
            </p:txBody>
          </p:sp>
          <p:sp>
            <p:nvSpPr>
              <p:cNvPr id="1569" name="Freeform: Shape 1568">
                <a:extLst>
                  <a:ext uri="{FF2B5EF4-FFF2-40B4-BE49-F238E27FC236}">
                    <a16:creationId xmlns:a16="http://schemas.microsoft.com/office/drawing/2014/main" id="{BC173C54-3564-F27E-B20A-CDC5C8CB9F81}"/>
                  </a:ext>
                </a:extLst>
              </p:cNvPr>
              <p:cNvSpPr/>
              <p:nvPr/>
            </p:nvSpPr>
            <p:spPr>
              <a:xfrm>
                <a:off x="2860066" y="439897"/>
                <a:ext cx="39158" cy="70311"/>
              </a:xfrm>
              <a:custGeom>
                <a:avLst/>
                <a:gdLst>
                  <a:gd name="connsiteX0" fmla="*/ 38805 w 39158"/>
                  <a:gd name="connsiteY0" fmla="*/ 35223 h 70311"/>
                  <a:gd name="connsiteX1" fmla="*/ 20517 w 39158"/>
                  <a:gd name="connsiteY1" fmla="*/ 0 h 70311"/>
                  <a:gd name="connsiteX2" fmla="*/ 6472 w 39158"/>
                  <a:gd name="connsiteY2" fmla="*/ 41296 h 70311"/>
                  <a:gd name="connsiteX3" fmla="*/ 0 w 39158"/>
                  <a:gd name="connsiteY3" fmla="*/ 68718 h 70311"/>
                  <a:gd name="connsiteX4" fmla="*/ 9563 w 39158"/>
                  <a:gd name="connsiteY4" fmla="*/ 68990 h 70311"/>
                  <a:gd name="connsiteX5" fmla="*/ 27665 w 39158"/>
                  <a:gd name="connsiteY5" fmla="*/ 34428 h 70311"/>
                  <a:gd name="connsiteX6" fmla="*/ 38805 w 39158"/>
                  <a:gd name="connsiteY6" fmla="*/ 35223 h 7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58" h="70311">
                    <a:moveTo>
                      <a:pt x="38805" y="35223"/>
                    </a:moveTo>
                    <a:cubicBezTo>
                      <a:pt x="41724" y="18802"/>
                      <a:pt x="25780" y="12173"/>
                      <a:pt x="20517" y="0"/>
                    </a:cubicBezTo>
                    <a:cubicBezTo>
                      <a:pt x="14416" y="13283"/>
                      <a:pt x="15269" y="28932"/>
                      <a:pt x="6472" y="41296"/>
                    </a:cubicBezTo>
                    <a:cubicBezTo>
                      <a:pt x="4315" y="50435"/>
                      <a:pt x="2157" y="59579"/>
                      <a:pt x="0" y="68718"/>
                    </a:cubicBezTo>
                    <a:cubicBezTo>
                      <a:pt x="3124" y="70990"/>
                      <a:pt x="6329" y="70604"/>
                      <a:pt x="9563" y="68990"/>
                    </a:cubicBezTo>
                    <a:cubicBezTo>
                      <a:pt x="12478" y="55921"/>
                      <a:pt x="24322" y="47711"/>
                      <a:pt x="27665" y="34428"/>
                    </a:cubicBezTo>
                    <a:cubicBezTo>
                      <a:pt x="29718" y="26270"/>
                      <a:pt x="35247" y="31042"/>
                      <a:pt x="38805" y="35223"/>
                    </a:cubicBezTo>
                    <a:close/>
                  </a:path>
                </a:pathLst>
              </a:custGeom>
              <a:solidFill>
                <a:srgbClr val="73AA00"/>
              </a:solidFill>
              <a:ln w="4763" cap="flat">
                <a:noFill/>
                <a:prstDash val="solid"/>
                <a:miter/>
              </a:ln>
            </p:spPr>
            <p:txBody>
              <a:bodyPr rtlCol="0" anchor="ctr"/>
              <a:lstStyle/>
              <a:p>
                <a:endParaRPr lang="en-US"/>
              </a:p>
            </p:txBody>
          </p:sp>
          <p:sp>
            <p:nvSpPr>
              <p:cNvPr id="1570" name="Freeform: Shape 1569">
                <a:extLst>
                  <a:ext uri="{FF2B5EF4-FFF2-40B4-BE49-F238E27FC236}">
                    <a16:creationId xmlns:a16="http://schemas.microsoft.com/office/drawing/2014/main" id="{C85C1F9F-C4CE-49D3-9970-1B7993ED5EFD}"/>
                  </a:ext>
                </a:extLst>
              </p:cNvPr>
              <p:cNvSpPr/>
              <p:nvPr/>
            </p:nvSpPr>
            <p:spPr>
              <a:xfrm>
                <a:off x="2615973" y="405649"/>
                <a:ext cx="28414" cy="30395"/>
              </a:xfrm>
              <a:custGeom>
                <a:avLst/>
                <a:gdLst>
                  <a:gd name="connsiteX0" fmla="*/ 2683 w 28414"/>
                  <a:gd name="connsiteY0" fmla="*/ 30395 h 30395"/>
                  <a:gd name="connsiteX1" fmla="*/ 28414 w 28414"/>
                  <a:gd name="connsiteY1" fmla="*/ 12846 h 30395"/>
                  <a:gd name="connsiteX2" fmla="*/ 2887 w 28414"/>
                  <a:gd name="connsiteY2" fmla="*/ 835 h 30395"/>
                  <a:gd name="connsiteX3" fmla="*/ 2683 w 28414"/>
                  <a:gd name="connsiteY3" fmla="*/ 30395 h 30395"/>
                </a:gdLst>
                <a:ahLst/>
                <a:cxnLst>
                  <a:cxn ang="0">
                    <a:pos x="connsiteX0" y="connsiteY0"/>
                  </a:cxn>
                  <a:cxn ang="0">
                    <a:pos x="connsiteX1" y="connsiteY1"/>
                  </a:cxn>
                  <a:cxn ang="0">
                    <a:pos x="connsiteX2" y="connsiteY2"/>
                  </a:cxn>
                  <a:cxn ang="0">
                    <a:pos x="connsiteX3" y="connsiteY3"/>
                  </a:cxn>
                </a:cxnLst>
                <a:rect l="l" t="t" r="r" b="b"/>
                <a:pathLst>
                  <a:path w="28414" h="30395">
                    <a:moveTo>
                      <a:pt x="2683" y="30395"/>
                    </a:moveTo>
                    <a:cubicBezTo>
                      <a:pt x="12884" y="26928"/>
                      <a:pt x="20461" y="19613"/>
                      <a:pt x="28414" y="12846"/>
                    </a:cubicBezTo>
                    <a:cubicBezTo>
                      <a:pt x="25443" y="-2928"/>
                      <a:pt x="13750" y="-161"/>
                      <a:pt x="2887" y="835"/>
                    </a:cubicBezTo>
                    <a:cubicBezTo>
                      <a:pt x="-1527" y="10660"/>
                      <a:pt x="-294" y="20523"/>
                      <a:pt x="2683" y="30395"/>
                    </a:cubicBezTo>
                    <a:close/>
                  </a:path>
                </a:pathLst>
              </a:custGeom>
              <a:solidFill>
                <a:srgbClr val="ACD176"/>
              </a:solidFill>
              <a:ln w="4763" cap="flat">
                <a:noFill/>
                <a:prstDash val="solid"/>
                <a:miter/>
              </a:ln>
            </p:spPr>
            <p:txBody>
              <a:bodyPr rtlCol="0" anchor="ctr"/>
              <a:lstStyle/>
              <a:p>
                <a:endParaRPr lang="en-US"/>
              </a:p>
            </p:txBody>
          </p:sp>
          <p:sp>
            <p:nvSpPr>
              <p:cNvPr id="1571" name="Freeform: Shape 1570">
                <a:extLst>
                  <a:ext uri="{FF2B5EF4-FFF2-40B4-BE49-F238E27FC236}">
                    <a16:creationId xmlns:a16="http://schemas.microsoft.com/office/drawing/2014/main" id="{1693144D-59A5-B306-EA67-4D6D0E0510B3}"/>
                  </a:ext>
                </a:extLst>
              </p:cNvPr>
              <p:cNvSpPr/>
              <p:nvPr/>
            </p:nvSpPr>
            <p:spPr>
              <a:xfrm>
                <a:off x="2553712" y="428615"/>
                <a:ext cx="7887" cy="16840"/>
              </a:xfrm>
              <a:custGeom>
                <a:avLst/>
                <a:gdLst>
                  <a:gd name="connsiteX0" fmla="*/ 5774 w 7887"/>
                  <a:gd name="connsiteY0" fmla="*/ 16840 h 16840"/>
                  <a:gd name="connsiteX1" fmla="*/ 4846 w 7887"/>
                  <a:gd name="connsiteY1" fmla="*/ 0 h 16840"/>
                  <a:gd name="connsiteX2" fmla="*/ 5760 w 7887"/>
                  <a:gd name="connsiteY2" fmla="*/ 16835 h 16840"/>
                  <a:gd name="connsiteX3" fmla="*/ 5774 w 7887"/>
                  <a:gd name="connsiteY3" fmla="*/ 16840 h 16840"/>
                </a:gdLst>
                <a:ahLst/>
                <a:cxnLst>
                  <a:cxn ang="0">
                    <a:pos x="connsiteX0" y="connsiteY0"/>
                  </a:cxn>
                  <a:cxn ang="0">
                    <a:pos x="connsiteX1" y="connsiteY1"/>
                  </a:cxn>
                  <a:cxn ang="0">
                    <a:pos x="connsiteX2" y="connsiteY2"/>
                  </a:cxn>
                  <a:cxn ang="0">
                    <a:pos x="connsiteX3" y="connsiteY3"/>
                  </a:cxn>
                </a:cxnLst>
                <a:rect l="l" t="t" r="r" b="b"/>
                <a:pathLst>
                  <a:path w="7887" h="16840">
                    <a:moveTo>
                      <a:pt x="5774" y="16840"/>
                    </a:moveTo>
                    <a:cubicBezTo>
                      <a:pt x="8189" y="11435"/>
                      <a:pt x="9304" y="6077"/>
                      <a:pt x="4846" y="0"/>
                    </a:cubicBezTo>
                    <a:cubicBezTo>
                      <a:pt x="-3289" y="6515"/>
                      <a:pt x="74" y="11716"/>
                      <a:pt x="5760" y="16835"/>
                    </a:cubicBezTo>
                    <a:lnTo>
                      <a:pt x="5774" y="16840"/>
                    </a:lnTo>
                    <a:close/>
                  </a:path>
                </a:pathLst>
              </a:custGeom>
              <a:solidFill>
                <a:srgbClr val="A6CD6A"/>
              </a:solidFill>
              <a:ln w="4763" cap="flat">
                <a:noFill/>
                <a:prstDash val="solid"/>
                <a:miter/>
              </a:ln>
            </p:spPr>
            <p:txBody>
              <a:bodyPr rtlCol="0" anchor="ctr"/>
              <a:lstStyle/>
              <a:p>
                <a:endParaRPr lang="en-US"/>
              </a:p>
            </p:txBody>
          </p:sp>
        </p:grpSp>
        <p:grpSp>
          <p:nvGrpSpPr>
            <p:cNvPr id="1572" name="Graphic 4">
              <a:extLst>
                <a:ext uri="{FF2B5EF4-FFF2-40B4-BE49-F238E27FC236}">
                  <a16:creationId xmlns:a16="http://schemas.microsoft.com/office/drawing/2014/main" id="{B027EBAD-8867-6E0E-3D89-44BB59BF8B4F}"/>
                </a:ext>
              </a:extLst>
            </p:cNvPr>
            <p:cNvGrpSpPr/>
            <p:nvPr/>
          </p:nvGrpSpPr>
          <p:grpSpPr>
            <a:xfrm>
              <a:off x="2808373" y="-654200"/>
              <a:ext cx="904651" cy="1327685"/>
              <a:chOff x="2808373" y="-654200"/>
              <a:chExt cx="904651" cy="1327685"/>
            </a:xfrm>
          </p:grpSpPr>
          <p:sp>
            <p:nvSpPr>
              <p:cNvPr id="1573" name="Freeform: Shape 1572">
                <a:extLst>
                  <a:ext uri="{FF2B5EF4-FFF2-40B4-BE49-F238E27FC236}">
                    <a16:creationId xmlns:a16="http://schemas.microsoft.com/office/drawing/2014/main" id="{87D99983-8CB6-8AC3-E2E9-A2EDC9892B47}"/>
                  </a:ext>
                </a:extLst>
              </p:cNvPr>
              <p:cNvSpPr/>
              <p:nvPr/>
            </p:nvSpPr>
            <p:spPr>
              <a:xfrm>
                <a:off x="3344746" y="181018"/>
                <a:ext cx="363883" cy="448151"/>
              </a:xfrm>
              <a:custGeom>
                <a:avLst/>
                <a:gdLst>
                  <a:gd name="connsiteX0" fmla="*/ 355254 w 363883"/>
                  <a:gd name="connsiteY0" fmla="*/ 203258 h 448151"/>
                  <a:gd name="connsiteX1" fmla="*/ 356988 w 363883"/>
                  <a:gd name="connsiteY1" fmla="*/ 162691 h 448151"/>
                  <a:gd name="connsiteX2" fmla="*/ 356731 w 363883"/>
                  <a:gd name="connsiteY2" fmla="*/ 130549 h 448151"/>
                  <a:gd name="connsiteX3" fmla="*/ 356740 w 363883"/>
                  <a:gd name="connsiteY3" fmla="*/ 130578 h 448151"/>
                  <a:gd name="connsiteX4" fmla="*/ 358712 w 363883"/>
                  <a:gd name="connsiteY4" fmla="*/ 58007 h 448151"/>
                  <a:gd name="connsiteX5" fmla="*/ 363617 w 363883"/>
                  <a:gd name="connsiteY5" fmla="*/ 22888 h 448151"/>
                  <a:gd name="connsiteX6" fmla="*/ 359874 w 363883"/>
                  <a:gd name="connsiteY6" fmla="*/ 4419 h 448151"/>
                  <a:gd name="connsiteX7" fmla="*/ 320288 w 363883"/>
                  <a:gd name="connsiteY7" fmla="*/ 1233 h 448151"/>
                  <a:gd name="connsiteX8" fmla="*/ 280326 w 363883"/>
                  <a:gd name="connsiteY8" fmla="*/ 17721 h 448151"/>
                  <a:gd name="connsiteX9" fmla="*/ 275444 w 363883"/>
                  <a:gd name="connsiteY9" fmla="*/ 22698 h 448151"/>
                  <a:gd name="connsiteX10" fmla="*/ 251494 w 363883"/>
                  <a:gd name="connsiteY10" fmla="*/ 77314 h 448151"/>
                  <a:gd name="connsiteX11" fmla="*/ 252341 w 363883"/>
                  <a:gd name="connsiteY11" fmla="*/ 111418 h 448151"/>
                  <a:gd name="connsiteX12" fmla="*/ 265572 w 363883"/>
                  <a:gd name="connsiteY12" fmla="*/ 123572 h 448151"/>
                  <a:gd name="connsiteX13" fmla="*/ 239054 w 363883"/>
                  <a:gd name="connsiteY13" fmla="*/ 139074 h 448151"/>
                  <a:gd name="connsiteX14" fmla="*/ 245502 w 363883"/>
                  <a:gd name="connsiteY14" fmla="*/ 161415 h 448151"/>
                  <a:gd name="connsiteX15" fmla="*/ 275016 w 363883"/>
                  <a:gd name="connsiteY15" fmla="*/ 157119 h 448151"/>
                  <a:gd name="connsiteX16" fmla="*/ 280773 w 363883"/>
                  <a:gd name="connsiteY16" fmla="*/ 173045 h 448151"/>
                  <a:gd name="connsiteX17" fmla="*/ 275297 w 363883"/>
                  <a:gd name="connsiteY17" fmla="*/ 195186 h 448151"/>
                  <a:gd name="connsiteX18" fmla="*/ 260847 w 363883"/>
                  <a:gd name="connsiteY18" fmla="*/ 184584 h 448151"/>
                  <a:gd name="connsiteX19" fmla="*/ 225966 w 363883"/>
                  <a:gd name="connsiteY19" fmla="*/ 185189 h 448151"/>
                  <a:gd name="connsiteX20" fmla="*/ 199263 w 363883"/>
                  <a:gd name="connsiteY20" fmla="*/ 170159 h 448151"/>
                  <a:gd name="connsiteX21" fmla="*/ 190986 w 363883"/>
                  <a:gd name="connsiteY21" fmla="*/ 155728 h 448151"/>
                  <a:gd name="connsiteX22" fmla="*/ 173036 w 363883"/>
                  <a:gd name="connsiteY22" fmla="*/ 160891 h 448151"/>
                  <a:gd name="connsiteX23" fmla="*/ 151538 w 363883"/>
                  <a:gd name="connsiteY23" fmla="*/ 166706 h 448151"/>
                  <a:gd name="connsiteX24" fmla="*/ 167335 w 363883"/>
                  <a:gd name="connsiteY24" fmla="*/ 150037 h 448151"/>
                  <a:gd name="connsiteX25" fmla="*/ 136608 w 363883"/>
                  <a:gd name="connsiteY25" fmla="*/ 114095 h 448151"/>
                  <a:gd name="connsiteX26" fmla="*/ 81706 w 363883"/>
                  <a:gd name="connsiteY26" fmla="*/ 105017 h 448151"/>
                  <a:gd name="connsiteX27" fmla="*/ 48673 w 363883"/>
                  <a:gd name="connsiteY27" fmla="*/ 179741 h 448151"/>
                  <a:gd name="connsiteX28" fmla="*/ 54183 w 363883"/>
                  <a:gd name="connsiteY28" fmla="*/ 200272 h 448151"/>
                  <a:gd name="connsiteX29" fmla="*/ 40386 w 363883"/>
                  <a:gd name="connsiteY29" fmla="*/ 194786 h 448151"/>
                  <a:gd name="connsiteX30" fmla="*/ 22913 w 363883"/>
                  <a:gd name="connsiteY30" fmla="*/ 196172 h 448151"/>
                  <a:gd name="connsiteX31" fmla="*/ 86 w 363883"/>
                  <a:gd name="connsiteY31" fmla="*/ 213236 h 448151"/>
                  <a:gd name="connsiteX32" fmla="*/ 18393 w 363883"/>
                  <a:gd name="connsiteY32" fmla="*/ 243997 h 448151"/>
                  <a:gd name="connsiteX33" fmla="*/ 38624 w 363883"/>
                  <a:gd name="connsiteY33" fmla="*/ 239529 h 448151"/>
                  <a:gd name="connsiteX34" fmla="*/ 50721 w 363883"/>
                  <a:gd name="connsiteY34" fmla="*/ 238410 h 448151"/>
                  <a:gd name="connsiteX35" fmla="*/ 48806 w 363883"/>
                  <a:gd name="connsiteY35" fmla="*/ 248673 h 448151"/>
                  <a:gd name="connsiteX36" fmla="*/ 51845 w 363883"/>
                  <a:gd name="connsiteY36" fmla="*/ 260008 h 448151"/>
                  <a:gd name="connsiteX37" fmla="*/ 114200 w 363883"/>
                  <a:gd name="connsiteY37" fmla="*/ 322097 h 448151"/>
                  <a:gd name="connsiteX38" fmla="*/ 124473 w 363883"/>
                  <a:gd name="connsiteY38" fmla="*/ 330665 h 448151"/>
                  <a:gd name="connsiteX39" fmla="*/ 101418 w 363883"/>
                  <a:gd name="connsiteY39" fmla="*/ 353453 h 448151"/>
                  <a:gd name="connsiteX40" fmla="*/ 132622 w 363883"/>
                  <a:gd name="connsiteY40" fmla="*/ 379314 h 448151"/>
                  <a:gd name="connsiteX41" fmla="*/ 132593 w 363883"/>
                  <a:gd name="connsiteY41" fmla="*/ 379280 h 448151"/>
                  <a:gd name="connsiteX42" fmla="*/ 155858 w 363883"/>
                  <a:gd name="connsiteY42" fmla="*/ 394849 h 448151"/>
                  <a:gd name="connsiteX43" fmla="*/ 195806 w 363883"/>
                  <a:gd name="connsiteY43" fmla="*/ 415280 h 448151"/>
                  <a:gd name="connsiteX44" fmla="*/ 226205 w 363883"/>
                  <a:gd name="connsiteY44" fmla="*/ 442064 h 448151"/>
                  <a:gd name="connsiteX45" fmla="*/ 249446 w 363883"/>
                  <a:gd name="connsiteY45" fmla="*/ 444217 h 448151"/>
                  <a:gd name="connsiteX46" fmla="*/ 279116 w 363883"/>
                  <a:gd name="connsiteY46" fmla="*/ 383509 h 448151"/>
                  <a:gd name="connsiteX47" fmla="*/ 320031 w 363883"/>
                  <a:gd name="connsiteY47" fmla="*/ 335475 h 448151"/>
                  <a:gd name="connsiteX48" fmla="*/ 328056 w 363883"/>
                  <a:gd name="connsiteY48" fmla="*/ 329364 h 448151"/>
                  <a:gd name="connsiteX49" fmla="*/ 357326 w 363883"/>
                  <a:gd name="connsiteY49" fmla="*/ 297332 h 448151"/>
                  <a:gd name="connsiteX50" fmla="*/ 355254 w 363883"/>
                  <a:gd name="connsiteY50" fmla="*/ 203258 h 44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63883" h="448151">
                    <a:moveTo>
                      <a:pt x="355254" y="203258"/>
                    </a:moveTo>
                    <a:cubicBezTo>
                      <a:pt x="355830" y="189737"/>
                      <a:pt x="356411" y="176212"/>
                      <a:pt x="356988" y="162691"/>
                    </a:cubicBezTo>
                    <a:cubicBezTo>
                      <a:pt x="356064" y="151985"/>
                      <a:pt x="358836" y="141246"/>
                      <a:pt x="356731" y="130549"/>
                    </a:cubicBezTo>
                    <a:lnTo>
                      <a:pt x="356740" y="130578"/>
                    </a:lnTo>
                    <a:cubicBezTo>
                      <a:pt x="359121" y="106437"/>
                      <a:pt x="362479" y="82319"/>
                      <a:pt x="358712" y="58007"/>
                    </a:cubicBezTo>
                    <a:cubicBezTo>
                      <a:pt x="361384" y="46448"/>
                      <a:pt x="358231" y="34070"/>
                      <a:pt x="363617" y="22888"/>
                    </a:cubicBezTo>
                    <a:cubicBezTo>
                      <a:pt x="361036" y="17011"/>
                      <a:pt x="367827" y="9220"/>
                      <a:pt x="359874" y="4419"/>
                    </a:cubicBezTo>
                    <a:cubicBezTo>
                      <a:pt x="347263" y="-3925"/>
                      <a:pt x="333494" y="2314"/>
                      <a:pt x="320288" y="1233"/>
                    </a:cubicBezTo>
                    <a:cubicBezTo>
                      <a:pt x="305415" y="2933"/>
                      <a:pt x="293527" y="11868"/>
                      <a:pt x="280326" y="17721"/>
                    </a:cubicBezTo>
                    <a:cubicBezTo>
                      <a:pt x="278464" y="19159"/>
                      <a:pt x="276859" y="20831"/>
                      <a:pt x="275444" y="22698"/>
                    </a:cubicBezTo>
                    <a:cubicBezTo>
                      <a:pt x="260590" y="37899"/>
                      <a:pt x="256009" y="57588"/>
                      <a:pt x="251494" y="77314"/>
                    </a:cubicBezTo>
                    <a:cubicBezTo>
                      <a:pt x="250389" y="88711"/>
                      <a:pt x="249312" y="100126"/>
                      <a:pt x="252341" y="111418"/>
                    </a:cubicBezTo>
                    <a:cubicBezTo>
                      <a:pt x="254380" y="117214"/>
                      <a:pt x="257066" y="122472"/>
                      <a:pt x="265572" y="123572"/>
                    </a:cubicBezTo>
                    <a:cubicBezTo>
                      <a:pt x="256061" y="129854"/>
                      <a:pt x="239944" y="121881"/>
                      <a:pt x="239054" y="139074"/>
                    </a:cubicBezTo>
                    <a:cubicBezTo>
                      <a:pt x="238625" y="147304"/>
                      <a:pt x="238716" y="155576"/>
                      <a:pt x="245502" y="161415"/>
                    </a:cubicBezTo>
                    <a:cubicBezTo>
                      <a:pt x="256642" y="170997"/>
                      <a:pt x="265757" y="161772"/>
                      <a:pt x="275016" y="157119"/>
                    </a:cubicBezTo>
                    <a:cubicBezTo>
                      <a:pt x="281597" y="161105"/>
                      <a:pt x="280340" y="167601"/>
                      <a:pt x="280773" y="173045"/>
                    </a:cubicBezTo>
                    <a:cubicBezTo>
                      <a:pt x="281407" y="180979"/>
                      <a:pt x="283026" y="191152"/>
                      <a:pt x="275297" y="195186"/>
                    </a:cubicBezTo>
                    <a:cubicBezTo>
                      <a:pt x="268015" y="198986"/>
                      <a:pt x="265576" y="188480"/>
                      <a:pt x="260847" y="184584"/>
                    </a:cubicBezTo>
                    <a:cubicBezTo>
                      <a:pt x="248817" y="174683"/>
                      <a:pt x="237606" y="180189"/>
                      <a:pt x="225966" y="185189"/>
                    </a:cubicBezTo>
                    <a:cubicBezTo>
                      <a:pt x="202849" y="195124"/>
                      <a:pt x="202683" y="195010"/>
                      <a:pt x="199263" y="170159"/>
                    </a:cubicBezTo>
                    <a:cubicBezTo>
                      <a:pt x="198420" y="164034"/>
                      <a:pt x="197073" y="158229"/>
                      <a:pt x="190986" y="155728"/>
                    </a:cubicBezTo>
                    <a:cubicBezTo>
                      <a:pt x="184009" y="152866"/>
                      <a:pt x="178384" y="156538"/>
                      <a:pt x="173036" y="160891"/>
                    </a:cubicBezTo>
                    <a:cubicBezTo>
                      <a:pt x="162397" y="169549"/>
                      <a:pt x="162316" y="169449"/>
                      <a:pt x="151538" y="166706"/>
                    </a:cubicBezTo>
                    <a:cubicBezTo>
                      <a:pt x="153605" y="158072"/>
                      <a:pt x="170026" y="163106"/>
                      <a:pt x="167335" y="150037"/>
                    </a:cubicBezTo>
                    <a:cubicBezTo>
                      <a:pt x="163940" y="133545"/>
                      <a:pt x="147928" y="112471"/>
                      <a:pt x="136608" y="114095"/>
                    </a:cubicBezTo>
                    <a:cubicBezTo>
                      <a:pt x="116924" y="116914"/>
                      <a:pt x="99432" y="111575"/>
                      <a:pt x="81706" y="105017"/>
                    </a:cubicBezTo>
                    <a:cubicBezTo>
                      <a:pt x="53802" y="122486"/>
                      <a:pt x="50268" y="150685"/>
                      <a:pt x="48673" y="179741"/>
                    </a:cubicBezTo>
                    <a:cubicBezTo>
                      <a:pt x="50107" y="186451"/>
                      <a:pt x="52850" y="192886"/>
                      <a:pt x="54183" y="200272"/>
                    </a:cubicBezTo>
                    <a:cubicBezTo>
                      <a:pt x="48802" y="198862"/>
                      <a:pt x="45382" y="194791"/>
                      <a:pt x="40386" y="194786"/>
                    </a:cubicBezTo>
                    <a:cubicBezTo>
                      <a:pt x="34481" y="194181"/>
                      <a:pt x="28694" y="195281"/>
                      <a:pt x="22913" y="196172"/>
                    </a:cubicBezTo>
                    <a:cubicBezTo>
                      <a:pt x="12221" y="197819"/>
                      <a:pt x="1076" y="201710"/>
                      <a:pt x="86" y="213236"/>
                    </a:cubicBezTo>
                    <a:cubicBezTo>
                      <a:pt x="-1033" y="226299"/>
                      <a:pt x="8968" y="236310"/>
                      <a:pt x="18393" y="243997"/>
                    </a:cubicBezTo>
                    <a:cubicBezTo>
                      <a:pt x="24589" y="249045"/>
                      <a:pt x="32200" y="242954"/>
                      <a:pt x="38624" y="239529"/>
                    </a:cubicBezTo>
                    <a:cubicBezTo>
                      <a:pt x="42496" y="237463"/>
                      <a:pt x="46301" y="234929"/>
                      <a:pt x="50721" y="238410"/>
                    </a:cubicBezTo>
                    <a:cubicBezTo>
                      <a:pt x="56717" y="243135"/>
                      <a:pt x="50935" y="245402"/>
                      <a:pt x="48806" y="248673"/>
                    </a:cubicBezTo>
                    <a:cubicBezTo>
                      <a:pt x="45763" y="253350"/>
                      <a:pt x="48335" y="256870"/>
                      <a:pt x="51845" y="260008"/>
                    </a:cubicBezTo>
                    <a:cubicBezTo>
                      <a:pt x="73752" y="279577"/>
                      <a:pt x="93241" y="301575"/>
                      <a:pt x="114200" y="322097"/>
                    </a:cubicBezTo>
                    <a:cubicBezTo>
                      <a:pt x="117272" y="325107"/>
                      <a:pt x="121801" y="326497"/>
                      <a:pt x="124473" y="330665"/>
                    </a:cubicBezTo>
                    <a:cubicBezTo>
                      <a:pt x="118120" y="339975"/>
                      <a:pt x="104751" y="341761"/>
                      <a:pt x="101418" y="353453"/>
                    </a:cubicBezTo>
                    <a:cubicBezTo>
                      <a:pt x="105637" y="369531"/>
                      <a:pt x="121115" y="372022"/>
                      <a:pt x="132622" y="379314"/>
                    </a:cubicBezTo>
                    <a:lnTo>
                      <a:pt x="132593" y="379280"/>
                    </a:lnTo>
                    <a:cubicBezTo>
                      <a:pt x="139165" y="386238"/>
                      <a:pt x="148376" y="389248"/>
                      <a:pt x="155858" y="394849"/>
                    </a:cubicBezTo>
                    <a:cubicBezTo>
                      <a:pt x="170660" y="398749"/>
                      <a:pt x="179427" y="414461"/>
                      <a:pt x="195806" y="415280"/>
                    </a:cubicBezTo>
                    <a:cubicBezTo>
                      <a:pt x="204093" y="426267"/>
                      <a:pt x="216737" y="432287"/>
                      <a:pt x="226205" y="442064"/>
                    </a:cubicBezTo>
                    <a:cubicBezTo>
                      <a:pt x="232586" y="448656"/>
                      <a:pt x="241035" y="450661"/>
                      <a:pt x="249446" y="444217"/>
                    </a:cubicBezTo>
                    <a:cubicBezTo>
                      <a:pt x="260628" y="424638"/>
                      <a:pt x="266433" y="402502"/>
                      <a:pt x="279116" y="383509"/>
                    </a:cubicBezTo>
                    <a:cubicBezTo>
                      <a:pt x="290927" y="365821"/>
                      <a:pt x="302667" y="348314"/>
                      <a:pt x="320031" y="335475"/>
                    </a:cubicBezTo>
                    <a:cubicBezTo>
                      <a:pt x="322841" y="333613"/>
                      <a:pt x="325484" y="331536"/>
                      <a:pt x="328056" y="329364"/>
                    </a:cubicBezTo>
                    <a:cubicBezTo>
                      <a:pt x="338747" y="319558"/>
                      <a:pt x="352340" y="312377"/>
                      <a:pt x="357326" y="297332"/>
                    </a:cubicBezTo>
                    <a:cubicBezTo>
                      <a:pt x="363993" y="265823"/>
                      <a:pt x="358588" y="234562"/>
                      <a:pt x="355254" y="203258"/>
                    </a:cubicBezTo>
                    <a:close/>
                  </a:path>
                </a:pathLst>
              </a:custGeom>
              <a:solidFill>
                <a:srgbClr val="FDE8D2"/>
              </a:solidFill>
              <a:ln w="4763" cap="flat">
                <a:noFill/>
                <a:prstDash val="solid"/>
                <a:miter/>
              </a:ln>
            </p:spPr>
            <p:txBody>
              <a:bodyPr rtlCol="0" anchor="ctr"/>
              <a:lstStyle/>
              <a:p>
                <a:endParaRPr lang="en-US"/>
              </a:p>
            </p:txBody>
          </p:sp>
          <p:sp>
            <p:nvSpPr>
              <p:cNvPr id="1574" name="Freeform: Shape 1573">
                <a:extLst>
                  <a:ext uri="{FF2B5EF4-FFF2-40B4-BE49-F238E27FC236}">
                    <a16:creationId xmlns:a16="http://schemas.microsoft.com/office/drawing/2014/main" id="{0EAF85B3-1253-E900-3DC9-998B01DD2C31}"/>
                  </a:ext>
                </a:extLst>
              </p:cNvPr>
              <p:cNvSpPr/>
              <p:nvPr/>
            </p:nvSpPr>
            <p:spPr>
              <a:xfrm>
                <a:off x="3235718" y="334901"/>
                <a:ext cx="244666" cy="200066"/>
              </a:xfrm>
              <a:custGeom>
                <a:avLst/>
                <a:gdLst>
                  <a:gd name="connsiteX0" fmla="*/ 212160 w 244666"/>
                  <a:gd name="connsiteY0" fmla="*/ 199127 h 200066"/>
                  <a:gd name="connsiteX1" fmla="*/ 236291 w 244666"/>
                  <a:gd name="connsiteY1" fmla="*/ 184544 h 200066"/>
                  <a:gd name="connsiteX2" fmla="*/ 244640 w 244666"/>
                  <a:gd name="connsiteY2" fmla="*/ 176195 h 200066"/>
                  <a:gd name="connsiteX3" fmla="*/ 237306 w 244666"/>
                  <a:gd name="connsiteY3" fmla="*/ 169304 h 200066"/>
                  <a:gd name="connsiteX4" fmla="*/ 184875 w 244666"/>
                  <a:gd name="connsiteY4" fmla="*/ 117888 h 200066"/>
                  <a:gd name="connsiteX5" fmla="*/ 160539 w 244666"/>
                  <a:gd name="connsiteY5" fmla="*/ 101953 h 200066"/>
                  <a:gd name="connsiteX6" fmla="*/ 175098 w 244666"/>
                  <a:gd name="connsiteY6" fmla="*/ 93028 h 200066"/>
                  <a:gd name="connsiteX7" fmla="*/ 138922 w 244666"/>
                  <a:gd name="connsiteY7" fmla="*/ 83789 h 200066"/>
                  <a:gd name="connsiteX8" fmla="*/ 114448 w 244666"/>
                  <a:gd name="connsiteY8" fmla="*/ 64619 h 200066"/>
                  <a:gd name="connsiteX9" fmla="*/ 125201 w 244666"/>
                  <a:gd name="connsiteY9" fmla="*/ 48879 h 200066"/>
                  <a:gd name="connsiteX10" fmla="*/ 150895 w 244666"/>
                  <a:gd name="connsiteY10" fmla="*/ 44507 h 200066"/>
                  <a:gd name="connsiteX11" fmla="*/ 114595 w 244666"/>
                  <a:gd name="connsiteY11" fmla="*/ 11313 h 200066"/>
                  <a:gd name="connsiteX12" fmla="*/ 89187 w 244666"/>
                  <a:gd name="connsiteY12" fmla="*/ 1635 h 200066"/>
                  <a:gd name="connsiteX13" fmla="*/ 19707 w 244666"/>
                  <a:gd name="connsiteY13" fmla="*/ 22071 h 200066"/>
                  <a:gd name="connsiteX14" fmla="*/ 0 w 244666"/>
                  <a:gd name="connsiteY14" fmla="*/ 65415 h 200066"/>
                  <a:gd name="connsiteX15" fmla="*/ 42967 w 244666"/>
                  <a:gd name="connsiteY15" fmla="*/ 103910 h 200066"/>
                  <a:gd name="connsiteX16" fmla="*/ 54268 w 244666"/>
                  <a:gd name="connsiteY16" fmla="*/ 109649 h 200066"/>
                  <a:gd name="connsiteX17" fmla="*/ 54240 w 244666"/>
                  <a:gd name="connsiteY17" fmla="*/ 109616 h 200066"/>
                  <a:gd name="connsiteX18" fmla="*/ 77557 w 244666"/>
                  <a:gd name="connsiteY18" fmla="*/ 125165 h 200066"/>
                  <a:gd name="connsiteX19" fmla="*/ 85844 w 244666"/>
                  <a:gd name="connsiteY19" fmla="*/ 127632 h 200066"/>
                  <a:gd name="connsiteX20" fmla="*/ 124944 w 244666"/>
                  <a:gd name="connsiteY20" fmla="*/ 152007 h 200066"/>
                  <a:gd name="connsiteX21" fmla="*/ 140594 w 244666"/>
                  <a:gd name="connsiteY21" fmla="*/ 161098 h 200066"/>
                  <a:gd name="connsiteX22" fmla="*/ 172269 w 244666"/>
                  <a:gd name="connsiteY22" fmla="*/ 178862 h 200066"/>
                  <a:gd name="connsiteX23" fmla="*/ 203745 w 244666"/>
                  <a:gd name="connsiteY23" fmla="*/ 197050 h 200066"/>
                  <a:gd name="connsiteX24" fmla="*/ 212160 w 244666"/>
                  <a:gd name="connsiteY24" fmla="*/ 199127 h 20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4666" h="200066">
                    <a:moveTo>
                      <a:pt x="212160" y="199127"/>
                    </a:moveTo>
                    <a:cubicBezTo>
                      <a:pt x="220185" y="194231"/>
                      <a:pt x="228086" y="189111"/>
                      <a:pt x="236291" y="184544"/>
                    </a:cubicBezTo>
                    <a:cubicBezTo>
                      <a:pt x="240016" y="182468"/>
                      <a:pt x="245073" y="182115"/>
                      <a:pt x="244640" y="176195"/>
                    </a:cubicBezTo>
                    <a:cubicBezTo>
                      <a:pt x="244307" y="171657"/>
                      <a:pt x="239178" y="171742"/>
                      <a:pt x="237306" y="169304"/>
                    </a:cubicBezTo>
                    <a:cubicBezTo>
                      <a:pt x="222266" y="149721"/>
                      <a:pt x="194172" y="143796"/>
                      <a:pt x="184875" y="117888"/>
                    </a:cubicBezTo>
                    <a:cubicBezTo>
                      <a:pt x="181299" y="107920"/>
                      <a:pt x="170150" y="104558"/>
                      <a:pt x="160539" y="101953"/>
                    </a:cubicBezTo>
                    <a:cubicBezTo>
                      <a:pt x="161706" y="90389"/>
                      <a:pt x="170783" y="98605"/>
                      <a:pt x="175098" y="93028"/>
                    </a:cubicBezTo>
                    <a:cubicBezTo>
                      <a:pt x="165925" y="79398"/>
                      <a:pt x="159329" y="67968"/>
                      <a:pt x="138922" y="83789"/>
                    </a:cubicBezTo>
                    <a:cubicBezTo>
                      <a:pt x="121229" y="97505"/>
                      <a:pt x="122758" y="71039"/>
                      <a:pt x="114448" y="64619"/>
                    </a:cubicBezTo>
                    <a:cubicBezTo>
                      <a:pt x="105699" y="57862"/>
                      <a:pt x="119143" y="51418"/>
                      <a:pt x="125201" y="48879"/>
                    </a:cubicBezTo>
                    <a:cubicBezTo>
                      <a:pt x="133007" y="45612"/>
                      <a:pt x="142265" y="45803"/>
                      <a:pt x="150895" y="44507"/>
                    </a:cubicBezTo>
                    <a:cubicBezTo>
                      <a:pt x="148042" y="23310"/>
                      <a:pt x="128283" y="20652"/>
                      <a:pt x="114595" y="11313"/>
                    </a:cubicBezTo>
                    <a:cubicBezTo>
                      <a:pt x="105999" y="8455"/>
                      <a:pt x="98217" y="3407"/>
                      <a:pt x="89187" y="1635"/>
                    </a:cubicBezTo>
                    <a:cubicBezTo>
                      <a:pt x="62679" y="-2970"/>
                      <a:pt x="38867" y="1635"/>
                      <a:pt x="19707" y="22071"/>
                    </a:cubicBezTo>
                    <a:cubicBezTo>
                      <a:pt x="7486" y="33949"/>
                      <a:pt x="5929" y="50670"/>
                      <a:pt x="0" y="65415"/>
                    </a:cubicBezTo>
                    <a:cubicBezTo>
                      <a:pt x="2910" y="90847"/>
                      <a:pt x="28999" y="90651"/>
                      <a:pt x="42967" y="103910"/>
                    </a:cubicBezTo>
                    <a:cubicBezTo>
                      <a:pt x="45839" y="106639"/>
                      <a:pt x="51621" y="105382"/>
                      <a:pt x="54268" y="109649"/>
                    </a:cubicBezTo>
                    <a:lnTo>
                      <a:pt x="54240" y="109616"/>
                    </a:lnTo>
                    <a:cubicBezTo>
                      <a:pt x="61070" y="116212"/>
                      <a:pt x="70785" y="118483"/>
                      <a:pt x="77557" y="125165"/>
                    </a:cubicBezTo>
                    <a:cubicBezTo>
                      <a:pt x="80320" y="125989"/>
                      <a:pt x="83082" y="126808"/>
                      <a:pt x="85844" y="127632"/>
                    </a:cubicBezTo>
                    <a:cubicBezTo>
                      <a:pt x="97364" y="138186"/>
                      <a:pt x="110738" y="145768"/>
                      <a:pt x="124944" y="152007"/>
                    </a:cubicBezTo>
                    <a:cubicBezTo>
                      <a:pt x="130159" y="155036"/>
                      <a:pt x="135379" y="158065"/>
                      <a:pt x="140594" y="161098"/>
                    </a:cubicBezTo>
                    <a:cubicBezTo>
                      <a:pt x="149728" y="169556"/>
                      <a:pt x="162187" y="172095"/>
                      <a:pt x="172269" y="178862"/>
                    </a:cubicBezTo>
                    <a:cubicBezTo>
                      <a:pt x="183532" y="183592"/>
                      <a:pt x="190586" y="195598"/>
                      <a:pt x="203745" y="197050"/>
                    </a:cubicBezTo>
                    <a:cubicBezTo>
                      <a:pt x="205983" y="200017"/>
                      <a:pt x="208726" y="200965"/>
                      <a:pt x="212160" y="199127"/>
                    </a:cubicBezTo>
                    <a:close/>
                  </a:path>
                </a:pathLst>
              </a:custGeom>
              <a:solidFill>
                <a:srgbClr val="FFE5CD"/>
              </a:solidFill>
              <a:ln w="4763" cap="flat">
                <a:noFill/>
                <a:prstDash val="solid"/>
                <a:miter/>
              </a:ln>
            </p:spPr>
            <p:txBody>
              <a:bodyPr rtlCol="0" anchor="ctr"/>
              <a:lstStyle/>
              <a:p>
                <a:endParaRPr lang="en-US"/>
              </a:p>
            </p:txBody>
          </p:sp>
          <p:sp>
            <p:nvSpPr>
              <p:cNvPr id="1575" name="Freeform: Shape 1574">
                <a:extLst>
                  <a:ext uri="{FF2B5EF4-FFF2-40B4-BE49-F238E27FC236}">
                    <a16:creationId xmlns:a16="http://schemas.microsoft.com/office/drawing/2014/main" id="{A14F49D2-F748-57EF-34FC-33B120CAFEE0}"/>
                  </a:ext>
                </a:extLst>
              </p:cNvPr>
              <p:cNvSpPr/>
              <p:nvPr/>
            </p:nvSpPr>
            <p:spPr>
              <a:xfrm>
                <a:off x="3015006" y="-195353"/>
                <a:ext cx="195884" cy="281342"/>
              </a:xfrm>
              <a:custGeom>
                <a:avLst/>
                <a:gdLst>
                  <a:gd name="connsiteX0" fmla="*/ 1103 w 195884"/>
                  <a:gd name="connsiteY0" fmla="*/ 143723 h 281342"/>
                  <a:gd name="connsiteX1" fmla="*/ 4080 w 195884"/>
                  <a:gd name="connsiteY1" fmla="*/ 148766 h 281342"/>
                  <a:gd name="connsiteX2" fmla="*/ 21454 w 195884"/>
                  <a:gd name="connsiteY2" fmla="*/ 171946 h 281342"/>
                  <a:gd name="connsiteX3" fmla="*/ 33193 w 195884"/>
                  <a:gd name="connsiteY3" fmla="*/ 167054 h 281342"/>
                  <a:gd name="connsiteX4" fmla="*/ 64983 w 195884"/>
                  <a:gd name="connsiteY4" fmla="*/ 208036 h 281342"/>
                  <a:gd name="connsiteX5" fmla="*/ 64564 w 195884"/>
                  <a:gd name="connsiteY5" fmla="*/ 232796 h 281342"/>
                  <a:gd name="connsiteX6" fmla="*/ 60111 w 195884"/>
                  <a:gd name="connsiteY6" fmla="*/ 242507 h 281342"/>
                  <a:gd name="connsiteX7" fmla="*/ 67193 w 195884"/>
                  <a:gd name="connsiteY7" fmla="*/ 255127 h 281342"/>
                  <a:gd name="connsiteX8" fmla="*/ 102464 w 195884"/>
                  <a:gd name="connsiteY8" fmla="*/ 280545 h 281342"/>
                  <a:gd name="connsiteX9" fmla="*/ 110579 w 195884"/>
                  <a:gd name="connsiteY9" fmla="*/ 262638 h 281342"/>
                  <a:gd name="connsiteX10" fmla="*/ 110146 w 195884"/>
                  <a:gd name="connsiteY10" fmla="*/ 252880 h 281342"/>
                  <a:gd name="connsiteX11" fmla="*/ 91696 w 195884"/>
                  <a:gd name="connsiteY11" fmla="*/ 241030 h 281342"/>
                  <a:gd name="connsiteX12" fmla="*/ 99849 w 195884"/>
                  <a:gd name="connsiteY12" fmla="*/ 219042 h 281342"/>
                  <a:gd name="connsiteX13" fmla="*/ 120523 w 195884"/>
                  <a:gd name="connsiteY13" fmla="*/ 227267 h 281342"/>
                  <a:gd name="connsiteX14" fmla="*/ 128381 w 195884"/>
                  <a:gd name="connsiteY14" fmla="*/ 242788 h 281342"/>
                  <a:gd name="connsiteX15" fmla="*/ 132272 w 195884"/>
                  <a:gd name="connsiteY15" fmla="*/ 247598 h 281342"/>
                  <a:gd name="connsiteX16" fmla="*/ 152141 w 195884"/>
                  <a:gd name="connsiteY16" fmla="*/ 261952 h 281342"/>
                  <a:gd name="connsiteX17" fmla="*/ 170920 w 195884"/>
                  <a:gd name="connsiteY17" fmla="*/ 247960 h 281342"/>
                  <a:gd name="connsiteX18" fmla="*/ 183459 w 195884"/>
                  <a:gd name="connsiteY18" fmla="*/ 261862 h 281342"/>
                  <a:gd name="connsiteX19" fmla="*/ 195885 w 195884"/>
                  <a:gd name="connsiteY19" fmla="*/ 257104 h 281342"/>
                  <a:gd name="connsiteX20" fmla="*/ 175849 w 195884"/>
                  <a:gd name="connsiteY20" fmla="*/ 206474 h 281342"/>
                  <a:gd name="connsiteX21" fmla="*/ 78837 w 195884"/>
                  <a:gd name="connsiteY21" fmla="*/ 27242 h 281342"/>
                  <a:gd name="connsiteX22" fmla="*/ 63897 w 195884"/>
                  <a:gd name="connsiteY22" fmla="*/ 5610 h 281342"/>
                  <a:gd name="connsiteX23" fmla="*/ 49390 w 195884"/>
                  <a:gd name="connsiteY23" fmla="*/ 305 h 281342"/>
                  <a:gd name="connsiteX24" fmla="*/ 44980 w 195884"/>
                  <a:gd name="connsiteY24" fmla="*/ 11459 h 281342"/>
                  <a:gd name="connsiteX25" fmla="*/ 70531 w 195884"/>
                  <a:gd name="connsiteY25" fmla="*/ 91836 h 281342"/>
                  <a:gd name="connsiteX26" fmla="*/ 71160 w 195884"/>
                  <a:gd name="connsiteY26" fmla="*/ 108904 h 281342"/>
                  <a:gd name="connsiteX27" fmla="*/ 82371 w 195884"/>
                  <a:gd name="connsiteY27" fmla="*/ 132717 h 281342"/>
                  <a:gd name="connsiteX28" fmla="*/ 42199 w 195884"/>
                  <a:gd name="connsiteY28" fmla="*/ 90583 h 281342"/>
                  <a:gd name="connsiteX29" fmla="*/ 28935 w 195884"/>
                  <a:gd name="connsiteY29" fmla="*/ 92002 h 281342"/>
                  <a:gd name="connsiteX30" fmla="*/ 11486 w 195884"/>
                  <a:gd name="connsiteY30" fmla="*/ 104423 h 281342"/>
                  <a:gd name="connsiteX31" fmla="*/ 708 w 195884"/>
                  <a:gd name="connsiteY31" fmla="*/ 138075 h 281342"/>
                  <a:gd name="connsiteX32" fmla="*/ 1103 w 195884"/>
                  <a:gd name="connsiteY32" fmla="*/ 143723 h 28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5884" h="281342">
                    <a:moveTo>
                      <a:pt x="1103" y="143723"/>
                    </a:moveTo>
                    <a:cubicBezTo>
                      <a:pt x="2094" y="145404"/>
                      <a:pt x="3089" y="147085"/>
                      <a:pt x="4080" y="148766"/>
                    </a:cubicBezTo>
                    <a:cubicBezTo>
                      <a:pt x="5761" y="159573"/>
                      <a:pt x="7366" y="170436"/>
                      <a:pt x="21454" y="171946"/>
                    </a:cubicBezTo>
                    <a:cubicBezTo>
                      <a:pt x="26173" y="173784"/>
                      <a:pt x="19844" y="156963"/>
                      <a:pt x="33193" y="167054"/>
                    </a:cubicBezTo>
                    <a:cubicBezTo>
                      <a:pt x="48228" y="178427"/>
                      <a:pt x="50043" y="197406"/>
                      <a:pt x="64983" y="208036"/>
                    </a:cubicBezTo>
                    <a:cubicBezTo>
                      <a:pt x="70641" y="212060"/>
                      <a:pt x="68217" y="224481"/>
                      <a:pt x="64564" y="232796"/>
                    </a:cubicBezTo>
                    <a:cubicBezTo>
                      <a:pt x="63135" y="236054"/>
                      <a:pt x="60016" y="238582"/>
                      <a:pt x="60111" y="242507"/>
                    </a:cubicBezTo>
                    <a:cubicBezTo>
                      <a:pt x="60239" y="247993"/>
                      <a:pt x="62621" y="254261"/>
                      <a:pt x="67193" y="255127"/>
                    </a:cubicBezTo>
                    <a:cubicBezTo>
                      <a:pt x="83242" y="258161"/>
                      <a:pt x="80599" y="286403"/>
                      <a:pt x="102464" y="280545"/>
                    </a:cubicBezTo>
                    <a:cubicBezTo>
                      <a:pt x="107450" y="275597"/>
                      <a:pt x="109174" y="269196"/>
                      <a:pt x="110579" y="262638"/>
                    </a:cubicBezTo>
                    <a:cubicBezTo>
                      <a:pt x="111151" y="259357"/>
                      <a:pt x="111084" y="256094"/>
                      <a:pt x="110146" y="252880"/>
                    </a:cubicBezTo>
                    <a:cubicBezTo>
                      <a:pt x="107159" y="244197"/>
                      <a:pt x="93967" y="252079"/>
                      <a:pt x="91696" y="241030"/>
                    </a:cubicBezTo>
                    <a:cubicBezTo>
                      <a:pt x="89714" y="231367"/>
                      <a:pt x="91100" y="221909"/>
                      <a:pt x="99849" y="219042"/>
                    </a:cubicBezTo>
                    <a:cubicBezTo>
                      <a:pt x="106183" y="216965"/>
                      <a:pt x="115651" y="220185"/>
                      <a:pt x="120523" y="227267"/>
                    </a:cubicBezTo>
                    <a:cubicBezTo>
                      <a:pt x="123766" y="231986"/>
                      <a:pt x="125019" y="237968"/>
                      <a:pt x="128381" y="242788"/>
                    </a:cubicBezTo>
                    <a:cubicBezTo>
                      <a:pt x="129515" y="244521"/>
                      <a:pt x="130839" y="246102"/>
                      <a:pt x="132272" y="247598"/>
                    </a:cubicBezTo>
                    <a:cubicBezTo>
                      <a:pt x="138301" y="253194"/>
                      <a:pt x="145164" y="257647"/>
                      <a:pt x="152141" y="261952"/>
                    </a:cubicBezTo>
                    <a:cubicBezTo>
                      <a:pt x="170182" y="263571"/>
                      <a:pt x="170182" y="263571"/>
                      <a:pt x="170920" y="247960"/>
                    </a:cubicBezTo>
                    <a:cubicBezTo>
                      <a:pt x="177168" y="251236"/>
                      <a:pt x="178416" y="258323"/>
                      <a:pt x="183459" y="261862"/>
                    </a:cubicBezTo>
                    <a:cubicBezTo>
                      <a:pt x="190365" y="266710"/>
                      <a:pt x="194099" y="264881"/>
                      <a:pt x="195885" y="257104"/>
                    </a:cubicBezTo>
                    <a:cubicBezTo>
                      <a:pt x="193142" y="238692"/>
                      <a:pt x="184631" y="221928"/>
                      <a:pt x="175849" y="206474"/>
                    </a:cubicBezTo>
                    <a:cubicBezTo>
                      <a:pt x="142259" y="147385"/>
                      <a:pt x="111598" y="86749"/>
                      <a:pt x="78837" y="27242"/>
                    </a:cubicBezTo>
                    <a:cubicBezTo>
                      <a:pt x="74603" y="19550"/>
                      <a:pt x="70393" y="11787"/>
                      <a:pt x="63897" y="5610"/>
                    </a:cubicBezTo>
                    <a:cubicBezTo>
                      <a:pt x="59739" y="1991"/>
                      <a:pt x="55334" y="-981"/>
                      <a:pt x="49390" y="305"/>
                    </a:cubicBezTo>
                    <a:cubicBezTo>
                      <a:pt x="45280" y="2996"/>
                      <a:pt x="42685" y="7549"/>
                      <a:pt x="44980" y="11459"/>
                    </a:cubicBezTo>
                    <a:cubicBezTo>
                      <a:pt x="59601" y="36348"/>
                      <a:pt x="53158" y="67823"/>
                      <a:pt x="70531" y="91836"/>
                    </a:cubicBezTo>
                    <a:cubicBezTo>
                      <a:pt x="74155" y="96846"/>
                      <a:pt x="71998" y="103104"/>
                      <a:pt x="71160" y="108904"/>
                    </a:cubicBezTo>
                    <a:cubicBezTo>
                      <a:pt x="69650" y="119329"/>
                      <a:pt x="73894" y="127002"/>
                      <a:pt x="82371" y="132717"/>
                    </a:cubicBezTo>
                    <a:cubicBezTo>
                      <a:pt x="63516" y="124078"/>
                      <a:pt x="70822" y="89578"/>
                      <a:pt x="42199" y="90583"/>
                    </a:cubicBezTo>
                    <a:cubicBezTo>
                      <a:pt x="38117" y="94041"/>
                      <a:pt x="34469" y="95741"/>
                      <a:pt x="28935" y="92002"/>
                    </a:cubicBezTo>
                    <a:cubicBezTo>
                      <a:pt x="12967" y="81220"/>
                      <a:pt x="10081" y="90602"/>
                      <a:pt x="11486" y="104423"/>
                    </a:cubicBezTo>
                    <a:cubicBezTo>
                      <a:pt x="12800" y="117353"/>
                      <a:pt x="9586" y="128540"/>
                      <a:pt x="708" y="138075"/>
                    </a:cubicBezTo>
                    <a:cubicBezTo>
                      <a:pt x="-354" y="140037"/>
                      <a:pt x="-221" y="141923"/>
                      <a:pt x="1103" y="143723"/>
                    </a:cubicBezTo>
                    <a:close/>
                  </a:path>
                </a:pathLst>
              </a:custGeom>
              <a:solidFill>
                <a:srgbClr val="00D8D8"/>
              </a:solidFill>
              <a:ln w="4763" cap="flat">
                <a:noFill/>
                <a:prstDash val="solid"/>
                <a:miter/>
              </a:ln>
            </p:spPr>
            <p:txBody>
              <a:bodyPr rtlCol="0" anchor="ctr"/>
              <a:lstStyle/>
              <a:p>
                <a:endParaRPr lang="en-US"/>
              </a:p>
            </p:txBody>
          </p:sp>
          <p:sp>
            <p:nvSpPr>
              <p:cNvPr id="1576" name="Freeform: Shape 1575">
                <a:extLst>
                  <a:ext uri="{FF2B5EF4-FFF2-40B4-BE49-F238E27FC236}">
                    <a16:creationId xmlns:a16="http://schemas.microsoft.com/office/drawing/2014/main" id="{CE950ED7-EB78-5A47-DB2E-BBD84E6762FF}"/>
                  </a:ext>
                </a:extLst>
              </p:cNvPr>
              <p:cNvSpPr/>
              <p:nvPr/>
            </p:nvSpPr>
            <p:spPr>
              <a:xfrm>
                <a:off x="3606884" y="560505"/>
                <a:ext cx="106140" cy="112979"/>
              </a:xfrm>
              <a:custGeom>
                <a:avLst/>
                <a:gdLst>
                  <a:gd name="connsiteX0" fmla="*/ 99755 w 106140"/>
                  <a:gd name="connsiteY0" fmla="*/ 44818 h 112979"/>
                  <a:gd name="connsiteX1" fmla="*/ 102094 w 106140"/>
                  <a:gd name="connsiteY1" fmla="*/ 36674 h 112979"/>
                  <a:gd name="connsiteX2" fmla="*/ 100817 w 106140"/>
                  <a:gd name="connsiteY2" fmla="*/ 2303 h 112979"/>
                  <a:gd name="connsiteX3" fmla="*/ 85154 w 106140"/>
                  <a:gd name="connsiteY3" fmla="*/ 698 h 112979"/>
                  <a:gd name="connsiteX4" fmla="*/ 61965 w 106140"/>
                  <a:gd name="connsiteY4" fmla="*/ 8961 h 112979"/>
                  <a:gd name="connsiteX5" fmla="*/ 37414 w 106140"/>
                  <a:gd name="connsiteY5" fmla="*/ 26411 h 112979"/>
                  <a:gd name="connsiteX6" fmla="*/ 15073 w 106140"/>
                  <a:gd name="connsiteY6" fmla="*/ 50519 h 112979"/>
                  <a:gd name="connsiteX7" fmla="*/ 0 w 106140"/>
                  <a:gd name="connsiteY7" fmla="*/ 84909 h 112979"/>
                  <a:gd name="connsiteX8" fmla="*/ 5401 w 106140"/>
                  <a:gd name="connsiteY8" fmla="*/ 91876 h 112979"/>
                  <a:gd name="connsiteX9" fmla="*/ 16778 w 106140"/>
                  <a:gd name="connsiteY9" fmla="*/ 99339 h 112979"/>
                  <a:gd name="connsiteX10" fmla="*/ 45868 w 106140"/>
                  <a:gd name="connsiteY10" fmla="*/ 109936 h 112979"/>
                  <a:gd name="connsiteX11" fmla="*/ 99755 w 106140"/>
                  <a:gd name="connsiteY11" fmla="*/ 44818 h 1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140" h="112979">
                    <a:moveTo>
                      <a:pt x="99755" y="44818"/>
                    </a:moveTo>
                    <a:cubicBezTo>
                      <a:pt x="100532" y="42103"/>
                      <a:pt x="101313" y="39389"/>
                      <a:pt x="102094" y="36674"/>
                    </a:cubicBezTo>
                    <a:cubicBezTo>
                      <a:pt x="105742" y="25068"/>
                      <a:pt x="109538" y="13457"/>
                      <a:pt x="100817" y="2303"/>
                    </a:cubicBezTo>
                    <a:cubicBezTo>
                      <a:pt x="95860" y="-802"/>
                      <a:pt x="90516" y="-140"/>
                      <a:pt x="85154" y="698"/>
                    </a:cubicBezTo>
                    <a:cubicBezTo>
                      <a:pt x="77029" y="2318"/>
                      <a:pt x="69261" y="4984"/>
                      <a:pt x="61965" y="8961"/>
                    </a:cubicBezTo>
                    <a:cubicBezTo>
                      <a:pt x="53021" y="13700"/>
                      <a:pt x="45030" y="19786"/>
                      <a:pt x="37414" y="26411"/>
                    </a:cubicBezTo>
                    <a:cubicBezTo>
                      <a:pt x="29113" y="33650"/>
                      <a:pt x="20026" y="40184"/>
                      <a:pt x="15073" y="50519"/>
                    </a:cubicBezTo>
                    <a:cubicBezTo>
                      <a:pt x="8887" y="61458"/>
                      <a:pt x="214" y="71331"/>
                      <a:pt x="0" y="84909"/>
                    </a:cubicBezTo>
                    <a:cubicBezTo>
                      <a:pt x="871" y="87952"/>
                      <a:pt x="3534" y="89605"/>
                      <a:pt x="5401" y="91876"/>
                    </a:cubicBezTo>
                    <a:cubicBezTo>
                      <a:pt x="9396" y="94058"/>
                      <a:pt x="15812" y="92543"/>
                      <a:pt x="16778" y="99339"/>
                    </a:cubicBezTo>
                    <a:cubicBezTo>
                      <a:pt x="23798" y="110236"/>
                      <a:pt x="32199" y="117341"/>
                      <a:pt x="45868" y="109936"/>
                    </a:cubicBezTo>
                    <a:cubicBezTo>
                      <a:pt x="65289" y="89457"/>
                      <a:pt x="88430" y="72021"/>
                      <a:pt x="99755" y="44818"/>
                    </a:cubicBezTo>
                    <a:close/>
                  </a:path>
                </a:pathLst>
              </a:custGeom>
              <a:solidFill>
                <a:srgbClr val="00A9A6"/>
              </a:solidFill>
              <a:ln w="4763" cap="flat">
                <a:noFill/>
                <a:prstDash val="solid"/>
                <a:miter/>
              </a:ln>
            </p:spPr>
            <p:txBody>
              <a:bodyPr rtlCol="0" anchor="ctr"/>
              <a:lstStyle/>
              <a:p>
                <a:endParaRPr lang="en-US"/>
              </a:p>
            </p:txBody>
          </p:sp>
          <p:sp>
            <p:nvSpPr>
              <p:cNvPr id="1577" name="Freeform: Shape 1576">
                <a:extLst>
                  <a:ext uri="{FF2B5EF4-FFF2-40B4-BE49-F238E27FC236}">
                    <a16:creationId xmlns:a16="http://schemas.microsoft.com/office/drawing/2014/main" id="{09049B3A-192B-5D95-6E0E-A7AA897B61FB}"/>
                  </a:ext>
                </a:extLst>
              </p:cNvPr>
              <p:cNvSpPr/>
              <p:nvPr/>
            </p:nvSpPr>
            <p:spPr>
              <a:xfrm>
                <a:off x="2874996" y="-499262"/>
                <a:ext cx="86835" cy="191938"/>
              </a:xfrm>
              <a:custGeom>
                <a:avLst/>
                <a:gdLst>
                  <a:gd name="connsiteX0" fmla="*/ 4768 w 86835"/>
                  <a:gd name="connsiteY0" fmla="*/ 148080 h 191938"/>
                  <a:gd name="connsiteX1" fmla="*/ 29028 w 86835"/>
                  <a:gd name="connsiteY1" fmla="*/ 191938 h 191938"/>
                  <a:gd name="connsiteX2" fmla="*/ 36224 w 86835"/>
                  <a:gd name="connsiteY2" fmla="*/ 174231 h 191938"/>
                  <a:gd name="connsiteX3" fmla="*/ 37091 w 86835"/>
                  <a:gd name="connsiteY3" fmla="*/ 144770 h 191938"/>
                  <a:gd name="connsiteX4" fmla="*/ 53350 w 86835"/>
                  <a:gd name="connsiteY4" fmla="*/ 90454 h 191938"/>
                  <a:gd name="connsiteX5" fmla="*/ 86835 w 86835"/>
                  <a:gd name="connsiteY5" fmla="*/ 89611 h 191938"/>
                  <a:gd name="connsiteX6" fmla="*/ 35819 w 86835"/>
                  <a:gd name="connsiteY6" fmla="*/ 0 h 191938"/>
                  <a:gd name="connsiteX7" fmla="*/ 12016 w 86835"/>
                  <a:gd name="connsiteY7" fmla="*/ 33628 h 191938"/>
                  <a:gd name="connsiteX8" fmla="*/ 23932 w 86835"/>
                  <a:gd name="connsiteY8" fmla="*/ 46782 h 191938"/>
                  <a:gd name="connsiteX9" fmla="*/ 24408 w 86835"/>
                  <a:gd name="connsiteY9" fmla="*/ 61365 h 191938"/>
                  <a:gd name="connsiteX10" fmla="*/ 14836 w 86835"/>
                  <a:gd name="connsiteY10" fmla="*/ 97903 h 191938"/>
                  <a:gd name="connsiteX11" fmla="*/ 16807 w 86835"/>
                  <a:gd name="connsiteY11" fmla="*/ 103456 h 191938"/>
                  <a:gd name="connsiteX12" fmla="*/ 22522 w 86835"/>
                  <a:gd name="connsiteY12" fmla="*/ 106804 h 191938"/>
                  <a:gd name="connsiteX13" fmla="*/ 16536 w 86835"/>
                  <a:gd name="connsiteY13" fmla="*/ 105223 h 191938"/>
                  <a:gd name="connsiteX14" fmla="*/ 48 w 86835"/>
                  <a:gd name="connsiteY14" fmla="*/ 133460 h 191938"/>
                  <a:gd name="connsiteX15" fmla="*/ 3901 w 86835"/>
                  <a:gd name="connsiteY15" fmla="*/ 144509 h 191938"/>
                  <a:gd name="connsiteX16" fmla="*/ 4768 w 86835"/>
                  <a:gd name="connsiteY16" fmla="*/ 148080 h 1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835" h="191938">
                    <a:moveTo>
                      <a:pt x="4768" y="148080"/>
                    </a:moveTo>
                    <a:cubicBezTo>
                      <a:pt x="16246" y="160825"/>
                      <a:pt x="16988" y="179508"/>
                      <a:pt x="29028" y="191938"/>
                    </a:cubicBezTo>
                    <a:cubicBezTo>
                      <a:pt x="41768" y="190238"/>
                      <a:pt x="43749" y="183913"/>
                      <a:pt x="36224" y="174231"/>
                    </a:cubicBezTo>
                    <a:cubicBezTo>
                      <a:pt x="28280" y="164011"/>
                      <a:pt x="28466" y="154338"/>
                      <a:pt x="37091" y="144770"/>
                    </a:cubicBezTo>
                    <a:cubicBezTo>
                      <a:pt x="52483" y="130231"/>
                      <a:pt x="64289" y="114591"/>
                      <a:pt x="53350" y="90454"/>
                    </a:cubicBezTo>
                    <a:cubicBezTo>
                      <a:pt x="64566" y="95598"/>
                      <a:pt x="76524" y="104361"/>
                      <a:pt x="86835" y="89611"/>
                    </a:cubicBezTo>
                    <a:cubicBezTo>
                      <a:pt x="81958" y="64527"/>
                      <a:pt x="50040" y="8515"/>
                      <a:pt x="35819" y="0"/>
                    </a:cubicBezTo>
                    <a:cubicBezTo>
                      <a:pt x="19884" y="5358"/>
                      <a:pt x="18393" y="21660"/>
                      <a:pt x="12016" y="33628"/>
                    </a:cubicBezTo>
                    <a:cubicBezTo>
                      <a:pt x="8725" y="39810"/>
                      <a:pt x="18436" y="43591"/>
                      <a:pt x="23932" y="46782"/>
                    </a:cubicBezTo>
                    <a:cubicBezTo>
                      <a:pt x="32066" y="51506"/>
                      <a:pt x="35734" y="55959"/>
                      <a:pt x="24408" y="61365"/>
                    </a:cubicBezTo>
                    <a:cubicBezTo>
                      <a:pt x="6901" y="69713"/>
                      <a:pt x="23232" y="87073"/>
                      <a:pt x="14836" y="97903"/>
                    </a:cubicBezTo>
                    <a:cubicBezTo>
                      <a:pt x="14988" y="99927"/>
                      <a:pt x="15636" y="101794"/>
                      <a:pt x="16807" y="103456"/>
                    </a:cubicBezTo>
                    <a:cubicBezTo>
                      <a:pt x="18360" y="105142"/>
                      <a:pt x="21603" y="103984"/>
                      <a:pt x="22522" y="106804"/>
                    </a:cubicBezTo>
                    <a:cubicBezTo>
                      <a:pt x="20646" y="105932"/>
                      <a:pt x="18612" y="105675"/>
                      <a:pt x="16536" y="105223"/>
                    </a:cubicBezTo>
                    <a:cubicBezTo>
                      <a:pt x="-5071" y="105308"/>
                      <a:pt x="5015" y="123735"/>
                      <a:pt x="48" y="133460"/>
                    </a:cubicBezTo>
                    <a:cubicBezTo>
                      <a:pt x="-366" y="137736"/>
                      <a:pt x="1972" y="141051"/>
                      <a:pt x="3901" y="144509"/>
                    </a:cubicBezTo>
                    <a:cubicBezTo>
                      <a:pt x="4711" y="145571"/>
                      <a:pt x="4996" y="146761"/>
                      <a:pt x="4768" y="148080"/>
                    </a:cubicBezTo>
                    <a:close/>
                  </a:path>
                </a:pathLst>
              </a:custGeom>
              <a:solidFill>
                <a:srgbClr val="00D6D6"/>
              </a:solidFill>
              <a:ln w="4763" cap="flat">
                <a:noFill/>
                <a:prstDash val="solid"/>
                <a:miter/>
              </a:ln>
            </p:spPr>
            <p:txBody>
              <a:bodyPr rtlCol="0" anchor="ctr"/>
              <a:lstStyle/>
              <a:p>
                <a:endParaRPr lang="en-US"/>
              </a:p>
            </p:txBody>
          </p:sp>
          <p:sp>
            <p:nvSpPr>
              <p:cNvPr id="1578" name="Freeform: Shape 1577">
                <a:extLst>
                  <a:ext uri="{FF2B5EF4-FFF2-40B4-BE49-F238E27FC236}">
                    <a16:creationId xmlns:a16="http://schemas.microsoft.com/office/drawing/2014/main" id="{ECC4F858-3C6A-74B4-9031-4CB98E6213BF}"/>
                  </a:ext>
                </a:extLst>
              </p:cNvPr>
              <p:cNvSpPr/>
              <p:nvPr/>
            </p:nvSpPr>
            <p:spPr>
              <a:xfrm>
                <a:off x="2982101" y="-188337"/>
                <a:ext cx="76144" cy="132545"/>
              </a:xfrm>
              <a:custGeom>
                <a:avLst/>
                <a:gdLst>
                  <a:gd name="connsiteX0" fmla="*/ 0 w 76144"/>
                  <a:gd name="connsiteY0" fmla="*/ 54693 h 132545"/>
                  <a:gd name="connsiteX1" fmla="*/ 10463 w 76144"/>
                  <a:gd name="connsiteY1" fmla="*/ 84439 h 132545"/>
                  <a:gd name="connsiteX2" fmla="*/ 13578 w 76144"/>
                  <a:gd name="connsiteY2" fmla="*/ 94136 h 132545"/>
                  <a:gd name="connsiteX3" fmla="*/ 36181 w 76144"/>
                  <a:gd name="connsiteY3" fmla="*/ 132545 h 132545"/>
                  <a:gd name="connsiteX4" fmla="*/ 49949 w 76144"/>
                  <a:gd name="connsiteY4" fmla="*/ 96498 h 132545"/>
                  <a:gd name="connsiteX5" fmla="*/ 50316 w 76144"/>
                  <a:gd name="connsiteY5" fmla="*/ 85111 h 132545"/>
                  <a:gd name="connsiteX6" fmla="*/ 60160 w 76144"/>
                  <a:gd name="connsiteY6" fmla="*/ 90749 h 132545"/>
                  <a:gd name="connsiteX7" fmla="*/ 73623 w 76144"/>
                  <a:gd name="connsiteY7" fmla="*/ 98260 h 132545"/>
                  <a:gd name="connsiteX8" fmla="*/ 75624 w 76144"/>
                  <a:gd name="connsiteY8" fmla="*/ 84177 h 132545"/>
                  <a:gd name="connsiteX9" fmla="*/ 63070 w 76144"/>
                  <a:gd name="connsiteY9" fmla="*/ 58188 h 132545"/>
                  <a:gd name="connsiteX10" fmla="*/ 51182 w 76144"/>
                  <a:gd name="connsiteY10" fmla="*/ 31490 h 132545"/>
                  <a:gd name="connsiteX11" fmla="*/ 35371 w 76144"/>
                  <a:gd name="connsiteY11" fmla="*/ 0 h 132545"/>
                  <a:gd name="connsiteX12" fmla="*/ 16307 w 76144"/>
                  <a:gd name="connsiteY12" fmla="*/ 39624 h 132545"/>
                  <a:gd name="connsiteX13" fmla="*/ 0 w 76144"/>
                  <a:gd name="connsiteY13" fmla="*/ 54693 h 13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144" h="132545">
                    <a:moveTo>
                      <a:pt x="0" y="54693"/>
                    </a:moveTo>
                    <a:cubicBezTo>
                      <a:pt x="3486" y="64608"/>
                      <a:pt x="6977" y="74524"/>
                      <a:pt x="10463" y="84439"/>
                    </a:cubicBezTo>
                    <a:cubicBezTo>
                      <a:pt x="11497" y="87673"/>
                      <a:pt x="12535" y="90902"/>
                      <a:pt x="13578" y="94136"/>
                    </a:cubicBezTo>
                    <a:cubicBezTo>
                      <a:pt x="15249" y="110390"/>
                      <a:pt x="25132" y="121810"/>
                      <a:pt x="36181" y="132545"/>
                    </a:cubicBezTo>
                    <a:cubicBezTo>
                      <a:pt x="53102" y="125297"/>
                      <a:pt x="50720" y="110304"/>
                      <a:pt x="49949" y="96498"/>
                    </a:cubicBezTo>
                    <a:cubicBezTo>
                      <a:pt x="49725" y="92540"/>
                      <a:pt x="45429" y="88030"/>
                      <a:pt x="50316" y="85111"/>
                    </a:cubicBezTo>
                    <a:cubicBezTo>
                      <a:pt x="55612" y="81944"/>
                      <a:pt x="57059" y="88306"/>
                      <a:pt x="60160" y="90749"/>
                    </a:cubicBezTo>
                    <a:cubicBezTo>
                      <a:pt x="64341" y="94050"/>
                      <a:pt x="67203" y="102122"/>
                      <a:pt x="73623" y="98260"/>
                    </a:cubicBezTo>
                    <a:cubicBezTo>
                      <a:pt x="76185" y="96717"/>
                      <a:pt x="75066" y="89054"/>
                      <a:pt x="75624" y="84177"/>
                    </a:cubicBezTo>
                    <a:cubicBezTo>
                      <a:pt x="78286" y="72247"/>
                      <a:pt x="70242" y="64870"/>
                      <a:pt x="63070" y="58188"/>
                    </a:cubicBezTo>
                    <a:cubicBezTo>
                      <a:pt x="54950" y="50621"/>
                      <a:pt x="49178" y="40834"/>
                      <a:pt x="51182" y="31490"/>
                    </a:cubicBezTo>
                    <a:cubicBezTo>
                      <a:pt x="54673" y="15254"/>
                      <a:pt x="45710" y="7901"/>
                      <a:pt x="35371" y="0"/>
                    </a:cubicBezTo>
                    <a:cubicBezTo>
                      <a:pt x="23646" y="10630"/>
                      <a:pt x="25094" y="27613"/>
                      <a:pt x="16307" y="39624"/>
                    </a:cubicBezTo>
                    <a:cubicBezTo>
                      <a:pt x="11873" y="45668"/>
                      <a:pt x="11168" y="55902"/>
                      <a:pt x="0" y="54693"/>
                    </a:cubicBezTo>
                    <a:close/>
                  </a:path>
                </a:pathLst>
              </a:custGeom>
              <a:solidFill>
                <a:srgbClr val="00D5D4"/>
              </a:solidFill>
              <a:ln w="4763" cap="flat">
                <a:noFill/>
                <a:prstDash val="solid"/>
                <a:miter/>
              </a:ln>
            </p:spPr>
            <p:txBody>
              <a:bodyPr rtlCol="0" anchor="ctr"/>
              <a:lstStyle/>
              <a:p>
                <a:endParaRPr lang="en-US"/>
              </a:p>
            </p:txBody>
          </p:sp>
          <p:sp>
            <p:nvSpPr>
              <p:cNvPr id="1579" name="Freeform: Shape 1578">
                <a:extLst>
                  <a:ext uri="{FF2B5EF4-FFF2-40B4-BE49-F238E27FC236}">
                    <a16:creationId xmlns:a16="http://schemas.microsoft.com/office/drawing/2014/main" id="{9F05624D-3B1D-ECCE-4350-8D870E80B9C1}"/>
                  </a:ext>
                </a:extLst>
              </p:cNvPr>
              <p:cNvSpPr/>
              <p:nvPr/>
            </p:nvSpPr>
            <p:spPr>
              <a:xfrm>
                <a:off x="3283094" y="-330902"/>
                <a:ext cx="112603" cy="138920"/>
              </a:xfrm>
              <a:custGeom>
                <a:avLst/>
                <a:gdLst>
                  <a:gd name="connsiteX0" fmla="*/ 85851 w 112603"/>
                  <a:gd name="connsiteY0" fmla="*/ 79266 h 138920"/>
                  <a:gd name="connsiteX1" fmla="*/ 85769 w 112603"/>
                  <a:gd name="connsiteY1" fmla="*/ 75261 h 138920"/>
                  <a:gd name="connsiteX2" fmla="*/ 78935 w 112603"/>
                  <a:gd name="connsiteY2" fmla="*/ 65812 h 138920"/>
                  <a:gd name="connsiteX3" fmla="*/ 69163 w 112603"/>
                  <a:gd name="connsiteY3" fmla="*/ 55244 h 138920"/>
                  <a:gd name="connsiteX4" fmla="*/ 58547 w 112603"/>
                  <a:gd name="connsiteY4" fmla="*/ 57330 h 138920"/>
                  <a:gd name="connsiteX5" fmla="*/ 34787 w 112603"/>
                  <a:gd name="connsiteY5" fmla="*/ 50753 h 138920"/>
                  <a:gd name="connsiteX6" fmla="*/ 44007 w 112603"/>
                  <a:gd name="connsiteY6" fmla="*/ 32870 h 138920"/>
                  <a:gd name="connsiteX7" fmla="*/ 46660 w 112603"/>
                  <a:gd name="connsiteY7" fmla="*/ 26931 h 138920"/>
                  <a:gd name="connsiteX8" fmla="*/ 29482 w 112603"/>
                  <a:gd name="connsiteY8" fmla="*/ 1718 h 138920"/>
                  <a:gd name="connsiteX9" fmla="*/ 18714 w 112603"/>
                  <a:gd name="connsiteY9" fmla="*/ 104 h 138920"/>
                  <a:gd name="connsiteX10" fmla="*/ 206 w 112603"/>
                  <a:gd name="connsiteY10" fmla="*/ 7400 h 138920"/>
                  <a:gd name="connsiteX11" fmla="*/ 12703 w 112603"/>
                  <a:gd name="connsiteY11" fmla="*/ 20535 h 138920"/>
                  <a:gd name="connsiteX12" fmla="*/ 17156 w 112603"/>
                  <a:gd name="connsiteY12" fmla="*/ 31736 h 138920"/>
                  <a:gd name="connsiteX13" fmla="*/ 13322 w 112603"/>
                  <a:gd name="connsiteY13" fmla="*/ 48034 h 138920"/>
                  <a:gd name="connsiteX14" fmla="*/ 25848 w 112603"/>
                  <a:gd name="connsiteY14" fmla="*/ 68427 h 138920"/>
                  <a:gd name="connsiteX15" fmla="*/ 43507 w 112603"/>
                  <a:gd name="connsiteY15" fmla="*/ 91158 h 138920"/>
                  <a:gd name="connsiteX16" fmla="*/ 74882 w 112603"/>
                  <a:gd name="connsiteY16" fmla="*/ 134092 h 138920"/>
                  <a:gd name="connsiteX17" fmla="*/ 109939 w 112603"/>
                  <a:gd name="connsiteY17" fmla="*/ 132573 h 138920"/>
                  <a:gd name="connsiteX18" fmla="*/ 95356 w 112603"/>
                  <a:gd name="connsiteY18" fmla="*/ 109679 h 138920"/>
                  <a:gd name="connsiteX19" fmla="*/ 72930 w 112603"/>
                  <a:gd name="connsiteY19" fmla="*/ 103883 h 138920"/>
                  <a:gd name="connsiteX20" fmla="*/ 78121 w 112603"/>
                  <a:gd name="connsiteY20" fmla="*/ 96244 h 138920"/>
                  <a:gd name="connsiteX21" fmla="*/ 82850 w 112603"/>
                  <a:gd name="connsiteY21" fmla="*/ 92934 h 138920"/>
                  <a:gd name="connsiteX22" fmla="*/ 85851 w 112603"/>
                  <a:gd name="connsiteY22" fmla="*/ 79266 h 13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603" h="138920">
                    <a:moveTo>
                      <a:pt x="85851" y="79266"/>
                    </a:moveTo>
                    <a:cubicBezTo>
                      <a:pt x="86003" y="77928"/>
                      <a:pt x="85974" y="76590"/>
                      <a:pt x="85769" y="75261"/>
                    </a:cubicBezTo>
                    <a:cubicBezTo>
                      <a:pt x="83493" y="72113"/>
                      <a:pt x="81217" y="68960"/>
                      <a:pt x="78935" y="65812"/>
                    </a:cubicBezTo>
                    <a:cubicBezTo>
                      <a:pt x="78859" y="59340"/>
                      <a:pt x="74906" y="56468"/>
                      <a:pt x="69163" y="55244"/>
                    </a:cubicBezTo>
                    <a:cubicBezTo>
                      <a:pt x="65538" y="55482"/>
                      <a:pt x="62138" y="57178"/>
                      <a:pt x="58547" y="57330"/>
                    </a:cubicBezTo>
                    <a:cubicBezTo>
                      <a:pt x="49875" y="57697"/>
                      <a:pt x="39459" y="58559"/>
                      <a:pt x="34787" y="50753"/>
                    </a:cubicBezTo>
                    <a:cubicBezTo>
                      <a:pt x="30296" y="43247"/>
                      <a:pt x="41097" y="39118"/>
                      <a:pt x="44007" y="32870"/>
                    </a:cubicBezTo>
                    <a:cubicBezTo>
                      <a:pt x="44922" y="30908"/>
                      <a:pt x="46017" y="29031"/>
                      <a:pt x="46660" y="26931"/>
                    </a:cubicBezTo>
                    <a:cubicBezTo>
                      <a:pt x="45550" y="15382"/>
                      <a:pt x="38630" y="7795"/>
                      <a:pt x="29482" y="1718"/>
                    </a:cubicBezTo>
                    <a:cubicBezTo>
                      <a:pt x="26014" y="423"/>
                      <a:pt x="22371" y="85"/>
                      <a:pt x="18714" y="104"/>
                    </a:cubicBezTo>
                    <a:cubicBezTo>
                      <a:pt x="11522" y="142"/>
                      <a:pt x="2226" y="-1549"/>
                      <a:pt x="206" y="7400"/>
                    </a:cubicBezTo>
                    <a:cubicBezTo>
                      <a:pt x="-1522" y="15063"/>
                      <a:pt x="8045" y="16463"/>
                      <a:pt x="12703" y="20535"/>
                    </a:cubicBezTo>
                    <a:cubicBezTo>
                      <a:pt x="18323" y="22611"/>
                      <a:pt x="20642" y="25821"/>
                      <a:pt x="17156" y="31736"/>
                    </a:cubicBezTo>
                    <a:cubicBezTo>
                      <a:pt x="14232" y="36699"/>
                      <a:pt x="13156" y="42247"/>
                      <a:pt x="13322" y="48034"/>
                    </a:cubicBezTo>
                    <a:cubicBezTo>
                      <a:pt x="13427" y="57340"/>
                      <a:pt x="16513" y="64812"/>
                      <a:pt x="25848" y="68427"/>
                    </a:cubicBezTo>
                    <a:cubicBezTo>
                      <a:pt x="37430" y="71556"/>
                      <a:pt x="41392" y="81038"/>
                      <a:pt x="43507" y="91158"/>
                    </a:cubicBezTo>
                    <a:cubicBezTo>
                      <a:pt x="47531" y="110413"/>
                      <a:pt x="58857" y="122762"/>
                      <a:pt x="74882" y="134092"/>
                    </a:cubicBezTo>
                    <a:cubicBezTo>
                      <a:pt x="88937" y="144027"/>
                      <a:pt x="98471" y="136121"/>
                      <a:pt x="109939" y="132573"/>
                    </a:cubicBezTo>
                    <a:cubicBezTo>
                      <a:pt x="116869" y="117428"/>
                      <a:pt x="109677" y="111356"/>
                      <a:pt x="95356" y="109679"/>
                    </a:cubicBezTo>
                    <a:cubicBezTo>
                      <a:pt x="87603" y="108775"/>
                      <a:pt x="78821" y="109889"/>
                      <a:pt x="72930" y="103883"/>
                    </a:cubicBezTo>
                    <a:cubicBezTo>
                      <a:pt x="64695" y="95478"/>
                      <a:pt x="75687" y="98392"/>
                      <a:pt x="78121" y="96244"/>
                    </a:cubicBezTo>
                    <a:cubicBezTo>
                      <a:pt x="79926" y="95454"/>
                      <a:pt x="81493" y="94339"/>
                      <a:pt x="82850" y="92934"/>
                    </a:cubicBezTo>
                    <a:cubicBezTo>
                      <a:pt x="85841" y="88829"/>
                      <a:pt x="83941" y="83633"/>
                      <a:pt x="85851" y="79266"/>
                    </a:cubicBezTo>
                    <a:close/>
                  </a:path>
                </a:pathLst>
              </a:custGeom>
              <a:solidFill>
                <a:srgbClr val="00D0CE"/>
              </a:solidFill>
              <a:ln w="4763" cap="flat">
                <a:noFill/>
                <a:prstDash val="solid"/>
                <a:miter/>
              </a:ln>
            </p:spPr>
            <p:txBody>
              <a:bodyPr rtlCol="0" anchor="ctr"/>
              <a:lstStyle/>
              <a:p>
                <a:endParaRPr lang="en-US"/>
              </a:p>
            </p:txBody>
          </p:sp>
          <p:sp>
            <p:nvSpPr>
              <p:cNvPr id="1580" name="Freeform: Shape 1579">
                <a:extLst>
                  <a:ext uri="{FF2B5EF4-FFF2-40B4-BE49-F238E27FC236}">
                    <a16:creationId xmlns:a16="http://schemas.microsoft.com/office/drawing/2014/main" id="{C05F54F2-1766-8DDA-6B4D-0ECD98C04EB7}"/>
                  </a:ext>
                </a:extLst>
              </p:cNvPr>
              <p:cNvSpPr/>
              <p:nvPr/>
            </p:nvSpPr>
            <p:spPr>
              <a:xfrm>
                <a:off x="2965808" y="-654200"/>
                <a:ext cx="104713" cy="58421"/>
              </a:xfrm>
              <a:custGeom>
                <a:avLst/>
                <a:gdLst>
                  <a:gd name="connsiteX0" fmla="*/ 100079 w 104713"/>
                  <a:gd name="connsiteY0" fmla="*/ 22336 h 58421"/>
                  <a:gd name="connsiteX1" fmla="*/ 96731 w 104713"/>
                  <a:gd name="connsiteY1" fmla="*/ 17974 h 58421"/>
                  <a:gd name="connsiteX2" fmla="*/ 79586 w 104713"/>
                  <a:gd name="connsiteY2" fmla="*/ 0 h 58421"/>
                  <a:gd name="connsiteX3" fmla="*/ 32080 w 104713"/>
                  <a:gd name="connsiteY3" fmla="*/ 8777 h 58421"/>
                  <a:gd name="connsiteX4" fmla="*/ 32066 w 104713"/>
                  <a:gd name="connsiteY4" fmla="*/ 8763 h 58421"/>
                  <a:gd name="connsiteX5" fmla="*/ 0 w 104713"/>
                  <a:gd name="connsiteY5" fmla="*/ 22236 h 58421"/>
                  <a:gd name="connsiteX6" fmla="*/ 32404 w 104713"/>
                  <a:gd name="connsiteY6" fmla="*/ 45458 h 58421"/>
                  <a:gd name="connsiteX7" fmla="*/ 24827 w 104713"/>
                  <a:gd name="connsiteY7" fmla="*/ 53635 h 58421"/>
                  <a:gd name="connsiteX8" fmla="*/ 39343 w 104713"/>
                  <a:gd name="connsiteY8" fmla="*/ 58098 h 58421"/>
                  <a:gd name="connsiteX9" fmla="*/ 44472 w 104713"/>
                  <a:gd name="connsiteY9" fmla="*/ 41748 h 58421"/>
                  <a:gd name="connsiteX10" fmla="*/ 89097 w 104713"/>
                  <a:gd name="connsiteY10" fmla="*/ 48006 h 58421"/>
                  <a:gd name="connsiteX11" fmla="*/ 104056 w 104713"/>
                  <a:gd name="connsiteY11" fmla="*/ 33095 h 58421"/>
                  <a:gd name="connsiteX12" fmla="*/ 100079 w 104713"/>
                  <a:gd name="connsiteY12" fmla="*/ 22336 h 5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713" h="58421">
                    <a:moveTo>
                      <a:pt x="100079" y="22336"/>
                    </a:moveTo>
                    <a:cubicBezTo>
                      <a:pt x="98965" y="20884"/>
                      <a:pt x="97850" y="19426"/>
                      <a:pt x="96731" y="17974"/>
                    </a:cubicBezTo>
                    <a:cubicBezTo>
                      <a:pt x="95198" y="7996"/>
                      <a:pt x="89459" y="2034"/>
                      <a:pt x="79586" y="0"/>
                    </a:cubicBezTo>
                    <a:cubicBezTo>
                      <a:pt x="63784" y="3029"/>
                      <a:pt x="46406" y="-2324"/>
                      <a:pt x="32080" y="8777"/>
                    </a:cubicBezTo>
                    <a:lnTo>
                      <a:pt x="32066" y="8763"/>
                    </a:lnTo>
                    <a:cubicBezTo>
                      <a:pt x="20183" y="10406"/>
                      <a:pt x="6925" y="8768"/>
                      <a:pt x="0" y="22236"/>
                    </a:cubicBezTo>
                    <a:cubicBezTo>
                      <a:pt x="4124" y="38486"/>
                      <a:pt x="10658" y="51664"/>
                      <a:pt x="32404" y="45458"/>
                    </a:cubicBezTo>
                    <a:cubicBezTo>
                      <a:pt x="28756" y="48506"/>
                      <a:pt x="20155" y="44929"/>
                      <a:pt x="24827" y="53635"/>
                    </a:cubicBezTo>
                    <a:cubicBezTo>
                      <a:pt x="28851" y="57793"/>
                      <a:pt x="33742" y="59107"/>
                      <a:pt x="39343" y="58098"/>
                    </a:cubicBezTo>
                    <a:cubicBezTo>
                      <a:pt x="46906" y="54464"/>
                      <a:pt x="47254" y="48592"/>
                      <a:pt x="44472" y="41748"/>
                    </a:cubicBezTo>
                    <a:cubicBezTo>
                      <a:pt x="59241" y="43963"/>
                      <a:pt x="73104" y="53550"/>
                      <a:pt x="89097" y="48006"/>
                    </a:cubicBezTo>
                    <a:cubicBezTo>
                      <a:pt x="85611" y="34571"/>
                      <a:pt x="103632" y="42643"/>
                      <a:pt x="104056" y="33095"/>
                    </a:cubicBezTo>
                    <a:cubicBezTo>
                      <a:pt x="106037" y="28294"/>
                      <a:pt x="103199" y="25260"/>
                      <a:pt x="100079" y="22336"/>
                    </a:cubicBezTo>
                    <a:close/>
                  </a:path>
                </a:pathLst>
              </a:custGeom>
              <a:solidFill>
                <a:srgbClr val="00D1D0"/>
              </a:solidFill>
              <a:ln w="4763" cap="flat">
                <a:noFill/>
                <a:prstDash val="solid"/>
                <a:miter/>
              </a:ln>
            </p:spPr>
            <p:txBody>
              <a:bodyPr rtlCol="0" anchor="ctr"/>
              <a:lstStyle/>
              <a:p>
                <a:endParaRPr lang="en-US"/>
              </a:p>
            </p:txBody>
          </p:sp>
          <p:sp>
            <p:nvSpPr>
              <p:cNvPr id="1581" name="Freeform: Shape 1580">
                <a:extLst>
                  <a:ext uri="{FF2B5EF4-FFF2-40B4-BE49-F238E27FC236}">
                    <a16:creationId xmlns:a16="http://schemas.microsoft.com/office/drawing/2014/main" id="{7236AF8A-1FD9-AA0B-0BD8-94DB00C8A5D9}"/>
                  </a:ext>
                </a:extLst>
              </p:cNvPr>
              <p:cNvSpPr/>
              <p:nvPr/>
            </p:nvSpPr>
            <p:spPr>
              <a:xfrm>
                <a:off x="3160559" y="-494066"/>
                <a:ext cx="73302" cy="75202"/>
              </a:xfrm>
              <a:custGeom>
                <a:avLst/>
                <a:gdLst>
                  <a:gd name="connsiteX0" fmla="*/ 52180 w 73302"/>
                  <a:gd name="connsiteY0" fmla="*/ 41743 h 75202"/>
                  <a:gd name="connsiteX1" fmla="*/ 14651 w 73302"/>
                  <a:gd name="connsiteY1" fmla="*/ 0 h 75202"/>
                  <a:gd name="connsiteX2" fmla="*/ 1378 w 73302"/>
                  <a:gd name="connsiteY2" fmla="*/ 17612 h 75202"/>
                  <a:gd name="connsiteX3" fmla="*/ 2 w 73302"/>
                  <a:gd name="connsiteY3" fmla="*/ 23827 h 75202"/>
                  <a:gd name="connsiteX4" fmla="*/ 2764 w 73302"/>
                  <a:gd name="connsiteY4" fmla="*/ 35804 h 75202"/>
                  <a:gd name="connsiteX5" fmla="*/ 12832 w 73302"/>
                  <a:gd name="connsiteY5" fmla="*/ 61508 h 75202"/>
                  <a:gd name="connsiteX6" fmla="*/ 40178 w 73302"/>
                  <a:gd name="connsiteY6" fmla="*/ 69914 h 75202"/>
                  <a:gd name="connsiteX7" fmla="*/ 51027 w 73302"/>
                  <a:gd name="connsiteY7" fmla="*/ 74943 h 75202"/>
                  <a:gd name="connsiteX8" fmla="*/ 66148 w 73302"/>
                  <a:gd name="connsiteY8" fmla="*/ 75195 h 75202"/>
                  <a:gd name="connsiteX9" fmla="*/ 71868 w 73302"/>
                  <a:gd name="connsiteY9" fmla="*/ 73538 h 75202"/>
                  <a:gd name="connsiteX10" fmla="*/ 66796 w 73302"/>
                  <a:gd name="connsiteY10" fmla="*/ 61932 h 75202"/>
                  <a:gd name="connsiteX11" fmla="*/ 52180 w 73302"/>
                  <a:gd name="connsiteY11" fmla="*/ 41743 h 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302" h="75202">
                    <a:moveTo>
                      <a:pt x="52180" y="41743"/>
                    </a:moveTo>
                    <a:cubicBezTo>
                      <a:pt x="39669" y="27827"/>
                      <a:pt x="27162" y="13916"/>
                      <a:pt x="14651" y="0"/>
                    </a:cubicBezTo>
                    <a:cubicBezTo>
                      <a:pt x="6626" y="3167"/>
                      <a:pt x="5150" y="11244"/>
                      <a:pt x="1378" y="17612"/>
                    </a:cubicBezTo>
                    <a:cubicBezTo>
                      <a:pt x="635" y="19617"/>
                      <a:pt x="192" y="21693"/>
                      <a:pt x="2" y="23827"/>
                    </a:cubicBezTo>
                    <a:cubicBezTo>
                      <a:pt x="-51" y="28037"/>
                      <a:pt x="1054" y="31999"/>
                      <a:pt x="2764" y="35804"/>
                    </a:cubicBezTo>
                    <a:cubicBezTo>
                      <a:pt x="10889" y="42477"/>
                      <a:pt x="2564" y="55645"/>
                      <a:pt x="12832" y="61508"/>
                    </a:cubicBezTo>
                    <a:cubicBezTo>
                      <a:pt x="26524" y="49387"/>
                      <a:pt x="34554" y="55707"/>
                      <a:pt x="40178" y="69914"/>
                    </a:cubicBezTo>
                    <a:cubicBezTo>
                      <a:pt x="43060" y="73195"/>
                      <a:pt x="46850" y="74481"/>
                      <a:pt x="51027" y="74943"/>
                    </a:cubicBezTo>
                    <a:cubicBezTo>
                      <a:pt x="56057" y="75176"/>
                      <a:pt x="61100" y="75224"/>
                      <a:pt x="66148" y="75195"/>
                    </a:cubicBezTo>
                    <a:cubicBezTo>
                      <a:pt x="68167" y="75043"/>
                      <a:pt x="70068" y="74457"/>
                      <a:pt x="71868" y="73538"/>
                    </a:cubicBezTo>
                    <a:cubicBezTo>
                      <a:pt x="76664" y="66846"/>
                      <a:pt x="68001" y="66018"/>
                      <a:pt x="66796" y="61932"/>
                    </a:cubicBezTo>
                    <a:cubicBezTo>
                      <a:pt x="61929" y="55197"/>
                      <a:pt x="57056" y="48473"/>
                      <a:pt x="52180" y="41743"/>
                    </a:cubicBezTo>
                    <a:close/>
                  </a:path>
                </a:pathLst>
              </a:custGeom>
              <a:solidFill>
                <a:srgbClr val="00CFCC"/>
              </a:solidFill>
              <a:ln w="4763" cap="flat">
                <a:noFill/>
                <a:prstDash val="solid"/>
                <a:miter/>
              </a:ln>
            </p:spPr>
            <p:txBody>
              <a:bodyPr rtlCol="0" anchor="ctr"/>
              <a:lstStyle/>
              <a:p>
                <a:endParaRPr lang="en-US"/>
              </a:p>
            </p:txBody>
          </p:sp>
          <p:sp>
            <p:nvSpPr>
              <p:cNvPr id="1582" name="Freeform: Shape 1581">
                <a:extLst>
                  <a:ext uri="{FF2B5EF4-FFF2-40B4-BE49-F238E27FC236}">
                    <a16:creationId xmlns:a16="http://schemas.microsoft.com/office/drawing/2014/main" id="{D069E032-0BFF-A1EF-F621-5F6BB2D4B037}"/>
                  </a:ext>
                </a:extLst>
              </p:cNvPr>
              <p:cNvSpPr/>
              <p:nvPr/>
            </p:nvSpPr>
            <p:spPr>
              <a:xfrm>
                <a:off x="3126449" y="135314"/>
                <a:ext cx="35891" cy="87584"/>
              </a:xfrm>
              <a:custGeom>
                <a:avLst/>
                <a:gdLst>
                  <a:gd name="connsiteX0" fmla="*/ 3408 w 35891"/>
                  <a:gd name="connsiteY0" fmla="*/ 45398 h 87584"/>
                  <a:gd name="connsiteX1" fmla="*/ 1884 w 35891"/>
                  <a:gd name="connsiteY1" fmla="*/ 49727 h 87584"/>
                  <a:gd name="connsiteX2" fmla="*/ 5075 w 35891"/>
                  <a:gd name="connsiteY2" fmla="*/ 55638 h 87584"/>
                  <a:gd name="connsiteX3" fmla="*/ 23854 w 35891"/>
                  <a:gd name="connsiteY3" fmla="*/ 87584 h 87584"/>
                  <a:gd name="connsiteX4" fmla="*/ 26631 w 35891"/>
                  <a:gd name="connsiteY4" fmla="*/ 86522 h 87584"/>
                  <a:gd name="connsiteX5" fmla="*/ 35884 w 35891"/>
                  <a:gd name="connsiteY5" fmla="*/ 56423 h 87584"/>
                  <a:gd name="connsiteX6" fmla="*/ 16005 w 35891"/>
                  <a:gd name="connsiteY6" fmla="*/ 35 h 87584"/>
                  <a:gd name="connsiteX7" fmla="*/ 10086 w 35891"/>
                  <a:gd name="connsiteY7" fmla="*/ 1026 h 87584"/>
                  <a:gd name="connsiteX8" fmla="*/ 3408 w 35891"/>
                  <a:gd name="connsiteY8" fmla="*/ 45398 h 8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91" h="87584">
                    <a:moveTo>
                      <a:pt x="3408" y="45398"/>
                    </a:moveTo>
                    <a:cubicBezTo>
                      <a:pt x="2904" y="46841"/>
                      <a:pt x="2394" y="48284"/>
                      <a:pt x="1884" y="49727"/>
                    </a:cubicBezTo>
                    <a:cubicBezTo>
                      <a:pt x="2947" y="51694"/>
                      <a:pt x="4009" y="53666"/>
                      <a:pt x="5075" y="55638"/>
                    </a:cubicBezTo>
                    <a:cubicBezTo>
                      <a:pt x="14696" y="64310"/>
                      <a:pt x="16991" y="77288"/>
                      <a:pt x="23854" y="87584"/>
                    </a:cubicBezTo>
                    <a:cubicBezTo>
                      <a:pt x="24778" y="87227"/>
                      <a:pt x="25702" y="86870"/>
                      <a:pt x="26631" y="86522"/>
                    </a:cubicBezTo>
                    <a:cubicBezTo>
                      <a:pt x="40008" y="79645"/>
                      <a:pt x="24064" y="63800"/>
                      <a:pt x="35884" y="56423"/>
                    </a:cubicBezTo>
                    <a:cubicBezTo>
                      <a:pt x="36208" y="35183"/>
                      <a:pt x="25535" y="17818"/>
                      <a:pt x="16005" y="35"/>
                    </a:cubicBezTo>
                    <a:cubicBezTo>
                      <a:pt x="13958" y="-117"/>
                      <a:pt x="11981" y="226"/>
                      <a:pt x="10086" y="1026"/>
                    </a:cubicBezTo>
                    <a:cubicBezTo>
                      <a:pt x="-773" y="14504"/>
                      <a:pt x="-2640" y="29358"/>
                      <a:pt x="3408" y="45398"/>
                    </a:cubicBezTo>
                    <a:close/>
                  </a:path>
                </a:pathLst>
              </a:custGeom>
              <a:solidFill>
                <a:srgbClr val="00D4D2"/>
              </a:solidFill>
              <a:ln w="4763" cap="flat">
                <a:noFill/>
                <a:prstDash val="solid"/>
                <a:miter/>
              </a:ln>
            </p:spPr>
            <p:txBody>
              <a:bodyPr rtlCol="0" anchor="ctr"/>
              <a:lstStyle/>
              <a:p>
                <a:endParaRPr lang="en-US"/>
              </a:p>
            </p:txBody>
          </p:sp>
          <p:sp>
            <p:nvSpPr>
              <p:cNvPr id="1583" name="Freeform: Shape 1582">
                <a:extLst>
                  <a:ext uri="{FF2B5EF4-FFF2-40B4-BE49-F238E27FC236}">
                    <a16:creationId xmlns:a16="http://schemas.microsoft.com/office/drawing/2014/main" id="{C498BC77-996D-EBE2-0A91-2040AC20ECBD}"/>
                  </a:ext>
                </a:extLst>
              </p:cNvPr>
              <p:cNvSpPr/>
              <p:nvPr/>
            </p:nvSpPr>
            <p:spPr>
              <a:xfrm>
                <a:off x="3220996" y="-422714"/>
                <a:ext cx="39487" cy="43394"/>
              </a:xfrm>
              <a:custGeom>
                <a:avLst/>
                <a:gdLst>
                  <a:gd name="connsiteX0" fmla="*/ 12132 w 39487"/>
                  <a:gd name="connsiteY0" fmla="*/ 1067 h 43394"/>
                  <a:gd name="connsiteX1" fmla="*/ 7031 w 39487"/>
                  <a:gd name="connsiteY1" fmla="*/ 0 h 43394"/>
                  <a:gd name="connsiteX2" fmla="*/ 683 w 39487"/>
                  <a:gd name="connsiteY2" fmla="*/ 27984 h 43394"/>
                  <a:gd name="connsiteX3" fmla="*/ 34868 w 39487"/>
                  <a:gd name="connsiteY3" fmla="*/ 40181 h 43394"/>
                  <a:gd name="connsiteX4" fmla="*/ 39116 w 39487"/>
                  <a:gd name="connsiteY4" fmla="*/ 35909 h 43394"/>
                  <a:gd name="connsiteX5" fmla="*/ 39487 w 39487"/>
                  <a:gd name="connsiteY5" fmla="*/ 31766 h 43394"/>
                  <a:gd name="connsiteX6" fmla="*/ 36463 w 39487"/>
                  <a:gd name="connsiteY6" fmla="*/ 26294 h 43394"/>
                  <a:gd name="connsiteX7" fmla="*/ 12132 w 39487"/>
                  <a:gd name="connsiteY7" fmla="*/ 1067 h 4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7" h="43394">
                    <a:moveTo>
                      <a:pt x="12132" y="1067"/>
                    </a:moveTo>
                    <a:cubicBezTo>
                      <a:pt x="10431" y="710"/>
                      <a:pt x="8731" y="357"/>
                      <a:pt x="7031" y="0"/>
                    </a:cubicBezTo>
                    <a:cubicBezTo>
                      <a:pt x="-2385" y="7687"/>
                      <a:pt x="211" y="18078"/>
                      <a:pt x="683" y="27984"/>
                    </a:cubicBezTo>
                    <a:cubicBezTo>
                      <a:pt x="11122" y="34619"/>
                      <a:pt x="18470" y="50059"/>
                      <a:pt x="34868" y="40181"/>
                    </a:cubicBezTo>
                    <a:cubicBezTo>
                      <a:pt x="36611" y="39081"/>
                      <a:pt x="38016" y="37648"/>
                      <a:pt x="39116" y="35909"/>
                    </a:cubicBezTo>
                    <a:cubicBezTo>
                      <a:pt x="39230" y="34528"/>
                      <a:pt x="39354" y="33147"/>
                      <a:pt x="39487" y="31766"/>
                    </a:cubicBezTo>
                    <a:cubicBezTo>
                      <a:pt x="38478" y="29942"/>
                      <a:pt x="37473" y="28118"/>
                      <a:pt x="36463" y="26294"/>
                    </a:cubicBezTo>
                    <a:cubicBezTo>
                      <a:pt x="31791" y="14569"/>
                      <a:pt x="29034" y="991"/>
                      <a:pt x="12132" y="1067"/>
                    </a:cubicBezTo>
                    <a:close/>
                  </a:path>
                </a:pathLst>
              </a:custGeom>
              <a:solidFill>
                <a:srgbClr val="00CDCB"/>
              </a:solidFill>
              <a:ln w="4763" cap="flat">
                <a:noFill/>
                <a:prstDash val="solid"/>
                <a:miter/>
              </a:ln>
            </p:spPr>
            <p:txBody>
              <a:bodyPr rtlCol="0" anchor="ctr"/>
              <a:lstStyle/>
              <a:p>
                <a:endParaRPr lang="en-US"/>
              </a:p>
            </p:txBody>
          </p:sp>
          <p:sp>
            <p:nvSpPr>
              <p:cNvPr id="1584" name="Freeform: Shape 1583">
                <a:extLst>
                  <a:ext uri="{FF2B5EF4-FFF2-40B4-BE49-F238E27FC236}">
                    <a16:creationId xmlns:a16="http://schemas.microsoft.com/office/drawing/2014/main" id="{B5850520-55D3-4CB5-E1A1-2F818ED5DBD3}"/>
                  </a:ext>
                </a:extLst>
              </p:cNvPr>
              <p:cNvSpPr/>
              <p:nvPr/>
            </p:nvSpPr>
            <p:spPr>
              <a:xfrm>
                <a:off x="3663333" y="160805"/>
                <a:ext cx="40314" cy="27851"/>
              </a:xfrm>
              <a:custGeom>
                <a:avLst/>
                <a:gdLst>
                  <a:gd name="connsiteX0" fmla="*/ 40315 w 40314"/>
                  <a:gd name="connsiteY0" fmla="*/ 27851 h 27851"/>
                  <a:gd name="connsiteX1" fmla="*/ 37490 w 40314"/>
                  <a:gd name="connsiteY1" fmla="*/ 4372 h 27851"/>
                  <a:gd name="connsiteX2" fmla="*/ 25118 w 40314"/>
                  <a:gd name="connsiteY2" fmla="*/ 0 h 27851"/>
                  <a:gd name="connsiteX3" fmla="*/ 23960 w 40314"/>
                  <a:gd name="connsiteY3" fmla="*/ 1781 h 27851"/>
                  <a:gd name="connsiteX4" fmla="*/ 29332 w 40314"/>
                  <a:gd name="connsiteY4" fmla="*/ 15964 h 27851"/>
                  <a:gd name="connsiteX5" fmla="*/ 0 w 40314"/>
                  <a:gd name="connsiteY5" fmla="*/ 26084 h 27851"/>
                  <a:gd name="connsiteX6" fmla="*/ 40315 w 40314"/>
                  <a:gd name="connsiteY6" fmla="*/ 27851 h 2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14" h="27851">
                    <a:moveTo>
                      <a:pt x="40315" y="27851"/>
                    </a:moveTo>
                    <a:cubicBezTo>
                      <a:pt x="39372" y="20026"/>
                      <a:pt x="38433" y="12197"/>
                      <a:pt x="37490" y="4372"/>
                    </a:cubicBezTo>
                    <a:cubicBezTo>
                      <a:pt x="33366" y="2915"/>
                      <a:pt x="29237" y="1462"/>
                      <a:pt x="25118" y="0"/>
                    </a:cubicBezTo>
                    <a:cubicBezTo>
                      <a:pt x="25118" y="-5"/>
                      <a:pt x="23960" y="1781"/>
                      <a:pt x="23960" y="1781"/>
                    </a:cubicBezTo>
                    <a:cubicBezTo>
                      <a:pt x="21589" y="8520"/>
                      <a:pt x="24679" y="12954"/>
                      <a:pt x="29332" y="15964"/>
                    </a:cubicBezTo>
                    <a:cubicBezTo>
                      <a:pt x="19007" y="16283"/>
                      <a:pt x="6301" y="11220"/>
                      <a:pt x="0" y="26084"/>
                    </a:cubicBezTo>
                    <a:cubicBezTo>
                      <a:pt x="13273" y="30380"/>
                      <a:pt x="27142" y="21217"/>
                      <a:pt x="40315" y="27851"/>
                    </a:cubicBezTo>
                    <a:close/>
                  </a:path>
                </a:pathLst>
              </a:custGeom>
              <a:solidFill>
                <a:srgbClr val="DEE5D7"/>
              </a:solidFill>
              <a:ln w="4763" cap="flat">
                <a:noFill/>
                <a:prstDash val="solid"/>
                <a:miter/>
              </a:ln>
            </p:spPr>
            <p:txBody>
              <a:bodyPr rtlCol="0" anchor="ctr"/>
              <a:lstStyle/>
              <a:p>
                <a:endParaRPr lang="en-US"/>
              </a:p>
            </p:txBody>
          </p:sp>
          <p:sp>
            <p:nvSpPr>
              <p:cNvPr id="1585" name="Freeform: Shape 1584">
                <a:extLst>
                  <a:ext uri="{FF2B5EF4-FFF2-40B4-BE49-F238E27FC236}">
                    <a16:creationId xmlns:a16="http://schemas.microsoft.com/office/drawing/2014/main" id="{E547A096-CEDF-AC13-8E1C-05CB3B173558}"/>
                  </a:ext>
                </a:extLst>
              </p:cNvPr>
              <p:cNvSpPr/>
              <p:nvPr/>
            </p:nvSpPr>
            <p:spPr>
              <a:xfrm>
                <a:off x="3668215" y="480566"/>
                <a:ext cx="36166" cy="30745"/>
              </a:xfrm>
              <a:custGeom>
                <a:avLst/>
                <a:gdLst>
                  <a:gd name="connsiteX0" fmla="*/ 36166 w 36166"/>
                  <a:gd name="connsiteY0" fmla="*/ 5489 h 30745"/>
                  <a:gd name="connsiteX1" fmla="*/ 28218 w 36166"/>
                  <a:gd name="connsiteY1" fmla="*/ 3 h 30745"/>
                  <a:gd name="connsiteX2" fmla="*/ 0 w 36166"/>
                  <a:gd name="connsiteY2" fmla="*/ 26992 h 30745"/>
                  <a:gd name="connsiteX3" fmla="*/ 16378 w 36166"/>
                  <a:gd name="connsiteY3" fmla="*/ 26063 h 30745"/>
                  <a:gd name="connsiteX4" fmla="*/ 33971 w 36166"/>
                  <a:gd name="connsiteY4" fmla="*/ 23082 h 30745"/>
                  <a:gd name="connsiteX5" fmla="*/ 35171 w 36166"/>
                  <a:gd name="connsiteY5" fmla="*/ 19215 h 30745"/>
                  <a:gd name="connsiteX6" fmla="*/ 36166 w 36166"/>
                  <a:gd name="connsiteY6" fmla="*/ 5489 h 3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66" h="30745">
                    <a:moveTo>
                      <a:pt x="36166" y="5489"/>
                    </a:moveTo>
                    <a:cubicBezTo>
                      <a:pt x="35738" y="441"/>
                      <a:pt x="32166" y="-45"/>
                      <a:pt x="28218" y="3"/>
                    </a:cubicBezTo>
                    <a:cubicBezTo>
                      <a:pt x="21398" y="11704"/>
                      <a:pt x="9911" y="18524"/>
                      <a:pt x="0" y="26992"/>
                    </a:cubicBezTo>
                    <a:cubicBezTo>
                      <a:pt x="5867" y="33607"/>
                      <a:pt x="13602" y="30302"/>
                      <a:pt x="16378" y="26063"/>
                    </a:cubicBezTo>
                    <a:cubicBezTo>
                      <a:pt x="22031" y="17438"/>
                      <a:pt x="28127" y="23468"/>
                      <a:pt x="33971" y="23082"/>
                    </a:cubicBezTo>
                    <a:cubicBezTo>
                      <a:pt x="34814" y="21929"/>
                      <a:pt x="35214" y="20644"/>
                      <a:pt x="35171" y="19215"/>
                    </a:cubicBezTo>
                    <a:cubicBezTo>
                      <a:pt x="30709" y="14295"/>
                      <a:pt x="34614" y="9976"/>
                      <a:pt x="36166" y="5489"/>
                    </a:cubicBezTo>
                    <a:close/>
                  </a:path>
                </a:pathLst>
              </a:custGeom>
              <a:solidFill>
                <a:srgbClr val="00BFB2"/>
              </a:solidFill>
              <a:ln w="4763" cap="flat">
                <a:noFill/>
                <a:prstDash val="solid"/>
                <a:miter/>
              </a:ln>
            </p:spPr>
            <p:txBody>
              <a:bodyPr rtlCol="0" anchor="ctr"/>
              <a:lstStyle/>
              <a:p>
                <a:endParaRPr lang="en-US"/>
              </a:p>
            </p:txBody>
          </p:sp>
          <p:sp>
            <p:nvSpPr>
              <p:cNvPr id="1586" name="Freeform: Shape 1585">
                <a:extLst>
                  <a:ext uri="{FF2B5EF4-FFF2-40B4-BE49-F238E27FC236}">
                    <a16:creationId xmlns:a16="http://schemas.microsoft.com/office/drawing/2014/main" id="{1634F965-E331-AACE-F2B5-BE9A4237E930}"/>
                  </a:ext>
                </a:extLst>
              </p:cNvPr>
              <p:cNvSpPr/>
              <p:nvPr/>
            </p:nvSpPr>
            <p:spPr>
              <a:xfrm>
                <a:off x="3427721" y="253248"/>
                <a:ext cx="204270" cy="135093"/>
              </a:xfrm>
              <a:custGeom>
                <a:avLst/>
                <a:gdLst>
                  <a:gd name="connsiteX0" fmla="*/ 3874 w 204270"/>
                  <a:gd name="connsiteY0" fmla="*/ 33988 h 135093"/>
                  <a:gd name="connsiteX1" fmla="*/ 44980 w 204270"/>
                  <a:gd name="connsiteY1" fmla="*/ 47370 h 135093"/>
                  <a:gd name="connsiteX2" fmla="*/ 70021 w 204270"/>
                  <a:gd name="connsiteY2" fmla="*/ 64844 h 135093"/>
                  <a:gd name="connsiteX3" fmla="*/ 82175 w 204270"/>
                  <a:gd name="connsiteY3" fmla="*/ 80217 h 135093"/>
                  <a:gd name="connsiteX4" fmla="*/ 77827 w 204270"/>
                  <a:gd name="connsiteY4" fmla="*/ 84099 h 135093"/>
                  <a:gd name="connsiteX5" fmla="*/ 57081 w 204270"/>
                  <a:gd name="connsiteY5" fmla="*/ 89985 h 135093"/>
                  <a:gd name="connsiteX6" fmla="*/ 75193 w 204270"/>
                  <a:gd name="connsiteY6" fmla="*/ 105116 h 135093"/>
                  <a:gd name="connsiteX7" fmla="*/ 89614 w 204270"/>
                  <a:gd name="connsiteY7" fmla="*/ 97381 h 135093"/>
                  <a:gd name="connsiteX8" fmla="*/ 106678 w 204270"/>
                  <a:gd name="connsiteY8" fmla="*/ 87342 h 135093"/>
                  <a:gd name="connsiteX9" fmla="*/ 110388 w 204270"/>
                  <a:gd name="connsiteY9" fmla="*/ 104716 h 135093"/>
                  <a:gd name="connsiteX10" fmla="*/ 135034 w 204270"/>
                  <a:gd name="connsiteY10" fmla="*/ 121918 h 135093"/>
                  <a:gd name="connsiteX11" fmla="*/ 149216 w 204270"/>
                  <a:gd name="connsiteY11" fmla="*/ 116198 h 135093"/>
                  <a:gd name="connsiteX12" fmla="*/ 181192 w 204270"/>
                  <a:gd name="connsiteY12" fmla="*/ 125218 h 135093"/>
                  <a:gd name="connsiteX13" fmla="*/ 194036 w 204270"/>
                  <a:gd name="connsiteY13" fmla="*/ 134734 h 135093"/>
                  <a:gd name="connsiteX14" fmla="*/ 201285 w 204270"/>
                  <a:gd name="connsiteY14" fmla="*/ 122142 h 135093"/>
                  <a:gd name="connsiteX15" fmla="*/ 202609 w 204270"/>
                  <a:gd name="connsiteY15" fmla="*/ 94067 h 135093"/>
                  <a:gd name="connsiteX16" fmla="*/ 196003 w 204270"/>
                  <a:gd name="connsiteY16" fmla="*/ 74526 h 135093"/>
                  <a:gd name="connsiteX17" fmla="*/ 182635 w 204270"/>
                  <a:gd name="connsiteY17" fmla="*/ 85065 h 135093"/>
                  <a:gd name="connsiteX18" fmla="*/ 165085 w 204270"/>
                  <a:gd name="connsiteY18" fmla="*/ 85818 h 135093"/>
                  <a:gd name="connsiteX19" fmla="*/ 162256 w 204270"/>
                  <a:gd name="connsiteY19" fmla="*/ 61053 h 135093"/>
                  <a:gd name="connsiteX20" fmla="*/ 179744 w 204270"/>
                  <a:gd name="connsiteY20" fmla="*/ 64201 h 135093"/>
                  <a:gd name="connsiteX21" fmla="*/ 174334 w 204270"/>
                  <a:gd name="connsiteY21" fmla="*/ 39988 h 135093"/>
                  <a:gd name="connsiteX22" fmla="*/ 98915 w 204270"/>
                  <a:gd name="connsiteY22" fmla="*/ 3484 h 135093"/>
                  <a:gd name="connsiteX23" fmla="*/ 53948 w 204270"/>
                  <a:gd name="connsiteY23" fmla="*/ 1588 h 135093"/>
                  <a:gd name="connsiteX24" fmla="*/ 30073 w 204270"/>
                  <a:gd name="connsiteY24" fmla="*/ 10556 h 135093"/>
                  <a:gd name="connsiteX25" fmla="*/ 8494 w 204270"/>
                  <a:gd name="connsiteY25" fmla="*/ 14709 h 135093"/>
                  <a:gd name="connsiteX26" fmla="*/ 1231 w 204270"/>
                  <a:gd name="connsiteY26" fmla="*/ 21553 h 135093"/>
                  <a:gd name="connsiteX27" fmla="*/ 3874 w 204270"/>
                  <a:gd name="connsiteY27" fmla="*/ 33988 h 13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4270" h="135093">
                    <a:moveTo>
                      <a:pt x="3874" y="33988"/>
                    </a:moveTo>
                    <a:cubicBezTo>
                      <a:pt x="11466" y="56319"/>
                      <a:pt x="31711" y="49185"/>
                      <a:pt x="44980" y="47370"/>
                    </a:cubicBezTo>
                    <a:cubicBezTo>
                      <a:pt x="62115" y="45032"/>
                      <a:pt x="69278" y="51309"/>
                      <a:pt x="70021" y="64844"/>
                    </a:cubicBezTo>
                    <a:cubicBezTo>
                      <a:pt x="70535" y="74159"/>
                      <a:pt x="76484" y="76412"/>
                      <a:pt x="82175" y="80217"/>
                    </a:cubicBezTo>
                    <a:cubicBezTo>
                      <a:pt x="79917" y="82279"/>
                      <a:pt x="79046" y="83622"/>
                      <a:pt x="77827" y="84099"/>
                    </a:cubicBezTo>
                    <a:cubicBezTo>
                      <a:pt x="70959" y="86789"/>
                      <a:pt x="59315" y="78584"/>
                      <a:pt x="57081" y="89985"/>
                    </a:cubicBezTo>
                    <a:cubicBezTo>
                      <a:pt x="54657" y="102368"/>
                      <a:pt x="68849" y="100205"/>
                      <a:pt x="75193" y="105116"/>
                    </a:cubicBezTo>
                    <a:cubicBezTo>
                      <a:pt x="85775" y="113312"/>
                      <a:pt x="86647" y="103958"/>
                      <a:pt x="89614" y="97381"/>
                    </a:cubicBezTo>
                    <a:cubicBezTo>
                      <a:pt x="92847" y="90228"/>
                      <a:pt x="98653" y="84313"/>
                      <a:pt x="106678" y="87342"/>
                    </a:cubicBezTo>
                    <a:cubicBezTo>
                      <a:pt x="114707" y="90376"/>
                      <a:pt x="110869" y="98272"/>
                      <a:pt x="110388" y="104716"/>
                    </a:cubicBezTo>
                    <a:cubicBezTo>
                      <a:pt x="108673" y="127680"/>
                      <a:pt x="113726" y="131047"/>
                      <a:pt x="135034" y="121918"/>
                    </a:cubicBezTo>
                    <a:cubicBezTo>
                      <a:pt x="139725" y="119908"/>
                      <a:pt x="145016" y="118917"/>
                      <a:pt x="149216" y="116198"/>
                    </a:cubicBezTo>
                    <a:cubicBezTo>
                      <a:pt x="163585" y="106902"/>
                      <a:pt x="173762" y="110040"/>
                      <a:pt x="181192" y="125218"/>
                    </a:cubicBezTo>
                    <a:cubicBezTo>
                      <a:pt x="183678" y="130300"/>
                      <a:pt x="186507" y="136686"/>
                      <a:pt x="194036" y="134734"/>
                    </a:cubicBezTo>
                    <a:cubicBezTo>
                      <a:pt x="200075" y="133167"/>
                      <a:pt x="199513" y="126733"/>
                      <a:pt x="201285" y="122142"/>
                    </a:cubicBezTo>
                    <a:cubicBezTo>
                      <a:pt x="204838" y="112945"/>
                      <a:pt x="205143" y="103587"/>
                      <a:pt x="202609" y="94067"/>
                    </a:cubicBezTo>
                    <a:cubicBezTo>
                      <a:pt x="200823" y="87366"/>
                      <a:pt x="204733" y="78298"/>
                      <a:pt x="196003" y="74526"/>
                    </a:cubicBezTo>
                    <a:cubicBezTo>
                      <a:pt x="186097" y="70245"/>
                      <a:pt x="186707" y="80998"/>
                      <a:pt x="182635" y="85065"/>
                    </a:cubicBezTo>
                    <a:cubicBezTo>
                      <a:pt x="176987" y="90709"/>
                      <a:pt x="170024" y="91214"/>
                      <a:pt x="165085" y="85818"/>
                    </a:cubicBezTo>
                    <a:cubicBezTo>
                      <a:pt x="158713" y="78855"/>
                      <a:pt x="158127" y="68387"/>
                      <a:pt x="162256" y="61053"/>
                    </a:cubicBezTo>
                    <a:cubicBezTo>
                      <a:pt x="168290" y="50352"/>
                      <a:pt x="173205" y="66425"/>
                      <a:pt x="179744" y="64201"/>
                    </a:cubicBezTo>
                    <a:cubicBezTo>
                      <a:pt x="185049" y="54338"/>
                      <a:pt x="188097" y="45227"/>
                      <a:pt x="174334" y="39988"/>
                    </a:cubicBezTo>
                    <a:cubicBezTo>
                      <a:pt x="149050" y="28201"/>
                      <a:pt x="127999" y="8180"/>
                      <a:pt x="98915" y="3484"/>
                    </a:cubicBezTo>
                    <a:cubicBezTo>
                      <a:pt x="83794" y="1041"/>
                      <a:pt x="69125" y="-1869"/>
                      <a:pt x="53948" y="1588"/>
                    </a:cubicBezTo>
                    <a:cubicBezTo>
                      <a:pt x="45737" y="3884"/>
                      <a:pt x="38346" y="8380"/>
                      <a:pt x="30073" y="10556"/>
                    </a:cubicBezTo>
                    <a:cubicBezTo>
                      <a:pt x="23162" y="13337"/>
                      <a:pt x="15686" y="13223"/>
                      <a:pt x="8494" y="14709"/>
                    </a:cubicBezTo>
                    <a:cubicBezTo>
                      <a:pt x="5132" y="16000"/>
                      <a:pt x="2803" y="18357"/>
                      <a:pt x="1231" y="21553"/>
                    </a:cubicBezTo>
                    <a:cubicBezTo>
                      <a:pt x="36" y="26144"/>
                      <a:pt x="-1707" y="30849"/>
                      <a:pt x="3874" y="33988"/>
                    </a:cubicBezTo>
                    <a:close/>
                  </a:path>
                </a:pathLst>
              </a:custGeom>
              <a:solidFill>
                <a:srgbClr val="FDE4CD"/>
              </a:solidFill>
              <a:ln w="4763" cap="flat">
                <a:noFill/>
                <a:prstDash val="solid"/>
                <a:miter/>
              </a:ln>
            </p:spPr>
            <p:txBody>
              <a:bodyPr rtlCol="0" anchor="ctr"/>
              <a:lstStyle/>
              <a:p>
                <a:endParaRPr lang="en-US"/>
              </a:p>
            </p:txBody>
          </p:sp>
          <p:sp>
            <p:nvSpPr>
              <p:cNvPr id="1587" name="Freeform: Shape 1586">
                <a:extLst>
                  <a:ext uri="{FF2B5EF4-FFF2-40B4-BE49-F238E27FC236}">
                    <a16:creationId xmlns:a16="http://schemas.microsoft.com/office/drawing/2014/main" id="{EA423BF6-4932-727D-CAAB-6D375C6BB6C6}"/>
                  </a:ext>
                </a:extLst>
              </p:cNvPr>
              <p:cNvSpPr/>
              <p:nvPr/>
            </p:nvSpPr>
            <p:spPr>
              <a:xfrm>
                <a:off x="3411194" y="-153047"/>
                <a:ext cx="283913" cy="353633"/>
              </a:xfrm>
              <a:custGeom>
                <a:avLst/>
                <a:gdLst>
                  <a:gd name="connsiteX0" fmla="*/ 252135 w 283913"/>
                  <a:gd name="connsiteY0" fmla="*/ 339937 h 353633"/>
                  <a:gd name="connsiteX1" fmla="*/ 283834 w 283913"/>
                  <a:gd name="connsiteY1" fmla="*/ 332784 h 353633"/>
                  <a:gd name="connsiteX2" fmla="*/ 276100 w 283913"/>
                  <a:gd name="connsiteY2" fmla="*/ 315629 h 353633"/>
                  <a:gd name="connsiteX3" fmla="*/ 47795 w 283913"/>
                  <a:gd name="connsiteY3" fmla="*/ 15806 h 353633"/>
                  <a:gd name="connsiteX4" fmla="*/ 35265 w 283913"/>
                  <a:gd name="connsiteY4" fmla="*/ 609 h 353633"/>
                  <a:gd name="connsiteX5" fmla="*/ 4442 w 283913"/>
                  <a:gd name="connsiteY5" fmla="*/ 13187 h 353633"/>
                  <a:gd name="connsiteX6" fmla="*/ 299 w 283913"/>
                  <a:gd name="connsiteY6" fmla="*/ 17230 h 353633"/>
                  <a:gd name="connsiteX7" fmla="*/ 15229 w 283913"/>
                  <a:gd name="connsiteY7" fmla="*/ 41814 h 353633"/>
                  <a:gd name="connsiteX8" fmla="*/ 24830 w 283913"/>
                  <a:gd name="connsiteY8" fmla="*/ 63288 h 353633"/>
                  <a:gd name="connsiteX9" fmla="*/ 54277 w 283913"/>
                  <a:gd name="connsiteY9" fmla="*/ 95254 h 353633"/>
                  <a:gd name="connsiteX10" fmla="*/ 73889 w 283913"/>
                  <a:gd name="connsiteY10" fmla="*/ 84543 h 353633"/>
                  <a:gd name="connsiteX11" fmla="*/ 95268 w 283913"/>
                  <a:gd name="connsiteY11" fmla="*/ 123134 h 353633"/>
                  <a:gd name="connsiteX12" fmla="*/ 103411 w 283913"/>
                  <a:gd name="connsiteY12" fmla="*/ 153623 h 353633"/>
                  <a:gd name="connsiteX13" fmla="*/ 129334 w 283913"/>
                  <a:gd name="connsiteY13" fmla="*/ 170516 h 353633"/>
                  <a:gd name="connsiteX14" fmla="*/ 129762 w 283913"/>
                  <a:gd name="connsiteY14" fmla="*/ 174845 h 353633"/>
                  <a:gd name="connsiteX15" fmla="*/ 131796 w 283913"/>
                  <a:gd name="connsiteY15" fmla="*/ 180422 h 353633"/>
                  <a:gd name="connsiteX16" fmla="*/ 158561 w 283913"/>
                  <a:gd name="connsiteY16" fmla="*/ 211840 h 353633"/>
                  <a:gd name="connsiteX17" fmla="*/ 175740 w 283913"/>
                  <a:gd name="connsiteY17" fmla="*/ 226904 h 353633"/>
                  <a:gd name="connsiteX18" fmla="*/ 160023 w 283913"/>
                  <a:gd name="connsiteY18" fmla="*/ 224018 h 353633"/>
                  <a:gd name="connsiteX19" fmla="*/ 162910 w 283913"/>
                  <a:gd name="connsiteY19" fmla="*/ 239163 h 353633"/>
                  <a:gd name="connsiteX20" fmla="*/ 196261 w 283913"/>
                  <a:gd name="connsiteY20" fmla="*/ 268023 h 353633"/>
                  <a:gd name="connsiteX21" fmla="*/ 206048 w 283913"/>
                  <a:gd name="connsiteY21" fmla="*/ 271262 h 353633"/>
                  <a:gd name="connsiteX22" fmla="*/ 214968 w 283913"/>
                  <a:gd name="connsiteY22" fmla="*/ 281130 h 353633"/>
                  <a:gd name="connsiteX23" fmla="*/ 214706 w 283913"/>
                  <a:gd name="connsiteY23" fmla="*/ 286554 h 353633"/>
                  <a:gd name="connsiteX24" fmla="*/ 217212 w 283913"/>
                  <a:gd name="connsiteY24" fmla="*/ 298351 h 353633"/>
                  <a:gd name="connsiteX25" fmla="*/ 208891 w 283913"/>
                  <a:gd name="connsiteY25" fmla="*/ 322554 h 353633"/>
                  <a:gd name="connsiteX26" fmla="*/ 206925 w 283913"/>
                  <a:gd name="connsiteY26" fmla="*/ 327807 h 353633"/>
                  <a:gd name="connsiteX27" fmla="*/ 217097 w 283913"/>
                  <a:gd name="connsiteY27" fmla="*/ 353634 h 353633"/>
                  <a:gd name="connsiteX28" fmla="*/ 252135 w 283913"/>
                  <a:gd name="connsiteY28" fmla="*/ 339937 h 35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3913" h="353633">
                    <a:moveTo>
                      <a:pt x="252135" y="339937"/>
                    </a:moveTo>
                    <a:cubicBezTo>
                      <a:pt x="261236" y="331379"/>
                      <a:pt x="273704" y="336846"/>
                      <a:pt x="283834" y="332784"/>
                    </a:cubicBezTo>
                    <a:cubicBezTo>
                      <a:pt x="284787" y="325121"/>
                      <a:pt x="276829" y="322035"/>
                      <a:pt x="276100" y="315629"/>
                    </a:cubicBezTo>
                    <a:cubicBezTo>
                      <a:pt x="195628" y="219012"/>
                      <a:pt x="123157" y="116309"/>
                      <a:pt x="47795" y="15806"/>
                    </a:cubicBezTo>
                    <a:cubicBezTo>
                      <a:pt x="43861" y="10558"/>
                      <a:pt x="39451" y="5667"/>
                      <a:pt x="35265" y="609"/>
                    </a:cubicBezTo>
                    <a:cubicBezTo>
                      <a:pt x="21901" y="-2768"/>
                      <a:pt x="14658" y="8800"/>
                      <a:pt x="4442" y="13187"/>
                    </a:cubicBezTo>
                    <a:cubicBezTo>
                      <a:pt x="2618" y="14092"/>
                      <a:pt x="1232" y="15420"/>
                      <a:pt x="299" y="17230"/>
                    </a:cubicBezTo>
                    <a:cubicBezTo>
                      <a:pt x="-2197" y="30013"/>
                      <a:pt x="11667" y="32837"/>
                      <a:pt x="15229" y="41814"/>
                    </a:cubicBezTo>
                    <a:cubicBezTo>
                      <a:pt x="18134" y="49129"/>
                      <a:pt x="24435" y="54887"/>
                      <a:pt x="24830" y="63288"/>
                    </a:cubicBezTo>
                    <a:cubicBezTo>
                      <a:pt x="28297" y="79795"/>
                      <a:pt x="48767" y="80605"/>
                      <a:pt x="54277" y="95254"/>
                    </a:cubicBezTo>
                    <a:cubicBezTo>
                      <a:pt x="65878" y="100941"/>
                      <a:pt x="74213" y="100617"/>
                      <a:pt x="73889" y="84543"/>
                    </a:cubicBezTo>
                    <a:cubicBezTo>
                      <a:pt x="80785" y="97488"/>
                      <a:pt x="89329" y="109575"/>
                      <a:pt x="95268" y="123134"/>
                    </a:cubicBezTo>
                    <a:cubicBezTo>
                      <a:pt x="110503" y="130135"/>
                      <a:pt x="99302" y="144094"/>
                      <a:pt x="103411" y="153623"/>
                    </a:cubicBezTo>
                    <a:cubicBezTo>
                      <a:pt x="107936" y="164120"/>
                      <a:pt x="128024" y="153233"/>
                      <a:pt x="129334" y="170516"/>
                    </a:cubicBezTo>
                    <a:cubicBezTo>
                      <a:pt x="129443" y="171954"/>
                      <a:pt x="129691" y="173383"/>
                      <a:pt x="129762" y="174845"/>
                    </a:cubicBezTo>
                    <a:cubicBezTo>
                      <a:pt x="130020" y="176864"/>
                      <a:pt x="130729" y="178712"/>
                      <a:pt x="131796" y="180422"/>
                    </a:cubicBezTo>
                    <a:cubicBezTo>
                      <a:pt x="136149" y="199010"/>
                      <a:pt x="135901" y="199462"/>
                      <a:pt x="158561" y="211840"/>
                    </a:cubicBezTo>
                    <a:cubicBezTo>
                      <a:pt x="165534" y="215645"/>
                      <a:pt x="171977" y="218908"/>
                      <a:pt x="175740" y="226904"/>
                    </a:cubicBezTo>
                    <a:cubicBezTo>
                      <a:pt x="170653" y="222289"/>
                      <a:pt x="165281" y="219036"/>
                      <a:pt x="160023" y="224018"/>
                    </a:cubicBezTo>
                    <a:cubicBezTo>
                      <a:pt x="154066" y="229666"/>
                      <a:pt x="159295" y="234848"/>
                      <a:pt x="162910" y="239163"/>
                    </a:cubicBezTo>
                    <a:cubicBezTo>
                      <a:pt x="172449" y="250550"/>
                      <a:pt x="173963" y="271386"/>
                      <a:pt x="196261" y="268023"/>
                    </a:cubicBezTo>
                    <a:cubicBezTo>
                      <a:pt x="201538" y="262913"/>
                      <a:pt x="202934" y="269771"/>
                      <a:pt x="206048" y="271262"/>
                    </a:cubicBezTo>
                    <a:cubicBezTo>
                      <a:pt x="209206" y="274376"/>
                      <a:pt x="216712" y="273491"/>
                      <a:pt x="214968" y="281130"/>
                    </a:cubicBezTo>
                    <a:cubicBezTo>
                      <a:pt x="214497" y="282949"/>
                      <a:pt x="214454" y="284721"/>
                      <a:pt x="214706" y="286554"/>
                    </a:cubicBezTo>
                    <a:cubicBezTo>
                      <a:pt x="214983" y="290802"/>
                      <a:pt x="224960" y="295046"/>
                      <a:pt x="217212" y="298351"/>
                    </a:cubicBezTo>
                    <a:cubicBezTo>
                      <a:pt x="204053" y="303966"/>
                      <a:pt x="211978" y="314705"/>
                      <a:pt x="208891" y="322554"/>
                    </a:cubicBezTo>
                    <a:cubicBezTo>
                      <a:pt x="207848" y="324173"/>
                      <a:pt x="207215" y="325921"/>
                      <a:pt x="206925" y="327807"/>
                    </a:cubicBezTo>
                    <a:cubicBezTo>
                      <a:pt x="213973" y="334975"/>
                      <a:pt x="206106" y="348029"/>
                      <a:pt x="217097" y="353634"/>
                    </a:cubicBezTo>
                    <a:cubicBezTo>
                      <a:pt x="228775" y="349072"/>
                      <a:pt x="240457" y="344504"/>
                      <a:pt x="252135" y="339937"/>
                    </a:cubicBezTo>
                    <a:close/>
                  </a:path>
                </a:pathLst>
              </a:custGeom>
              <a:solidFill>
                <a:srgbClr val="00CCC9"/>
              </a:solidFill>
              <a:ln w="4763" cap="flat">
                <a:noFill/>
                <a:prstDash val="solid"/>
                <a:miter/>
              </a:ln>
            </p:spPr>
            <p:txBody>
              <a:bodyPr rtlCol="0" anchor="ctr"/>
              <a:lstStyle/>
              <a:p>
                <a:endParaRPr lang="en-US"/>
              </a:p>
            </p:txBody>
          </p:sp>
          <p:sp>
            <p:nvSpPr>
              <p:cNvPr id="1588" name="Freeform: Shape 1587">
                <a:extLst>
                  <a:ext uri="{FF2B5EF4-FFF2-40B4-BE49-F238E27FC236}">
                    <a16:creationId xmlns:a16="http://schemas.microsoft.com/office/drawing/2014/main" id="{75FBAD2A-A66C-0548-D392-1E2D5FE62187}"/>
                  </a:ext>
                </a:extLst>
              </p:cNvPr>
              <p:cNvSpPr/>
              <p:nvPr/>
            </p:nvSpPr>
            <p:spPr>
              <a:xfrm>
                <a:off x="3351282" y="165197"/>
                <a:ext cx="113692" cy="207425"/>
              </a:xfrm>
              <a:custGeom>
                <a:avLst/>
                <a:gdLst>
                  <a:gd name="connsiteX0" fmla="*/ 88042 w 113692"/>
                  <a:gd name="connsiteY0" fmla="*/ 105136 h 207425"/>
                  <a:gd name="connsiteX1" fmla="*/ 107045 w 113692"/>
                  <a:gd name="connsiteY1" fmla="*/ 103117 h 207425"/>
                  <a:gd name="connsiteX2" fmla="*/ 111955 w 113692"/>
                  <a:gd name="connsiteY2" fmla="*/ 93477 h 207425"/>
                  <a:gd name="connsiteX3" fmla="*/ 109555 w 113692"/>
                  <a:gd name="connsiteY3" fmla="*/ 77685 h 207425"/>
                  <a:gd name="connsiteX4" fmla="*/ 91990 w 113692"/>
                  <a:gd name="connsiteY4" fmla="*/ 86177 h 207425"/>
                  <a:gd name="connsiteX5" fmla="*/ 91757 w 113692"/>
                  <a:gd name="connsiteY5" fmla="*/ 50020 h 207425"/>
                  <a:gd name="connsiteX6" fmla="*/ 72541 w 113692"/>
                  <a:gd name="connsiteY6" fmla="*/ 8605 h 207425"/>
                  <a:gd name="connsiteX7" fmla="*/ 40546 w 113692"/>
                  <a:gd name="connsiteY7" fmla="*/ 23 h 207425"/>
                  <a:gd name="connsiteX8" fmla="*/ 27306 w 113692"/>
                  <a:gd name="connsiteY8" fmla="*/ 17668 h 207425"/>
                  <a:gd name="connsiteX9" fmla="*/ 24996 w 113692"/>
                  <a:gd name="connsiteY9" fmla="*/ 25188 h 207425"/>
                  <a:gd name="connsiteX10" fmla="*/ 15409 w 113692"/>
                  <a:gd name="connsiteY10" fmla="*/ 30517 h 207425"/>
                  <a:gd name="connsiteX11" fmla="*/ 12947 w 113692"/>
                  <a:gd name="connsiteY11" fmla="*/ 35913 h 207425"/>
                  <a:gd name="connsiteX12" fmla="*/ 35326 w 113692"/>
                  <a:gd name="connsiteY12" fmla="*/ 63255 h 207425"/>
                  <a:gd name="connsiteX13" fmla="*/ 43461 w 113692"/>
                  <a:gd name="connsiteY13" fmla="*/ 96116 h 207425"/>
                  <a:gd name="connsiteX14" fmla="*/ 17643 w 113692"/>
                  <a:gd name="connsiteY14" fmla="*/ 93344 h 207425"/>
                  <a:gd name="connsiteX15" fmla="*/ 1070 w 113692"/>
                  <a:gd name="connsiteY15" fmla="*/ 99435 h 207425"/>
                  <a:gd name="connsiteX16" fmla="*/ 11528 w 113692"/>
                  <a:gd name="connsiteY16" fmla="*/ 128596 h 207425"/>
                  <a:gd name="connsiteX17" fmla="*/ 17124 w 113692"/>
                  <a:gd name="connsiteY17" fmla="*/ 159924 h 207425"/>
                  <a:gd name="connsiteX18" fmla="*/ 12857 w 113692"/>
                  <a:gd name="connsiteY18" fmla="*/ 164467 h 207425"/>
                  <a:gd name="connsiteX19" fmla="*/ 9956 w 113692"/>
                  <a:gd name="connsiteY19" fmla="*/ 170178 h 207425"/>
                  <a:gd name="connsiteX20" fmla="*/ 44461 w 113692"/>
                  <a:gd name="connsiteY20" fmla="*/ 207425 h 207425"/>
                  <a:gd name="connsiteX21" fmla="*/ 48214 w 113692"/>
                  <a:gd name="connsiteY21" fmla="*/ 199005 h 207425"/>
                  <a:gd name="connsiteX22" fmla="*/ 80303 w 113692"/>
                  <a:gd name="connsiteY22" fmla="*/ 122033 h 207425"/>
                  <a:gd name="connsiteX23" fmla="*/ 80789 w 113692"/>
                  <a:gd name="connsiteY23" fmla="*/ 109589 h 207425"/>
                  <a:gd name="connsiteX24" fmla="*/ 78360 w 113692"/>
                  <a:gd name="connsiteY24" fmla="*/ 97992 h 207425"/>
                  <a:gd name="connsiteX25" fmla="*/ 88042 w 113692"/>
                  <a:gd name="connsiteY25" fmla="*/ 105136 h 20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3692" h="207425">
                    <a:moveTo>
                      <a:pt x="88042" y="105136"/>
                    </a:moveTo>
                    <a:cubicBezTo>
                      <a:pt x="94857" y="108998"/>
                      <a:pt x="101234" y="108717"/>
                      <a:pt x="107045" y="103117"/>
                    </a:cubicBezTo>
                    <a:cubicBezTo>
                      <a:pt x="109502" y="100321"/>
                      <a:pt x="111093" y="97073"/>
                      <a:pt x="111955" y="93477"/>
                    </a:cubicBezTo>
                    <a:cubicBezTo>
                      <a:pt x="113293" y="87886"/>
                      <a:pt x="116046" y="81805"/>
                      <a:pt x="109555" y="77685"/>
                    </a:cubicBezTo>
                    <a:cubicBezTo>
                      <a:pt x="102077" y="72942"/>
                      <a:pt x="97486" y="78323"/>
                      <a:pt x="91990" y="86177"/>
                    </a:cubicBezTo>
                    <a:cubicBezTo>
                      <a:pt x="93691" y="72122"/>
                      <a:pt x="96725" y="60931"/>
                      <a:pt x="91757" y="50020"/>
                    </a:cubicBezTo>
                    <a:cubicBezTo>
                      <a:pt x="79527" y="38928"/>
                      <a:pt x="75588" y="23974"/>
                      <a:pt x="72541" y="8605"/>
                    </a:cubicBezTo>
                    <a:cubicBezTo>
                      <a:pt x="61172" y="8438"/>
                      <a:pt x="52138" y="-510"/>
                      <a:pt x="40546" y="23"/>
                    </a:cubicBezTo>
                    <a:cubicBezTo>
                      <a:pt x="36245" y="5986"/>
                      <a:pt x="32412" y="12315"/>
                      <a:pt x="27306" y="17668"/>
                    </a:cubicBezTo>
                    <a:cubicBezTo>
                      <a:pt x="26058" y="20030"/>
                      <a:pt x="25682" y="22664"/>
                      <a:pt x="24996" y="25188"/>
                    </a:cubicBezTo>
                    <a:cubicBezTo>
                      <a:pt x="22649" y="28536"/>
                      <a:pt x="18453" y="28498"/>
                      <a:pt x="15409" y="30517"/>
                    </a:cubicBezTo>
                    <a:cubicBezTo>
                      <a:pt x="14081" y="32089"/>
                      <a:pt x="13271" y="33884"/>
                      <a:pt x="12947" y="35913"/>
                    </a:cubicBezTo>
                    <a:cubicBezTo>
                      <a:pt x="18715" y="47157"/>
                      <a:pt x="37869" y="59121"/>
                      <a:pt x="35326" y="63255"/>
                    </a:cubicBezTo>
                    <a:cubicBezTo>
                      <a:pt x="24777" y="80395"/>
                      <a:pt x="46713" y="83924"/>
                      <a:pt x="43461" y="96116"/>
                    </a:cubicBezTo>
                    <a:cubicBezTo>
                      <a:pt x="36588" y="88434"/>
                      <a:pt x="26201" y="102721"/>
                      <a:pt x="17643" y="93344"/>
                    </a:cubicBezTo>
                    <a:cubicBezTo>
                      <a:pt x="10923" y="92196"/>
                      <a:pt x="5846" y="95397"/>
                      <a:pt x="1070" y="99435"/>
                    </a:cubicBezTo>
                    <a:cubicBezTo>
                      <a:pt x="-3364" y="112004"/>
                      <a:pt x="7142" y="119176"/>
                      <a:pt x="11528" y="128596"/>
                    </a:cubicBezTo>
                    <a:cubicBezTo>
                      <a:pt x="16143" y="138502"/>
                      <a:pt x="26282" y="147532"/>
                      <a:pt x="17124" y="159924"/>
                    </a:cubicBezTo>
                    <a:cubicBezTo>
                      <a:pt x="15538" y="161295"/>
                      <a:pt x="14157" y="162824"/>
                      <a:pt x="12857" y="164467"/>
                    </a:cubicBezTo>
                    <a:cubicBezTo>
                      <a:pt x="11633" y="166248"/>
                      <a:pt x="10699" y="168153"/>
                      <a:pt x="9956" y="170178"/>
                    </a:cubicBezTo>
                    <a:cubicBezTo>
                      <a:pt x="9614" y="183532"/>
                      <a:pt x="31240" y="207416"/>
                      <a:pt x="44461" y="207425"/>
                    </a:cubicBezTo>
                    <a:cubicBezTo>
                      <a:pt x="48928" y="207430"/>
                      <a:pt x="48790" y="202682"/>
                      <a:pt x="48214" y="199005"/>
                    </a:cubicBezTo>
                    <a:cubicBezTo>
                      <a:pt x="48904" y="169177"/>
                      <a:pt x="53252" y="140874"/>
                      <a:pt x="80303" y="122033"/>
                    </a:cubicBezTo>
                    <a:cubicBezTo>
                      <a:pt x="80465" y="117885"/>
                      <a:pt x="80627" y="113737"/>
                      <a:pt x="80789" y="109589"/>
                    </a:cubicBezTo>
                    <a:cubicBezTo>
                      <a:pt x="81737" y="105355"/>
                      <a:pt x="78746" y="101945"/>
                      <a:pt x="78360" y="97992"/>
                    </a:cubicBezTo>
                    <a:cubicBezTo>
                      <a:pt x="79922" y="102641"/>
                      <a:pt x="85004" y="102507"/>
                      <a:pt x="88042" y="105136"/>
                    </a:cubicBezTo>
                    <a:close/>
                  </a:path>
                </a:pathLst>
              </a:custGeom>
              <a:solidFill>
                <a:srgbClr val="00CBCA"/>
              </a:solidFill>
              <a:ln w="4763" cap="flat">
                <a:noFill/>
                <a:prstDash val="solid"/>
                <a:miter/>
              </a:ln>
            </p:spPr>
            <p:txBody>
              <a:bodyPr rtlCol="0" anchor="ctr"/>
              <a:lstStyle/>
              <a:p>
                <a:endParaRPr lang="en-US"/>
              </a:p>
            </p:txBody>
          </p:sp>
          <p:sp>
            <p:nvSpPr>
              <p:cNvPr id="1589" name="Freeform: Shape 1588">
                <a:extLst>
                  <a:ext uri="{FF2B5EF4-FFF2-40B4-BE49-F238E27FC236}">
                    <a16:creationId xmlns:a16="http://schemas.microsoft.com/office/drawing/2014/main" id="{2B3AF3A8-AEFE-168C-D6E1-243DA38B7825}"/>
                  </a:ext>
                </a:extLst>
              </p:cNvPr>
              <p:cNvSpPr/>
              <p:nvPr/>
            </p:nvSpPr>
            <p:spPr>
              <a:xfrm>
                <a:off x="3471425" y="216098"/>
                <a:ext cx="134099" cy="83508"/>
              </a:xfrm>
              <a:custGeom>
                <a:avLst/>
                <a:gdLst>
                  <a:gd name="connsiteX0" fmla="*/ 7580 w 134099"/>
                  <a:gd name="connsiteY0" fmla="*/ 43705 h 83508"/>
                  <a:gd name="connsiteX1" fmla="*/ 116499 w 134099"/>
                  <a:gd name="connsiteY1" fmla="*/ 77547 h 83508"/>
                  <a:gd name="connsiteX2" fmla="*/ 130634 w 134099"/>
                  <a:gd name="connsiteY2" fmla="*/ 77138 h 83508"/>
                  <a:gd name="connsiteX3" fmla="*/ 129224 w 134099"/>
                  <a:gd name="connsiteY3" fmla="*/ 44743 h 83508"/>
                  <a:gd name="connsiteX4" fmla="*/ 131810 w 134099"/>
                  <a:gd name="connsiteY4" fmla="*/ 23536 h 83508"/>
                  <a:gd name="connsiteX5" fmla="*/ 112589 w 134099"/>
                  <a:gd name="connsiteY5" fmla="*/ 2300 h 83508"/>
                  <a:gd name="connsiteX6" fmla="*/ 104307 w 134099"/>
                  <a:gd name="connsiteY6" fmla="*/ 4572 h 83508"/>
                  <a:gd name="connsiteX7" fmla="*/ 101792 w 134099"/>
                  <a:gd name="connsiteY7" fmla="*/ 31499 h 83508"/>
                  <a:gd name="connsiteX8" fmla="*/ 82818 w 134099"/>
                  <a:gd name="connsiteY8" fmla="*/ 33985 h 83508"/>
                  <a:gd name="connsiteX9" fmla="*/ 60363 w 134099"/>
                  <a:gd name="connsiteY9" fmla="*/ 29727 h 83508"/>
                  <a:gd name="connsiteX10" fmla="*/ 28464 w 134099"/>
                  <a:gd name="connsiteY10" fmla="*/ 3119 h 83508"/>
                  <a:gd name="connsiteX11" fmla="*/ 18772 w 134099"/>
                  <a:gd name="connsiteY11" fmla="*/ 1195 h 83508"/>
                  <a:gd name="connsiteX12" fmla="*/ 179 w 134099"/>
                  <a:gd name="connsiteY12" fmla="*/ 38200 h 83508"/>
                  <a:gd name="connsiteX13" fmla="*/ 7580 w 134099"/>
                  <a:gd name="connsiteY13" fmla="*/ 43705 h 8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099" h="83508">
                    <a:moveTo>
                      <a:pt x="7580" y="43705"/>
                    </a:moveTo>
                    <a:cubicBezTo>
                      <a:pt x="48681" y="39562"/>
                      <a:pt x="84785" y="51335"/>
                      <a:pt x="116499" y="77547"/>
                    </a:cubicBezTo>
                    <a:cubicBezTo>
                      <a:pt x="120895" y="81176"/>
                      <a:pt x="126305" y="89130"/>
                      <a:pt x="130634" y="77138"/>
                    </a:cubicBezTo>
                    <a:cubicBezTo>
                      <a:pt x="125595" y="66541"/>
                      <a:pt x="131786" y="55449"/>
                      <a:pt x="129224" y="44743"/>
                    </a:cubicBezTo>
                    <a:cubicBezTo>
                      <a:pt x="128881" y="37528"/>
                      <a:pt x="130158" y="30508"/>
                      <a:pt x="131810" y="23536"/>
                    </a:cubicBezTo>
                    <a:cubicBezTo>
                      <a:pt x="136854" y="2271"/>
                      <a:pt x="134849" y="57"/>
                      <a:pt x="112589" y="2300"/>
                    </a:cubicBezTo>
                    <a:cubicBezTo>
                      <a:pt x="109698" y="2590"/>
                      <a:pt x="106902" y="3224"/>
                      <a:pt x="104307" y="4572"/>
                    </a:cubicBezTo>
                    <a:cubicBezTo>
                      <a:pt x="98844" y="13135"/>
                      <a:pt x="111574" y="23355"/>
                      <a:pt x="101792" y="31499"/>
                    </a:cubicBezTo>
                    <a:cubicBezTo>
                      <a:pt x="96096" y="37352"/>
                      <a:pt x="89862" y="38576"/>
                      <a:pt x="82818" y="33985"/>
                    </a:cubicBezTo>
                    <a:cubicBezTo>
                      <a:pt x="75913" y="29489"/>
                      <a:pt x="68126" y="29670"/>
                      <a:pt x="60363" y="29727"/>
                    </a:cubicBezTo>
                    <a:cubicBezTo>
                      <a:pt x="41704" y="30499"/>
                      <a:pt x="41251" y="9391"/>
                      <a:pt x="28464" y="3119"/>
                    </a:cubicBezTo>
                    <a:cubicBezTo>
                      <a:pt x="25364" y="1400"/>
                      <a:pt x="20877" y="-1720"/>
                      <a:pt x="18772" y="1195"/>
                    </a:cubicBezTo>
                    <a:cubicBezTo>
                      <a:pt x="10652" y="12454"/>
                      <a:pt x="5318" y="25379"/>
                      <a:pt x="179" y="38200"/>
                    </a:cubicBezTo>
                    <a:cubicBezTo>
                      <a:pt x="-925" y="40957"/>
                      <a:pt x="3261" y="44210"/>
                      <a:pt x="7580" y="43705"/>
                    </a:cubicBezTo>
                    <a:close/>
                  </a:path>
                </a:pathLst>
              </a:custGeom>
              <a:solidFill>
                <a:srgbClr val="00CCCA"/>
              </a:solidFill>
              <a:ln w="4763" cap="flat">
                <a:noFill/>
                <a:prstDash val="solid"/>
                <a:miter/>
              </a:ln>
            </p:spPr>
            <p:txBody>
              <a:bodyPr rtlCol="0" anchor="ctr"/>
              <a:lstStyle/>
              <a:p>
                <a:endParaRPr lang="en-US"/>
              </a:p>
            </p:txBody>
          </p:sp>
          <p:sp>
            <p:nvSpPr>
              <p:cNvPr id="1590" name="Freeform: Shape 1589">
                <a:extLst>
                  <a:ext uri="{FF2B5EF4-FFF2-40B4-BE49-F238E27FC236}">
                    <a16:creationId xmlns:a16="http://schemas.microsoft.com/office/drawing/2014/main" id="{1C7BD289-0458-66F3-26FC-C0637AEBBFD9}"/>
                  </a:ext>
                </a:extLst>
              </p:cNvPr>
              <p:cNvSpPr/>
              <p:nvPr/>
            </p:nvSpPr>
            <p:spPr>
              <a:xfrm>
                <a:off x="3590378" y="510673"/>
                <a:ext cx="79203" cy="135659"/>
              </a:xfrm>
              <a:custGeom>
                <a:avLst/>
                <a:gdLst>
                  <a:gd name="connsiteX0" fmla="*/ 970 w 79203"/>
                  <a:gd name="connsiteY0" fmla="*/ 113576 h 135659"/>
                  <a:gd name="connsiteX1" fmla="*/ 18530 w 79203"/>
                  <a:gd name="connsiteY1" fmla="*/ 135660 h 135659"/>
                  <a:gd name="connsiteX2" fmla="*/ 35879 w 79203"/>
                  <a:gd name="connsiteY2" fmla="*/ 104542 h 135659"/>
                  <a:gd name="connsiteX3" fmla="*/ 43237 w 79203"/>
                  <a:gd name="connsiteY3" fmla="*/ 74490 h 135659"/>
                  <a:gd name="connsiteX4" fmla="*/ 46714 w 79203"/>
                  <a:gd name="connsiteY4" fmla="*/ 66689 h 135659"/>
                  <a:gd name="connsiteX5" fmla="*/ 79204 w 79203"/>
                  <a:gd name="connsiteY5" fmla="*/ 17921 h 135659"/>
                  <a:gd name="connsiteX6" fmla="*/ 73836 w 79203"/>
                  <a:gd name="connsiteY6" fmla="*/ 0 h 135659"/>
                  <a:gd name="connsiteX7" fmla="*/ 7900 w 79203"/>
                  <a:gd name="connsiteY7" fmla="*/ 92788 h 135659"/>
                  <a:gd name="connsiteX8" fmla="*/ 970 w 79203"/>
                  <a:gd name="connsiteY8" fmla="*/ 113576 h 13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3" h="135659">
                    <a:moveTo>
                      <a:pt x="970" y="113576"/>
                    </a:moveTo>
                    <a:cubicBezTo>
                      <a:pt x="-3630" y="129250"/>
                      <a:pt x="9114" y="131131"/>
                      <a:pt x="18530" y="135660"/>
                    </a:cubicBezTo>
                    <a:cubicBezTo>
                      <a:pt x="22549" y="124306"/>
                      <a:pt x="27274" y="113338"/>
                      <a:pt x="35879" y="104542"/>
                    </a:cubicBezTo>
                    <a:cubicBezTo>
                      <a:pt x="25368" y="91378"/>
                      <a:pt x="43761" y="85230"/>
                      <a:pt x="43237" y="74490"/>
                    </a:cubicBezTo>
                    <a:cubicBezTo>
                      <a:pt x="44214" y="71728"/>
                      <a:pt x="44580" y="67185"/>
                      <a:pt x="46714" y="66689"/>
                    </a:cubicBezTo>
                    <a:cubicBezTo>
                      <a:pt x="73013" y="60550"/>
                      <a:pt x="75265" y="38752"/>
                      <a:pt x="79204" y="17921"/>
                    </a:cubicBezTo>
                    <a:cubicBezTo>
                      <a:pt x="79156" y="11425"/>
                      <a:pt x="78980" y="4963"/>
                      <a:pt x="73836" y="0"/>
                    </a:cubicBezTo>
                    <a:cubicBezTo>
                      <a:pt x="39670" y="22260"/>
                      <a:pt x="23397" y="57288"/>
                      <a:pt x="7900" y="92788"/>
                    </a:cubicBezTo>
                    <a:cubicBezTo>
                      <a:pt x="4990" y="99451"/>
                      <a:pt x="3251" y="106632"/>
                      <a:pt x="970" y="113576"/>
                    </a:cubicBezTo>
                    <a:close/>
                  </a:path>
                </a:pathLst>
              </a:custGeom>
              <a:solidFill>
                <a:srgbClr val="00CAC7"/>
              </a:solidFill>
              <a:ln w="4763" cap="flat">
                <a:noFill/>
                <a:prstDash val="solid"/>
                <a:miter/>
              </a:ln>
            </p:spPr>
            <p:txBody>
              <a:bodyPr rtlCol="0" anchor="ctr"/>
              <a:lstStyle/>
              <a:p>
                <a:endParaRPr lang="en-US"/>
              </a:p>
            </p:txBody>
          </p:sp>
          <p:sp>
            <p:nvSpPr>
              <p:cNvPr id="1591" name="Freeform: Shape 1590">
                <a:extLst>
                  <a:ext uri="{FF2B5EF4-FFF2-40B4-BE49-F238E27FC236}">
                    <a16:creationId xmlns:a16="http://schemas.microsoft.com/office/drawing/2014/main" id="{67181AB5-A65C-8EBA-6DC1-130B485F0954}"/>
                  </a:ext>
                </a:extLst>
              </p:cNvPr>
              <p:cNvSpPr/>
              <p:nvPr/>
            </p:nvSpPr>
            <p:spPr>
              <a:xfrm>
                <a:off x="3567880" y="146303"/>
                <a:ext cx="58410" cy="114538"/>
              </a:xfrm>
              <a:custGeom>
                <a:avLst/>
                <a:gdLst>
                  <a:gd name="connsiteX0" fmla="*/ 7657 w 58410"/>
                  <a:gd name="connsiteY0" fmla="*/ 75590 h 114538"/>
                  <a:gd name="connsiteX1" fmla="*/ 31112 w 58410"/>
                  <a:gd name="connsiteY1" fmla="*/ 102198 h 114538"/>
                  <a:gd name="connsiteX2" fmla="*/ 32765 w 58410"/>
                  <a:gd name="connsiteY2" fmla="*/ 114538 h 114538"/>
                  <a:gd name="connsiteX3" fmla="*/ 58411 w 58410"/>
                  <a:gd name="connsiteY3" fmla="*/ 57660 h 114538"/>
                  <a:gd name="connsiteX4" fmla="*/ 52638 w 58410"/>
                  <a:gd name="connsiteY4" fmla="*/ 28618 h 114538"/>
                  <a:gd name="connsiteX5" fmla="*/ 54034 w 58410"/>
                  <a:gd name="connsiteY5" fmla="*/ 24474 h 114538"/>
                  <a:gd name="connsiteX6" fmla="*/ 33546 w 58410"/>
                  <a:gd name="connsiteY6" fmla="*/ 0 h 114538"/>
                  <a:gd name="connsiteX7" fmla="*/ 15115 w 58410"/>
                  <a:gd name="connsiteY7" fmla="*/ 29027 h 114538"/>
                  <a:gd name="connsiteX8" fmla="*/ 713 w 58410"/>
                  <a:gd name="connsiteY8" fmla="*/ 64389 h 114538"/>
                  <a:gd name="connsiteX9" fmla="*/ 7657 w 58410"/>
                  <a:gd name="connsiteY9" fmla="*/ 75590 h 11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0" h="114538">
                    <a:moveTo>
                      <a:pt x="7657" y="75590"/>
                    </a:moveTo>
                    <a:cubicBezTo>
                      <a:pt x="27631" y="73709"/>
                      <a:pt x="40870" y="77429"/>
                      <a:pt x="31112" y="102198"/>
                    </a:cubicBezTo>
                    <a:cubicBezTo>
                      <a:pt x="29783" y="105570"/>
                      <a:pt x="32126" y="110390"/>
                      <a:pt x="32765" y="114538"/>
                    </a:cubicBezTo>
                    <a:cubicBezTo>
                      <a:pt x="36784" y="93536"/>
                      <a:pt x="44476" y="74190"/>
                      <a:pt x="58411" y="57660"/>
                    </a:cubicBezTo>
                    <a:cubicBezTo>
                      <a:pt x="50605" y="49149"/>
                      <a:pt x="51414" y="38924"/>
                      <a:pt x="52638" y="28618"/>
                    </a:cubicBezTo>
                    <a:cubicBezTo>
                      <a:pt x="53129" y="27246"/>
                      <a:pt x="53596" y="25865"/>
                      <a:pt x="54034" y="24474"/>
                    </a:cubicBezTo>
                    <a:cubicBezTo>
                      <a:pt x="51739" y="12521"/>
                      <a:pt x="44819" y="4439"/>
                      <a:pt x="33546" y="0"/>
                    </a:cubicBezTo>
                    <a:cubicBezTo>
                      <a:pt x="20739" y="5467"/>
                      <a:pt x="16377" y="15116"/>
                      <a:pt x="15115" y="29027"/>
                    </a:cubicBezTo>
                    <a:cubicBezTo>
                      <a:pt x="13981" y="41505"/>
                      <a:pt x="17825" y="57741"/>
                      <a:pt x="713" y="64389"/>
                    </a:cubicBezTo>
                    <a:cubicBezTo>
                      <a:pt x="-1087" y="70680"/>
                      <a:pt x="275" y="75009"/>
                      <a:pt x="7657" y="75590"/>
                    </a:cubicBezTo>
                    <a:close/>
                  </a:path>
                </a:pathLst>
              </a:custGeom>
              <a:solidFill>
                <a:srgbClr val="00D4D3"/>
              </a:solidFill>
              <a:ln w="4763" cap="flat">
                <a:noFill/>
                <a:prstDash val="solid"/>
                <a:miter/>
              </a:ln>
            </p:spPr>
            <p:txBody>
              <a:bodyPr rtlCol="0" anchor="ctr"/>
              <a:lstStyle/>
              <a:p>
                <a:endParaRPr lang="en-US"/>
              </a:p>
            </p:txBody>
          </p:sp>
          <p:sp>
            <p:nvSpPr>
              <p:cNvPr id="1592" name="Freeform: Shape 1591">
                <a:extLst>
                  <a:ext uri="{FF2B5EF4-FFF2-40B4-BE49-F238E27FC236}">
                    <a16:creationId xmlns:a16="http://schemas.microsoft.com/office/drawing/2014/main" id="{BF088B6C-2413-C865-09D2-EAB7C72FF45D}"/>
                  </a:ext>
                </a:extLst>
              </p:cNvPr>
              <p:cNvSpPr/>
              <p:nvPr/>
            </p:nvSpPr>
            <p:spPr>
              <a:xfrm>
                <a:off x="3664043" y="496972"/>
                <a:ext cx="42348" cy="67802"/>
              </a:xfrm>
              <a:custGeom>
                <a:avLst/>
                <a:gdLst>
                  <a:gd name="connsiteX0" fmla="*/ 172 w 42348"/>
                  <a:gd name="connsiteY0" fmla="*/ 13696 h 67802"/>
                  <a:gd name="connsiteX1" fmla="*/ 0 w 42348"/>
                  <a:gd name="connsiteY1" fmla="*/ 32746 h 67802"/>
                  <a:gd name="connsiteX2" fmla="*/ 27023 w 42348"/>
                  <a:gd name="connsiteY2" fmla="*/ 67802 h 67802"/>
                  <a:gd name="connsiteX3" fmla="*/ 41344 w 42348"/>
                  <a:gd name="connsiteY3" fmla="*/ 66593 h 67802"/>
                  <a:gd name="connsiteX4" fmla="*/ 38143 w 42348"/>
                  <a:gd name="connsiteY4" fmla="*/ 6680 h 67802"/>
                  <a:gd name="connsiteX5" fmla="*/ 21727 w 42348"/>
                  <a:gd name="connsiteY5" fmla="*/ 3794 h 67802"/>
                  <a:gd name="connsiteX6" fmla="*/ 4177 w 42348"/>
                  <a:gd name="connsiteY6" fmla="*/ 10586 h 67802"/>
                  <a:gd name="connsiteX7" fmla="*/ 172 w 42348"/>
                  <a:gd name="connsiteY7" fmla="*/ 13696 h 6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48" h="67802">
                    <a:moveTo>
                      <a:pt x="172" y="13696"/>
                    </a:moveTo>
                    <a:cubicBezTo>
                      <a:pt x="115" y="20044"/>
                      <a:pt x="57" y="26397"/>
                      <a:pt x="0" y="32746"/>
                    </a:cubicBezTo>
                    <a:cubicBezTo>
                      <a:pt x="-95" y="51448"/>
                      <a:pt x="15112" y="58354"/>
                      <a:pt x="27023" y="67802"/>
                    </a:cubicBezTo>
                    <a:cubicBezTo>
                      <a:pt x="31800" y="67398"/>
                      <a:pt x="36571" y="66998"/>
                      <a:pt x="41344" y="66593"/>
                    </a:cubicBezTo>
                    <a:cubicBezTo>
                      <a:pt x="44906" y="46376"/>
                      <a:pt x="37824" y="26726"/>
                      <a:pt x="38143" y="6680"/>
                    </a:cubicBezTo>
                    <a:cubicBezTo>
                      <a:pt x="32957" y="4656"/>
                      <a:pt x="29847" y="-5354"/>
                      <a:pt x="21727" y="3794"/>
                    </a:cubicBezTo>
                    <a:cubicBezTo>
                      <a:pt x="17764" y="8262"/>
                      <a:pt x="11411" y="11905"/>
                      <a:pt x="4177" y="10586"/>
                    </a:cubicBezTo>
                    <a:cubicBezTo>
                      <a:pt x="2839" y="11624"/>
                      <a:pt x="1505" y="12662"/>
                      <a:pt x="172" y="13696"/>
                    </a:cubicBezTo>
                    <a:close/>
                  </a:path>
                </a:pathLst>
              </a:custGeom>
              <a:solidFill>
                <a:srgbClr val="00CAC7"/>
              </a:solidFill>
              <a:ln w="4763" cap="flat">
                <a:noFill/>
                <a:prstDash val="solid"/>
                <a:miter/>
              </a:ln>
            </p:spPr>
            <p:txBody>
              <a:bodyPr rtlCol="0" anchor="ctr"/>
              <a:lstStyle/>
              <a:p>
                <a:endParaRPr lang="en-US"/>
              </a:p>
            </p:txBody>
          </p:sp>
          <p:sp>
            <p:nvSpPr>
              <p:cNvPr id="1593" name="Freeform: Shape 1592">
                <a:extLst>
                  <a:ext uri="{FF2B5EF4-FFF2-40B4-BE49-F238E27FC236}">
                    <a16:creationId xmlns:a16="http://schemas.microsoft.com/office/drawing/2014/main" id="{6D3705D6-837B-E167-91D9-A5CB1AAC33D4}"/>
                  </a:ext>
                </a:extLst>
              </p:cNvPr>
              <p:cNvSpPr/>
              <p:nvPr/>
            </p:nvSpPr>
            <p:spPr>
              <a:xfrm>
                <a:off x="3346723" y="333003"/>
                <a:ext cx="60064" cy="61836"/>
              </a:xfrm>
              <a:custGeom>
                <a:avLst/>
                <a:gdLst>
                  <a:gd name="connsiteX0" fmla="*/ 52783 w 60064"/>
                  <a:gd name="connsiteY0" fmla="*/ 31204 h 61836"/>
                  <a:gd name="connsiteX1" fmla="*/ 33404 w 60064"/>
                  <a:gd name="connsiteY1" fmla="*/ 22431 h 61836"/>
                  <a:gd name="connsiteX2" fmla="*/ 19621 w 60064"/>
                  <a:gd name="connsiteY2" fmla="*/ 0 h 61836"/>
                  <a:gd name="connsiteX3" fmla="*/ 1148 w 60064"/>
                  <a:gd name="connsiteY3" fmla="*/ 17840 h 61836"/>
                  <a:gd name="connsiteX4" fmla="*/ 39895 w 60064"/>
                  <a:gd name="connsiteY4" fmla="*/ 46401 h 61836"/>
                  <a:gd name="connsiteX5" fmla="*/ 60065 w 60064"/>
                  <a:gd name="connsiteY5" fmla="*/ 61836 h 61836"/>
                  <a:gd name="connsiteX6" fmla="*/ 52783 w 60064"/>
                  <a:gd name="connsiteY6" fmla="*/ 31204 h 6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64" h="61836">
                    <a:moveTo>
                      <a:pt x="52783" y="31204"/>
                    </a:moveTo>
                    <a:cubicBezTo>
                      <a:pt x="40767" y="41181"/>
                      <a:pt x="42734" y="21217"/>
                      <a:pt x="33404" y="22431"/>
                    </a:cubicBezTo>
                    <a:cubicBezTo>
                      <a:pt x="14235" y="24922"/>
                      <a:pt x="17640" y="11592"/>
                      <a:pt x="19621" y="0"/>
                    </a:cubicBezTo>
                    <a:cubicBezTo>
                      <a:pt x="9744" y="2091"/>
                      <a:pt x="-4091" y="91"/>
                      <a:pt x="1148" y="17840"/>
                    </a:cubicBezTo>
                    <a:cubicBezTo>
                      <a:pt x="15250" y="25746"/>
                      <a:pt x="29942" y="32861"/>
                      <a:pt x="39895" y="46401"/>
                    </a:cubicBezTo>
                    <a:cubicBezTo>
                      <a:pt x="45296" y="50530"/>
                      <a:pt x="50692" y="54664"/>
                      <a:pt x="60065" y="61836"/>
                    </a:cubicBezTo>
                    <a:cubicBezTo>
                      <a:pt x="56888" y="48506"/>
                      <a:pt x="54835" y="39853"/>
                      <a:pt x="52783" y="31204"/>
                    </a:cubicBezTo>
                    <a:close/>
                  </a:path>
                </a:pathLst>
              </a:custGeom>
              <a:solidFill>
                <a:srgbClr val="00CFCD"/>
              </a:solidFill>
              <a:ln w="4763" cap="flat">
                <a:noFill/>
                <a:prstDash val="solid"/>
                <a:miter/>
              </a:ln>
            </p:spPr>
            <p:txBody>
              <a:bodyPr rtlCol="0" anchor="ctr"/>
              <a:lstStyle/>
              <a:p>
                <a:endParaRPr lang="en-US"/>
              </a:p>
            </p:txBody>
          </p:sp>
          <p:sp>
            <p:nvSpPr>
              <p:cNvPr id="1594" name="Freeform: Shape 1593">
                <a:extLst>
                  <a:ext uri="{FF2B5EF4-FFF2-40B4-BE49-F238E27FC236}">
                    <a16:creationId xmlns:a16="http://schemas.microsoft.com/office/drawing/2014/main" id="{13E82D84-D508-4E5B-F052-7E8F22509694}"/>
                  </a:ext>
                </a:extLst>
              </p:cNvPr>
              <p:cNvSpPr/>
              <p:nvPr/>
            </p:nvSpPr>
            <p:spPr>
              <a:xfrm>
                <a:off x="3614971" y="174926"/>
                <a:ext cx="13378" cy="29041"/>
              </a:xfrm>
              <a:custGeom>
                <a:avLst/>
                <a:gdLst>
                  <a:gd name="connsiteX0" fmla="*/ 5552 w 13378"/>
                  <a:gd name="connsiteY0" fmla="*/ 0 h 29041"/>
                  <a:gd name="connsiteX1" fmla="*/ 11324 w 13378"/>
                  <a:gd name="connsiteY1" fmla="*/ 29042 h 29041"/>
                  <a:gd name="connsiteX2" fmla="*/ 13315 w 13378"/>
                  <a:gd name="connsiteY2" fmla="*/ 25670 h 29041"/>
                  <a:gd name="connsiteX3" fmla="*/ 5552 w 13378"/>
                  <a:gd name="connsiteY3" fmla="*/ 0 h 29041"/>
                </a:gdLst>
                <a:ahLst/>
                <a:cxnLst>
                  <a:cxn ang="0">
                    <a:pos x="connsiteX0" y="connsiteY0"/>
                  </a:cxn>
                  <a:cxn ang="0">
                    <a:pos x="connsiteX1" y="connsiteY1"/>
                  </a:cxn>
                  <a:cxn ang="0">
                    <a:pos x="connsiteX2" y="connsiteY2"/>
                  </a:cxn>
                  <a:cxn ang="0">
                    <a:pos x="connsiteX3" y="connsiteY3"/>
                  </a:cxn>
                </a:cxnLst>
                <a:rect l="l" t="t" r="r" b="b"/>
                <a:pathLst>
                  <a:path w="13378" h="29041">
                    <a:moveTo>
                      <a:pt x="5552" y="0"/>
                    </a:moveTo>
                    <a:cubicBezTo>
                      <a:pt x="1180" y="10930"/>
                      <a:pt x="-6754" y="22569"/>
                      <a:pt x="11324" y="29042"/>
                    </a:cubicBezTo>
                    <a:cubicBezTo>
                      <a:pt x="12186" y="28032"/>
                      <a:pt x="12848" y="26913"/>
                      <a:pt x="13315" y="25670"/>
                    </a:cubicBezTo>
                    <a:cubicBezTo>
                      <a:pt x="10486" y="17183"/>
                      <a:pt x="18892" y="5305"/>
                      <a:pt x="5552" y="0"/>
                    </a:cubicBezTo>
                    <a:close/>
                  </a:path>
                </a:pathLst>
              </a:custGeom>
              <a:solidFill>
                <a:srgbClr val="00CFCE"/>
              </a:solidFill>
              <a:ln w="4763" cap="flat">
                <a:noFill/>
                <a:prstDash val="solid"/>
                <a:miter/>
              </a:ln>
            </p:spPr>
            <p:txBody>
              <a:bodyPr rtlCol="0" anchor="ctr"/>
              <a:lstStyle/>
              <a:p>
                <a:endParaRPr lang="en-US"/>
              </a:p>
            </p:txBody>
          </p:sp>
          <p:sp>
            <p:nvSpPr>
              <p:cNvPr id="1595" name="Freeform: Shape 1594">
                <a:extLst>
                  <a:ext uri="{FF2B5EF4-FFF2-40B4-BE49-F238E27FC236}">
                    <a16:creationId xmlns:a16="http://schemas.microsoft.com/office/drawing/2014/main" id="{F3957A0D-CA8C-B6B0-EA44-B06963964E28}"/>
                  </a:ext>
                </a:extLst>
              </p:cNvPr>
              <p:cNvSpPr/>
              <p:nvPr/>
            </p:nvSpPr>
            <p:spPr>
              <a:xfrm>
                <a:off x="3364665" y="391672"/>
                <a:ext cx="9218" cy="8876"/>
              </a:xfrm>
              <a:custGeom>
                <a:avLst/>
                <a:gdLst>
                  <a:gd name="connsiteX0" fmla="*/ 9218 w 9218"/>
                  <a:gd name="connsiteY0" fmla="*/ 5420 h 8876"/>
                  <a:gd name="connsiteX1" fmla="*/ 6885 w 9218"/>
                  <a:gd name="connsiteY1" fmla="*/ 752 h 8876"/>
                  <a:gd name="connsiteX2" fmla="*/ 170 w 9218"/>
                  <a:gd name="connsiteY2" fmla="*/ 3300 h 8876"/>
                  <a:gd name="connsiteX3" fmla="*/ 1646 w 9218"/>
                  <a:gd name="connsiteY3" fmla="*/ 8244 h 8876"/>
                  <a:gd name="connsiteX4" fmla="*/ 9218 w 9218"/>
                  <a:gd name="connsiteY4" fmla="*/ 5420 h 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8" h="8876">
                    <a:moveTo>
                      <a:pt x="9218" y="5420"/>
                    </a:moveTo>
                    <a:cubicBezTo>
                      <a:pt x="8561" y="4010"/>
                      <a:pt x="8218" y="1600"/>
                      <a:pt x="6885" y="752"/>
                    </a:cubicBezTo>
                    <a:cubicBezTo>
                      <a:pt x="4027" y="-1072"/>
                      <a:pt x="1332" y="671"/>
                      <a:pt x="170" y="3300"/>
                    </a:cubicBezTo>
                    <a:cubicBezTo>
                      <a:pt x="-388" y="4558"/>
                      <a:pt x="513" y="7610"/>
                      <a:pt x="1646" y="8244"/>
                    </a:cubicBezTo>
                    <a:cubicBezTo>
                      <a:pt x="4342" y="9754"/>
                      <a:pt x="6947" y="8463"/>
                      <a:pt x="9218" y="5420"/>
                    </a:cubicBezTo>
                    <a:close/>
                  </a:path>
                </a:pathLst>
              </a:custGeom>
              <a:solidFill>
                <a:srgbClr val="FFE5CD"/>
              </a:solidFill>
              <a:ln w="4763" cap="flat">
                <a:noFill/>
                <a:prstDash val="solid"/>
                <a:miter/>
              </a:ln>
            </p:spPr>
            <p:txBody>
              <a:bodyPr rtlCol="0" anchor="ctr"/>
              <a:lstStyle/>
              <a:p>
                <a:endParaRPr lang="en-US"/>
              </a:p>
            </p:txBody>
          </p:sp>
          <p:sp>
            <p:nvSpPr>
              <p:cNvPr id="1596" name="Freeform: Shape 1595">
                <a:extLst>
                  <a:ext uri="{FF2B5EF4-FFF2-40B4-BE49-F238E27FC236}">
                    <a16:creationId xmlns:a16="http://schemas.microsoft.com/office/drawing/2014/main" id="{7F1AA1EA-1594-A8B3-B0EC-75C9E7DF397C}"/>
                  </a:ext>
                </a:extLst>
              </p:cNvPr>
              <p:cNvSpPr/>
              <p:nvPr/>
            </p:nvSpPr>
            <p:spPr>
              <a:xfrm>
                <a:off x="3150298" y="199029"/>
                <a:ext cx="114657" cy="204411"/>
              </a:xfrm>
              <a:custGeom>
                <a:avLst/>
                <a:gdLst>
                  <a:gd name="connsiteX0" fmla="*/ 37124 w 114657"/>
                  <a:gd name="connsiteY0" fmla="*/ 99270 h 204411"/>
                  <a:gd name="connsiteX1" fmla="*/ 66008 w 114657"/>
                  <a:gd name="connsiteY1" fmla="*/ 162406 h 204411"/>
                  <a:gd name="connsiteX2" fmla="*/ 75490 w 114657"/>
                  <a:gd name="connsiteY2" fmla="*/ 177789 h 204411"/>
                  <a:gd name="connsiteX3" fmla="*/ 87263 w 114657"/>
                  <a:gd name="connsiteY3" fmla="*/ 204411 h 204411"/>
                  <a:gd name="connsiteX4" fmla="*/ 108709 w 114657"/>
                  <a:gd name="connsiteY4" fmla="*/ 159558 h 204411"/>
                  <a:gd name="connsiteX5" fmla="*/ 114624 w 114657"/>
                  <a:gd name="connsiteY5" fmla="*/ 153129 h 204411"/>
                  <a:gd name="connsiteX6" fmla="*/ 89392 w 114657"/>
                  <a:gd name="connsiteY6" fmla="*/ 111057 h 204411"/>
                  <a:gd name="connsiteX7" fmla="*/ 79600 w 114657"/>
                  <a:gd name="connsiteY7" fmla="*/ 118348 h 204411"/>
                  <a:gd name="connsiteX8" fmla="*/ 69690 w 114657"/>
                  <a:gd name="connsiteY8" fmla="*/ 74043 h 204411"/>
                  <a:gd name="connsiteX9" fmla="*/ 71204 w 114657"/>
                  <a:gd name="connsiteY9" fmla="*/ 70018 h 204411"/>
                  <a:gd name="connsiteX10" fmla="*/ 67575 w 114657"/>
                  <a:gd name="connsiteY10" fmla="*/ 49082 h 204411"/>
                  <a:gd name="connsiteX11" fmla="*/ 51497 w 114657"/>
                  <a:gd name="connsiteY11" fmla="*/ 49006 h 204411"/>
                  <a:gd name="connsiteX12" fmla="*/ 38286 w 114657"/>
                  <a:gd name="connsiteY12" fmla="*/ 43810 h 204411"/>
                  <a:gd name="connsiteX13" fmla="*/ 44282 w 114657"/>
                  <a:gd name="connsiteY13" fmla="*/ 31490 h 204411"/>
                  <a:gd name="connsiteX14" fmla="*/ 15159 w 114657"/>
                  <a:gd name="connsiteY14" fmla="*/ 0 h 204411"/>
                  <a:gd name="connsiteX15" fmla="*/ 1296 w 114657"/>
                  <a:gd name="connsiteY15" fmla="*/ 23060 h 204411"/>
                  <a:gd name="connsiteX16" fmla="*/ 0 w 114657"/>
                  <a:gd name="connsiteY16" fmla="*/ 23870 h 204411"/>
                  <a:gd name="connsiteX17" fmla="*/ 28375 w 114657"/>
                  <a:gd name="connsiteY17" fmla="*/ 83482 h 204411"/>
                  <a:gd name="connsiteX18" fmla="*/ 36600 w 114657"/>
                  <a:gd name="connsiteY18" fmla="*/ 86597 h 204411"/>
                  <a:gd name="connsiteX19" fmla="*/ 37124 w 114657"/>
                  <a:gd name="connsiteY19" fmla="*/ 99270 h 20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657" h="204411">
                    <a:moveTo>
                      <a:pt x="37124" y="99270"/>
                    </a:moveTo>
                    <a:cubicBezTo>
                      <a:pt x="44129" y="121515"/>
                      <a:pt x="54083" y="142413"/>
                      <a:pt x="66008" y="162406"/>
                    </a:cubicBezTo>
                    <a:cubicBezTo>
                      <a:pt x="81329" y="160034"/>
                      <a:pt x="80686" y="167507"/>
                      <a:pt x="75490" y="177789"/>
                    </a:cubicBezTo>
                    <a:cubicBezTo>
                      <a:pt x="79415" y="186661"/>
                      <a:pt x="83339" y="195534"/>
                      <a:pt x="87263" y="204411"/>
                    </a:cubicBezTo>
                    <a:cubicBezTo>
                      <a:pt x="98698" y="191510"/>
                      <a:pt x="96150" y="171921"/>
                      <a:pt x="108709" y="159558"/>
                    </a:cubicBezTo>
                    <a:cubicBezTo>
                      <a:pt x="110966" y="157667"/>
                      <a:pt x="113205" y="155634"/>
                      <a:pt x="114624" y="153129"/>
                    </a:cubicBezTo>
                    <a:cubicBezTo>
                      <a:pt x="115681" y="151257"/>
                      <a:pt x="91512" y="111162"/>
                      <a:pt x="89392" y="111057"/>
                    </a:cubicBezTo>
                    <a:cubicBezTo>
                      <a:pt x="84606" y="110823"/>
                      <a:pt x="81306" y="113062"/>
                      <a:pt x="79600" y="118348"/>
                    </a:cubicBezTo>
                    <a:cubicBezTo>
                      <a:pt x="89125" y="95283"/>
                      <a:pt x="87463" y="88097"/>
                      <a:pt x="69690" y="74043"/>
                    </a:cubicBezTo>
                    <a:cubicBezTo>
                      <a:pt x="66289" y="71352"/>
                      <a:pt x="70685" y="71271"/>
                      <a:pt x="71204" y="70018"/>
                    </a:cubicBezTo>
                    <a:cubicBezTo>
                      <a:pt x="74452" y="62198"/>
                      <a:pt x="70447" y="55350"/>
                      <a:pt x="67575" y="49082"/>
                    </a:cubicBezTo>
                    <a:cubicBezTo>
                      <a:pt x="63055" y="39224"/>
                      <a:pt x="57207" y="46968"/>
                      <a:pt x="51497" y="49006"/>
                    </a:cubicBezTo>
                    <a:cubicBezTo>
                      <a:pt x="46087" y="50940"/>
                      <a:pt x="38648" y="51487"/>
                      <a:pt x="38286" y="43810"/>
                    </a:cubicBezTo>
                    <a:cubicBezTo>
                      <a:pt x="38176" y="41443"/>
                      <a:pt x="45449" y="37505"/>
                      <a:pt x="44282" y="31490"/>
                    </a:cubicBezTo>
                    <a:cubicBezTo>
                      <a:pt x="34971" y="20631"/>
                      <a:pt x="32899" y="3062"/>
                      <a:pt x="15159" y="0"/>
                    </a:cubicBezTo>
                    <a:cubicBezTo>
                      <a:pt x="5953" y="4920"/>
                      <a:pt x="11682" y="18831"/>
                      <a:pt x="1296" y="23060"/>
                    </a:cubicBezTo>
                    <a:lnTo>
                      <a:pt x="0" y="23870"/>
                    </a:lnTo>
                    <a:cubicBezTo>
                      <a:pt x="9458" y="43739"/>
                      <a:pt x="18917" y="63613"/>
                      <a:pt x="28375" y="83482"/>
                    </a:cubicBezTo>
                    <a:cubicBezTo>
                      <a:pt x="31804" y="82544"/>
                      <a:pt x="38052" y="73309"/>
                      <a:pt x="36600" y="86597"/>
                    </a:cubicBezTo>
                    <a:cubicBezTo>
                      <a:pt x="36162" y="90626"/>
                      <a:pt x="39472" y="94883"/>
                      <a:pt x="37124" y="99270"/>
                    </a:cubicBezTo>
                    <a:close/>
                  </a:path>
                </a:pathLst>
              </a:custGeom>
              <a:solidFill>
                <a:srgbClr val="00D4D2"/>
              </a:solidFill>
              <a:ln w="4763" cap="flat">
                <a:noFill/>
                <a:prstDash val="solid"/>
                <a:miter/>
              </a:ln>
            </p:spPr>
            <p:txBody>
              <a:bodyPr rtlCol="0" anchor="ctr"/>
              <a:lstStyle/>
              <a:p>
                <a:endParaRPr lang="en-US"/>
              </a:p>
            </p:txBody>
          </p:sp>
          <p:sp>
            <p:nvSpPr>
              <p:cNvPr id="1597" name="Freeform: Shape 1596">
                <a:extLst>
                  <a:ext uri="{FF2B5EF4-FFF2-40B4-BE49-F238E27FC236}">
                    <a16:creationId xmlns:a16="http://schemas.microsoft.com/office/drawing/2014/main" id="{F97F34F0-68EA-CBD4-46E6-BB70759A60C6}"/>
                  </a:ext>
                </a:extLst>
              </p:cNvPr>
              <p:cNvSpPr/>
              <p:nvPr/>
            </p:nvSpPr>
            <p:spPr>
              <a:xfrm>
                <a:off x="3175053" y="229847"/>
                <a:ext cx="149156" cy="128730"/>
              </a:xfrm>
              <a:custGeom>
                <a:avLst/>
                <a:gdLst>
                  <a:gd name="connsiteX0" fmla="*/ 18617 w 149156"/>
                  <a:gd name="connsiteY0" fmla="*/ 724 h 128730"/>
                  <a:gd name="connsiteX1" fmla="*/ 0 w 149156"/>
                  <a:gd name="connsiteY1" fmla="*/ 17740 h 128730"/>
                  <a:gd name="connsiteX2" fmla="*/ 37452 w 149156"/>
                  <a:gd name="connsiteY2" fmla="*/ 16907 h 128730"/>
                  <a:gd name="connsiteX3" fmla="*/ 25384 w 149156"/>
                  <a:gd name="connsiteY3" fmla="*/ 53250 h 128730"/>
                  <a:gd name="connsiteX4" fmla="*/ 50768 w 149156"/>
                  <a:gd name="connsiteY4" fmla="*/ 83529 h 128730"/>
                  <a:gd name="connsiteX5" fmla="*/ 46011 w 149156"/>
                  <a:gd name="connsiteY5" fmla="*/ 100484 h 128730"/>
                  <a:gd name="connsiteX6" fmla="*/ 51597 w 149156"/>
                  <a:gd name="connsiteY6" fmla="*/ 100813 h 128730"/>
                  <a:gd name="connsiteX7" fmla="*/ 65432 w 149156"/>
                  <a:gd name="connsiteY7" fmla="*/ 84958 h 128730"/>
                  <a:gd name="connsiteX8" fmla="*/ 67499 w 149156"/>
                  <a:gd name="connsiteY8" fmla="*/ 104927 h 128730"/>
                  <a:gd name="connsiteX9" fmla="*/ 78691 w 149156"/>
                  <a:gd name="connsiteY9" fmla="*/ 115395 h 128730"/>
                  <a:gd name="connsiteX10" fmla="*/ 83949 w 149156"/>
                  <a:gd name="connsiteY10" fmla="*/ 128730 h 128730"/>
                  <a:gd name="connsiteX11" fmla="*/ 149157 w 149156"/>
                  <a:gd name="connsiteY11" fmla="*/ 110380 h 128730"/>
                  <a:gd name="connsiteX12" fmla="*/ 127726 w 149156"/>
                  <a:gd name="connsiteY12" fmla="*/ 96207 h 128730"/>
                  <a:gd name="connsiteX13" fmla="*/ 92978 w 149156"/>
                  <a:gd name="connsiteY13" fmla="*/ 79281 h 128730"/>
                  <a:gd name="connsiteX14" fmla="*/ 108504 w 149156"/>
                  <a:gd name="connsiteY14" fmla="*/ 74909 h 128730"/>
                  <a:gd name="connsiteX15" fmla="*/ 108366 w 149156"/>
                  <a:gd name="connsiteY15" fmla="*/ 69185 h 128730"/>
                  <a:gd name="connsiteX16" fmla="*/ 90526 w 149156"/>
                  <a:gd name="connsiteY16" fmla="*/ 46958 h 128730"/>
                  <a:gd name="connsiteX17" fmla="*/ 79434 w 149156"/>
                  <a:gd name="connsiteY17" fmla="*/ 42048 h 128730"/>
                  <a:gd name="connsiteX18" fmla="*/ 76681 w 149156"/>
                  <a:gd name="connsiteY18" fmla="*/ 33252 h 128730"/>
                  <a:gd name="connsiteX19" fmla="*/ 74328 w 149156"/>
                  <a:gd name="connsiteY19" fmla="*/ 27846 h 128730"/>
                  <a:gd name="connsiteX20" fmla="*/ 42863 w 149156"/>
                  <a:gd name="connsiteY20" fmla="*/ 6629 h 128730"/>
                  <a:gd name="connsiteX21" fmla="*/ 37367 w 149156"/>
                  <a:gd name="connsiteY21" fmla="*/ 5072 h 128730"/>
                  <a:gd name="connsiteX22" fmla="*/ 21341 w 149156"/>
                  <a:gd name="connsiteY22" fmla="*/ 0 h 128730"/>
                  <a:gd name="connsiteX23" fmla="*/ 18617 w 149156"/>
                  <a:gd name="connsiteY23" fmla="*/ 724 h 12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156" h="128730">
                    <a:moveTo>
                      <a:pt x="18617" y="724"/>
                    </a:moveTo>
                    <a:cubicBezTo>
                      <a:pt x="17279" y="10758"/>
                      <a:pt x="5505" y="9011"/>
                      <a:pt x="0" y="17740"/>
                    </a:cubicBezTo>
                    <a:cubicBezTo>
                      <a:pt x="13449" y="17335"/>
                      <a:pt x="24589" y="41167"/>
                      <a:pt x="37452" y="16907"/>
                    </a:cubicBezTo>
                    <a:cubicBezTo>
                      <a:pt x="42791" y="30475"/>
                      <a:pt x="46492" y="43286"/>
                      <a:pt x="25384" y="53250"/>
                    </a:cubicBezTo>
                    <a:cubicBezTo>
                      <a:pt x="52573" y="48887"/>
                      <a:pt x="59427" y="59755"/>
                      <a:pt x="50768" y="83529"/>
                    </a:cubicBezTo>
                    <a:cubicBezTo>
                      <a:pt x="48801" y="88930"/>
                      <a:pt x="47630" y="94621"/>
                      <a:pt x="46011" y="100484"/>
                    </a:cubicBezTo>
                    <a:cubicBezTo>
                      <a:pt x="48949" y="100689"/>
                      <a:pt x="50392" y="101165"/>
                      <a:pt x="51597" y="100813"/>
                    </a:cubicBezTo>
                    <a:cubicBezTo>
                      <a:pt x="59888" y="98398"/>
                      <a:pt x="54640" y="81505"/>
                      <a:pt x="65432" y="84958"/>
                    </a:cubicBezTo>
                    <a:cubicBezTo>
                      <a:pt x="74071" y="87725"/>
                      <a:pt x="71809" y="97069"/>
                      <a:pt x="67499" y="104927"/>
                    </a:cubicBezTo>
                    <a:cubicBezTo>
                      <a:pt x="66732" y="106328"/>
                      <a:pt x="70228" y="116229"/>
                      <a:pt x="78691" y="115395"/>
                    </a:cubicBezTo>
                    <a:cubicBezTo>
                      <a:pt x="95155" y="113776"/>
                      <a:pt x="84534" y="123334"/>
                      <a:pt x="83949" y="128730"/>
                    </a:cubicBezTo>
                    <a:cubicBezTo>
                      <a:pt x="102823" y="112447"/>
                      <a:pt x="125016" y="107952"/>
                      <a:pt x="149157" y="110380"/>
                    </a:cubicBezTo>
                    <a:cubicBezTo>
                      <a:pt x="145132" y="100913"/>
                      <a:pt x="134722" y="101151"/>
                      <a:pt x="127726" y="96207"/>
                    </a:cubicBezTo>
                    <a:cubicBezTo>
                      <a:pt x="112800" y="97555"/>
                      <a:pt x="106494" y="78243"/>
                      <a:pt x="92978" y="79281"/>
                    </a:cubicBezTo>
                    <a:cubicBezTo>
                      <a:pt x="96184" y="76848"/>
                      <a:pt x="103718" y="79958"/>
                      <a:pt x="108504" y="74909"/>
                    </a:cubicBezTo>
                    <a:cubicBezTo>
                      <a:pt x="109523" y="72981"/>
                      <a:pt x="109523" y="71071"/>
                      <a:pt x="108366" y="69185"/>
                    </a:cubicBezTo>
                    <a:cubicBezTo>
                      <a:pt x="102337" y="62013"/>
                      <a:pt x="87268" y="62532"/>
                      <a:pt x="90526" y="46958"/>
                    </a:cubicBezTo>
                    <a:cubicBezTo>
                      <a:pt x="91174" y="43858"/>
                      <a:pt x="84044" y="42162"/>
                      <a:pt x="79434" y="42048"/>
                    </a:cubicBezTo>
                    <a:cubicBezTo>
                      <a:pt x="70252" y="41829"/>
                      <a:pt x="78896" y="35809"/>
                      <a:pt x="76681" y="33252"/>
                    </a:cubicBezTo>
                    <a:cubicBezTo>
                      <a:pt x="76419" y="31199"/>
                      <a:pt x="75629" y="29413"/>
                      <a:pt x="74328" y="27846"/>
                    </a:cubicBezTo>
                    <a:cubicBezTo>
                      <a:pt x="59636" y="27046"/>
                      <a:pt x="57736" y="7177"/>
                      <a:pt x="42863" y="6629"/>
                    </a:cubicBezTo>
                    <a:cubicBezTo>
                      <a:pt x="41058" y="6015"/>
                      <a:pt x="39210" y="5534"/>
                      <a:pt x="37367" y="5072"/>
                    </a:cubicBezTo>
                    <a:cubicBezTo>
                      <a:pt x="31861" y="3939"/>
                      <a:pt x="26899" y="1019"/>
                      <a:pt x="21341" y="0"/>
                    </a:cubicBezTo>
                    <a:cubicBezTo>
                      <a:pt x="20436" y="238"/>
                      <a:pt x="19526" y="481"/>
                      <a:pt x="18617" y="724"/>
                    </a:cubicBezTo>
                    <a:close/>
                  </a:path>
                </a:pathLst>
              </a:custGeom>
              <a:solidFill>
                <a:srgbClr val="00D7D6"/>
              </a:solidFill>
              <a:ln w="4763" cap="flat">
                <a:noFill/>
                <a:prstDash val="solid"/>
                <a:miter/>
              </a:ln>
            </p:spPr>
            <p:txBody>
              <a:bodyPr rtlCol="0" anchor="ctr"/>
              <a:lstStyle/>
              <a:p>
                <a:endParaRPr lang="en-US"/>
              </a:p>
            </p:txBody>
          </p:sp>
          <p:sp>
            <p:nvSpPr>
              <p:cNvPr id="1598" name="Freeform: Shape 1597">
                <a:extLst>
                  <a:ext uri="{FF2B5EF4-FFF2-40B4-BE49-F238E27FC236}">
                    <a16:creationId xmlns:a16="http://schemas.microsoft.com/office/drawing/2014/main" id="{7C514E11-D71A-52E8-250F-2DEF5B472CC7}"/>
                  </a:ext>
                </a:extLst>
              </p:cNvPr>
              <p:cNvSpPr/>
              <p:nvPr/>
            </p:nvSpPr>
            <p:spPr>
              <a:xfrm>
                <a:off x="3299264" y="291607"/>
                <a:ext cx="68437" cy="59231"/>
              </a:xfrm>
              <a:custGeom>
                <a:avLst/>
                <a:gdLst>
                  <a:gd name="connsiteX0" fmla="*/ 0 w 68437"/>
                  <a:gd name="connsiteY0" fmla="*/ 36728 h 59231"/>
                  <a:gd name="connsiteX1" fmla="*/ 24951 w 68437"/>
                  <a:gd name="connsiteY1" fmla="*/ 48616 h 59231"/>
                  <a:gd name="connsiteX2" fmla="*/ 48606 w 68437"/>
                  <a:gd name="connsiteY2" fmla="*/ 59231 h 59231"/>
                  <a:gd name="connsiteX3" fmla="*/ 67080 w 68437"/>
                  <a:gd name="connsiteY3" fmla="*/ 41391 h 59231"/>
                  <a:gd name="connsiteX4" fmla="*/ 68437 w 68437"/>
                  <a:gd name="connsiteY4" fmla="*/ 37852 h 59231"/>
                  <a:gd name="connsiteX5" fmla="*/ 51530 w 68437"/>
                  <a:gd name="connsiteY5" fmla="*/ 10839 h 59231"/>
                  <a:gd name="connsiteX6" fmla="*/ 37595 w 68437"/>
                  <a:gd name="connsiteY6" fmla="*/ 0 h 59231"/>
                  <a:gd name="connsiteX7" fmla="*/ 14688 w 68437"/>
                  <a:gd name="connsiteY7" fmla="*/ 28623 h 59231"/>
                  <a:gd name="connsiteX8" fmla="*/ 5467 w 68437"/>
                  <a:gd name="connsiteY8" fmla="*/ 31661 h 59231"/>
                  <a:gd name="connsiteX9" fmla="*/ 0 w 68437"/>
                  <a:gd name="connsiteY9" fmla="*/ 36728 h 5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37" h="59231">
                    <a:moveTo>
                      <a:pt x="0" y="36728"/>
                    </a:moveTo>
                    <a:cubicBezTo>
                      <a:pt x="5439" y="46730"/>
                      <a:pt x="17031" y="43815"/>
                      <a:pt x="24951" y="48616"/>
                    </a:cubicBezTo>
                    <a:cubicBezTo>
                      <a:pt x="32838" y="52159"/>
                      <a:pt x="40720" y="55693"/>
                      <a:pt x="48606" y="59231"/>
                    </a:cubicBezTo>
                    <a:cubicBezTo>
                      <a:pt x="47678" y="45944"/>
                      <a:pt x="63927" y="50449"/>
                      <a:pt x="67080" y="41391"/>
                    </a:cubicBezTo>
                    <a:cubicBezTo>
                      <a:pt x="67518" y="40205"/>
                      <a:pt x="67971" y="39024"/>
                      <a:pt x="68437" y="37852"/>
                    </a:cubicBezTo>
                    <a:cubicBezTo>
                      <a:pt x="63365" y="28494"/>
                      <a:pt x="54531" y="21507"/>
                      <a:pt x="51530" y="10839"/>
                    </a:cubicBezTo>
                    <a:cubicBezTo>
                      <a:pt x="48406" y="5272"/>
                      <a:pt x="44472" y="738"/>
                      <a:pt x="37595" y="0"/>
                    </a:cubicBezTo>
                    <a:cubicBezTo>
                      <a:pt x="23046" y="4058"/>
                      <a:pt x="16988" y="14883"/>
                      <a:pt x="14688" y="28623"/>
                    </a:cubicBezTo>
                    <a:cubicBezTo>
                      <a:pt x="11997" y="30771"/>
                      <a:pt x="8615" y="30851"/>
                      <a:pt x="5467" y="31661"/>
                    </a:cubicBezTo>
                    <a:cubicBezTo>
                      <a:pt x="2958" y="32614"/>
                      <a:pt x="1024" y="34185"/>
                      <a:pt x="0" y="36728"/>
                    </a:cubicBezTo>
                    <a:close/>
                  </a:path>
                </a:pathLst>
              </a:custGeom>
              <a:solidFill>
                <a:srgbClr val="00D6D3"/>
              </a:solidFill>
              <a:ln w="4763" cap="flat">
                <a:noFill/>
                <a:prstDash val="solid"/>
                <a:miter/>
              </a:ln>
            </p:spPr>
            <p:txBody>
              <a:bodyPr rtlCol="0" anchor="ctr"/>
              <a:lstStyle/>
              <a:p>
                <a:endParaRPr lang="en-US"/>
              </a:p>
            </p:txBody>
          </p:sp>
          <p:sp>
            <p:nvSpPr>
              <p:cNvPr id="1599" name="Freeform: Shape 1598">
                <a:extLst>
                  <a:ext uri="{FF2B5EF4-FFF2-40B4-BE49-F238E27FC236}">
                    <a16:creationId xmlns:a16="http://schemas.microsoft.com/office/drawing/2014/main" id="{A093C610-60B7-82E0-8904-FDC8FCE7D8CF}"/>
                  </a:ext>
                </a:extLst>
              </p:cNvPr>
              <p:cNvSpPr/>
              <p:nvPr/>
            </p:nvSpPr>
            <p:spPr>
              <a:xfrm>
                <a:off x="3424732" y="507347"/>
                <a:ext cx="17325" cy="11426"/>
              </a:xfrm>
              <a:custGeom>
                <a:avLst/>
                <a:gdLst>
                  <a:gd name="connsiteX0" fmla="*/ 0 w 17325"/>
                  <a:gd name="connsiteY0" fmla="*/ 254 h 11426"/>
                  <a:gd name="connsiteX1" fmla="*/ 17326 w 17325"/>
                  <a:gd name="connsiteY1" fmla="*/ 11427 h 11426"/>
                  <a:gd name="connsiteX2" fmla="*/ 0 w 17325"/>
                  <a:gd name="connsiteY2" fmla="*/ 254 h 11426"/>
                </a:gdLst>
                <a:ahLst/>
                <a:cxnLst>
                  <a:cxn ang="0">
                    <a:pos x="connsiteX0" y="connsiteY0"/>
                  </a:cxn>
                  <a:cxn ang="0">
                    <a:pos x="connsiteX1" y="connsiteY1"/>
                  </a:cxn>
                  <a:cxn ang="0">
                    <a:pos x="connsiteX2" y="connsiteY2"/>
                  </a:cxn>
                </a:cxnLst>
                <a:rect l="l" t="t" r="r" b="b"/>
                <a:pathLst>
                  <a:path w="17325" h="11426">
                    <a:moveTo>
                      <a:pt x="0" y="254"/>
                    </a:moveTo>
                    <a:cubicBezTo>
                      <a:pt x="5120" y="8069"/>
                      <a:pt x="9830" y="11198"/>
                      <a:pt x="17326" y="11427"/>
                    </a:cubicBezTo>
                    <a:cubicBezTo>
                      <a:pt x="13926" y="4078"/>
                      <a:pt x="10320" y="-1246"/>
                      <a:pt x="0" y="254"/>
                    </a:cubicBezTo>
                    <a:close/>
                  </a:path>
                </a:pathLst>
              </a:custGeom>
              <a:solidFill>
                <a:srgbClr val="FDE8D2"/>
              </a:solidFill>
              <a:ln w="4763" cap="flat">
                <a:noFill/>
                <a:prstDash val="solid"/>
                <a:miter/>
              </a:ln>
            </p:spPr>
            <p:txBody>
              <a:bodyPr rtlCol="0" anchor="ctr"/>
              <a:lstStyle/>
              <a:p>
                <a:endParaRPr lang="en-US"/>
              </a:p>
            </p:txBody>
          </p:sp>
          <p:sp>
            <p:nvSpPr>
              <p:cNvPr id="1600" name="Freeform: Shape 1599">
                <a:extLst>
                  <a:ext uri="{FF2B5EF4-FFF2-40B4-BE49-F238E27FC236}">
                    <a16:creationId xmlns:a16="http://schemas.microsoft.com/office/drawing/2014/main" id="{18EB6ADF-A98C-418F-466A-126BCAE228BE}"/>
                  </a:ext>
                </a:extLst>
              </p:cNvPr>
              <p:cNvSpPr/>
              <p:nvPr/>
            </p:nvSpPr>
            <p:spPr>
              <a:xfrm>
                <a:off x="2901359" y="-521374"/>
                <a:ext cx="477485" cy="850658"/>
              </a:xfrm>
              <a:custGeom>
                <a:avLst/>
                <a:gdLst>
                  <a:gd name="connsiteX0" fmla="*/ 435757 w 477485"/>
                  <a:gd name="connsiteY0" fmla="*/ 813606 h 850658"/>
                  <a:gd name="connsiteX1" fmla="*/ 445716 w 477485"/>
                  <a:gd name="connsiteY1" fmla="*/ 826584 h 850658"/>
                  <a:gd name="connsiteX2" fmla="*/ 469486 w 477485"/>
                  <a:gd name="connsiteY2" fmla="*/ 850659 h 850658"/>
                  <a:gd name="connsiteX3" fmla="*/ 474591 w 477485"/>
                  <a:gd name="connsiteY3" fmla="*/ 829075 h 850658"/>
                  <a:gd name="connsiteX4" fmla="*/ 452036 w 477485"/>
                  <a:gd name="connsiteY4" fmla="*/ 786779 h 850658"/>
                  <a:gd name="connsiteX5" fmla="*/ 433491 w 477485"/>
                  <a:gd name="connsiteY5" fmla="*/ 747627 h 850658"/>
                  <a:gd name="connsiteX6" fmla="*/ 412340 w 477485"/>
                  <a:gd name="connsiteY6" fmla="*/ 710141 h 850658"/>
                  <a:gd name="connsiteX7" fmla="*/ 399553 w 477485"/>
                  <a:gd name="connsiteY7" fmla="*/ 687838 h 850658"/>
                  <a:gd name="connsiteX8" fmla="*/ 389638 w 477485"/>
                  <a:gd name="connsiteY8" fmla="*/ 670089 h 850658"/>
                  <a:gd name="connsiteX9" fmla="*/ 362782 w 477485"/>
                  <a:gd name="connsiteY9" fmla="*/ 622335 h 850658"/>
                  <a:gd name="connsiteX10" fmla="*/ 339889 w 477485"/>
                  <a:gd name="connsiteY10" fmla="*/ 579806 h 850658"/>
                  <a:gd name="connsiteX11" fmla="*/ 329592 w 477485"/>
                  <a:gd name="connsiteY11" fmla="*/ 562727 h 850658"/>
                  <a:gd name="connsiteX12" fmla="*/ 322763 w 477485"/>
                  <a:gd name="connsiteY12" fmla="*/ 550259 h 850658"/>
                  <a:gd name="connsiteX13" fmla="*/ 296131 w 477485"/>
                  <a:gd name="connsiteY13" fmla="*/ 498243 h 850658"/>
                  <a:gd name="connsiteX14" fmla="*/ 262893 w 477485"/>
                  <a:gd name="connsiteY14" fmla="*/ 438650 h 850658"/>
                  <a:gd name="connsiteX15" fmla="*/ 221545 w 477485"/>
                  <a:gd name="connsiteY15" fmla="*/ 361455 h 850658"/>
                  <a:gd name="connsiteX16" fmla="*/ 218111 w 477485"/>
                  <a:gd name="connsiteY16" fmla="*/ 356654 h 850658"/>
                  <a:gd name="connsiteX17" fmla="*/ 209053 w 477485"/>
                  <a:gd name="connsiteY17" fmla="*/ 338466 h 850658"/>
                  <a:gd name="connsiteX18" fmla="*/ 205643 w 477485"/>
                  <a:gd name="connsiteY18" fmla="*/ 330222 h 850658"/>
                  <a:gd name="connsiteX19" fmla="*/ 169934 w 477485"/>
                  <a:gd name="connsiteY19" fmla="*/ 267110 h 850658"/>
                  <a:gd name="connsiteX20" fmla="*/ 142631 w 477485"/>
                  <a:gd name="connsiteY20" fmla="*/ 215289 h 850658"/>
                  <a:gd name="connsiteX21" fmla="*/ 135625 w 477485"/>
                  <a:gd name="connsiteY21" fmla="*/ 202702 h 850658"/>
                  <a:gd name="connsiteX22" fmla="*/ 118366 w 477485"/>
                  <a:gd name="connsiteY22" fmla="*/ 166073 h 850658"/>
                  <a:gd name="connsiteX23" fmla="*/ 98806 w 477485"/>
                  <a:gd name="connsiteY23" fmla="*/ 132636 h 850658"/>
                  <a:gd name="connsiteX24" fmla="*/ 96534 w 477485"/>
                  <a:gd name="connsiteY24" fmla="*/ 127283 h 850658"/>
                  <a:gd name="connsiteX25" fmla="*/ 85823 w 477485"/>
                  <a:gd name="connsiteY25" fmla="*/ 104261 h 850658"/>
                  <a:gd name="connsiteX26" fmla="*/ 79432 w 477485"/>
                  <a:gd name="connsiteY26" fmla="*/ 91459 h 850658"/>
                  <a:gd name="connsiteX27" fmla="*/ 72222 w 477485"/>
                  <a:gd name="connsiteY27" fmla="*/ 78381 h 850658"/>
                  <a:gd name="connsiteX28" fmla="*/ 55539 w 477485"/>
                  <a:gd name="connsiteY28" fmla="*/ 45591 h 850658"/>
                  <a:gd name="connsiteX29" fmla="*/ 13186 w 477485"/>
                  <a:gd name="connsiteY29" fmla="*/ 0 h 850658"/>
                  <a:gd name="connsiteX30" fmla="*/ 9338 w 477485"/>
                  <a:gd name="connsiteY30" fmla="*/ 24336 h 850658"/>
                  <a:gd name="connsiteX31" fmla="*/ 29097 w 477485"/>
                  <a:gd name="connsiteY31" fmla="*/ 54235 h 850658"/>
                  <a:gd name="connsiteX32" fmla="*/ 58472 w 477485"/>
                  <a:gd name="connsiteY32" fmla="*/ 111057 h 850658"/>
                  <a:gd name="connsiteX33" fmla="*/ 71698 w 477485"/>
                  <a:gd name="connsiteY33" fmla="*/ 146371 h 850658"/>
                  <a:gd name="connsiteX34" fmla="*/ 99325 w 477485"/>
                  <a:gd name="connsiteY34" fmla="*/ 198720 h 850658"/>
                  <a:gd name="connsiteX35" fmla="*/ 144307 w 477485"/>
                  <a:gd name="connsiteY35" fmla="*/ 283069 h 850658"/>
                  <a:gd name="connsiteX36" fmla="*/ 164524 w 477485"/>
                  <a:gd name="connsiteY36" fmla="*/ 318606 h 850658"/>
                  <a:gd name="connsiteX37" fmla="*/ 167648 w 477485"/>
                  <a:gd name="connsiteY37" fmla="*/ 323445 h 850658"/>
                  <a:gd name="connsiteX38" fmla="*/ 175049 w 477485"/>
                  <a:gd name="connsiteY38" fmla="*/ 335309 h 850658"/>
                  <a:gd name="connsiteX39" fmla="*/ 228689 w 477485"/>
                  <a:gd name="connsiteY39" fmla="*/ 432568 h 850658"/>
                  <a:gd name="connsiteX40" fmla="*/ 278671 w 477485"/>
                  <a:gd name="connsiteY40" fmla="*/ 524018 h 850658"/>
                  <a:gd name="connsiteX41" fmla="*/ 307023 w 477485"/>
                  <a:gd name="connsiteY41" fmla="*/ 582725 h 850658"/>
                  <a:gd name="connsiteX42" fmla="*/ 310437 w 477485"/>
                  <a:gd name="connsiteY42" fmla="*/ 596894 h 850658"/>
                  <a:gd name="connsiteX43" fmla="*/ 362258 w 477485"/>
                  <a:gd name="connsiteY43" fmla="*/ 686934 h 850658"/>
                  <a:gd name="connsiteX44" fmla="*/ 399158 w 477485"/>
                  <a:gd name="connsiteY44" fmla="*/ 749375 h 850658"/>
                  <a:gd name="connsiteX45" fmla="*/ 428018 w 477485"/>
                  <a:gd name="connsiteY45" fmla="*/ 808944 h 850658"/>
                  <a:gd name="connsiteX46" fmla="*/ 435757 w 477485"/>
                  <a:gd name="connsiteY46" fmla="*/ 813606 h 85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77485" h="850658">
                    <a:moveTo>
                      <a:pt x="435757" y="813606"/>
                    </a:moveTo>
                    <a:cubicBezTo>
                      <a:pt x="439077" y="817931"/>
                      <a:pt x="442397" y="822260"/>
                      <a:pt x="445716" y="826584"/>
                    </a:cubicBezTo>
                    <a:cubicBezTo>
                      <a:pt x="452674" y="835566"/>
                      <a:pt x="460518" y="843667"/>
                      <a:pt x="469486" y="850659"/>
                    </a:cubicBezTo>
                    <a:cubicBezTo>
                      <a:pt x="481592" y="845882"/>
                      <a:pt x="477006" y="837652"/>
                      <a:pt x="474591" y="829075"/>
                    </a:cubicBezTo>
                    <a:cubicBezTo>
                      <a:pt x="470129" y="813230"/>
                      <a:pt x="455355" y="803081"/>
                      <a:pt x="452036" y="786779"/>
                    </a:cubicBezTo>
                    <a:cubicBezTo>
                      <a:pt x="456322" y="768753"/>
                      <a:pt x="437534" y="761690"/>
                      <a:pt x="433491" y="747627"/>
                    </a:cubicBezTo>
                    <a:cubicBezTo>
                      <a:pt x="423018" y="737078"/>
                      <a:pt x="419617" y="722509"/>
                      <a:pt x="412340" y="710141"/>
                    </a:cubicBezTo>
                    <a:cubicBezTo>
                      <a:pt x="407925" y="702797"/>
                      <a:pt x="403673" y="695358"/>
                      <a:pt x="399553" y="687838"/>
                    </a:cubicBezTo>
                    <a:cubicBezTo>
                      <a:pt x="396105" y="682004"/>
                      <a:pt x="392800" y="676089"/>
                      <a:pt x="389638" y="670089"/>
                    </a:cubicBezTo>
                    <a:cubicBezTo>
                      <a:pt x="380608" y="654206"/>
                      <a:pt x="371578" y="638337"/>
                      <a:pt x="362782" y="622335"/>
                    </a:cubicBezTo>
                    <a:cubicBezTo>
                      <a:pt x="354500" y="608505"/>
                      <a:pt x="346727" y="594403"/>
                      <a:pt x="339889" y="579806"/>
                    </a:cubicBezTo>
                    <a:cubicBezTo>
                      <a:pt x="336688" y="573981"/>
                      <a:pt x="333169" y="568333"/>
                      <a:pt x="329592" y="562727"/>
                    </a:cubicBezTo>
                    <a:cubicBezTo>
                      <a:pt x="327325" y="558570"/>
                      <a:pt x="325477" y="554179"/>
                      <a:pt x="322763" y="550259"/>
                    </a:cubicBezTo>
                    <a:cubicBezTo>
                      <a:pt x="310471" y="534672"/>
                      <a:pt x="306832" y="514645"/>
                      <a:pt x="296131" y="498243"/>
                    </a:cubicBezTo>
                    <a:cubicBezTo>
                      <a:pt x="281943" y="480122"/>
                      <a:pt x="276209" y="457267"/>
                      <a:pt x="262893" y="438650"/>
                    </a:cubicBezTo>
                    <a:cubicBezTo>
                      <a:pt x="248244" y="413375"/>
                      <a:pt x="236228" y="386696"/>
                      <a:pt x="221545" y="361455"/>
                    </a:cubicBezTo>
                    <a:cubicBezTo>
                      <a:pt x="220478" y="359797"/>
                      <a:pt x="219292" y="358221"/>
                      <a:pt x="218111" y="356654"/>
                    </a:cubicBezTo>
                    <a:cubicBezTo>
                      <a:pt x="214054" y="351115"/>
                      <a:pt x="211982" y="344572"/>
                      <a:pt x="209053" y="338466"/>
                    </a:cubicBezTo>
                    <a:cubicBezTo>
                      <a:pt x="207967" y="335694"/>
                      <a:pt x="206824" y="332956"/>
                      <a:pt x="205643" y="330222"/>
                    </a:cubicBezTo>
                    <a:cubicBezTo>
                      <a:pt x="195608" y="308119"/>
                      <a:pt x="184683" y="286522"/>
                      <a:pt x="169934" y="267110"/>
                    </a:cubicBezTo>
                    <a:cubicBezTo>
                      <a:pt x="162223" y="249103"/>
                      <a:pt x="152346" y="232239"/>
                      <a:pt x="142631" y="215289"/>
                    </a:cubicBezTo>
                    <a:cubicBezTo>
                      <a:pt x="140235" y="211126"/>
                      <a:pt x="137768" y="207002"/>
                      <a:pt x="135625" y="202702"/>
                    </a:cubicBezTo>
                    <a:cubicBezTo>
                      <a:pt x="130315" y="190286"/>
                      <a:pt x="125623" y="177575"/>
                      <a:pt x="118366" y="166073"/>
                    </a:cubicBezTo>
                    <a:cubicBezTo>
                      <a:pt x="111507" y="155110"/>
                      <a:pt x="101968" y="145737"/>
                      <a:pt x="98806" y="132636"/>
                    </a:cubicBezTo>
                    <a:cubicBezTo>
                      <a:pt x="98173" y="130807"/>
                      <a:pt x="97373" y="129026"/>
                      <a:pt x="96534" y="127283"/>
                    </a:cubicBezTo>
                    <a:cubicBezTo>
                      <a:pt x="92953" y="119629"/>
                      <a:pt x="89152" y="112057"/>
                      <a:pt x="85823" y="104261"/>
                    </a:cubicBezTo>
                    <a:cubicBezTo>
                      <a:pt x="83961" y="99860"/>
                      <a:pt x="81718" y="95655"/>
                      <a:pt x="79432" y="91459"/>
                    </a:cubicBezTo>
                    <a:cubicBezTo>
                      <a:pt x="77032" y="87101"/>
                      <a:pt x="74698" y="82710"/>
                      <a:pt x="72222" y="78381"/>
                    </a:cubicBezTo>
                    <a:cubicBezTo>
                      <a:pt x="65007" y="68275"/>
                      <a:pt x="60063" y="57221"/>
                      <a:pt x="55539" y="45591"/>
                    </a:cubicBezTo>
                    <a:cubicBezTo>
                      <a:pt x="47604" y="25194"/>
                      <a:pt x="37774" y="5463"/>
                      <a:pt x="13186" y="0"/>
                    </a:cubicBezTo>
                    <a:cubicBezTo>
                      <a:pt x="-3407" y="9068"/>
                      <a:pt x="-3940" y="12468"/>
                      <a:pt x="9338" y="24336"/>
                    </a:cubicBezTo>
                    <a:cubicBezTo>
                      <a:pt x="18944" y="32304"/>
                      <a:pt x="26011" y="41724"/>
                      <a:pt x="29097" y="54235"/>
                    </a:cubicBezTo>
                    <a:cubicBezTo>
                      <a:pt x="34326" y="75438"/>
                      <a:pt x="47947" y="92488"/>
                      <a:pt x="58472" y="111057"/>
                    </a:cubicBezTo>
                    <a:cubicBezTo>
                      <a:pt x="57439" y="124873"/>
                      <a:pt x="65178" y="135388"/>
                      <a:pt x="71698" y="146371"/>
                    </a:cubicBezTo>
                    <a:cubicBezTo>
                      <a:pt x="79599" y="164516"/>
                      <a:pt x="91148" y="180727"/>
                      <a:pt x="99325" y="198720"/>
                    </a:cubicBezTo>
                    <a:cubicBezTo>
                      <a:pt x="108750" y="229814"/>
                      <a:pt x="134187" y="252346"/>
                      <a:pt x="144307" y="283069"/>
                    </a:cubicBezTo>
                    <a:cubicBezTo>
                      <a:pt x="151213" y="294813"/>
                      <a:pt x="157966" y="306657"/>
                      <a:pt x="164524" y="318606"/>
                    </a:cubicBezTo>
                    <a:cubicBezTo>
                      <a:pt x="165414" y="320316"/>
                      <a:pt x="166486" y="321912"/>
                      <a:pt x="167648" y="323445"/>
                    </a:cubicBezTo>
                    <a:cubicBezTo>
                      <a:pt x="171644" y="326436"/>
                      <a:pt x="172772" y="331232"/>
                      <a:pt x="175049" y="335309"/>
                    </a:cubicBezTo>
                    <a:cubicBezTo>
                      <a:pt x="195766" y="366184"/>
                      <a:pt x="208967" y="401269"/>
                      <a:pt x="228689" y="432568"/>
                    </a:cubicBezTo>
                    <a:cubicBezTo>
                      <a:pt x="247272" y="462058"/>
                      <a:pt x="258964" y="495033"/>
                      <a:pt x="278671" y="524018"/>
                    </a:cubicBezTo>
                    <a:cubicBezTo>
                      <a:pt x="290758" y="541796"/>
                      <a:pt x="297745" y="563037"/>
                      <a:pt x="307023" y="582725"/>
                    </a:cubicBezTo>
                    <a:cubicBezTo>
                      <a:pt x="310004" y="586992"/>
                      <a:pt x="308232" y="592422"/>
                      <a:pt x="310437" y="596894"/>
                    </a:cubicBezTo>
                    <a:cubicBezTo>
                      <a:pt x="328797" y="626283"/>
                      <a:pt x="345170" y="656815"/>
                      <a:pt x="362258" y="686934"/>
                    </a:cubicBezTo>
                    <a:cubicBezTo>
                      <a:pt x="374969" y="707498"/>
                      <a:pt x="385199" y="729539"/>
                      <a:pt x="399158" y="749375"/>
                    </a:cubicBezTo>
                    <a:cubicBezTo>
                      <a:pt x="408340" y="769449"/>
                      <a:pt x="425009" y="785874"/>
                      <a:pt x="428018" y="808944"/>
                    </a:cubicBezTo>
                    <a:cubicBezTo>
                      <a:pt x="429947" y="811568"/>
                      <a:pt x="432414" y="813316"/>
                      <a:pt x="435757" y="813606"/>
                    </a:cubicBezTo>
                    <a:close/>
                  </a:path>
                </a:pathLst>
              </a:custGeom>
              <a:solidFill>
                <a:srgbClr val="00B7B5"/>
              </a:solidFill>
              <a:ln w="4763" cap="flat">
                <a:noFill/>
                <a:prstDash val="solid"/>
                <a:miter/>
              </a:ln>
            </p:spPr>
            <p:txBody>
              <a:bodyPr rtlCol="0" anchor="ctr"/>
              <a:lstStyle/>
              <a:p>
                <a:endParaRPr lang="en-US"/>
              </a:p>
            </p:txBody>
          </p:sp>
          <p:sp>
            <p:nvSpPr>
              <p:cNvPr id="1601" name="Freeform: Shape 1600">
                <a:extLst>
                  <a:ext uri="{FF2B5EF4-FFF2-40B4-BE49-F238E27FC236}">
                    <a16:creationId xmlns:a16="http://schemas.microsoft.com/office/drawing/2014/main" id="{B90128B5-D322-0B46-9822-6AB005AAA599}"/>
                  </a:ext>
                </a:extLst>
              </p:cNvPr>
              <p:cNvSpPr/>
              <p:nvPr/>
            </p:nvSpPr>
            <p:spPr>
              <a:xfrm>
                <a:off x="2955815" y="-344357"/>
                <a:ext cx="144738" cy="288813"/>
              </a:xfrm>
              <a:custGeom>
                <a:avLst/>
                <a:gdLst>
                  <a:gd name="connsiteX0" fmla="*/ 93875 w 144738"/>
                  <a:gd name="connsiteY0" fmla="*/ 105108 h 288813"/>
                  <a:gd name="connsiteX1" fmla="*/ 48955 w 144738"/>
                  <a:gd name="connsiteY1" fmla="*/ 19707 h 288813"/>
                  <a:gd name="connsiteX2" fmla="*/ 19261 w 144738"/>
                  <a:gd name="connsiteY2" fmla="*/ 2800 h 288813"/>
                  <a:gd name="connsiteX3" fmla="*/ 1639 w 144738"/>
                  <a:gd name="connsiteY3" fmla="*/ 4448 h 288813"/>
                  <a:gd name="connsiteX4" fmla="*/ 6645 w 144738"/>
                  <a:gd name="connsiteY4" fmla="*/ 19112 h 288813"/>
                  <a:gd name="connsiteX5" fmla="*/ 16375 w 144738"/>
                  <a:gd name="connsiteY5" fmla="*/ 35028 h 288813"/>
                  <a:gd name="connsiteX6" fmla="*/ 23171 w 144738"/>
                  <a:gd name="connsiteY6" fmla="*/ 89687 h 288813"/>
                  <a:gd name="connsiteX7" fmla="*/ 22428 w 144738"/>
                  <a:gd name="connsiteY7" fmla="*/ 99284 h 288813"/>
                  <a:gd name="connsiteX8" fmla="*/ 42721 w 144738"/>
                  <a:gd name="connsiteY8" fmla="*/ 131959 h 288813"/>
                  <a:gd name="connsiteX9" fmla="*/ 58404 w 144738"/>
                  <a:gd name="connsiteY9" fmla="*/ 154586 h 288813"/>
                  <a:gd name="connsiteX10" fmla="*/ 61194 w 144738"/>
                  <a:gd name="connsiteY10" fmla="*/ 155876 h 288813"/>
                  <a:gd name="connsiteX11" fmla="*/ 101895 w 144738"/>
                  <a:gd name="connsiteY11" fmla="*/ 240206 h 288813"/>
                  <a:gd name="connsiteX12" fmla="*/ 129179 w 144738"/>
                  <a:gd name="connsiteY12" fmla="*/ 282221 h 288813"/>
                  <a:gd name="connsiteX13" fmla="*/ 144738 w 144738"/>
                  <a:gd name="connsiteY13" fmla="*/ 284040 h 288813"/>
                  <a:gd name="connsiteX14" fmla="*/ 108472 w 144738"/>
                  <a:gd name="connsiteY14" fmla="*/ 150557 h 288813"/>
                  <a:gd name="connsiteX15" fmla="*/ 115144 w 144738"/>
                  <a:gd name="connsiteY15" fmla="*/ 143208 h 288813"/>
                  <a:gd name="connsiteX16" fmla="*/ 115130 w 144738"/>
                  <a:gd name="connsiteY16" fmla="*/ 143208 h 288813"/>
                  <a:gd name="connsiteX17" fmla="*/ 90912 w 144738"/>
                  <a:gd name="connsiteY17" fmla="*/ 134488 h 288813"/>
                  <a:gd name="connsiteX18" fmla="*/ 93875 w 144738"/>
                  <a:gd name="connsiteY18" fmla="*/ 105108 h 28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4738" h="288813">
                    <a:moveTo>
                      <a:pt x="93875" y="105108"/>
                    </a:moveTo>
                    <a:cubicBezTo>
                      <a:pt x="86293" y="72756"/>
                      <a:pt x="58394" y="51087"/>
                      <a:pt x="48955" y="19707"/>
                    </a:cubicBezTo>
                    <a:cubicBezTo>
                      <a:pt x="40154" y="12182"/>
                      <a:pt x="29033" y="8677"/>
                      <a:pt x="19261" y="2800"/>
                    </a:cubicBezTo>
                    <a:cubicBezTo>
                      <a:pt x="13812" y="-477"/>
                      <a:pt x="6231" y="-1939"/>
                      <a:pt x="1639" y="4448"/>
                    </a:cubicBezTo>
                    <a:cubicBezTo>
                      <a:pt x="-2728" y="10520"/>
                      <a:pt x="2563" y="15130"/>
                      <a:pt x="6645" y="19112"/>
                    </a:cubicBezTo>
                    <a:cubicBezTo>
                      <a:pt x="11288" y="23636"/>
                      <a:pt x="16513" y="27651"/>
                      <a:pt x="16375" y="35028"/>
                    </a:cubicBezTo>
                    <a:cubicBezTo>
                      <a:pt x="19042" y="53206"/>
                      <a:pt x="23847" y="71104"/>
                      <a:pt x="23171" y="89687"/>
                    </a:cubicBezTo>
                    <a:cubicBezTo>
                      <a:pt x="21332" y="92897"/>
                      <a:pt x="19589" y="98684"/>
                      <a:pt x="22428" y="99284"/>
                    </a:cubicBezTo>
                    <a:cubicBezTo>
                      <a:pt x="41140" y="103260"/>
                      <a:pt x="39559" y="118657"/>
                      <a:pt x="42721" y="131959"/>
                    </a:cubicBezTo>
                    <a:cubicBezTo>
                      <a:pt x="44911" y="141184"/>
                      <a:pt x="51717" y="148033"/>
                      <a:pt x="58404" y="154586"/>
                    </a:cubicBezTo>
                    <a:cubicBezTo>
                      <a:pt x="59328" y="155029"/>
                      <a:pt x="60261" y="155453"/>
                      <a:pt x="61194" y="155876"/>
                    </a:cubicBezTo>
                    <a:cubicBezTo>
                      <a:pt x="73039" y="184813"/>
                      <a:pt x="77182" y="217475"/>
                      <a:pt x="101895" y="240206"/>
                    </a:cubicBezTo>
                    <a:cubicBezTo>
                      <a:pt x="115735" y="251126"/>
                      <a:pt x="124912" y="264152"/>
                      <a:pt x="129179" y="282221"/>
                    </a:cubicBezTo>
                    <a:cubicBezTo>
                      <a:pt x="133737" y="301523"/>
                      <a:pt x="142895" y="270986"/>
                      <a:pt x="144738" y="284040"/>
                    </a:cubicBezTo>
                    <a:cubicBezTo>
                      <a:pt x="132651" y="239544"/>
                      <a:pt x="120559" y="195053"/>
                      <a:pt x="108472" y="150557"/>
                    </a:cubicBezTo>
                    <a:cubicBezTo>
                      <a:pt x="111596" y="148923"/>
                      <a:pt x="116230" y="148666"/>
                      <a:pt x="115144" y="143208"/>
                    </a:cubicBezTo>
                    <a:lnTo>
                      <a:pt x="115130" y="143208"/>
                    </a:lnTo>
                    <a:cubicBezTo>
                      <a:pt x="109982" y="135159"/>
                      <a:pt x="100871" y="137541"/>
                      <a:pt x="90912" y="134488"/>
                    </a:cubicBezTo>
                    <a:cubicBezTo>
                      <a:pt x="109439" y="125201"/>
                      <a:pt x="90803" y="115062"/>
                      <a:pt x="93875" y="105108"/>
                    </a:cubicBezTo>
                    <a:close/>
                  </a:path>
                </a:pathLst>
              </a:custGeom>
              <a:solidFill>
                <a:srgbClr val="00DADA"/>
              </a:solidFill>
              <a:ln w="4763" cap="flat">
                <a:noFill/>
                <a:prstDash val="solid"/>
                <a:miter/>
              </a:ln>
            </p:spPr>
            <p:txBody>
              <a:bodyPr rtlCol="0" anchor="ctr"/>
              <a:lstStyle/>
              <a:p>
                <a:endParaRPr lang="en-US"/>
              </a:p>
            </p:txBody>
          </p:sp>
          <p:sp>
            <p:nvSpPr>
              <p:cNvPr id="1602" name="Freeform: Shape 1601">
                <a:extLst>
                  <a:ext uri="{FF2B5EF4-FFF2-40B4-BE49-F238E27FC236}">
                    <a16:creationId xmlns:a16="http://schemas.microsoft.com/office/drawing/2014/main" id="{577DAA00-8959-224B-2056-A991A12CC11B}"/>
                  </a:ext>
                </a:extLst>
              </p:cNvPr>
              <p:cNvSpPr/>
              <p:nvPr/>
            </p:nvSpPr>
            <p:spPr>
              <a:xfrm>
                <a:off x="3120791" y="34212"/>
                <a:ext cx="89797" cy="196721"/>
              </a:xfrm>
              <a:custGeom>
                <a:avLst/>
                <a:gdLst>
                  <a:gd name="connsiteX0" fmla="*/ 44809 w 89797"/>
                  <a:gd name="connsiteY0" fmla="*/ 165718 h 196721"/>
                  <a:gd name="connsiteX1" fmla="*/ 72879 w 89797"/>
                  <a:gd name="connsiteY1" fmla="*/ 196360 h 196721"/>
                  <a:gd name="connsiteX2" fmla="*/ 73013 w 89797"/>
                  <a:gd name="connsiteY2" fmla="*/ 196326 h 196721"/>
                  <a:gd name="connsiteX3" fmla="*/ 89439 w 89797"/>
                  <a:gd name="connsiteY3" fmla="*/ 183601 h 196721"/>
                  <a:gd name="connsiteX4" fmla="*/ 88091 w 89797"/>
                  <a:gd name="connsiteY4" fmla="*/ 177662 h 196721"/>
                  <a:gd name="connsiteX5" fmla="*/ 66460 w 89797"/>
                  <a:gd name="connsiteY5" fmla="*/ 153721 h 196721"/>
                  <a:gd name="connsiteX6" fmla="*/ 56387 w 89797"/>
                  <a:gd name="connsiteY6" fmla="*/ 94666 h 196721"/>
                  <a:gd name="connsiteX7" fmla="*/ 47796 w 89797"/>
                  <a:gd name="connsiteY7" fmla="*/ 80307 h 196721"/>
                  <a:gd name="connsiteX8" fmla="*/ 51920 w 89797"/>
                  <a:gd name="connsiteY8" fmla="*/ 52475 h 196721"/>
                  <a:gd name="connsiteX9" fmla="*/ 56496 w 89797"/>
                  <a:gd name="connsiteY9" fmla="*/ 48617 h 196721"/>
                  <a:gd name="connsiteX10" fmla="*/ 44200 w 89797"/>
                  <a:gd name="connsiteY10" fmla="*/ 31401 h 196721"/>
                  <a:gd name="connsiteX11" fmla="*/ 27221 w 89797"/>
                  <a:gd name="connsiteY11" fmla="*/ 14565 h 196721"/>
                  <a:gd name="connsiteX12" fmla="*/ 22578 w 89797"/>
                  <a:gd name="connsiteY12" fmla="*/ 10046 h 196721"/>
                  <a:gd name="connsiteX13" fmla="*/ 4943 w 89797"/>
                  <a:gd name="connsiteY13" fmla="*/ 1626 h 196721"/>
                  <a:gd name="connsiteX14" fmla="*/ 2466 w 89797"/>
                  <a:gd name="connsiteY14" fmla="*/ 21438 h 196721"/>
                  <a:gd name="connsiteX15" fmla="*/ 118 w 89797"/>
                  <a:gd name="connsiteY15" fmla="*/ 29925 h 196721"/>
                  <a:gd name="connsiteX16" fmla="*/ 104 w 89797"/>
                  <a:gd name="connsiteY16" fmla="*/ 49617 h 196721"/>
                  <a:gd name="connsiteX17" fmla="*/ 9357 w 89797"/>
                  <a:gd name="connsiteY17" fmla="*/ 74225 h 196721"/>
                  <a:gd name="connsiteX18" fmla="*/ 16468 w 89797"/>
                  <a:gd name="connsiteY18" fmla="*/ 103010 h 196721"/>
                  <a:gd name="connsiteX19" fmla="*/ 20387 w 89797"/>
                  <a:gd name="connsiteY19" fmla="*/ 104310 h 196721"/>
                  <a:gd name="connsiteX20" fmla="*/ 37437 w 89797"/>
                  <a:gd name="connsiteY20" fmla="*/ 159179 h 196721"/>
                  <a:gd name="connsiteX21" fmla="*/ 44809 w 89797"/>
                  <a:gd name="connsiteY21" fmla="*/ 165718 h 19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797" h="196721">
                    <a:moveTo>
                      <a:pt x="44809" y="165718"/>
                    </a:moveTo>
                    <a:cubicBezTo>
                      <a:pt x="58087" y="172342"/>
                      <a:pt x="57344" y="191802"/>
                      <a:pt x="72879" y="196360"/>
                    </a:cubicBezTo>
                    <a:cubicBezTo>
                      <a:pt x="72879" y="196360"/>
                      <a:pt x="73013" y="196326"/>
                      <a:pt x="73013" y="196326"/>
                    </a:cubicBezTo>
                    <a:cubicBezTo>
                      <a:pt x="82438" y="197193"/>
                      <a:pt x="91758" y="197922"/>
                      <a:pt x="89439" y="183601"/>
                    </a:cubicBezTo>
                    <a:cubicBezTo>
                      <a:pt x="89201" y="181572"/>
                      <a:pt x="88729" y="179600"/>
                      <a:pt x="88091" y="177662"/>
                    </a:cubicBezTo>
                    <a:cubicBezTo>
                      <a:pt x="85705" y="165475"/>
                      <a:pt x="63321" y="172328"/>
                      <a:pt x="66460" y="153721"/>
                    </a:cubicBezTo>
                    <a:cubicBezTo>
                      <a:pt x="69908" y="133276"/>
                      <a:pt x="54196" y="115440"/>
                      <a:pt x="56387" y="94666"/>
                    </a:cubicBezTo>
                    <a:cubicBezTo>
                      <a:pt x="57054" y="88337"/>
                      <a:pt x="52153" y="84622"/>
                      <a:pt x="47796" y="80307"/>
                    </a:cubicBezTo>
                    <a:cubicBezTo>
                      <a:pt x="34989" y="67605"/>
                      <a:pt x="35965" y="63148"/>
                      <a:pt x="51920" y="52475"/>
                    </a:cubicBezTo>
                    <a:cubicBezTo>
                      <a:pt x="53758" y="51561"/>
                      <a:pt x="55273" y="50256"/>
                      <a:pt x="56496" y="48617"/>
                    </a:cubicBezTo>
                    <a:cubicBezTo>
                      <a:pt x="60583" y="37049"/>
                      <a:pt x="48057" y="37330"/>
                      <a:pt x="44200" y="31401"/>
                    </a:cubicBezTo>
                    <a:cubicBezTo>
                      <a:pt x="36408" y="27924"/>
                      <a:pt x="19744" y="33430"/>
                      <a:pt x="27221" y="14565"/>
                    </a:cubicBezTo>
                    <a:cubicBezTo>
                      <a:pt x="25936" y="12784"/>
                      <a:pt x="24459" y="11113"/>
                      <a:pt x="22578" y="10046"/>
                    </a:cubicBezTo>
                    <a:cubicBezTo>
                      <a:pt x="16834" y="6793"/>
                      <a:pt x="13858" y="-4075"/>
                      <a:pt x="4943" y="1626"/>
                    </a:cubicBezTo>
                    <a:cubicBezTo>
                      <a:pt x="-2554" y="6422"/>
                      <a:pt x="366" y="14418"/>
                      <a:pt x="2466" y="21438"/>
                    </a:cubicBezTo>
                    <a:cubicBezTo>
                      <a:pt x="1685" y="24267"/>
                      <a:pt x="899" y="27096"/>
                      <a:pt x="118" y="29925"/>
                    </a:cubicBezTo>
                    <a:cubicBezTo>
                      <a:pt x="4638" y="36482"/>
                      <a:pt x="1799" y="43050"/>
                      <a:pt x="104" y="49617"/>
                    </a:cubicBezTo>
                    <a:cubicBezTo>
                      <a:pt x="-1420" y="59562"/>
                      <a:pt x="14396" y="62943"/>
                      <a:pt x="9357" y="74225"/>
                    </a:cubicBezTo>
                    <a:cubicBezTo>
                      <a:pt x="13077" y="83479"/>
                      <a:pt x="8881" y="94709"/>
                      <a:pt x="16468" y="103010"/>
                    </a:cubicBezTo>
                    <a:cubicBezTo>
                      <a:pt x="17830" y="103438"/>
                      <a:pt x="20363" y="103810"/>
                      <a:pt x="20387" y="104310"/>
                    </a:cubicBezTo>
                    <a:cubicBezTo>
                      <a:pt x="21388" y="124079"/>
                      <a:pt x="38542" y="138819"/>
                      <a:pt x="37437" y="159179"/>
                    </a:cubicBezTo>
                    <a:cubicBezTo>
                      <a:pt x="35170" y="166680"/>
                      <a:pt x="39190" y="167104"/>
                      <a:pt x="44809" y="165718"/>
                    </a:cubicBezTo>
                    <a:close/>
                  </a:path>
                </a:pathLst>
              </a:custGeom>
              <a:solidFill>
                <a:srgbClr val="00D8D7"/>
              </a:solidFill>
              <a:ln w="4763" cap="flat">
                <a:noFill/>
                <a:prstDash val="solid"/>
                <a:miter/>
              </a:ln>
            </p:spPr>
            <p:txBody>
              <a:bodyPr rtlCol="0" anchor="ctr"/>
              <a:lstStyle/>
              <a:p>
                <a:endParaRPr lang="en-US"/>
              </a:p>
            </p:txBody>
          </p:sp>
          <p:sp>
            <p:nvSpPr>
              <p:cNvPr id="1603" name="Freeform: Shape 1602">
                <a:extLst>
                  <a:ext uri="{FF2B5EF4-FFF2-40B4-BE49-F238E27FC236}">
                    <a16:creationId xmlns:a16="http://schemas.microsoft.com/office/drawing/2014/main" id="{49B94FA5-F1AC-42A7-58BC-BC5840F55D30}"/>
                  </a:ext>
                </a:extLst>
              </p:cNvPr>
              <p:cNvSpPr/>
              <p:nvPr/>
            </p:nvSpPr>
            <p:spPr>
              <a:xfrm>
                <a:off x="3035398" y="-49553"/>
                <a:ext cx="101601" cy="160053"/>
              </a:xfrm>
              <a:custGeom>
                <a:avLst/>
                <a:gdLst>
                  <a:gd name="connsiteX0" fmla="*/ 96331 w 101601"/>
                  <a:gd name="connsiteY0" fmla="*/ 157691 h 160053"/>
                  <a:gd name="connsiteX1" fmla="*/ 89316 w 101601"/>
                  <a:gd name="connsiteY1" fmla="*/ 132983 h 160053"/>
                  <a:gd name="connsiteX2" fmla="*/ 79777 w 101601"/>
                  <a:gd name="connsiteY2" fmla="*/ 134745 h 160053"/>
                  <a:gd name="connsiteX3" fmla="*/ 70442 w 101601"/>
                  <a:gd name="connsiteY3" fmla="*/ 130083 h 160053"/>
                  <a:gd name="connsiteX4" fmla="*/ 53388 w 101601"/>
                  <a:gd name="connsiteY4" fmla="*/ 107942 h 160053"/>
                  <a:gd name="connsiteX5" fmla="*/ 49644 w 101601"/>
                  <a:gd name="connsiteY5" fmla="*/ 90197 h 160053"/>
                  <a:gd name="connsiteX6" fmla="*/ 39714 w 101601"/>
                  <a:gd name="connsiteY6" fmla="*/ 50616 h 160053"/>
                  <a:gd name="connsiteX7" fmla="*/ 36028 w 101601"/>
                  <a:gd name="connsiteY7" fmla="*/ 48673 h 160053"/>
                  <a:gd name="connsiteX8" fmla="*/ 8996 w 101601"/>
                  <a:gd name="connsiteY8" fmla="*/ 0 h 160053"/>
                  <a:gd name="connsiteX9" fmla="*/ 0 w 101601"/>
                  <a:gd name="connsiteY9" fmla="*/ 26132 h 160053"/>
                  <a:gd name="connsiteX10" fmla="*/ 30371 w 101601"/>
                  <a:gd name="connsiteY10" fmla="*/ 98398 h 160053"/>
                  <a:gd name="connsiteX11" fmla="*/ 56769 w 101601"/>
                  <a:gd name="connsiteY11" fmla="*/ 147442 h 160053"/>
                  <a:gd name="connsiteX12" fmla="*/ 68432 w 101601"/>
                  <a:gd name="connsiteY12" fmla="*/ 160053 h 160053"/>
                  <a:gd name="connsiteX13" fmla="*/ 93602 w 101601"/>
                  <a:gd name="connsiteY13" fmla="*/ 158915 h 160053"/>
                  <a:gd name="connsiteX14" fmla="*/ 96331 w 101601"/>
                  <a:gd name="connsiteY14" fmla="*/ 157691 h 16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601" h="160053">
                    <a:moveTo>
                      <a:pt x="96331" y="157691"/>
                    </a:moveTo>
                    <a:cubicBezTo>
                      <a:pt x="109514" y="145051"/>
                      <a:pt x="94436" y="140427"/>
                      <a:pt x="89316" y="132983"/>
                    </a:cubicBezTo>
                    <a:cubicBezTo>
                      <a:pt x="85325" y="129173"/>
                      <a:pt x="82744" y="133017"/>
                      <a:pt x="79777" y="134745"/>
                    </a:cubicBezTo>
                    <a:cubicBezTo>
                      <a:pt x="76548" y="133236"/>
                      <a:pt x="71390" y="132488"/>
                      <a:pt x="70442" y="130083"/>
                    </a:cubicBezTo>
                    <a:cubicBezTo>
                      <a:pt x="66985" y="121320"/>
                      <a:pt x="61074" y="111895"/>
                      <a:pt x="53388" y="107942"/>
                    </a:cubicBezTo>
                    <a:cubicBezTo>
                      <a:pt x="44520" y="103380"/>
                      <a:pt x="38648" y="100636"/>
                      <a:pt x="49644" y="90197"/>
                    </a:cubicBezTo>
                    <a:cubicBezTo>
                      <a:pt x="58741" y="81558"/>
                      <a:pt x="51383" y="57998"/>
                      <a:pt x="39714" y="50616"/>
                    </a:cubicBezTo>
                    <a:cubicBezTo>
                      <a:pt x="38495" y="49844"/>
                      <a:pt x="35966" y="48854"/>
                      <a:pt x="36028" y="48673"/>
                    </a:cubicBezTo>
                    <a:cubicBezTo>
                      <a:pt x="46253" y="20093"/>
                      <a:pt x="219" y="27813"/>
                      <a:pt x="8996" y="0"/>
                    </a:cubicBezTo>
                    <a:cubicBezTo>
                      <a:pt x="-295" y="9082"/>
                      <a:pt x="1696" y="18074"/>
                      <a:pt x="0" y="26132"/>
                    </a:cubicBezTo>
                    <a:cubicBezTo>
                      <a:pt x="10125" y="50221"/>
                      <a:pt x="20245" y="74309"/>
                      <a:pt x="30371" y="98398"/>
                    </a:cubicBezTo>
                    <a:cubicBezTo>
                      <a:pt x="42324" y="113047"/>
                      <a:pt x="43786" y="133345"/>
                      <a:pt x="56769" y="147442"/>
                    </a:cubicBezTo>
                    <a:cubicBezTo>
                      <a:pt x="61884" y="150509"/>
                      <a:pt x="60365" y="159715"/>
                      <a:pt x="68432" y="160053"/>
                    </a:cubicBezTo>
                    <a:cubicBezTo>
                      <a:pt x="75990" y="141637"/>
                      <a:pt x="85415" y="163759"/>
                      <a:pt x="93602" y="158915"/>
                    </a:cubicBezTo>
                    <a:cubicBezTo>
                      <a:pt x="94512" y="158510"/>
                      <a:pt x="95422" y="158101"/>
                      <a:pt x="96331" y="157691"/>
                    </a:cubicBezTo>
                    <a:close/>
                  </a:path>
                </a:pathLst>
              </a:custGeom>
              <a:solidFill>
                <a:srgbClr val="00D3D2"/>
              </a:solidFill>
              <a:ln w="4763" cap="flat">
                <a:noFill/>
                <a:prstDash val="solid"/>
                <a:miter/>
              </a:ln>
            </p:spPr>
            <p:txBody>
              <a:bodyPr rtlCol="0" anchor="ctr"/>
              <a:lstStyle/>
              <a:p>
                <a:endParaRPr lang="en-US"/>
              </a:p>
            </p:txBody>
          </p:sp>
          <p:sp>
            <p:nvSpPr>
              <p:cNvPr id="1604" name="Freeform: Shape 1603">
                <a:extLst>
                  <a:ext uri="{FF2B5EF4-FFF2-40B4-BE49-F238E27FC236}">
                    <a16:creationId xmlns:a16="http://schemas.microsoft.com/office/drawing/2014/main" id="{7C449D37-F369-3F2B-AD5E-8CB12432B5D5}"/>
                  </a:ext>
                </a:extLst>
              </p:cNvPr>
              <p:cNvSpPr/>
              <p:nvPr/>
            </p:nvSpPr>
            <p:spPr>
              <a:xfrm>
                <a:off x="3099535" y="13716"/>
                <a:ext cx="48472" cy="44793"/>
              </a:xfrm>
              <a:custGeom>
                <a:avLst/>
                <a:gdLst>
                  <a:gd name="connsiteX0" fmla="*/ 23721 w 48472"/>
                  <a:gd name="connsiteY0" fmla="*/ 41929 h 44793"/>
                  <a:gd name="connsiteX1" fmla="*/ 24231 w 48472"/>
                  <a:gd name="connsiteY1" fmla="*/ 20388 h 44793"/>
                  <a:gd name="connsiteX2" fmla="*/ 48472 w 48472"/>
                  <a:gd name="connsiteY2" fmla="*/ 35057 h 44793"/>
                  <a:gd name="connsiteX3" fmla="*/ 41095 w 48472"/>
                  <a:gd name="connsiteY3" fmla="*/ 12659 h 44793"/>
                  <a:gd name="connsiteX4" fmla="*/ 16344 w 48472"/>
                  <a:gd name="connsiteY4" fmla="*/ 0 h 44793"/>
                  <a:gd name="connsiteX5" fmla="*/ 171 w 48472"/>
                  <a:gd name="connsiteY5" fmla="*/ 24603 h 44793"/>
                  <a:gd name="connsiteX6" fmla="*/ 23721 w 48472"/>
                  <a:gd name="connsiteY6" fmla="*/ 41929 h 4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72" h="44793">
                    <a:moveTo>
                      <a:pt x="23721" y="41929"/>
                    </a:moveTo>
                    <a:cubicBezTo>
                      <a:pt x="29884" y="37233"/>
                      <a:pt x="26631" y="30623"/>
                      <a:pt x="24231" y="20388"/>
                    </a:cubicBezTo>
                    <a:cubicBezTo>
                      <a:pt x="34451" y="27880"/>
                      <a:pt x="39771" y="34976"/>
                      <a:pt x="48472" y="35057"/>
                    </a:cubicBezTo>
                    <a:cubicBezTo>
                      <a:pt x="45948" y="27603"/>
                      <a:pt x="42457" y="20317"/>
                      <a:pt x="41095" y="12659"/>
                    </a:cubicBezTo>
                    <a:cubicBezTo>
                      <a:pt x="38285" y="-3129"/>
                      <a:pt x="19416" y="14116"/>
                      <a:pt x="16344" y="0"/>
                    </a:cubicBezTo>
                    <a:cubicBezTo>
                      <a:pt x="16401" y="11054"/>
                      <a:pt x="1176" y="9063"/>
                      <a:pt x="171" y="24603"/>
                    </a:cubicBezTo>
                    <a:cubicBezTo>
                      <a:pt x="-1491" y="50444"/>
                      <a:pt x="9172" y="45415"/>
                      <a:pt x="23721" y="41929"/>
                    </a:cubicBezTo>
                    <a:close/>
                  </a:path>
                </a:pathLst>
              </a:custGeom>
              <a:solidFill>
                <a:srgbClr val="00DADA"/>
              </a:solidFill>
              <a:ln w="4763" cap="flat">
                <a:noFill/>
                <a:prstDash val="solid"/>
                <a:miter/>
              </a:ln>
            </p:spPr>
            <p:txBody>
              <a:bodyPr rtlCol="0" anchor="ctr"/>
              <a:lstStyle/>
              <a:p>
                <a:endParaRPr lang="en-US"/>
              </a:p>
            </p:txBody>
          </p:sp>
          <p:sp>
            <p:nvSpPr>
              <p:cNvPr id="1605" name="Freeform: Shape 1604">
                <a:extLst>
                  <a:ext uri="{FF2B5EF4-FFF2-40B4-BE49-F238E27FC236}">
                    <a16:creationId xmlns:a16="http://schemas.microsoft.com/office/drawing/2014/main" id="{07D67E42-F256-AEBA-47E8-26F4C0BC4A39}"/>
                  </a:ext>
                </a:extLst>
              </p:cNvPr>
              <p:cNvSpPr/>
              <p:nvPr/>
            </p:nvSpPr>
            <p:spPr>
              <a:xfrm>
                <a:off x="3165096" y="40009"/>
                <a:ext cx="49328" cy="52628"/>
              </a:xfrm>
              <a:custGeom>
                <a:avLst/>
                <a:gdLst>
                  <a:gd name="connsiteX0" fmla="*/ 599 w 49328"/>
                  <a:gd name="connsiteY0" fmla="*/ 27370 h 52628"/>
                  <a:gd name="connsiteX1" fmla="*/ 9886 w 49328"/>
                  <a:gd name="connsiteY1" fmla="*/ 43615 h 52628"/>
                  <a:gd name="connsiteX2" fmla="*/ 39966 w 49328"/>
                  <a:gd name="connsiteY2" fmla="*/ 50368 h 52628"/>
                  <a:gd name="connsiteX3" fmla="*/ 49329 w 49328"/>
                  <a:gd name="connsiteY3" fmla="*/ 31928 h 52628"/>
                  <a:gd name="connsiteX4" fmla="*/ 43280 w 49328"/>
                  <a:gd name="connsiteY4" fmla="*/ 21326 h 52628"/>
                  <a:gd name="connsiteX5" fmla="*/ 34717 w 49328"/>
                  <a:gd name="connsiteY5" fmla="*/ 21503 h 52628"/>
                  <a:gd name="connsiteX6" fmla="*/ 12953 w 49328"/>
                  <a:gd name="connsiteY6" fmla="*/ 0 h 52628"/>
                  <a:gd name="connsiteX7" fmla="*/ 1861 w 49328"/>
                  <a:gd name="connsiteY7" fmla="*/ 23231 h 52628"/>
                  <a:gd name="connsiteX8" fmla="*/ 51 w 49328"/>
                  <a:gd name="connsiteY8" fmla="*/ 25698 h 52628"/>
                  <a:gd name="connsiteX9" fmla="*/ 599 w 49328"/>
                  <a:gd name="connsiteY9" fmla="*/ 27370 h 5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28" h="52628">
                    <a:moveTo>
                      <a:pt x="599" y="27370"/>
                    </a:moveTo>
                    <a:cubicBezTo>
                      <a:pt x="-3544" y="36924"/>
                      <a:pt x="15363" y="33299"/>
                      <a:pt x="9886" y="43615"/>
                    </a:cubicBezTo>
                    <a:cubicBezTo>
                      <a:pt x="14820" y="64041"/>
                      <a:pt x="29898" y="42181"/>
                      <a:pt x="39966" y="50368"/>
                    </a:cubicBezTo>
                    <a:cubicBezTo>
                      <a:pt x="44104" y="53731"/>
                      <a:pt x="45571" y="38262"/>
                      <a:pt x="49329" y="31928"/>
                    </a:cubicBezTo>
                    <a:cubicBezTo>
                      <a:pt x="49248" y="27289"/>
                      <a:pt x="47157" y="23798"/>
                      <a:pt x="43280" y="21326"/>
                    </a:cubicBezTo>
                    <a:cubicBezTo>
                      <a:pt x="40518" y="28546"/>
                      <a:pt x="38280" y="25379"/>
                      <a:pt x="34717" y="21503"/>
                    </a:cubicBezTo>
                    <a:cubicBezTo>
                      <a:pt x="27616" y="13764"/>
                      <a:pt x="19801" y="6691"/>
                      <a:pt x="12953" y="0"/>
                    </a:cubicBezTo>
                    <a:cubicBezTo>
                      <a:pt x="637" y="5344"/>
                      <a:pt x="41609" y="30847"/>
                      <a:pt x="1861" y="23231"/>
                    </a:cubicBezTo>
                    <a:cubicBezTo>
                      <a:pt x="613" y="23855"/>
                      <a:pt x="8" y="24679"/>
                      <a:pt x="51" y="25698"/>
                    </a:cubicBezTo>
                    <a:cubicBezTo>
                      <a:pt x="94" y="26722"/>
                      <a:pt x="280" y="27280"/>
                      <a:pt x="599" y="27370"/>
                    </a:cubicBezTo>
                    <a:close/>
                  </a:path>
                </a:pathLst>
              </a:custGeom>
              <a:solidFill>
                <a:srgbClr val="00D3D1"/>
              </a:solidFill>
              <a:ln w="4763" cap="flat">
                <a:noFill/>
                <a:prstDash val="solid"/>
                <a:miter/>
              </a:ln>
            </p:spPr>
            <p:txBody>
              <a:bodyPr rtlCol="0" anchor="ctr"/>
              <a:lstStyle/>
              <a:p>
                <a:endParaRPr lang="en-US"/>
              </a:p>
            </p:txBody>
          </p:sp>
          <p:sp>
            <p:nvSpPr>
              <p:cNvPr id="1606" name="Freeform: Shape 1605">
                <a:extLst>
                  <a:ext uri="{FF2B5EF4-FFF2-40B4-BE49-F238E27FC236}">
                    <a16:creationId xmlns:a16="http://schemas.microsoft.com/office/drawing/2014/main" id="{646CB320-62E0-9F53-F242-743E2E558FEC}"/>
                  </a:ext>
                </a:extLst>
              </p:cNvPr>
              <p:cNvSpPr/>
              <p:nvPr/>
            </p:nvSpPr>
            <p:spPr>
              <a:xfrm>
                <a:off x="3098165" y="-41123"/>
                <a:ext cx="31870" cy="40499"/>
              </a:xfrm>
              <a:custGeom>
                <a:avLst/>
                <a:gdLst>
                  <a:gd name="connsiteX0" fmla="*/ 15319 w 31870"/>
                  <a:gd name="connsiteY0" fmla="*/ 40499 h 40499"/>
                  <a:gd name="connsiteX1" fmla="*/ 30202 w 31870"/>
                  <a:gd name="connsiteY1" fmla="*/ 15015 h 40499"/>
                  <a:gd name="connsiteX2" fmla="*/ 19139 w 31870"/>
                  <a:gd name="connsiteY2" fmla="*/ 10286 h 40499"/>
                  <a:gd name="connsiteX3" fmla="*/ 17110 w 31870"/>
                  <a:gd name="connsiteY3" fmla="*/ 10605 h 40499"/>
                  <a:gd name="connsiteX4" fmla="*/ 1208 w 31870"/>
                  <a:gd name="connsiteY4" fmla="*/ 4204 h 40499"/>
                  <a:gd name="connsiteX5" fmla="*/ 10299 w 31870"/>
                  <a:gd name="connsiteY5" fmla="*/ 30903 h 40499"/>
                  <a:gd name="connsiteX6" fmla="*/ 15319 w 31870"/>
                  <a:gd name="connsiteY6" fmla="*/ 40499 h 4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70" h="40499">
                    <a:moveTo>
                      <a:pt x="15319" y="40499"/>
                    </a:moveTo>
                    <a:cubicBezTo>
                      <a:pt x="25154" y="34832"/>
                      <a:pt x="36117" y="31922"/>
                      <a:pt x="30202" y="15015"/>
                    </a:cubicBezTo>
                    <a:cubicBezTo>
                      <a:pt x="26854" y="5447"/>
                      <a:pt x="27897" y="1128"/>
                      <a:pt x="19139" y="10286"/>
                    </a:cubicBezTo>
                    <a:cubicBezTo>
                      <a:pt x="18758" y="10681"/>
                      <a:pt x="17800" y="10620"/>
                      <a:pt x="17110" y="10605"/>
                    </a:cubicBezTo>
                    <a:cubicBezTo>
                      <a:pt x="10581" y="10472"/>
                      <a:pt x="8747" y="-8088"/>
                      <a:pt x="1208" y="4204"/>
                    </a:cubicBezTo>
                    <a:cubicBezTo>
                      <a:pt x="-2697" y="10572"/>
                      <a:pt x="3541" y="22959"/>
                      <a:pt x="10299" y="30903"/>
                    </a:cubicBezTo>
                    <a:cubicBezTo>
                      <a:pt x="12566" y="33565"/>
                      <a:pt x="13657" y="37232"/>
                      <a:pt x="15319" y="40499"/>
                    </a:cubicBezTo>
                    <a:close/>
                  </a:path>
                </a:pathLst>
              </a:custGeom>
              <a:solidFill>
                <a:srgbClr val="00DDDD"/>
              </a:solidFill>
              <a:ln w="4763" cap="flat">
                <a:noFill/>
                <a:prstDash val="solid"/>
                <a:miter/>
              </a:ln>
            </p:spPr>
            <p:txBody>
              <a:bodyPr rtlCol="0" anchor="ctr"/>
              <a:lstStyle/>
              <a:p>
                <a:endParaRPr lang="en-US"/>
              </a:p>
            </p:txBody>
          </p:sp>
          <p:sp>
            <p:nvSpPr>
              <p:cNvPr id="1607" name="Freeform: Shape 1606">
                <a:extLst>
                  <a:ext uri="{FF2B5EF4-FFF2-40B4-BE49-F238E27FC236}">
                    <a16:creationId xmlns:a16="http://schemas.microsoft.com/office/drawing/2014/main" id="{8C2A9314-669E-9757-5CCC-916299CFD11D}"/>
                  </a:ext>
                </a:extLst>
              </p:cNvPr>
              <p:cNvSpPr/>
              <p:nvPr/>
            </p:nvSpPr>
            <p:spPr>
              <a:xfrm>
                <a:off x="3133920" y="48772"/>
                <a:ext cx="33042" cy="21182"/>
              </a:xfrm>
              <a:custGeom>
                <a:avLst/>
                <a:gdLst>
                  <a:gd name="connsiteX0" fmla="*/ 31775 w 33042"/>
                  <a:gd name="connsiteY0" fmla="*/ 18607 h 21182"/>
                  <a:gd name="connsiteX1" fmla="*/ 33042 w 33042"/>
                  <a:gd name="connsiteY1" fmla="*/ 14464 h 21182"/>
                  <a:gd name="connsiteX2" fmla="*/ 14092 w 33042"/>
                  <a:gd name="connsiteY2" fmla="*/ 0 h 21182"/>
                  <a:gd name="connsiteX3" fmla="*/ 0 w 33042"/>
                  <a:gd name="connsiteY3" fmla="*/ 13140 h 21182"/>
                  <a:gd name="connsiteX4" fmla="*/ 31775 w 33042"/>
                  <a:gd name="connsiteY4" fmla="*/ 18607 h 2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2" h="21182">
                    <a:moveTo>
                      <a:pt x="31775" y="18607"/>
                    </a:moveTo>
                    <a:cubicBezTo>
                      <a:pt x="32199" y="17226"/>
                      <a:pt x="32623" y="15845"/>
                      <a:pt x="33042" y="14464"/>
                    </a:cubicBezTo>
                    <a:cubicBezTo>
                      <a:pt x="28756" y="6987"/>
                      <a:pt x="21084" y="3939"/>
                      <a:pt x="14092" y="0"/>
                    </a:cubicBezTo>
                    <a:cubicBezTo>
                      <a:pt x="13130" y="8015"/>
                      <a:pt x="2915" y="5863"/>
                      <a:pt x="0" y="13140"/>
                    </a:cubicBezTo>
                    <a:cubicBezTo>
                      <a:pt x="10463" y="16869"/>
                      <a:pt x="19569" y="25465"/>
                      <a:pt x="31775" y="18607"/>
                    </a:cubicBezTo>
                    <a:close/>
                  </a:path>
                </a:pathLst>
              </a:custGeom>
              <a:solidFill>
                <a:srgbClr val="00DADA"/>
              </a:solidFill>
              <a:ln w="4763" cap="flat">
                <a:noFill/>
                <a:prstDash val="solid"/>
                <a:miter/>
              </a:ln>
            </p:spPr>
            <p:txBody>
              <a:bodyPr rtlCol="0" anchor="ctr"/>
              <a:lstStyle/>
              <a:p>
                <a:endParaRPr lang="en-US"/>
              </a:p>
            </p:txBody>
          </p:sp>
          <p:sp>
            <p:nvSpPr>
              <p:cNvPr id="1608" name="Freeform: Shape 1607">
                <a:extLst>
                  <a:ext uri="{FF2B5EF4-FFF2-40B4-BE49-F238E27FC236}">
                    <a16:creationId xmlns:a16="http://schemas.microsoft.com/office/drawing/2014/main" id="{AC3A4319-67EC-289A-AA9A-46C998428C56}"/>
                  </a:ext>
                </a:extLst>
              </p:cNvPr>
              <p:cNvSpPr/>
              <p:nvPr/>
            </p:nvSpPr>
            <p:spPr>
              <a:xfrm>
                <a:off x="3115174" y="64131"/>
                <a:ext cx="13759" cy="21055"/>
              </a:xfrm>
              <a:custGeom>
                <a:avLst/>
                <a:gdLst>
                  <a:gd name="connsiteX0" fmla="*/ 0 w 13759"/>
                  <a:gd name="connsiteY0" fmla="*/ 21055 h 21055"/>
                  <a:gd name="connsiteX1" fmla="*/ 9539 w 13759"/>
                  <a:gd name="connsiteY1" fmla="*/ 19293 h 21055"/>
                  <a:gd name="connsiteX2" fmla="*/ 5734 w 13759"/>
                  <a:gd name="connsiteY2" fmla="*/ 0 h 21055"/>
                  <a:gd name="connsiteX3" fmla="*/ 0 w 13759"/>
                  <a:gd name="connsiteY3" fmla="*/ 21055 h 21055"/>
                </a:gdLst>
                <a:ahLst/>
                <a:cxnLst>
                  <a:cxn ang="0">
                    <a:pos x="connsiteX0" y="connsiteY0"/>
                  </a:cxn>
                  <a:cxn ang="0">
                    <a:pos x="connsiteX1" y="connsiteY1"/>
                  </a:cxn>
                  <a:cxn ang="0">
                    <a:pos x="connsiteX2" y="connsiteY2"/>
                  </a:cxn>
                  <a:cxn ang="0">
                    <a:pos x="connsiteX3" y="connsiteY3"/>
                  </a:cxn>
                </a:cxnLst>
                <a:rect l="l" t="t" r="r" b="b"/>
                <a:pathLst>
                  <a:path w="13759" h="21055">
                    <a:moveTo>
                      <a:pt x="0" y="21055"/>
                    </a:moveTo>
                    <a:cubicBezTo>
                      <a:pt x="3181" y="20469"/>
                      <a:pt x="6358" y="19883"/>
                      <a:pt x="9539" y="19293"/>
                    </a:cubicBezTo>
                    <a:cubicBezTo>
                      <a:pt x="15712" y="11392"/>
                      <a:pt x="15655" y="4724"/>
                      <a:pt x="5734" y="0"/>
                    </a:cubicBezTo>
                    <a:cubicBezTo>
                      <a:pt x="3824" y="7020"/>
                      <a:pt x="1910" y="14035"/>
                      <a:pt x="0" y="21055"/>
                    </a:cubicBezTo>
                    <a:close/>
                  </a:path>
                </a:pathLst>
              </a:custGeom>
              <a:solidFill>
                <a:srgbClr val="00DADA"/>
              </a:solidFill>
              <a:ln w="4763" cap="flat">
                <a:noFill/>
                <a:prstDash val="solid"/>
                <a:miter/>
              </a:ln>
            </p:spPr>
            <p:txBody>
              <a:bodyPr rtlCol="0" anchor="ctr"/>
              <a:lstStyle/>
              <a:p>
                <a:endParaRPr lang="en-US"/>
              </a:p>
            </p:txBody>
          </p:sp>
          <p:sp>
            <p:nvSpPr>
              <p:cNvPr id="1609" name="Freeform: Shape 1608">
                <a:extLst>
                  <a:ext uri="{FF2B5EF4-FFF2-40B4-BE49-F238E27FC236}">
                    <a16:creationId xmlns:a16="http://schemas.microsoft.com/office/drawing/2014/main" id="{E4AD452D-343E-0537-0818-2179013716C8}"/>
                  </a:ext>
                </a:extLst>
              </p:cNvPr>
              <p:cNvSpPr/>
              <p:nvPr/>
            </p:nvSpPr>
            <p:spPr>
              <a:xfrm>
                <a:off x="3043942" y="-82826"/>
                <a:ext cx="9021" cy="9389"/>
              </a:xfrm>
              <a:custGeom>
                <a:avLst/>
                <a:gdLst>
                  <a:gd name="connsiteX0" fmla="*/ 4843 w 9021"/>
                  <a:gd name="connsiteY0" fmla="*/ 9389 h 9389"/>
                  <a:gd name="connsiteX1" fmla="*/ 8744 w 9021"/>
                  <a:gd name="connsiteY1" fmla="*/ 4946 h 9389"/>
                  <a:gd name="connsiteX2" fmla="*/ 4291 w 9021"/>
                  <a:gd name="connsiteY2" fmla="*/ 2 h 9389"/>
                  <a:gd name="connsiteX3" fmla="*/ 0 w 9021"/>
                  <a:gd name="connsiteY3" fmla="*/ 3079 h 9389"/>
                  <a:gd name="connsiteX4" fmla="*/ 4843 w 9021"/>
                  <a:gd name="connsiteY4" fmla="*/ 9389 h 9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9389">
                    <a:moveTo>
                      <a:pt x="4843" y="9389"/>
                    </a:moveTo>
                    <a:cubicBezTo>
                      <a:pt x="6282" y="7818"/>
                      <a:pt x="8201" y="6608"/>
                      <a:pt x="8744" y="4946"/>
                    </a:cubicBezTo>
                    <a:cubicBezTo>
                      <a:pt x="9930" y="1317"/>
                      <a:pt x="7110" y="-64"/>
                      <a:pt x="4291" y="2"/>
                    </a:cubicBezTo>
                    <a:cubicBezTo>
                      <a:pt x="2838" y="36"/>
                      <a:pt x="1429" y="1993"/>
                      <a:pt x="0" y="3079"/>
                    </a:cubicBezTo>
                    <a:cubicBezTo>
                      <a:pt x="1133" y="4555"/>
                      <a:pt x="2262" y="6027"/>
                      <a:pt x="4843" y="9389"/>
                    </a:cubicBezTo>
                    <a:close/>
                  </a:path>
                </a:pathLst>
              </a:custGeom>
              <a:solidFill>
                <a:srgbClr val="00D5D4"/>
              </a:solidFill>
              <a:ln w="4763" cap="flat">
                <a:noFill/>
                <a:prstDash val="solid"/>
                <a:miter/>
              </a:ln>
            </p:spPr>
            <p:txBody>
              <a:bodyPr rtlCol="0" anchor="ctr"/>
              <a:lstStyle/>
              <a:p>
                <a:endParaRPr lang="en-US"/>
              </a:p>
            </p:txBody>
          </p:sp>
          <p:sp>
            <p:nvSpPr>
              <p:cNvPr id="1610" name="Freeform: Shape 1609">
                <a:extLst>
                  <a:ext uri="{FF2B5EF4-FFF2-40B4-BE49-F238E27FC236}">
                    <a16:creationId xmlns:a16="http://schemas.microsoft.com/office/drawing/2014/main" id="{869E9E8D-C03E-565D-9E58-46EBF1090A2B}"/>
                  </a:ext>
                </a:extLst>
              </p:cNvPr>
              <p:cNvSpPr/>
              <p:nvPr/>
            </p:nvSpPr>
            <p:spPr>
              <a:xfrm>
                <a:off x="3064292" y="-201148"/>
                <a:ext cx="12304" cy="15073"/>
              </a:xfrm>
              <a:custGeom>
                <a:avLst/>
                <a:gdLst>
                  <a:gd name="connsiteX0" fmla="*/ 6672 w 12304"/>
                  <a:gd name="connsiteY0" fmla="*/ 0 h 15073"/>
                  <a:gd name="connsiteX1" fmla="*/ 0 w 12304"/>
                  <a:gd name="connsiteY1" fmla="*/ 7349 h 15073"/>
                  <a:gd name="connsiteX2" fmla="*/ 12111 w 12304"/>
                  <a:gd name="connsiteY2" fmla="*/ 15073 h 15073"/>
                  <a:gd name="connsiteX3" fmla="*/ 6672 w 12304"/>
                  <a:gd name="connsiteY3" fmla="*/ 0 h 15073"/>
                </a:gdLst>
                <a:ahLst/>
                <a:cxnLst>
                  <a:cxn ang="0">
                    <a:pos x="connsiteX0" y="connsiteY0"/>
                  </a:cxn>
                  <a:cxn ang="0">
                    <a:pos x="connsiteX1" y="connsiteY1"/>
                  </a:cxn>
                  <a:cxn ang="0">
                    <a:pos x="connsiteX2" y="connsiteY2"/>
                  </a:cxn>
                  <a:cxn ang="0">
                    <a:pos x="connsiteX3" y="connsiteY3"/>
                  </a:cxn>
                </a:cxnLst>
                <a:rect l="l" t="t" r="r" b="b"/>
                <a:pathLst>
                  <a:path w="12304" h="15073">
                    <a:moveTo>
                      <a:pt x="6672" y="0"/>
                    </a:moveTo>
                    <a:cubicBezTo>
                      <a:pt x="4448" y="2448"/>
                      <a:pt x="2224" y="4896"/>
                      <a:pt x="0" y="7349"/>
                    </a:cubicBezTo>
                    <a:cubicBezTo>
                      <a:pt x="4034" y="9925"/>
                      <a:pt x="8072" y="12497"/>
                      <a:pt x="12111" y="15073"/>
                    </a:cubicBezTo>
                    <a:cubicBezTo>
                      <a:pt x="12887" y="9115"/>
                      <a:pt x="11378" y="3981"/>
                      <a:pt x="6672" y="0"/>
                    </a:cubicBezTo>
                    <a:close/>
                  </a:path>
                </a:pathLst>
              </a:custGeom>
              <a:solidFill>
                <a:srgbClr val="00D4D4"/>
              </a:solidFill>
              <a:ln w="4763" cap="flat">
                <a:noFill/>
                <a:prstDash val="solid"/>
                <a:miter/>
              </a:ln>
            </p:spPr>
            <p:txBody>
              <a:bodyPr rtlCol="0" anchor="ctr"/>
              <a:lstStyle/>
              <a:p>
                <a:endParaRPr lang="en-US"/>
              </a:p>
            </p:txBody>
          </p:sp>
          <p:sp>
            <p:nvSpPr>
              <p:cNvPr id="1611" name="Freeform: Shape 1610">
                <a:extLst>
                  <a:ext uri="{FF2B5EF4-FFF2-40B4-BE49-F238E27FC236}">
                    <a16:creationId xmlns:a16="http://schemas.microsoft.com/office/drawing/2014/main" id="{A085E35B-5F73-F60B-3599-A19DA3050606}"/>
                  </a:ext>
                </a:extLst>
              </p:cNvPr>
              <p:cNvSpPr/>
              <p:nvPr/>
            </p:nvSpPr>
            <p:spPr>
              <a:xfrm>
                <a:off x="3343788" y="-251636"/>
                <a:ext cx="95422" cy="113618"/>
              </a:xfrm>
              <a:custGeom>
                <a:avLst/>
                <a:gdLst>
                  <a:gd name="connsiteX0" fmla="*/ 25157 w 95422"/>
                  <a:gd name="connsiteY0" fmla="*/ 0 h 113618"/>
                  <a:gd name="connsiteX1" fmla="*/ 20932 w 95422"/>
                  <a:gd name="connsiteY1" fmla="*/ 12902 h 113618"/>
                  <a:gd name="connsiteX2" fmla="*/ 23137 w 95422"/>
                  <a:gd name="connsiteY2" fmla="*/ 16659 h 113618"/>
                  <a:gd name="connsiteX3" fmla="*/ 20780 w 95422"/>
                  <a:gd name="connsiteY3" fmla="*/ 12992 h 113618"/>
                  <a:gd name="connsiteX4" fmla="*/ 20 w 95422"/>
                  <a:gd name="connsiteY4" fmla="*/ 16983 h 113618"/>
                  <a:gd name="connsiteX5" fmla="*/ 22937 w 95422"/>
                  <a:gd name="connsiteY5" fmla="*/ 35181 h 113618"/>
                  <a:gd name="connsiteX6" fmla="*/ 46669 w 95422"/>
                  <a:gd name="connsiteY6" fmla="*/ 51921 h 113618"/>
                  <a:gd name="connsiteX7" fmla="*/ 46964 w 95422"/>
                  <a:gd name="connsiteY7" fmla="*/ 77110 h 113618"/>
                  <a:gd name="connsiteX8" fmla="*/ 70786 w 95422"/>
                  <a:gd name="connsiteY8" fmla="*/ 113562 h 113618"/>
                  <a:gd name="connsiteX9" fmla="*/ 70662 w 95422"/>
                  <a:gd name="connsiteY9" fmla="*/ 113619 h 113618"/>
                  <a:gd name="connsiteX10" fmla="*/ 95422 w 95422"/>
                  <a:gd name="connsiteY10" fmla="*/ 89135 h 113618"/>
                  <a:gd name="connsiteX11" fmla="*/ 25157 w 95422"/>
                  <a:gd name="connsiteY11" fmla="*/ 0 h 11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22" h="113618">
                    <a:moveTo>
                      <a:pt x="25157" y="0"/>
                    </a:moveTo>
                    <a:cubicBezTo>
                      <a:pt x="16717" y="2000"/>
                      <a:pt x="20594" y="8030"/>
                      <a:pt x="20932" y="12902"/>
                    </a:cubicBezTo>
                    <a:cubicBezTo>
                      <a:pt x="21599" y="14192"/>
                      <a:pt x="22423" y="15392"/>
                      <a:pt x="23137" y="16659"/>
                    </a:cubicBezTo>
                    <a:cubicBezTo>
                      <a:pt x="22266" y="15492"/>
                      <a:pt x="21480" y="14268"/>
                      <a:pt x="20780" y="12992"/>
                    </a:cubicBezTo>
                    <a:cubicBezTo>
                      <a:pt x="14384" y="19326"/>
                      <a:pt x="801" y="3529"/>
                      <a:pt x="20" y="16983"/>
                    </a:cubicBezTo>
                    <a:cubicBezTo>
                      <a:pt x="-518" y="26194"/>
                      <a:pt x="9793" y="33995"/>
                      <a:pt x="22937" y="35181"/>
                    </a:cubicBezTo>
                    <a:cubicBezTo>
                      <a:pt x="32243" y="36019"/>
                      <a:pt x="52503" y="27465"/>
                      <a:pt x="46669" y="51921"/>
                    </a:cubicBezTo>
                    <a:cubicBezTo>
                      <a:pt x="50003" y="60274"/>
                      <a:pt x="58480" y="68561"/>
                      <a:pt x="46964" y="77110"/>
                    </a:cubicBezTo>
                    <a:cubicBezTo>
                      <a:pt x="46888" y="94502"/>
                      <a:pt x="60471" y="102965"/>
                      <a:pt x="70786" y="113562"/>
                    </a:cubicBezTo>
                    <a:lnTo>
                      <a:pt x="70662" y="113619"/>
                    </a:lnTo>
                    <a:cubicBezTo>
                      <a:pt x="76830" y="103346"/>
                      <a:pt x="88955" y="99108"/>
                      <a:pt x="95422" y="89135"/>
                    </a:cubicBezTo>
                    <a:cubicBezTo>
                      <a:pt x="71996" y="59426"/>
                      <a:pt x="48574" y="29713"/>
                      <a:pt x="25157" y="0"/>
                    </a:cubicBezTo>
                    <a:close/>
                  </a:path>
                </a:pathLst>
              </a:custGeom>
              <a:solidFill>
                <a:srgbClr val="00CCC9"/>
              </a:solidFill>
              <a:ln w="4763" cap="flat">
                <a:noFill/>
                <a:prstDash val="solid"/>
                <a:miter/>
              </a:ln>
            </p:spPr>
            <p:txBody>
              <a:bodyPr rtlCol="0" anchor="ctr"/>
              <a:lstStyle/>
              <a:p>
                <a:endParaRPr lang="en-US"/>
              </a:p>
            </p:txBody>
          </p:sp>
          <p:sp>
            <p:nvSpPr>
              <p:cNvPr id="1612" name="Freeform: Shape 1611">
                <a:extLst>
                  <a:ext uri="{FF2B5EF4-FFF2-40B4-BE49-F238E27FC236}">
                    <a16:creationId xmlns:a16="http://schemas.microsoft.com/office/drawing/2014/main" id="{9CEBF63D-05C3-06AE-A859-91C5221409C4}"/>
                  </a:ext>
                </a:extLst>
              </p:cNvPr>
              <p:cNvSpPr/>
              <p:nvPr/>
            </p:nvSpPr>
            <p:spPr>
              <a:xfrm>
                <a:off x="3414441" y="-162496"/>
                <a:ext cx="32013" cy="28387"/>
              </a:xfrm>
              <a:custGeom>
                <a:avLst/>
                <a:gdLst>
                  <a:gd name="connsiteX0" fmla="*/ 24760 w 32013"/>
                  <a:gd name="connsiteY0" fmla="*/ 0 h 28387"/>
                  <a:gd name="connsiteX1" fmla="*/ 23303 w 32013"/>
                  <a:gd name="connsiteY1" fmla="*/ 1481 h 28387"/>
                  <a:gd name="connsiteX2" fmla="*/ 0 w 32013"/>
                  <a:gd name="connsiteY2" fmla="*/ 24484 h 28387"/>
                  <a:gd name="connsiteX3" fmla="*/ 10963 w 32013"/>
                  <a:gd name="connsiteY3" fmla="*/ 27627 h 28387"/>
                  <a:gd name="connsiteX4" fmla="*/ 28361 w 32013"/>
                  <a:gd name="connsiteY4" fmla="*/ 23984 h 28387"/>
                  <a:gd name="connsiteX5" fmla="*/ 32013 w 32013"/>
                  <a:gd name="connsiteY5" fmla="*/ 10063 h 28387"/>
                  <a:gd name="connsiteX6" fmla="*/ 24760 w 32013"/>
                  <a:gd name="connsiteY6" fmla="*/ 0 h 2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 h="28387">
                    <a:moveTo>
                      <a:pt x="24760" y="0"/>
                    </a:moveTo>
                    <a:cubicBezTo>
                      <a:pt x="24274" y="519"/>
                      <a:pt x="23751" y="1514"/>
                      <a:pt x="23303" y="1481"/>
                    </a:cubicBezTo>
                    <a:cubicBezTo>
                      <a:pt x="6687" y="224"/>
                      <a:pt x="824" y="9782"/>
                      <a:pt x="0" y="24484"/>
                    </a:cubicBezTo>
                    <a:cubicBezTo>
                      <a:pt x="4163" y="24460"/>
                      <a:pt x="10816" y="30461"/>
                      <a:pt x="10963" y="27627"/>
                    </a:cubicBezTo>
                    <a:cubicBezTo>
                      <a:pt x="12187" y="3996"/>
                      <a:pt x="22103" y="25860"/>
                      <a:pt x="28361" y="23984"/>
                    </a:cubicBezTo>
                    <a:cubicBezTo>
                      <a:pt x="38733" y="22874"/>
                      <a:pt x="12354" y="8544"/>
                      <a:pt x="32013" y="10063"/>
                    </a:cubicBezTo>
                    <a:cubicBezTo>
                      <a:pt x="29594" y="6710"/>
                      <a:pt x="27180" y="3353"/>
                      <a:pt x="24760" y="0"/>
                    </a:cubicBezTo>
                    <a:close/>
                  </a:path>
                </a:pathLst>
              </a:custGeom>
              <a:solidFill>
                <a:srgbClr val="00D4D5"/>
              </a:solidFill>
              <a:ln w="4763" cap="flat">
                <a:noFill/>
                <a:prstDash val="solid"/>
                <a:miter/>
              </a:ln>
            </p:spPr>
            <p:txBody>
              <a:bodyPr rtlCol="0" anchor="ctr"/>
              <a:lstStyle/>
              <a:p>
                <a:endParaRPr lang="en-US"/>
              </a:p>
            </p:txBody>
          </p:sp>
          <p:sp>
            <p:nvSpPr>
              <p:cNvPr id="1613" name="Freeform: Shape 1612">
                <a:extLst>
                  <a:ext uri="{FF2B5EF4-FFF2-40B4-BE49-F238E27FC236}">
                    <a16:creationId xmlns:a16="http://schemas.microsoft.com/office/drawing/2014/main" id="{7974FAB7-C85E-139C-0513-E5A779D0D421}"/>
                  </a:ext>
                </a:extLst>
              </p:cNvPr>
              <p:cNvSpPr/>
              <p:nvPr/>
            </p:nvSpPr>
            <p:spPr>
              <a:xfrm>
                <a:off x="3629986" y="529723"/>
                <a:ext cx="61079" cy="56368"/>
              </a:xfrm>
              <a:custGeom>
                <a:avLst/>
                <a:gdLst>
                  <a:gd name="connsiteX0" fmla="*/ 61080 w 61079"/>
                  <a:gd name="connsiteY0" fmla="*/ 35057 h 56368"/>
                  <a:gd name="connsiteX1" fmla="*/ 46364 w 61079"/>
                  <a:gd name="connsiteY1" fmla="*/ 18040 h 56368"/>
                  <a:gd name="connsiteX2" fmla="*/ 41873 w 61079"/>
                  <a:gd name="connsiteY2" fmla="*/ 8868 h 56368"/>
                  <a:gd name="connsiteX3" fmla="*/ 34062 w 61079"/>
                  <a:gd name="connsiteY3" fmla="*/ 0 h 56368"/>
                  <a:gd name="connsiteX4" fmla="*/ 30714 w 61079"/>
                  <a:gd name="connsiteY4" fmla="*/ 23346 h 56368"/>
                  <a:gd name="connsiteX5" fmla="*/ 18680 w 61079"/>
                  <a:gd name="connsiteY5" fmla="*/ 34747 h 56368"/>
                  <a:gd name="connsiteX6" fmla="*/ 263 w 61079"/>
                  <a:gd name="connsiteY6" fmla="*/ 54731 h 56368"/>
                  <a:gd name="connsiteX7" fmla="*/ 12512 w 61079"/>
                  <a:gd name="connsiteY7" fmla="*/ 51159 h 56368"/>
                  <a:gd name="connsiteX8" fmla="*/ 40482 w 61079"/>
                  <a:gd name="connsiteY8" fmla="*/ 42977 h 56368"/>
                  <a:gd name="connsiteX9" fmla="*/ 61080 w 61079"/>
                  <a:gd name="connsiteY9" fmla="*/ 35057 h 5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079" h="56368">
                    <a:moveTo>
                      <a:pt x="61080" y="35057"/>
                    </a:moveTo>
                    <a:cubicBezTo>
                      <a:pt x="60485" y="25665"/>
                      <a:pt x="59618" y="16635"/>
                      <a:pt x="46364" y="18040"/>
                    </a:cubicBezTo>
                    <a:cubicBezTo>
                      <a:pt x="37015" y="19031"/>
                      <a:pt x="39701" y="13721"/>
                      <a:pt x="41873" y="8868"/>
                    </a:cubicBezTo>
                    <a:cubicBezTo>
                      <a:pt x="45754" y="191"/>
                      <a:pt x="37501" y="2219"/>
                      <a:pt x="34062" y="0"/>
                    </a:cubicBezTo>
                    <a:cubicBezTo>
                      <a:pt x="31572" y="7515"/>
                      <a:pt x="25552" y="13497"/>
                      <a:pt x="30714" y="23346"/>
                    </a:cubicBezTo>
                    <a:cubicBezTo>
                      <a:pt x="37025" y="35390"/>
                      <a:pt x="24452" y="34057"/>
                      <a:pt x="18680" y="34747"/>
                    </a:cubicBezTo>
                    <a:cubicBezTo>
                      <a:pt x="6178" y="36243"/>
                      <a:pt x="-1552" y="40700"/>
                      <a:pt x="263" y="54731"/>
                    </a:cubicBezTo>
                    <a:cubicBezTo>
                      <a:pt x="5973" y="59031"/>
                      <a:pt x="8850" y="53802"/>
                      <a:pt x="12512" y="51159"/>
                    </a:cubicBezTo>
                    <a:cubicBezTo>
                      <a:pt x="21070" y="45801"/>
                      <a:pt x="31438" y="46634"/>
                      <a:pt x="40482" y="42977"/>
                    </a:cubicBezTo>
                    <a:cubicBezTo>
                      <a:pt x="47345" y="40338"/>
                      <a:pt x="54213" y="37695"/>
                      <a:pt x="61080" y="35057"/>
                    </a:cubicBezTo>
                    <a:close/>
                  </a:path>
                </a:pathLst>
              </a:custGeom>
              <a:solidFill>
                <a:srgbClr val="00CFCF"/>
              </a:solidFill>
              <a:ln w="4763" cap="flat">
                <a:noFill/>
                <a:prstDash val="solid"/>
                <a:miter/>
              </a:ln>
            </p:spPr>
            <p:txBody>
              <a:bodyPr rtlCol="0" anchor="ctr"/>
              <a:lstStyle/>
              <a:p>
                <a:endParaRPr lang="en-US"/>
              </a:p>
            </p:txBody>
          </p:sp>
          <p:sp>
            <p:nvSpPr>
              <p:cNvPr id="1614" name="Freeform: Shape 1613">
                <a:extLst>
                  <a:ext uri="{FF2B5EF4-FFF2-40B4-BE49-F238E27FC236}">
                    <a16:creationId xmlns:a16="http://schemas.microsoft.com/office/drawing/2014/main" id="{447D1D44-E2A5-89EE-FFB1-5B6A9CEF6DB1}"/>
                  </a:ext>
                </a:extLst>
              </p:cNvPr>
              <p:cNvSpPr/>
              <p:nvPr/>
            </p:nvSpPr>
            <p:spPr>
              <a:xfrm>
                <a:off x="3612481" y="578429"/>
                <a:ext cx="34993" cy="36776"/>
              </a:xfrm>
              <a:custGeom>
                <a:avLst/>
                <a:gdLst>
                  <a:gd name="connsiteX0" fmla="*/ 28841 w 34993"/>
                  <a:gd name="connsiteY0" fmla="*/ 0 h 36776"/>
                  <a:gd name="connsiteX1" fmla="*/ 17768 w 34993"/>
                  <a:gd name="connsiteY1" fmla="*/ 6020 h 36776"/>
                  <a:gd name="connsiteX2" fmla="*/ 10643 w 34993"/>
                  <a:gd name="connsiteY2" fmla="*/ 18331 h 36776"/>
                  <a:gd name="connsiteX3" fmla="*/ 13782 w 34993"/>
                  <a:gd name="connsiteY3" fmla="*/ 36776 h 36776"/>
                  <a:gd name="connsiteX4" fmla="*/ 34908 w 34993"/>
                  <a:gd name="connsiteY4" fmla="*/ 10844 h 36776"/>
                  <a:gd name="connsiteX5" fmla="*/ 28841 w 34993"/>
                  <a:gd name="connsiteY5" fmla="*/ 0 h 3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93" h="36776">
                    <a:moveTo>
                      <a:pt x="28841" y="0"/>
                    </a:moveTo>
                    <a:cubicBezTo>
                      <a:pt x="25150" y="2010"/>
                      <a:pt x="21464" y="4015"/>
                      <a:pt x="17768" y="6020"/>
                    </a:cubicBezTo>
                    <a:cubicBezTo>
                      <a:pt x="15449" y="10235"/>
                      <a:pt x="14196" y="16469"/>
                      <a:pt x="10643" y="18331"/>
                    </a:cubicBezTo>
                    <a:cubicBezTo>
                      <a:pt x="-8664" y="28461"/>
                      <a:pt x="1951" y="32518"/>
                      <a:pt x="13782" y="36776"/>
                    </a:cubicBezTo>
                    <a:cubicBezTo>
                      <a:pt x="16696" y="24770"/>
                      <a:pt x="28688" y="20160"/>
                      <a:pt x="34908" y="10844"/>
                    </a:cubicBezTo>
                    <a:cubicBezTo>
                      <a:pt x="35446" y="5801"/>
                      <a:pt x="33427" y="2186"/>
                      <a:pt x="28841" y="0"/>
                    </a:cubicBezTo>
                    <a:close/>
                  </a:path>
                </a:pathLst>
              </a:custGeom>
              <a:solidFill>
                <a:srgbClr val="00D1D3"/>
              </a:solidFill>
              <a:ln w="4763" cap="flat">
                <a:noFill/>
                <a:prstDash val="solid"/>
                <a:miter/>
              </a:ln>
            </p:spPr>
            <p:txBody>
              <a:bodyPr rtlCol="0" anchor="ctr"/>
              <a:lstStyle/>
              <a:p>
                <a:endParaRPr lang="en-US"/>
              </a:p>
            </p:txBody>
          </p:sp>
          <p:sp>
            <p:nvSpPr>
              <p:cNvPr id="1615" name="Freeform: Shape 1614">
                <a:extLst>
                  <a:ext uri="{FF2B5EF4-FFF2-40B4-BE49-F238E27FC236}">
                    <a16:creationId xmlns:a16="http://schemas.microsoft.com/office/drawing/2014/main" id="{CD5FA600-A4C1-69CF-4377-628907B3CF7B}"/>
                  </a:ext>
                </a:extLst>
              </p:cNvPr>
              <p:cNvSpPr/>
              <p:nvPr/>
            </p:nvSpPr>
            <p:spPr>
              <a:xfrm>
                <a:off x="3641321" y="571150"/>
                <a:ext cx="29146" cy="18127"/>
              </a:xfrm>
              <a:custGeom>
                <a:avLst/>
                <a:gdLst>
                  <a:gd name="connsiteX0" fmla="*/ 0 w 29146"/>
                  <a:gd name="connsiteY0" fmla="*/ 7279 h 18127"/>
                  <a:gd name="connsiteX1" fmla="*/ 6072 w 29146"/>
                  <a:gd name="connsiteY1" fmla="*/ 18128 h 18127"/>
                  <a:gd name="connsiteX2" fmla="*/ 29147 w 29146"/>
                  <a:gd name="connsiteY2" fmla="*/ 1549 h 18127"/>
                  <a:gd name="connsiteX3" fmla="*/ 0 w 29146"/>
                  <a:gd name="connsiteY3" fmla="*/ 7279 h 18127"/>
                </a:gdLst>
                <a:ahLst/>
                <a:cxnLst>
                  <a:cxn ang="0">
                    <a:pos x="connsiteX0" y="connsiteY0"/>
                  </a:cxn>
                  <a:cxn ang="0">
                    <a:pos x="connsiteX1" y="connsiteY1"/>
                  </a:cxn>
                  <a:cxn ang="0">
                    <a:pos x="connsiteX2" y="connsiteY2"/>
                  </a:cxn>
                  <a:cxn ang="0">
                    <a:pos x="connsiteX3" y="connsiteY3"/>
                  </a:cxn>
                </a:cxnLst>
                <a:rect l="l" t="t" r="r" b="b"/>
                <a:pathLst>
                  <a:path w="29146" h="18127">
                    <a:moveTo>
                      <a:pt x="0" y="7279"/>
                    </a:moveTo>
                    <a:cubicBezTo>
                      <a:pt x="2024" y="10893"/>
                      <a:pt x="4048" y="14508"/>
                      <a:pt x="6072" y="18128"/>
                    </a:cubicBezTo>
                    <a:cubicBezTo>
                      <a:pt x="13764" y="12603"/>
                      <a:pt x="21455" y="7074"/>
                      <a:pt x="29147" y="1549"/>
                    </a:cubicBezTo>
                    <a:cubicBezTo>
                      <a:pt x="19255" y="2578"/>
                      <a:pt x="7592" y="-5418"/>
                      <a:pt x="0" y="7279"/>
                    </a:cubicBezTo>
                    <a:close/>
                  </a:path>
                </a:pathLst>
              </a:custGeom>
              <a:solidFill>
                <a:srgbClr val="00CAC7"/>
              </a:solidFill>
              <a:ln w="4763" cap="flat">
                <a:noFill/>
                <a:prstDash val="solid"/>
                <a:miter/>
              </a:ln>
            </p:spPr>
            <p:txBody>
              <a:bodyPr rtlCol="0" anchor="ctr"/>
              <a:lstStyle/>
              <a:p>
                <a:endParaRPr lang="en-US"/>
              </a:p>
            </p:txBody>
          </p:sp>
          <p:sp>
            <p:nvSpPr>
              <p:cNvPr id="1616" name="Freeform: Shape 1615">
                <a:extLst>
                  <a:ext uri="{FF2B5EF4-FFF2-40B4-BE49-F238E27FC236}">
                    <a16:creationId xmlns:a16="http://schemas.microsoft.com/office/drawing/2014/main" id="{6DA6C814-E2AE-DE0E-17F4-3E753E0FDF45}"/>
                  </a:ext>
                </a:extLst>
              </p:cNvPr>
              <p:cNvSpPr/>
              <p:nvPr/>
            </p:nvSpPr>
            <p:spPr>
              <a:xfrm>
                <a:off x="2898141" y="-356951"/>
                <a:ext cx="72596" cy="103795"/>
              </a:xfrm>
              <a:custGeom>
                <a:avLst/>
                <a:gdLst>
                  <a:gd name="connsiteX0" fmla="*/ 9845 w 72596"/>
                  <a:gd name="connsiteY0" fmla="*/ 1121 h 103795"/>
                  <a:gd name="connsiteX1" fmla="*/ 8512 w 72596"/>
                  <a:gd name="connsiteY1" fmla="*/ 33511 h 103795"/>
                  <a:gd name="connsiteX2" fmla="*/ 5883 w 72596"/>
                  <a:gd name="connsiteY2" fmla="*/ 49627 h 103795"/>
                  <a:gd name="connsiteX3" fmla="*/ 31405 w 72596"/>
                  <a:gd name="connsiteY3" fmla="*/ 103796 h 103795"/>
                  <a:gd name="connsiteX4" fmla="*/ 60595 w 72596"/>
                  <a:gd name="connsiteY4" fmla="*/ 89746 h 103795"/>
                  <a:gd name="connsiteX5" fmla="*/ 72596 w 72596"/>
                  <a:gd name="connsiteY5" fmla="*/ 75997 h 103795"/>
                  <a:gd name="connsiteX6" fmla="*/ 52965 w 72596"/>
                  <a:gd name="connsiteY6" fmla="*/ 58009 h 103795"/>
                  <a:gd name="connsiteX7" fmla="*/ 41021 w 72596"/>
                  <a:gd name="connsiteY7" fmla="*/ 48870 h 103795"/>
                  <a:gd name="connsiteX8" fmla="*/ 27205 w 72596"/>
                  <a:gd name="connsiteY8" fmla="*/ 14399 h 103795"/>
                  <a:gd name="connsiteX9" fmla="*/ 18613 w 72596"/>
                  <a:gd name="connsiteY9" fmla="*/ 1573 h 103795"/>
                  <a:gd name="connsiteX10" fmla="*/ 9845 w 72596"/>
                  <a:gd name="connsiteY10" fmla="*/ 1121 h 10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596" h="103795">
                    <a:moveTo>
                      <a:pt x="9845" y="1121"/>
                    </a:moveTo>
                    <a:cubicBezTo>
                      <a:pt x="-4857" y="11303"/>
                      <a:pt x="-1208" y="23733"/>
                      <a:pt x="8512" y="33511"/>
                    </a:cubicBezTo>
                    <a:cubicBezTo>
                      <a:pt x="17056" y="42112"/>
                      <a:pt x="11203" y="45036"/>
                      <a:pt x="5883" y="49627"/>
                    </a:cubicBezTo>
                    <a:cubicBezTo>
                      <a:pt x="14394" y="67682"/>
                      <a:pt x="22899" y="85741"/>
                      <a:pt x="31405" y="103796"/>
                    </a:cubicBezTo>
                    <a:cubicBezTo>
                      <a:pt x="41383" y="99643"/>
                      <a:pt x="50774" y="94266"/>
                      <a:pt x="60595" y="89746"/>
                    </a:cubicBezTo>
                    <a:cubicBezTo>
                      <a:pt x="65367" y="85841"/>
                      <a:pt x="70096" y="81888"/>
                      <a:pt x="72596" y="75997"/>
                    </a:cubicBezTo>
                    <a:cubicBezTo>
                      <a:pt x="71029" y="64648"/>
                      <a:pt x="72477" y="50541"/>
                      <a:pt x="52965" y="58009"/>
                    </a:cubicBezTo>
                    <a:cubicBezTo>
                      <a:pt x="46155" y="60614"/>
                      <a:pt x="41545" y="55713"/>
                      <a:pt x="41021" y="48870"/>
                    </a:cubicBezTo>
                    <a:cubicBezTo>
                      <a:pt x="40016" y="35820"/>
                      <a:pt x="31515" y="26000"/>
                      <a:pt x="27205" y="14399"/>
                    </a:cubicBezTo>
                    <a:cubicBezTo>
                      <a:pt x="24733" y="9865"/>
                      <a:pt x="22333" y="5279"/>
                      <a:pt x="18613" y="1573"/>
                    </a:cubicBezTo>
                    <a:cubicBezTo>
                      <a:pt x="15779" y="-189"/>
                      <a:pt x="12870" y="-651"/>
                      <a:pt x="9845" y="1121"/>
                    </a:cubicBezTo>
                    <a:close/>
                  </a:path>
                </a:pathLst>
              </a:custGeom>
              <a:solidFill>
                <a:srgbClr val="00D2D0"/>
              </a:solidFill>
              <a:ln w="4763" cap="flat">
                <a:noFill/>
                <a:prstDash val="solid"/>
                <a:miter/>
              </a:ln>
            </p:spPr>
            <p:txBody>
              <a:bodyPr rtlCol="0" anchor="ctr"/>
              <a:lstStyle/>
              <a:p>
                <a:endParaRPr lang="en-US"/>
              </a:p>
            </p:txBody>
          </p:sp>
          <p:sp>
            <p:nvSpPr>
              <p:cNvPr id="1617" name="Freeform: Shape 1616">
                <a:extLst>
                  <a:ext uri="{FF2B5EF4-FFF2-40B4-BE49-F238E27FC236}">
                    <a16:creationId xmlns:a16="http://schemas.microsoft.com/office/drawing/2014/main" id="{C983A291-67BD-390F-5B8F-BAD1E8BC808D}"/>
                  </a:ext>
                </a:extLst>
              </p:cNvPr>
              <p:cNvSpPr/>
              <p:nvPr/>
            </p:nvSpPr>
            <p:spPr>
              <a:xfrm>
                <a:off x="2963194" y="-215946"/>
                <a:ext cx="53835" cy="84910"/>
              </a:xfrm>
              <a:custGeom>
                <a:avLst/>
                <a:gdLst>
                  <a:gd name="connsiteX0" fmla="*/ 18907 w 53835"/>
                  <a:gd name="connsiteY0" fmla="*/ 82301 h 84910"/>
                  <a:gd name="connsiteX1" fmla="*/ 38586 w 53835"/>
                  <a:gd name="connsiteY1" fmla="*/ 72471 h 84910"/>
                  <a:gd name="connsiteX2" fmla="*/ 53821 w 53835"/>
                  <a:gd name="connsiteY2" fmla="*/ 27461 h 84910"/>
                  <a:gd name="connsiteX3" fmla="*/ 53835 w 53835"/>
                  <a:gd name="connsiteY3" fmla="*/ 27451 h 84910"/>
                  <a:gd name="connsiteX4" fmla="*/ 25551 w 53835"/>
                  <a:gd name="connsiteY4" fmla="*/ 0 h 84910"/>
                  <a:gd name="connsiteX5" fmla="*/ 16021 w 53835"/>
                  <a:gd name="connsiteY5" fmla="*/ 6710 h 84910"/>
                  <a:gd name="connsiteX6" fmla="*/ 21988 w 53835"/>
                  <a:gd name="connsiteY6" fmla="*/ 36852 h 84910"/>
                  <a:gd name="connsiteX7" fmla="*/ 2196 w 53835"/>
                  <a:gd name="connsiteY7" fmla="*/ 37933 h 84910"/>
                  <a:gd name="connsiteX8" fmla="*/ 0 w 53835"/>
                  <a:gd name="connsiteY8" fmla="*/ 40015 h 84910"/>
                  <a:gd name="connsiteX9" fmla="*/ 5691 w 53835"/>
                  <a:gd name="connsiteY9" fmla="*/ 51249 h 84910"/>
                  <a:gd name="connsiteX10" fmla="*/ 22670 w 53835"/>
                  <a:gd name="connsiteY10" fmla="*/ 55745 h 84910"/>
                  <a:gd name="connsiteX11" fmla="*/ 9030 w 53835"/>
                  <a:gd name="connsiteY11" fmla="*/ 60512 h 84910"/>
                  <a:gd name="connsiteX12" fmla="*/ 18907 w 53835"/>
                  <a:gd name="connsiteY12" fmla="*/ 82301 h 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835" h="84910">
                    <a:moveTo>
                      <a:pt x="18907" y="82301"/>
                    </a:moveTo>
                    <a:cubicBezTo>
                      <a:pt x="30814" y="89940"/>
                      <a:pt x="34871" y="79015"/>
                      <a:pt x="38586" y="72471"/>
                    </a:cubicBezTo>
                    <a:cubicBezTo>
                      <a:pt x="46458" y="58612"/>
                      <a:pt x="52145" y="43610"/>
                      <a:pt x="53821" y="27461"/>
                    </a:cubicBezTo>
                    <a:cubicBezTo>
                      <a:pt x="53821" y="27461"/>
                      <a:pt x="53835" y="27451"/>
                      <a:pt x="53835" y="27451"/>
                    </a:cubicBezTo>
                    <a:cubicBezTo>
                      <a:pt x="40591" y="22241"/>
                      <a:pt x="35533" y="8596"/>
                      <a:pt x="25551" y="0"/>
                    </a:cubicBezTo>
                    <a:cubicBezTo>
                      <a:pt x="21012" y="314"/>
                      <a:pt x="18155" y="3000"/>
                      <a:pt x="16021" y="6710"/>
                    </a:cubicBezTo>
                    <a:cubicBezTo>
                      <a:pt x="13983" y="17688"/>
                      <a:pt x="-6144" y="32652"/>
                      <a:pt x="21988" y="36852"/>
                    </a:cubicBezTo>
                    <a:cubicBezTo>
                      <a:pt x="15778" y="36881"/>
                      <a:pt x="8849" y="34547"/>
                      <a:pt x="2196" y="37933"/>
                    </a:cubicBezTo>
                    <a:cubicBezTo>
                      <a:pt x="1457" y="38619"/>
                      <a:pt x="729" y="39319"/>
                      <a:pt x="0" y="40015"/>
                    </a:cubicBezTo>
                    <a:cubicBezTo>
                      <a:pt x="1896" y="43758"/>
                      <a:pt x="3796" y="47506"/>
                      <a:pt x="5691" y="51249"/>
                    </a:cubicBezTo>
                    <a:cubicBezTo>
                      <a:pt x="10597" y="52640"/>
                      <a:pt x="15597" y="53664"/>
                      <a:pt x="22670" y="55745"/>
                    </a:cubicBezTo>
                    <a:cubicBezTo>
                      <a:pt x="18097" y="60036"/>
                      <a:pt x="12406" y="57802"/>
                      <a:pt x="9030" y="60512"/>
                    </a:cubicBezTo>
                    <a:cubicBezTo>
                      <a:pt x="12321" y="67775"/>
                      <a:pt x="15612" y="75038"/>
                      <a:pt x="18907" y="82301"/>
                    </a:cubicBezTo>
                    <a:close/>
                  </a:path>
                </a:pathLst>
              </a:custGeom>
              <a:solidFill>
                <a:srgbClr val="00D2D2"/>
              </a:solidFill>
              <a:ln w="4763" cap="flat">
                <a:noFill/>
                <a:prstDash val="solid"/>
                <a:miter/>
              </a:ln>
            </p:spPr>
            <p:txBody>
              <a:bodyPr rtlCol="0" anchor="ctr"/>
              <a:lstStyle/>
              <a:p>
                <a:endParaRPr lang="en-US"/>
              </a:p>
            </p:txBody>
          </p:sp>
          <p:sp>
            <p:nvSpPr>
              <p:cNvPr id="1618" name="Freeform: Shape 1617">
                <a:extLst>
                  <a:ext uri="{FF2B5EF4-FFF2-40B4-BE49-F238E27FC236}">
                    <a16:creationId xmlns:a16="http://schemas.microsoft.com/office/drawing/2014/main" id="{DBE1FF05-635A-91D7-D7D4-569B38A9D1F6}"/>
                  </a:ext>
                </a:extLst>
              </p:cNvPr>
              <p:cNvSpPr/>
              <p:nvPr/>
            </p:nvSpPr>
            <p:spPr>
              <a:xfrm>
                <a:off x="2929551" y="-269181"/>
                <a:ext cx="45948" cy="72418"/>
              </a:xfrm>
              <a:custGeom>
                <a:avLst/>
                <a:gdLst>
                  <a:gd name="connsiteX0" fmla="*/ 27627 w 45948"/>
                  <a:gd name="connsiteY0" fmla="*/ 0 h 72418"/>
                  <a:gd name="connsiteX1" fmla="*/ 0 w 45948"/>
                  <a:gd name="connsiteY1" fmla="*/ 16031 h 72418"/>
                  <a:gd name="connsiteX2" fmla="*/ 8577 w 45948"/>
                  <a:gd name="connsiteY2" fmla="*/ 35914 h 72418"/>
                  <a:gd name="connsiteX3" fmla="*/ 40572 w 45948"/>
                  <a:gd name="connsiteY3" fmla="*/ 72419 h 72418"/>
                  <a:gd name="connsiteX4" fmla="*/ 45948 w 45948"/>
                  <a:gd name="connsiteY4" fmla="*/ 64860 h 72418"/>
                  <a:gd name="connsiteX5" fmla="*/ 44377 w 45948"/>
                  <a:gd name="connsiteY5" fmla="*/ 25065 h 72418"/>
                  <a:gd name="connsiteX6" fmla="*/ 35480 w 45948"/>
                  <a:gd name="connsiteY6" fmla="*/ 4629 h 72418"/>
                  <a:gd name="connsiteX7" fmla="*/ 27627 w 45948"/>
                  <a:gd name="connsiteY7" fmla="*/ 0 h 7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48" h="72418">
                    <a:moveTo>
                      <a:pt x="27627" y="0"/>
                    </a:moveTo>
                    <a:cubicBezTo>
                      <a:pt x="16650" y="2296"/>
                      <a:pt x="4705" y="2919"/>
                      <a:pt x="0" y="16031"/>
                    </a:cubicBezTo>
                    <a:cubicBezTo>
                      <a:pt x="2857" y="22660"/>
                      <a:pt x="5720" y="29285"/>
                      <a:pt x="8577" y="35914"/>
                    </a:cubicBezTo>
                    <a:cubicBezTo>
                      <a:pt x="22331" y="45372"/>
                      <a:pt x="22922" y="66365"/>
                      <a:pt x="40572" y="72419"/>
                    </a:cubicBezTo>
                    <a:cubicBezTo>
                      <a:pt x="43324" y="70580"/>
                      <a:pt x="44977" y="67961"/>
                      <a:pt x="45948" y="64860"/>
                    </a:cubicBezTo>
                    <a:cubicBezTo>
                      <a:pt x="45153" y="51626"/>
                      <a:pt x="41848" y="38524"/>
                      <a:pt x="44377" y="25065"/>
                    </a:cubicBezTo>
                    <a:cubicBezTo>
                      <a:pt x="45977" y="16540"/>
                      <a:pt x="42424" y="9716"/>
                      <a:pt x="35480" y="4629"/>
                    </a:cubicBezTo>
                    <a:cubicBezTo>
                      <a:pt x="33199" y="2505"/>
                      <a:pt x="30694" y="772"/>
                      <a:pt x="27627" y="0"/>
                    </a:cubicBezTo>
                    <a:close/>
                  </a:path>
                </a:pathLst>
              </a:custGeom>
              <a:solidFill>
                <a:srgbClr val="00D1CE"/>
              </a:solidFill>
              <a:ln w="4763" cap="flat">
                <a:noFill/>
                <a:prstDash val="solid"/>
                <a:miter/>
              </a:ln>
            </p:spPr>
            <p:txBody>
              <a:bodyPr rtlCol="0" anchor="ctr"/>
              <a:lstStyle/>
              <a:p>
                <a:endParaRPr lang="en-US"/>
              </a:p>
            </p:txBody>
          </p:sp>
          <p:sp>
            <p:nvSpPr>
              <p:cNvPr id="1619" name="Freeform: Shape 1618">
                <a:extLst>
                  <a:ext uri="{FF2B5EF4-FFF2-40B4-BE49-F238E27FC236}">
                    <a16:creationId xmlns:a16="http://schemas.microsoft.com/office/drawing/2014/main" id="{53098B0A-CF0F-9A39-46A4-127115E484E9}"/>
                  </a:ext>
                </a:extLst>
              </p:cNvPr>
              <p:cNvSpPr/>
              <p:nvPr/>
            </p:nvSpPr>
            <p:spPr>
              <a:xfrm>
                <a:off x="2938124" y="-233267"/>
                <a:ext cx="32087" cy="57340"/>
              </a:xfrm>
              <a:custGeom>
                <a:avLst/>
                <a:gdLst>
                  <a:gd name="connsiteX0" fmla="*/ 30871 w 32087"/>
                  <a:gd name="connsiteY0" fmla="*/ 36105 h 57340"/>
                  <a:gd name="connsiteX1" fmla="*/ 0 w 32087"/>
                  <a:gd name="connsiteY1" fmla="*/ 0 h 57340"/>
                  <a:gd name="connsiteX2" fmla="*/ 25070 w 32087"/>
                  <a:gd name="connsiteY2" fmla="*/ 57341 h 57340"/>
                  <a:gd name="connsiteX3" fmla="*/ 26827 w 32087"/>
                  <a:gd name="connsiteY3" fmla="*/ 56555 h 57340"/>
                  <a:gd name="connsiteX4" fmla="*/ 30871 w 32087"/>
                  <a:gd name="connsiteY4" fmla="*/ 36105 h 5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7" h="57340">
                    <a:moveTo>
                      <a:pt x="30871" y="36105"/>
                    </a:moveTo>
                    <a:cubicBezTo>
                      <a:pt x="21007" y="23708"/>
                      <a:pt x="18059" y="5391"/>
                      <a:pt x="0" y="0"/>
                    </a:cubicBezTo>
                    <a:cubicBezTo>
                      <a:pt x="8358" y="19112"/>
                      <a:pt x="16716" y="38229"/>
                      <a:pt x="25070" y="57341"/>
                    </a:cubicBezTo>
                    <a:lnTo>
                      <a:pt x="26827" y="56555"/>
                    </a:lnTo>
                    <a:cubicBezTo>
                      <a:pt x="32895" y="50668"/>
                      <a:pt x="32909" y="43591"/>
                      <a:pt x="30871" y="36105"/>
                    </a:cubicBezTo>
                    <a:close/>
                  </a:path>
                </a:pathLst>
              </a:custGeom>
              <a:solidFill>
                <a:srgbClr val="00D3D3"/>
              </a:solidFill>
              <a:ln w="4763" cap="flat">
                <a:noFill/>
                <a:prstDash val="solid"/>
                <a:miter/>
              </a:ln>
            </p:spPr>
            <p:txBody>
              <a:bodyPr rtlCol="0" anchor="ctr"/>
              <a:lstStyle/>
              <a:p>
                <a:endParaRPr lang="en-US"/>
              </a:p>
            </p:txBody>
          </p:sp>
          <p:sp>
            <p:nvSpPr>
              <p:cNvPr id="1620" name="Freeform: Shape 1619">
                <a:extLst>
                  <a:ext uri="{FF2B5EF4-FFF2-40B4-BE49-F238E27FC236}">
                    <a16:creationId xmlns:a16="http://schemas.microsoft.com/office/drawing/2014/main" id="{475877D0-BB35-5098-E4FF-47F53A2881A2}"/>
                  </a:ext>
                </a:extLst>
              </p:cNvPr>
              <p:cNvSpPr/>
              <p:nvPr/>
            </p:nvSpPr>
            <p:spPr>
              <a:xfrm>
                <a:off x="2968890" y="-167722"/>
                <a:ext cx="24667" cy="18590"/>
              </a:xfrm>
              <a:custGeom>
                <a:avLst/>
                <a:gdLst>
                  <a:gd name="connsiteX0" fmla="*/ 3334 w 24667"/>
                  <a:gd name="connsiteY0" fmla="*/ 12289 h 18590"/>
                  <a:gd name="connsiteX1" fmla="*/ 19426 w 24667"/>
                  <a:gd name="connsiteY1" fmla="*/ 15361 h 18590"/>
                  <a:gd name="connsiteX2" fmla="*/ 23417 w 24667"/>
                  <a:gd name="connsiteY2" fmla="*/ 4521 h 18590"/>
                  <a:gd name="connsiteX3" fmla="*/ 0 w 24667"/>
                  <a:gd name="connsiteY3" fmla="*/ 3026 h 18590"/>
                  <a:gd name="connsiteX4" fmla="*/ 3334 w 24667"/>
                  <a:gd name="connsiteY4" fmla="*/ 12289 h 18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7" h="18590">
                    <a:moveTo>
                      <a:pt x="3334" y="12289"/>
                    </a:moveTo>
                    <a:cubicBezTo>
                      <a:pt x="8954" y="12303"/>
                      <a:pt x="12583" y="24114"/>
                      <a:pt x="19426" y="15361"/>
                    </a:cubicBezTo>
                    <a:cubicBezTo>
                      <a:pt x="21798" y="12327"/>
                      <a:pt x="27066" y="7093"/>
                      <a:pt x="23417" y="4521"/>
                    </a:cubicBezTo>
                    <a:cubicBezTo>
                      <a:pt x="16707" y="-208"/>
                      <a:pt x="8149" y="-2032"/>
                      <a:pt x="0" y="3026"/>
                    </a:cubicBezTo>
                    <a:cubicBezTo>
                      <a:pt x="1110" y="6117"/>
                      <a:pt x="2219" y="9203"/>
                      <a:pt x="3334" y="12289"/>
                    </a:cubicBezTo>
                    <a:close/>
                  </a:path>
                </a:pathLst>
              </a:custGeom>
              <a:solidFill>
                <a:srgbClr val="00C8C8"/>
              </a:solidFill>
              <a:ln w="4763" cap="flat">
                <a:noFill/>
                <a:prstDash val="solid"/>
                <a:miter/>
              </a:ln>
            </p:spPr>
            <p:txBody>
              <a:bodyPr rtlCol="0" anchor="ctr"/>
              <a:lstStyle/>
              <a:p>
                <a:endParaRPr lang="en-US"/>
              </a:p>
            </p:txBody>
          </p:sp>
          <p:sp>
            <p:nvSpPr>
              <p:cNvPr id="1621" name="Freeform: Shape 1620">
                <a:extLst>
                  <a:ext uri="{FF2B5EF4-FFF2-40B4-BE49-F238E27FC236}">
                    <a16:creationId xmlns:a16="http://schemas.microsoft.com/office/drawing/2014/main" id="{2CA8F6A6-5DBC-B7AC-A4E6-2503F6BCD19E}"/>
                  </a:ext>
                </a:extLst>
              </p:cNvPr>
              <p:cNvSpPr/>
              <p:nvPr/>
            </p:nvSpPr>
            <p:spPr>
              <a:xfrm>
                <a:off x="2808373" y="-544534"/>
                <a:ext cx="89228" cy="181679"/>
              </a:xfrm>
              <a:custGeom>
                <a:avLst/>
                <a:gdLst>
                  <a:gd name="connsiteX0" fmla="*/ 14346 w 89228"/>
                  <a:gd name="connsiteY0" fmla="*/ 0 h 181679"/>
                  <a:gd name="connsiteX1" fmla="*/ 10064 w 89228"/>
                  <a:gd name="connsiteY1" fmla="*/ 53835 h 181679"/>
                  <a:gd name="connsiteX2" fmla="*/ 15699 w 89228"/>
                  <a:gd name="connsiteY2" fmla="*/ 60722 h 181679"/>
                  <a:gd name="connsiteX3" fmla="*/ 21452 w 89228"/>
                  <a:gd name="connsiteY3" fmla="*/ 71914 h 181679"/>
                  <a:gd name="connsiteX4" fmla="*/ 68943 w 89228"/>
                  <a:gd name="connsiteY4" fmla="*/ 181680 h 181679"/>
                  <a:gd name="connsiteX5" fmla="*/ 82374 w 89228"/>
                  <a:gd name="connsiteY5" fmla="*/ 151900 h 181679"/>
                  <a:gd name="connsiteX6" fmla="*/ 84393 w 89228"/>
                  <a:gd name="connsiteY6" fmla="*/ 149414 h 181679"/>
                  <a:gd name="connsiteX7" fmla="*/ 83502 w 89228"/>
                  <a:gd name="connsiteY7" fmla="*/ 147666 h 181679"/>
                  <a:gd name="connsiteX8" fmla="*/ 83517 w 89228"/>
                  <a:gd name="connsiteY8" fmla="*/ 147695 h 181679"/>
                  <a:gd name="connsiteX9" fmla="*/ 89094 w 89228"/>
                  <a:gd name="connsiteY9" fmla="*/ 126406 h 181679"/>
                  <a:gd name="connsiteX10" fmla="*/ 71872 w 89228"/>
                  <a:gd name="connsiteY10" fmla="*/ 120053 h 181679"/>
                  <a:gd name="connsiteX11" fmla="*/ 64419 w 89228"/>
                  <a:gd name="connsiteY11" fmla="*/ 116134 h 181679"/>
                  <a:gd name="connsiteX12" fmla="*/ 45264 w 89228"/>
                  <a:gd name="connsiteY12" fmla="*/ 59898 h 181679"/>
                  <a:gd name="connsiteX13" fmla="*/ 14346 w 89228"/>
                  <a:gd name="connsiteY13" fmla="*/ 0 h 18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228" h="181679">
                    <a:moveTo>
                      <a:pt x="14346" y="0"/>
                    </a:moveTo>
                    <a:cubicBezTo>
                      <a:pt x="-12986" y="15883"/>
                      <a:pt x="6483" y="35490"/>
                      <a:pt x="10064" y="53835"/>
                    </a:cubicBezTo>
                    <a:cubicBezTo>
                      <a:pt x="11946" y="56131"/>
                      <a:pt x="13822" y="58426"/>
                      <a:pt x="15699" y="60722"/>
                    </a:cubicBezTo>
                    <a:cubicBezTo>
                      <a:pt x="21838" y="62284"/>
                      <a:pt x="23947" y="65913"/>
                      <a:pt x="21452" y="71914"/>
                    </a:cubicBezTo>
                    <a:cubicBezTo>
                      <a:pt x="31710" y="110914"/>
                      <a:pt x="53146" y="145071"/>
                      <a:pt x="68943" y="181680"/>
                    </a:cubicBezTo>
                    <a:cubicBezTo>
                      <a:pt x="78873" y="174217"/>
                      <a:pt x="65900" y="156420"/>
                      <a:pt x="82374" y="151900"/>
                    </a:cubicBezTo>
                    <a:cubicBezTo>
                      <a:pt x="83893" y="151295"/>
                      <a:pt x="84564" y="150466"/>
                      <a:pt x="84393" y="149414"/>
                    </a:cubicBezTo>
                    <a:cubicBezTo>
                      <a:pt x="84222" y="148366"/>
                      <a:pt x="83926" y="147780"/>
                      <a:pt x="83502" y="147666"/>
                    </a:cubicBezTo>
                    <a:lnTo>
                      <a:pt x="83517" y="147695"/>
                    </a:lnTo>
                    <a:cubicBezTo>
                      <a:pt x="73130" y="137455"/>
                      <a:pt x="90932" y="134626"/>
                      <a:pt x="89094" y="126406"/>
                    </a:cubicBezTo>
                    <a:cubicBezTo>
                      <a:pt x="84645" y="120944"/>
                      <a:pt x="77635" y="122139"/>
                      <a:pt x="71872" y="120053"/>
                    </a:cubicBezTo>
                    <a:cubicBezTo>
                      <a:pt x="69158" y="119096"/>
                      <a:pt x="65224" y="118605"/>
                      <a:pt x="64419" y="116134"/>
                    </a:cubicBezTo>
                    <a:cubicBezTo>
                      <a:pt x="58261" y="97312"/>
                      <a:pt x="46798" y="80281"/>
                      <a:pt x="45264" y="59898"/>
                    </a:cubicBezTo>
                    <a:cubicBezTo>
                      <a:pt x="32229" y="41334"/>
                      <a:pt x="24305" y="20141"/>
                      <a:pt x="14346" y="0"/>
                    </a:cubicBezTo>
                    <a:close/>
                  </a:path>
                </a:pathLst>
              </a:custGeom>
              <a:solidFill>
                <a:srgbClr val="00D6D6"/>
              </a:solidFill>
              <a:ln w="4763" cap="flat">
                <a:noFill/>
                <a:prstDash val="solid"/>
                <a:miter/>
              </a:ln>
            </p:spPr>
            <p:txBody>
              <a:bodyPr rtlCol="0" anchor="ctr"/>
              <a:lstStyle/>
              <a:p>
                <a:endParaRPr lang="en-US"/>
              </a:p>
            </p:txBody>
          </p:sp>
          <p:sp>
            <p:nvSpPr>
              <p:cNvPr id="1622" name="Freeform: Shape 1621">
                <a:extLst>
                  <a:ext uri="{FF2B5EF4-FFF2-40B4-BE49-F238E27FC236}">
                    <a16:creationId xmlns:a16="http://schemas.microsoft.com/office/drawing/2014/main" id="{ADFD3587-8EBE-FC3F-07A4-2F14BF1D1D1F}"/>
                  </a:ext>
                </a:extLst>
              </p:cNvPr>
              <p:cNvSpPr/>
              <p:nvPr/>
            </p:nvSpPr>
            <p:spPr>
              <a:xfrm>
                <a:off x="2844552" y="-526916"/>
                <a:ext cx="72073" cy="130071"/>
              </a:xfrm>
              <a:custGeom>
                <a:avLst/>
                <a:gdLst>
                  <a:gd name="connsiteX0" fmla="*/ 34960 w 72073"/>
                  <a:gd name="connsiteY0" fmla="*/ 108221 h 130071"/>
                  <a:gd name="connsiteX1" fmla="*/ 49729 w 72073"/>
                  <a:gd name="connsiteY1" fmla="*/ 109202 h 130071"/>
                  <a:gd name="connsiteX2" fmla="*/ 47333 w 72073"/>
                  <a:gd name="connsiteY2" fmla="*/ 130072 h 130071"/>
                  <a:gd name="connsiteX3" fmla="*/ 50109 w 72073"/>
                  <a:gd name="connsiteY3" fmla="*/ 99739 h 130071"/>
                  <a:gd name="connsiteX4" fmla="*/ 61278 w 72073"/>
                  <a:gd name="connsiteY4" fmla="*/ 92891 h 130071"/>
                  <a:gd name="connsiteX5" fmla="*/ 70526 w 72073"/>
                  <a:gd name="connsiteY5" fmla="*/ 85295 h 130071"/>
                  <a:gd name="connsiteX6" fmla="*/ 65535 w 72073"/>
                  <a:gd name="connsiteY6" fmla="*/ 72779 h 130071"/>
                  <a:gd name="connsiteX7" fmla="*/ 56605 w 72073"/>
                  <a:gd name="connsiteY7" fmla="*/ 45914 h 130071"/>
                  <a:gd name="connsiteX8" fmla="*/ 66145 w 72073"/>
                  <a:gd name="connsiteY8" fmla="*/ 29869 h 130071"/>
                  <a:gd name="connsiteX9" fmla="*/ 71750 w 72073"/>
                  <a:gd name="connsiteY9" fmla="*/ 8695 h 130071"/>
                  <a:gd name="connsiteX10" fmla="*/ 61663 w 72073"/>
                  <a:gd name="connsiteY10" fmla="*/ 46 h 130071"/>
                  <a:gd name="connsiteX11" fmla="*/ 38708 w 72073"/>
                  <a:gd name="connsiteY11" fmla="*/ 636 h 130071"/>
                  <a:gd name="connsiteX12" fmla="*/ 11471 w 72073"/>
                  <a:gd name="connsiteY12" fmla="*/ 7299 h 130071"/>
                  <a:gd name="connsiteX13" fmla="*/ 460 w 72073"/>
                  <a:gd name="connsiteY13" fmla="*/ 16567 h 130071"/>
                  <a:gd name="connsiteX14" fmla="*/ 8061 w 72073"/>
                  <a:gd name="connsiteY14" fmla="*/ 27545 h 130071"/>
                  <a:gd name="connsiteX15" fmla="*/ 27478 w 72073"/>
                  <a:gd name="connsiteY15" fmla="*/ 48371 h 130071"/>
                  <a:gd name="connsiteX16" fmla="*/ 34960 w 72073"/>
                  <a:gd name="connsiteY16" fmla="*/ 108221 h 13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073" h="130071">
                    <a:moveTo>
                      <a:pt x="34960" y="108221"/>
                    </a:moveTo>
                    <a:cubicBezTo>
                      <a:pt x="39675" y="108536"/>
                      <a:pt x="44390" y="108845"/>
                      <a:pt x="49729" y="109202"/>
                    </a:cubicBezTo>
                    <a:cubicBezTo>
                      <a:pt x="33269" y="126686"/>
                      <a:pt x="33269" y="126686"/>
                      <a:pt x="47333" y="130072"/>
                    </a:cubicBezTo>
                    <a:cubicBezTo>
                      <a:pt x="48271" y="120161"/>
                      <a:pt x="64388" y="111827"/>
                      <a:pt x="50109" y="99739"/>
                    </a:cubicBezTo>
                    <a:cubicBezTo>
                      <a:pt x="48614" y="98472"/>
                      <a:pt x="55301" y="91995"/>
                      <a:pt x="61278" y="92891"/>
                    </a:cubicBezTo>
                    <a:cubicBezTo>
                      <a:pt x="67240" y="93781"/>
                      <a:pt x="71784" y="92738"/>
                      <a:pt x="70526" y="85295"/>
                    </a:cubicBezTo>
                    <a:cubicBezTo>
                      <a:pt x="69769" y="80813"/>
                      <a:pt x="73046" y="73679"/>
                      <a:pt x="65535" y="72779"/>
                    </a:cubicBezTo>
                    <a:cubicBezTo>
                      <a:pt x="42689" y="70050"/>
                      <a:pt x="47342" y="59391"/>
                      <a:pt x="56605" y="45914"/>
                    </a:cubicBezTo>
                    <a:cubicBezTo>
                      <a:pt x="60073" y="40865"/>
                      <a:pt x="58720" y="32779"/>
                      <a:pt x="66145" y="29869"/>
                    </a:cubicBezTo>
                    <a:cubicBezTo>
                      <a:pt x="59263" y="20491"/>
                      <a:pt x="56367" y="12176"/>
                      <a:pt x="71750" y="8695"/>
                    </a:cubicBezTo>
                    <a:cubicBezTo>
                      <a:pt x="73650" y="-264"/>
                      <a:pt x="66759" y="165"/>
                      <a:pt x="61663" y="46"/>
                    </a:cubicBezTo>
                    <a:cubicBezTo>
                      <a:pt x="54029" y="-140"/>
                      <a:pt x="46347" y="274"/>
                      <a:pt x="38708" y="636"/>
                    </a:cubicBezTo>
                    <a:cubicBezTo>
                      <a:pt x="29640" y="2822"/>
                      <a:pt x="20849" y="6113"/>
                      <a:pt x="11471" y="7299"/>
                    </a:cubicBezTo>
                    <a:cubicBezTo>
                      <a:pt x="6128" y="7975"/>
                      <a:pt x="2137" y="11376"/>
                      <a:pt x="460" y="16567"/>
                    </a:cubicBezTo>
                    <a:cubicBezTo>
                      <a:pt x="-1726" y="23330"/>
                      <a:pt x="4385" y="24354"/>
                      <a:pt x="8061" y="27545"/>
                    </a:cubicBezTo>
                    <a:cubicBezTo>
                      <a:pt x="15229" y="33755"/>
                      <a:pt x="23320" y="39308"/>
                      <a:pt x="27478" y="48371"/>
                    </a:cubicBezTo>
                    <a:cubicBezTo>
                      <a:pt x="38084" y="67311"/>
                      <a:pt x="29364" y="88666"/>
                      <a:pt x="34960" y="108221"/>
                    </a:cubicBezTo>
                    <a:close/>
                  </a:path>
                </a:pathLst>
              </a:custGeom>
              <a:solidFill>
                <a:srgbClr val="00D3D4"/>
              </a:solidFill>
              <a:ln w="4763" cap="flat">
                <a:noFill/>
                <a:prstDash val="solid"/>
                <a:miter/>
              </a:ln>
            </p:spPr>
            <p:txBody>
              <a:bodyPr rtlCol="0" anchor="ctr"/>
              <a:lstStyle/>
              <a:p>
                <a:endParaRPr lang="en-US"/>
              </a:p>
            </p:txBody>
          </p:sp>
          <p:sp>
            <p:nvSpPr>
              <p:cNvPr id="1623" name="Freeform: Shape 1622">
                <a:extLst>
                  <a:ext uri="{FF2B5EF4-FFF2-40B4-BE49-F238E27FC236}">
                    <a16:creationId xmlns:a16="http://schemas.microsoft.com/office/drawing/2014/main" id="{B65E2D02-1409-4C74-93E6-EFA12913376C}"/>
                  </a:ext>
                </a:extLst>
              </p:cNvPr>
              <p:cNvSpPr/>
              <p:nvPr/>
            </p:nvSpPr>
            <p:spPr>
              <a:xfrm>
                <a:off x="2907987" y="-416779"/>
                <a:ext cx="69122" cy="70293"/>
              </a:xfrm>
              <a:custGeom>
                <a:avLst/>
                <a:gdLst>
                  <a:gd name="connsiteX0" fmla="*/ 0 w 69122"/>
                  <a:gd name="connsiteY0" fmla="*/ 60949 h 70293"/>
                  <a:gd name="connsiteX1" fmla="*/ 8477 w 69122"/>
                  <a:gd name="connsiteY1" fmla="*/ 63273 h 70293"/>
                  <a:gd name="connsiteX2" fmla="*/ 39786 w 69122"/>
                  <a:gd name="connsiteY2" fmla="*/ 54863 h 70293"/>
                  <a:gd name="connsiteX3" fmla="*/ 69123 w 69122"/>
                  <a:gd name="connsiteY3" fmla="*/ 39146 h 70293"/>
                  <a:gd name="connsiteX4" fmla="*/ 51849 w 69122"/>
                  <a:gd name="connsiteY4" fmla="*/ 6452 h 70293"/>
                  <a:gd name="connsiteX5" fmla="*/ 26908 w 69122"/>
                  <a:gd name="connsiteY5" fmla="*/ 4280 h 70293"/>
                  <a:gd name="connsiteX6" fmla="*/ 14121 w 69122"/>
                  <a:gd name="connsiteY6" fmla="*/ 6390 h 70293"/>
                  <a:gd name="connsiteX7" fmla="*/ 16859 w 69122"/>
                  <a:gd name="connsiteY7" fmla="*/ 15834 h 70293"/>
                  <a:gd name="connsiteX8" fmla="*/ 10211 w 69122"/>
                  <a:gd name="connsiteY8" fmla="*/ 48224 h 70293"/>
                  <a:gd name="connsiteX9" fmla="*/ 0 w 69122"/>
                  <a:gd name="connsiteY9" fmla="*/ 60949 h 7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22" h="70293">
                    <a:moveTo>
                      <a:pt x="0" y="60949"/>
                    </a:moveTo>
                    <a:cubicBezTo>
                      <a:pt x="2824" y="61721"/>
                      <a:pt x="5653" y="62497"/>
                      <a:pt x="8477" y="63273"/>
                    </a:cubicBezTo>
                    <a:cubicBezTo>
                      <a:pt x="22750" y="74646"/>
                      <a:pt x="34995" y="72451"/>
                      <a:pt x="39786" y="54863"/>
                    </a:cubicBezTo>
                    <a:cubicBezTo>
                      <a:pt x="44529" y="37437"/>
                      <a:pt x="61765" y="48567"/>
                      <a:pt x="69123" y="39146"/>
                    </a:cubicBezTo>
                    <a:cubicBezTo>
                      <a:pt x="63365" y="28250"/>
                      <a:pt x="57607" y="17353"/>
                      <a:pt x="51849" y="6452"/>
                    </a:cubicBezTo>
                    <a:cubicBezTo>
                      <a:pt x="43029" y="11571"/>
                      <a:pt x="34404" y="14524"/>
                      <a:pt x="26908" y="4280"/>
                    </a:cubicBezTo>
                    <a:cubicBezTo>
                      <a:pt x="21236" y="-3468"/>
                      <a:pt x="17921" y="575"/>
                      <a:pt x="14121" y="6390"/>
                    </a:cubicBezTo>
                    <a:cubicBezTo>
                      <a:pt x="10473" y="11976"/>
                      <a:pt x="10320" y="10857"/>
                      <a:pt x="16859" y="15834"/>
                    </a:cubicBezTo>
                    <a:cubicBezTo>
                      <a:pt x="25622" y="22506"/>
                      <a:pt x="20307" y="39642"/>
                      <a:pt x="10211" y="48224"/>
                    </a:cubicBezTo>
                    <a:cubicBezTo>
                      <a:pt x="5615" y="52129"/>
                      <a:pt x="1219" y="54863"/>
                      <a:pt x="0" y="60949"/>
                    </a:cubicBezTo>
                    <a:close/>
                  </a:path>
                </a:pathLst>
              </a:custGeom>
              <a:solidFill>
                <a:srgbClr val="00D3D2"/>
              </a:solidFill>
              <a:ln w="4763" cap="flat">
                <a:noFill/>
                <a:prstDash val="solid"/>
                <a:miter/>
              </a:ln>
            </p:spPr>
            <p:txBody>
              <a:bodyPr rtlCol="0" anchor="ctr"/>
              <a:lstStyle/>
              <a:p>
                <a:endParaRPr lang="en-US"/>
              </a:p>
            </p:txBody>
          </p:sp>
          <p:sp>
            <p:nvSpPr>
              <p:cNvPr id="1624" name="Freeform: Shape 1623">
                <a:extLst>
                  <a:ext uri="{FF2B5EF4-FFF2-40B4-BE49-F238E27FC236}">
                    <a16:creationId xmlns:a16="http://schemas.microsoft.com/office/drawing/2014/main" id="{6F5276F0-06BE-0A4F-D91E-015369082970}"/>
                  </a:ext>
                </a:extLst>
              </p:cNvPr>
              <p:cNvSpPr/>
              <p:nvPr/>
            </p:nvSpPr>
            <p:spPr>
              <a:xfrm>
                <a:off x="2890742" y="-398024"/>
                <a:ext cx="21318" cy="13427"/>
              </a:xfrm>
              <a:custGeom>
                <a:avLst/>
                <a:gdLst>
                  <a:gd name="connsiteX0" fmla="*/ 1129 w 21318"/>
                  <a:gd name="connsiteY0" fmla="*/ 1151 h 13427"/>
                  <a:gd name="connsiteX1" fmla="*/ 0 w 21318"/>
                  <a:gd name="connsiteY1" fmla="*/ 5390 h 13427"/>
                  <a:gd name="connsiteX2" fmla="*/ 4862 w 21318"/>
                  <a:gd name="connsiteY2" fmla="*/ 9524 h 13427"/>
                  <a:gd name="connsiteX3" fmla="*/ 18531 w 21318"/>
                  <a:gd name="connsiteY3" fmla="*/ 12172 h 13427"/>
                  <a:gd name="connsiteX4" fmla="*/ 20531 w 21318"/>
                  <a:gd name="connsiteY4" fmla="*/ 4875 h 13427"/>
                  <a:gd name="connsiteX5" fmla="*/ 7429 w 21318"/>
                  <a:gd name="connsiteY5" fmla="*/ 137 h 13427"/>
                  <a:gd name="connsiteX6" fmla="*/ 1129 w 21318"/>
                  <a:gd name="connsiteY6" fmla="*/ 1151 h 1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18" h="13427">
                    <a:moveTo>
                      <a:pt x="1129" y="1151"/>
                    </a:moveTo>
                    <a:cubicBezTo>
                      <a:pt x="753" y="2566"/>
                      <a:pt x="376" y="3975"/>
                      <a:pt x="0" y="5390"/>
                    </a:cubicBezTo>
                    <a:cubicBezTo>
                      <a:pt x="1614" y="6776"/>
                      <a:pt x="3129" y="8304"/>
                      <a:pt x="4862" y="9524"/>
                    </a:cubicBezTo>
                    <a:cubicBezTo>
                      <a:pt x="9001" y="12434"/>
                      <a:pt x="13406" y="15067"/>
                      <a:pt x="18531" y="12172"/>
                    </a:cubicBezTo>
                    <a:cubicBezTo>
                      <a:pt x="21274" y="10619"/>
                      <a:pt x="22098" y="7609"/>
                      <a:pt x="20531" y="4875"/>
                    </a:cubicBezTo>
                    <a:cubicBezTo>
                      <a:pt x="17607" y="-230"/>
                      <a:pt x="12478" y="-225"/>
                      <a:pt x="7429" y="137"/>
                    </a:cubicBezTo>
                    <a:cubicBezTo>
                      <a:pt x="5315" y="289"/>
                      <a:pt x="3229" y="804"/>
                      <a:pt x="1129" y="1151"/>
                    </a:cubicBezTo>
                    <a:close/>
                  </a:path>
                </a:pathLst>
              </a:custGeom>
              <a:solidFill>
                <a:srgbClr val="00D3D4"/>
              </a:solidFill>
              <a:ln w="4763" cap="flat">
                <a:noFill/>
                <a:prstDash val="solid"/>
                <a:miter/>
              </a:ln>
            </p:spPr>
            <p:txBody>
              <a:bodyPr rtlCol="0" anchor="ctr"/>
              <a:lstStyle/>
              <a:p>
                <a:endParaRPr lang="en-US"/>
              </a:p>
            </p:txBody>
          </p:sp>
          <p:sp>
            <p:nvSpPr>
              <p:cNvPr id="1625" name="Freeform: Shape 1624">
                <a:extLst>
                  <a:ext uri="{FF2B5EF4-FFF2-40B4-BE49-F238E27FC236}">
                    <a16:creationId xmlns:a16="http://schemas.microsoft.com/office/drawing/2014/main" id="{82FEF1FF-7602-1E17-5D04-2A10AF2EF2B8}"/>
                  </a:ext>
                </a:extLst>
              </p:cNvPr>
              <p:cNvSpPr/>
              <p:nvPr/>
            </p:nvSpPr>
            <p:spPr>
              <a:xfrm>
                <a:off x="3216311" y="350797"/>
                <a:ext cx="20107" cy="26234"/>
              </a:xfrm>
              <a:custGeom>
                <a:avLst/>
                <a:gdLst>
                  <a:gd name="connsiteX0" fmla="*/ 9482 w 20107"/>
                  <a:gd name="connsiteY0" fmla="*/ 26016 h 26234"/>
                  <a:gd name="connsiteX1" fmla="*/ 19741 w 20107"/>
                  <a:gd name="connsiteY1" fmla="*/ 17010 h 26234"/>
                  <a:gd name="connsiteX2" fmla="*/ 8344 w 20107"/>
                  <a:gd name="connsiteY2" fmla="*/ 208 h 26234"/>
                  <a:gd name="connsiteX3" fmla="*/ 0 w 20107"/>
                  <a:gd name="connsiteY3" fmla="*/ 10628 h 26234"/>
                  <a:gd name="connsiteX4" fmla="*/ 9482 w 20107"/>
                  <a:gd name="connsiteY4" fmla="*/ 26016 h 26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7" h="26234">
                    <a:moveTo>
                      <a:pt x="9482" y="26016"/>
                    </a:moveTo>
                    <a:cubicBezTo>
                      <a:pt x="16435" y="26997"/>
                      <a:pt x="21550" y="24787"/>
                      <a:pt x="19741" y="17010"/>
                    </a:cubicBezTo>
                    <a:cubicBezTo>
                      <a:pt x="18169" y="10257"/>
                      <a:pt x="15835" y="2037"/>
                      <a:pt x="8344" y="208"/>
                    </a:cubicBezTo>
                    <a:cubicBezTo>
                      <a:pt x="1714" y="-1411"/>
                      <a:pt x="2567" y="6833"/>
                      <a:pt x="0" y="10628"/>
                    </a:cubicBezTo>
                    <a:cubicBezTo>
                      <a:pt x="1438" y="16824"/>
                      <a:pt x="4939" y="21744"/>
                      <a:pt x="9482" y="26016"/>
                    </a:cubicBezTo>
                    <a:close/>
                  </a:path>
                </a:pathLst>
              </a:custGeom>
              <a:solidFill>
                <a:srgbClr val="00D1CB"/>
              </a:solidFill>
              <a:ln w="4763" cap="flat">
                <a:noFill/>
                <a:prstDash val="solid"/>
                <a:miter/>
              </a:ln>
            </p:spPr>
            <p:txBody>
              <a:bodyPr rtlCol="0" anchor="ctr"/>
              <a:lstStyle/>
              <a:p>
                <a:endParaRPr lang="en-US"/>
              </a:p>
            </p:txBody>
          </p:sp>
          <p:sp>
            <p:nvSpPr>
              <p:cNvPr id="1626" name="Freeform: Shape 1625">
                <a:extLst>
                  <a:ext uri="{FF2B5EF4-FFF2-40B4-BE49-F238E27FC236}">
                    <a16:creationId xmlns:a16="http://schemas.microsoft.com/office/drawing/2014/main" id="{FCB3C1CF-83C8-CE93-A9E5-92C143A1599E}"/>
                  </a:ext>
                </a:extLst>
              </p:cNvPr>
              <p:cNvSpPr/>
              <p:nvPr/>
            </p:nvSpPr>
            <p:spPr>
              <a:xfrm>
                <a:off x="3178678" y="265737"/>
                <a:ext cx="19259" cy="32561"/>
              </a:xfrm>
              <a:custGeom>
                <a:avLst/>
                <a:gdLst>
                  <a:gd name="connsiteX0" fmla="*/ 8744 w 19259"/>
                  <a:gd name="connsiteY0" fmla="*/ 32561 h 32561"/>
                  <a:gd name="connsiteX1" fmla="*/ 19259 w 19259"/>
                  <a:gd name="connsiteY1" fmla="*/ 0 h 32561"/>
                  <a:gd name="connsiteX2" fmla="*/ 0 w 19259"/>
                  <a:gd name="connsiteY2" fmla="*/ 16774 h 32561"/>
                  <a:gd name="connsiteX3" fmla="*/ 8744 w 19259"/>
                  <a:gd name="connsiteY3" fmla="*/ 32561 h 32561"/>
                </a:gdLst>
                <a:ahLst/>
                <a:cxnLst>
                  <a:cxn ang="0">
                    <a:pos x="connsiteX0" y="connsiteY0"/>
                  </a:cxn>
                  <a:cxn ang="0">
                    <a:pos x="connsiteX1" y="connsiteY1"/>
                  </a:cxn>
                  <a:cxn ang="0">
                    <a:pos x="connsiteX2" y="connsiteY2"/>
                  </a:cxn>
                  <a:cxn ang="0">
                    <a:pos x="connsiteX3" y="connsiteY3"/>
                  </a:cxn>
                </a:cxnLst>
                <a:rect l="l" t="t" r="r" b="b"/>
                <a:pathLst>
                  <a:path w="19259" h="32561">
                    <a:moveTo>
                      <a:pt x="8744" y="32561"/>
                    </a:moveTo>
                    <a:cubicBezTo>
                      <a:pt x="21064" y="23632"/>
                      <a:pt x="4943" y="8611"/>
                      <a:pt x="19259" y="0"/>
                    </a:cubicBezTo>
                    <a:cubicBezTo>
                      <a:pt x="4943" y="52"/>
                      <a:pt x="3457" y="9306"/>
                      <a:pt x="0" y="16774"/>
                    </a:cubicBezTo>
                    <a:cubicBezTo>
                      <a:pt x="2919" y="22036"/>
                      <a:pt x="5829" y="27299"/>
                      <a:pt x="8744" y="32561"/>
                    </a:cubicBezTo>
                    <a:close/>
                  </a:path>
                </a:pathLst>
              </a:custGeom>
              <a:solidFill>
                <a:srgbClr val="00CFCC"/>
              </a:solidFill>
              <a:ln w="4763" cap="flat">
                <a:noFill/>
                <a:prstDash val="solid"/>
                <a:miter/>
              </a:ln>
            </p:spPr>
            <p:txBody>
              <a:bodyPr rtlCol="0" anchor="ctr"/>
              <a:lstStyle/>
              <a:p>
                <a:endParaRPr lang="en-US"/>
              </a:p>
            </p:txBody>
          </p:sp>
          <p:sp>
            <p:nvSpPr>
              <p:cNvPr id="1627" name="Freeform: Shape 1626">
                <a:extLst>
                  <a:ext uri="{FF2B5EF4-FFF2-40B4-BE49-F238E27FC236}">
                    <a16:creationId xmlns:a16="http://schemas.microsoft.com/office/drawing/2014/main" id="{9B5E579D-FE4E-FAE5-9189-CF1189DCCB4D}"/>
                  </a:ext>
                </a:extLst>
              </p:cNvPr>
              <p:cNvSpPr/>
              <p:nvPr/>
            </p:nvSpPr>
            <p:spPr>
              <a:xfrm>
                <a:off x="2824076" y="-487321"/>
                <a:ext cx="15090" cy="14695"/>
              </a:xfrm>
              <a:custGeom>
                <a:avLst/>
                <a:gdLst>
                  <a:gd name="connsiteX0" fmla="*/ 5748 w 15090"/>
                  <a:gd name="connsiteY0" fmla="*/ 14696 h 14695"/>
                  <a:gd name="connsiteX1" fmla="*/ 13649 w 15090"/>
                  <a:gd name="connsiteY1" fmla="*/ 2208 h 14695"/>
                  <a:gd name="connsiteX2" fmla="*/ 0 w 15090"/>
                  <a:gd name="connsiteY2" fmla="*/ 3504 h 14695"/>
                  <a:gd name="connsiteX3" fmla="*/ 5748 w 15090"/>
                  <a:gd name="connsiteY3" fmla="*/ 14696 h 14695"/>
                </a:gdLst>
                <a:ahLst/>
                <a:cxnLst>
                  <a:cxn ang="0">
                    <a:pos x="connsiteX0" y="connsiteY0"/>
                  </a:cxn>
                  <a:cxn ang="0">
                    <a:pos x="connsiteX1" y="connsiteY1"/>
                  </a:cxn>
                  <a:cxn ang="0">
                    <a:pos x="connsiteX2" y="connsiteY2"/>
                  </a:cxn>
                  <a:cxn ang="0">
                    <a:pos x="connsiteX3" y="connsiteY3"/>
                  </a:cxn>
                </a:cxnLst>
                <a:rect l="l" t="t" r="r" b="b"/>
                <a:pathLst>
                  <a:path w="15090" h="14695">
                    <a:moveTo>
                      <a:pt x="5748" y="14696"/>
                    </a:moveTo>
                    <a:cubicBezTo>
                      <a:pt x="9292" y="11000"/>
                      <a:pt x="18655" y="9976"/>
                      <a:pt x="13649" y="2208"/>
                    </a:cubicBezTo>
                    <a:cubicBezTo>
                      <a:pt x="9792" y="-3773"/>
                      <a:pt x="4786" y="4390"/>
                      <a:pt x="0" y="3504"/>
                    </a:cubicBezTo>
                    <a:cubicBezTo>
                      <a:pt x="1910" y="7238"/>
                      <a:pt x="3829" y="10967"/>
                      <a:pt x="5748" y="14696"/>
                    </a:cubicBezTo>
                    <a:close/>
                  </a:path>
                </a:pathLst>
              </a:custGeom>
              <a:solidFill>
                <a:srgbClr val="00DDDE"/>
              </a:solidFill>
              <a:ln w="4763" cap="flat">
                <a:noFill/>
                <a:prstDash val="solid"/>
                <a:miter/>
              </a:ln>
            </p:spPr>
            <p:txBody>
              <a:bodyPr rtlCol="0" anchor="ctr"/>
              <a:lstStyle/>
              <a:p>
                <a:endParaRPr lang="en-US"/>
              </a:p>
            </p:txBody>
          </p:sp>
          <p:sp>
            <p:nvSpPr>
              <p:cNvPr id="1628" name="Freeform: Shape 1627">
                <a:extLst>
                  <a:ext uri="{FF2B5EF4-FFF2-40B4-BE49-F238E27FC236}">
                    <a16:creationId xmlns:a16="http://schemas.microsoft.com/office/drawing/2014/main" id="{8C9ABA0A-0BF5-318B-3D5C-E465CE1861CC}"/>
                  </a:ext>
                </a:extLst>
              </p:cNvPr>
              <p:cNvSpPr/>
              <p:nvPr/>
            </p:nvSpPr>
            <p:spPr>
              <a:xfrm>
                <a:off x="3306731" y="-266538"/>
                <a:ext cx="97441" cy="131321"/>
              </a:xfrm>
              <a:custGeom>
                <a:avLst/>
                <a:gdLst>
                  <a:gd name="connsiteX0" fmla="*/ 86231 w 97441"/>
                  <a:gd name="connsiteY0" fmla="*/ 90502 h 131321"/>
                  <a:gd name="connsiteX1" fmla="*/ 83721 w 97441"/>
                  <a:gd name="connsiteY1" fmla="*/ 66832 h 131321"/>
                  <a:gd name="connsiteX2" fmla="*/ 48436 w 97441"/>
                  <a:gd name="connsiteY2" fmla="*/ 60112 h 131321"/>
                  <a:gd name="connsiteX3" fmla="*/ 28109 w 97441"/>
                  <a:gd name="connsiteY3" fmla="*/ 33457 h 131321"/>
                  <a:gd name="connsiteX4" fmla="*/ 6183 w 97441"/>
                  <a:gd name="connsiteY4" fmla="*/ 0 h 131321"/>
                  <a:gd name="connsiteX5" fmla="*/ 134 w 97441"/>
                  <a:gd name="connsiteY5" fmla="*/ 17274 h 131321"/>
                  <a:gd name="connsiteX6" fmla="*/ 8892 w 97441"/>
                  <a:gd name="connsiteY6" fmla="*/ 36876 h 131321"/>
                  <a:gd name="connsiteX7" fmla="*/ 9588 w 97441"/>
                  <a:gd name="connsiteY7" fmla="*/ 42510 h 131321"/>
                  <a:gd name="connsiteX8" fmla="*/ 13793 w 97441"/>
                  <a:gd name="connsiteY8" fmla="*/ 58650 h 131321"/>
                  <a:gd name="connsiteX9" fmla="*/ 31638 w 97441"/>
                  <a:gd name="connsiteY9" fmla="*/ 99708 h 131321"/>
                  <a:gd name="connsiteX10" fmla="*/ 42749 w 97441"/>
                  <a:gd name="connsiteY10" fmla="*/ 115119 h 131321"/>
                  <a:gd name="connsiteX11" fmla="*/ 47621 w 97441"/>
                  <a:gd name="connsiteY11" fmla="*/ 105866 h 131321"/>
                  <a:gd name="connsiteX12" fmla="*/ 40620 w 97441"/>
                  <a:gd name="connsiteY12" fmla="*/ 116610 h 131321"/>
                  <a:gd name="connsiteX13" fmla="*/ 66095 w 97441"/>
                  <a:gd name="connsiteY13" fmla="*/ 122182 h 131321"/>
                  <a:gd name="connsiteX14" fmla="*/ 86231 w 97441"/>
                  <a:gd name="connsiteY14" fmla="*/ 90502 h 13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41" h="131321">
                    <a:moveTo>
                      <a:pt x="86231" y="90502"/>
                    </a:moveTo>
                    <a:cubicBezTo>
                      <a:pt x="101723" y="84592"/>
                      <a:pt x="101409" y="81629"/>
                      <a:pt x="83721" y="66832"/>
                    </a:cubicBezTo>
                    <a:cubicBezTo>
                      <a:pt x="71272" y="68337"/>
                      <a:pt x="58194" y="74824"/>
                      <a:pt x="48436" y="60112"/>
                    </a:cubicBezTo>
                    <a:cubicBezTo>
                      <a:pt x="42268" y="50816"/>
                      <a:pt x="33648" y="43053"/>
                      <a:pt x="28109" y="33457"/>
                    </a:cubicBezTo>
                    <a:cubicBezTo>
                      <a:pt x="21404" y="21846"/>
                      <a:pt x="24556" y="4020"/>
                      <a:pt x="6183" y="0"/>
                    </a:cubicBezTo>
                    <a:cubicBezTo>
                      <a:pt x="1639" y="4872"/>
                      <a:pt x="-590" y="10549"/>
                      <a:pt x="134" y="17274"/>
                    </a:cubicBezTo>
                    <a:cubicBezTo>
                      <a:pt x="3468" y="23617"/>
                      <a:pt x="7778" y="29518"/>
                      <a:pt x="8892" y="36876"/>
                    </a:cubicBezTo>
                    <a:cubicBezTo>
                      <a:pt x="9107" y="38767"/>
                      <a:pt x="9388" y="40624"/>
                      <a:pt x="9588" y="42510"/>
                    </a:cubicBezTo>
                    <a:cubicBezTo>
                      <a:pt x="9240" y="48397"/>
                      <a:pt x="8412" y="55216"/>
                      <a:pt x="13793" y="58650"/>
                    </a:cubicBezTo>
                    <a:cubicBezTo>
                      <a:pt x="29248" y="68504"/>
                      <a:pt x="32157" y="83044"/>
                      <a:pt x="31638" y="99708"/>
                    </a:cubicBezTo>
                    <a:cubicBezTo>
                      <a:pt x="31410" y="107071"/>
                      <a:pt x="32796" y="114514"/>
                      <a:pt x="42749" y="115119"/>
                    </a:cubicBezTo>
                    <a:cubicBezTo>
                      <a:pt x="47002" y="112414"/>
                      <a:pt x="46483" y="107947"/>
                      <a:pt x="47621" y="105866"/>
                    </a:cubicBezTo>
                    <a:cubicBezTo>
                      <a:pt x="48412" y="109838"/>
                      <a:pt x="45340" y="113609"/>
                      <a:pt x="40620" y="116610"/>
                    </a:cubicBezTo>
                    <a:cubicBezTo>
                      <a:pt x="43530" y="134879"/>
                      <a:pt x="46026" y="135417"/>
                      <a:pt x="66095" y="122182"/>
                    </a:cubicBezTo>
                    <a:cubicBezTo>
                      <a:pt x="73534" y="112095"/>
                      <a:pt x="77315" y="99670"/>
                      <a:pt x="86231" y="90502"/>
                    </a:cubicBezTo>
                    <a:close/>
                  </a:path>
                </a:pathLst>
              </a:custGeom>
              <a:solidFill>
                <a:srgbClr val="00D6D5"/>
              </a:solidFill>
              <a:ln w="4763" cap="flat">
                <a:noFill/>
                <a:prstDash val="solid"/>
                <a:miter/>
              </a:ln>
            </p:spPr>
            <p:txBody>
              <a:bodyPr rtlCol="0" anchor="ctr"/>
              <a:lstStyle/>
              <a:p>
                <a:endParaRPr lang="en-US"/>
              </a:p>
            </p:txBody>
          </p:sp>
          <p:sp>
            <p:nvSpPr>
              <p:cNvPr id="1629" name="Freeform: Shape 1628">
                <a:extLst>
                  <a:ext uri="{FF2B5EF4-FFF2-40B4-BE49-F238E27FC236}">
                    <a16:creationId xmlns:a16="http://schemas.microsoft.com/office/drawing/2014/main" id="{9CEC5DBA-2B4F-9DFE-57AD-F5A34BE0F9EA}"/>
                  </a:ext>
                </a:extLst>
              </p:cNvPr>
              <p:cNvSpPr/>
              <p:nvPr/>
            </p:nvSpPr>
            <p:spPr>
              <a:xfrm>
                <a:off x="3245557" y="-343025"/>
                <a:ext cx="65293" cy="50479"/>
              </a:xfrm>
              <a:custGeom>
                <a:avLst/>
                <a:gdLst>
                  <a:gd name="connsiteX0" fmla="*/ 65294 w 65293"/>
                  <a:gd name="connsiteY0" fmla="*/ 16551 h 50479"/>
                  <a:gd name="connsiteX1" fmla="*/ 55755 w 65293"/>
                  <a:gd name="connsiteY1" fmla="*/ 3950 h 50479"/>
                  <a:gd name="connsiteX2" fmla="*/ 22331 w 65293"/>
                  <a:gd name="connsiteY2" fmla="*/ 3740 h 50479"/>
                  <a:gd name="connsiteX3" fmla="*/ 17312 w 65293"/>
                  <a:gd name="connsiteY3" fmla="*/ 463 h 50479"/>
                  <a:gd name="connsiteX4" fmla="*/ 11249 w 65293"/>
                  <a:gd name="connsiteY4" fmla="*/ 282 h 50479"/>
                  <a:gd name="connsiteX5" fmla="*/ 0 w 65293"/>
                  <a:gd name="connsiteY5" fmla="*/ 17956 h 50479"/>
                  <a:gd name="connsiteX6" fmla="*/ 33038 w 65293"/>
                  <a:gd name="connsiteY6" fmla="*/ 50479 h 50479"/>
                  <a:gd name="connsiteX7" fmla="*/ 51063 w 65293"/>
                  <a:gd name="connsiteY7" fmla="*/ 45236 h 50479"/>
                  <a:gd name="connsiteX8" fmla="*/ 52764 w 65293"/>
                  <a:gd name="connsiteY8" fmla="*/ 30996 h 50479"/>
                  <a:gd name="connsiteX9" fmla="*/ 39638 w 65293"/>
                  <a:gd name="connsiteY9" fmla="*/ 19375 h 50479"/>
                  <a:gd name="connsiteX10" fmla="*/ 65294 w 65293"/>
                  <a:gd name="connsiteY10" fmla="*/ 16551 h 5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293" h="50479">
                    <a:moveTo>
                      <a:pt x="65294" y="16551"/>
                    </a:moveTo>
                    <a:cubicBezTo>
                      <a:pt x="62112" y="12351"/>
                      <a:pt x="58936" y="8150"/>
                      <a:pt x="55755" y="3950"/>
                    </a:cubicBezTo>
                    <a:cubicBezTo>
                      <a:pt x="44625" y="301"/>
                      <a:pt x="33423" y="12493"/>
                      <a:pt x="22331" y="3740"/>
                    </a:cubicBezTo>
                    <a:cubicBezTo>
                      <a:pt x="20822" y="2383"/>
                      <a:pt x="19155" y="1306"/>
                      <a:pt x="17312" y="463"/>
                    </a:cubicBezTo>
                    <a:cubicBezTo>
                      <a:pt x="15302" y="-94"/>
                      <a:pt x="13287" y="-141"/>
                      <a:pt x="11249" y="282"/>
                    </a:cubicBezTo>
                    <a:cubicBezTo>
                      <a:pt x="4067" y="3992"/>
                      <a:pt x="1729" y="10774"/>
                      <a:pt x="0" y="17956"/>
                    </a:cubicBezTo>
                    <a:cubicBezTo>
                      <a:pt x="16121" y="23571"/>
                      <a:pt x="18136" y="43559"/>
                      <a:pt x="33038" y="50479"/>
                    </a:cubicBezTo>
                    <a:cubicBezTo>
                      <a:pt x="39071" y="48831"/>
                      <a:pt x="45225" y="47607"/>
                      <a:pt x="51063" y="45236"/>
                    </a:cubicBezTo>
                    <a:cubicBezTo>
                      <a:pt x="55574" y="40964"/>
                      <a:pt x="62646" y="36977"/>
                      <a:pt x="52764" y="30996"/>
                    </a:cubicBezTo>
                    <a:cubicBezTo>
                      <a:pt x="51030" y="24614"/>
                      <a:pt x="43925" y="23723"/>
                      <a:pt x="39638" y="19375"/>
                    </a:cubicBezTo>
                    <a:cubicBezTo>
                      <a:pt x="48330" y="13589"/>
                      <a:pt x="57331" y="20266"/>
                      <a:pt x="65294" y="16551"/>
                    </a:cubicBezTo>
                    <a:close/>
                  </a:path>
                </a:pathLst>
              </a:custGeom>
              <a:solidFill>
                <a:srgbClr val="00D3D1"/>
              </a:solidFill>
              <a:ln w="4763" cap="flat">
                <a:noFill/>
                <a:prstDash val="solid"/>
                <a:miter/>
              </a:ln>
            </p:spPr>
            <p:txBody>
              <a:bodyPr rtlCol="0" anchor="ctr"/>
              <a:lstStyle/>
              <a:p>
                <a:endParaRPr lang="en-US"/>
              </a:p>
            </p:txBody>
          </p:sp>
          <p:sp>
            <p:nvSpPr>
              <p:cNvPr id="1630" name="Freeform: Shape 1629">
                <a:extLst>
                  <a:ext uri="{FF2B5EF4-FFF2-40B4-BE49-F238E27FC236}">
                    <a16:creationId xmlns:a16="http://schemas.microsoft.com/office/drawing/2014/main" id="{74E2BEDA-BC02-3D93-7AA3-F67F42ED9C9F}"/>
                  </a:ext>
                </a:extLst>
              </p:cNvPr>
              <p:cNvSpPr/>
              <p:nvPr/>
            </p:nvSpPr>
            <p:spPr>
              <a:xfrm>
                <a:off x="3309106" y="-303909"/>
                <a:ext cx="42398" cy="36928"/>
              </a:xfrm>
              <a:custGeom>
                <a:avLst/>
                <a:gdLst>
                  <a:gd name="connsiteX0" fmla="*/ 42398 w 42398"/>
                  <a:gd name="connsiteY0" fmla="*/ 29832 h 36928"/>
                  <a:gd name="connsiteX1" fmla="*/ 19333 w 42398"/>
                  <a:gd name="connsiteY1" fmla="*/ 0 h 36928"/>
                  <a:gd name="connsiteX2" fmla="*/ 6327 w 42398"/>
                  <a:gd name="connsiteY2" fmla="*/ 10520 h 36928"/>
                  <a:gd name="connsiteX3" fmla="*/ 26 w 42398"/>
                  <a:gd name="connsiteY3" fmla="*/ 27584 h 36928"/>
                  <a:gd name="connsiteX4" fmla="*/ 13880 w 42398"/>
                  <a:gd name="connsiteY4" fmla="*/ 33157 h 36928"/>
                  <a:gd name="connsiteX5" fmla="*/ 42398 w 42398"/>
                  <a:gd name="connsiteY5" fmla="*/ 29832 h 3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98" h="36928">
                    <a:moveTo>
                      <a:pt x="42398" y="29832"/>
                    </a:moveTo>
                    <a:cubicBezTo>
                      <a:pt x="36245" y="18702"/>
                      <a:pt x="28468" y="8830"/>
                      <a:pt x="19333" y="0"/>
                    </a:cubicBezTo>
                    <a:cubicBezTo>
                      <a:pt x="15023" y="3548"/>
                      <a:pt x="11037" y="7620"/>
                      <a:pt x="6327" y="10520"/>
                    </a:cubicBezTo>
                    <a:cubicBezTo>
                      <a:pt x="-450" y="14692"/>
                      <a:pt x="-36" y="22441"/>
                      <a:pt x="26" y="27584"/>
                    </a:cubicBezTo>
                    <a:cubicBezTo>
                      <a:pt x="117" y="34733"/>
                      <a:pt x="8308" y="33676"/>
                      <a:pt x="13880" y="33157"/>
                    </a:cubicBezTo>
                    <a:cubicBezTo>
                      <a:pt x="23410" y="32271"/>
                      <a:pt x="34469" y="44115"/>
                      <a:pt x="42398" y="29832"/>
                    </a:cubicBezTo>
                    <a:close/>
                  </a:path>
                </a:pathLst>
              </a:custGeom>
              <a:solidFill>
                <a:srgbClr val="00CDCA"/>
              </a:solidFill>
              <a:ln w="4763" cap="flat">
                <a:noFill/>
                <a:prstDash val="solid"/>
                <a:miter/>
              </a:ln>
            </p:spPr>
            <p:txBody>
              <a:bodyPr rtlCol="0" anchor="ctr"/>
              <a:lstStyle/>
              <a:p>
                <a:endParaRPr lang="en-US"/>
              </a:p>
            </p:txBody>
          </p:sp>
          <p:sp>
            <p:nvSpPr>
              <p:cNvPr id="1631" name="Freeform: Shape 1630">
                <a:extLst>
                  <a:ext uri="{FF2B5EF4-FFF2-40B4-BE49-F238E27FC236}">
                    <a16:creationId xmlns:a16="http://schemas.microsoft.com/office/drawing/2014/main" id="{EF9F02CB-7843-BB52-0452-FA5E9183275B}"/>
                  </a:ext>
                </a:extLst>
              </p:cNvPr>
              <p:cNvSpPr/>
              <p:nvPr/>
            </p:nvSpPr>
            <p:spPr>
              <a:xfrm>
                <a:off x="3275460" y="-284030"/>
                <a:ext cx="38155" cy="46420"/>
              </a:xfrm>
              <a:custGeom>
                <a:avLst/>
                <a:gdLst>
                  <a:gd name="connsiteX0" fmla="*/ 32810 w 38155"/>
                  <a:gd name="connsiteY0" fmla="*/ 34323 h 46420"/>
                  <a:gd name="connsiteX1" fmla="*/ 37449 w 38155"/>
                  <a:gd name="connsiteY1" fmla="*/ 17488 h 46420"/>
                  <a:gd name="connsiteX2" fmla="*/ 24128 w 38155"/>
                  <a:gd name="connsiteY2" fmla="*/ 0 h 46420"/>
                  <a:gd name="connsiteX3" fmla="*/ 20889 w 38155"/>
                  <a:gd name="connsiteY3" fmla="*/ 19 h 46420"/>
                  <a:gd name="connsiteX4" fmla="*/ 15489 w 38155"/>
                  <a:gd name="connsiteY4" fmla="*/ 3419 h 46420"/>
                  <a:gd name="connsiteX5" fmla="*/ 9378 w 38155"/>
                  <a:gd name="connsiteY5" fmla="*/ 14659 h 46420"/>
                  <a:gd name="connsiteX6" fmla="*/ 7902 w 38155"/>
                  <a:gd name="connsiteY6" fmla="*/ 44277 h 46420"/>
                  <a:gd name="connsiteX7" fmla="*/ 32810 w 38155"/>
                  <a:gd name="connsiteY7" fmla="*/ 34323 h 4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55" h="46420">
                    <a:moveTo>
                      <a:pt x="32810" y="34323"/>
                    </a:moveTo>
                    <a:cubicBezTo>
                      <a:pt x="34453" y="28737"/>
                      <a:pt x="40125" y="24265"/>
                      <a:pt x="37449" y="17488"/>
                    </a:cubicBezTo>
                    <a:cubicBezTo>
                      <a:pt x="26052" y="16959"/>
                      <a:pt x="27557" y="6601"/>
                      <a:pt x="24128" y="0"/>
                    </a:cubicBezTo>
                    <a:cubicBezTo>
                      <a:pt x="23047" y="10"/>
                      <a:pt x="21970" y="19"/>
                      <a:pt x="20889" y="19"/>
                    </a:cubicBezTo>
                    <a:cubicBezTo>
                      <a:pt x="18817" y="719"/>
                      <a:pt x="17027" y="1862"/>
                      <a:pt x="15489" y="3419"/>
                    </a:cubicBezTo>
                    <a:cubicBezTo>
                      <a:pt x="12764" y="6791"/>
                      <a:pt x="11098" y="10739"/>
                      <a:pt x="9378" y="14659"/>
                    </a:cubicBezTo>
                    <a:cubicBezTo>
                      <a:pt x="4406" y="24289"/>
                      <a:pt x="-8148" y="33585"/>
                      <a:pt x="7902" y="44277"/>
                    </a:cubicBezTo>
                    <a:cubicBezTo>
                      <a:pt x="19827" y="50030"/>
                      <a:pt x="26785" y="43348"/>
                      <a:pt x="32810" y="34323"/>
                    </a:cubicBezTo>
                    <a:close/>
                  </a:path>
                </a:pathLst>
              </a:custGeom>
              <a:solidFill>
                <a:srgbClr val="00D9D8"/>
              </a:solidFill>
              <a:ln w="4763" cap="flat">
                <a:noFill/>
                <a:prstDash val="solid"/>
                <a:miter/>
              </a:ln>
            </p:spPr>
            <p:txBody>
              <a:bodyPr rtlCol="0" anchor="ctr"/>
              <a:lstStyle/>
              <a:p>
                <a:endParaRPr lang="en-US"/>
              </a:p>
            </p:txBody>
          </p:sp>
          <p:sp>
            <p:nvSpPr>
              <p:cNvPr id="1632" name="Freeform: Shape 1631">
                <a:extLst>
                  <a:ext uri="{FF2B5EF4-FFF2-40B4-BE49-F238E27FC236}">
                    <a16:creationId xmlns:a16="http://schemas.microsoft.com/office/drawing/2014/main" id="{9DE37CD4-6477-79A0-8790-5CB12096B202}"/>
                  </a:ext>
                </a:extLst>
              </p:cNvPr>
              <p:cNvSpPr/>
              <p:nvPr/>
            </p:nvSpPr>
            <p:spPr>
              <a:xfrm>
                <a:off x="3287586" y="-312034"/>
                <a:ext cx="22119" cy="28704"/>
              </a:xfrm>
              <a:custGeom>
                <a:avLst/>
                <a:gdLst>
                  <a:gd name="connsiteX0" fmla="*/ 10740 w 22119"/>
                  <a:gd name="connsiteY0" fmla="*/ 0 h 28704"/>
                  <a:gd name="connsiteX1" fmla="*/ 6935 w 22119"/>
                  <a:gd name="connsiteY1" fmla="*/ 12811 h 28704"/>
                  <a:gd name="connsiteX2" fmla="*/ 410 w 22119"/>
                  <a:gd name="connsiteY2" fmla="*/ 21879 h 28704"/>
                  <a:gd name="connsiteX3" fmla="*/ 11950 w 22119"/>
                  <a:gd name="connsiteY3" fmla="*/ 28018 h 28704"/>
                  <a:gd name="connsiteX4" fmla="*/ 12002 w 22119"/>
                  <a:gd name="connsiteY4" fmla="*/ 28003 h 28704"/>
                  <a:gd name="connsiteX5" fmla="*/ 18679 w 22119"/>
                  <a:gd name="connsiteY5" fmla="*/ 12402 h 28704"/>
                  <a:gd name="connsiteX6" fmla="*/ 10740 w 22119"/>
                  <a:gd name="connsiteY6" fmla="*/ 0 h 2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19" h="28704">
                    <a:moveTo>
                      <a:pt x="10740" y="0"/>
                    </a:moveTo>
                    <a:cubicBezTo>
                      <a:pt x="15750" y="6134"/>
                      <a:pt x="9412" y="8901"/>
                      <a:pt x="6935" y="12811"/>
                    </a:cubicBezTo>
                    <a:cubicBezTo>
                      <a:pt x="2568" y="14268"/>
                      <a:pt x="-1290" y="16312"/>
                      <a:pt x="410" y="21879"/>
                    </a:cubicBezTo>
                    <a:cubicBezTo>
                      <a:pt x="2139" y="27537"/>
                      <a:pt x="5949" y="30023"/>
                      <a:pt x="11950" y="28018"/>
                    </a:cubicBezTo>
                    <a:cubicBezTo>
                      <a:pt x="11950" y="28018"/>
                      <a:pt x="11997" y="28003"/>
                      <a:pt x="12002" y="28003"/>
                    </a:cubicBezTo>
                    <a:cubicBezTo>
                      <a:pt x="14193" y="22784"/>
                      <a:pt x="15898" y="17288"/>
                      <a:pt x="18679" y="12402"/>
                    </a:cubicBezTo>
                    <a:cubicBezTo>
                      <a:pt x="24061" y="2962"/>
                      <a:pt x="24313" y="3105"/>
                      <a:pt x="10740" y="0"/>
                    </a:cubicBezTo>
                    <a:close/>
                  </a:path>
                </a:pathLst>
              </a:custGeom>
              <a:solidFill>
                <a:srgbClr val="00CDCA"/>
              </a:solidFill>
              <a:ln w="4763" cap="flat">
                <a:noFill/>
                <a:prstDash val="solid"/>
                <a:miter/>
              </a:ln>
            </p:spPr>
            <p:txBody>
              <a:bodyPr rtlCol="0" anchor="ctr"/>
              <a:lstStyle/>
              <a:p>
                <a:endParaRPr lang="en-US"/>
              </a:p>
            </p:txBody>
          </p:sp>
          <p:sp>
            <p:nvSpPr>
              <p:cNvPr id="1633" name="Freeform: Shape 1632">
                <a:extLst>
                  <a:ext uri="{FF2B5EF4-FFF2-40B4-BE49-F238E27FC236}">
                    <a16:creationId xmlns:a16="http://schemas.microsoft.com/office/drawing/2014/main" id="{D56DE8D9-1F04-587A-8855-08981E391D27}"/>
                  </a:ext>
                </a:extLst>
              </p:cNvPr>
              <p:cNvSpPr/>
              <p:nvPr/>
            </p:nvSpPr>
            <p:spPr>
              <a:xfrm>
                <a:off x="2992345" y="-621734"/>
                <a:ext cx="145451" cy="108730"/>
              </a:xfrm>
              <a:custGeom>
                <a:avLst/>
                <a:gdLst>
                  <a:gd name="connsiteX0" fmla="*/ 63060 w 145451"/>
                  <a:gd name="connsiteY0" fmla="*/ 13987 h 108730"/>
                  <a:gd name="connsiteX1" fmla="*/ 0 w 145451"/>
                  <a:gd name="connsiteY1" fmla="*/ 0 h 108730"/>
                  <a:gd name="connsiteX2" fmla="*/ 14611 w 145451"/>
                  <a:gd name="connsiteY2" fmla="*/ 23517 h 108730"/>
                  <a:gd name="connsiteX3" fmla="*/ 23793 w 145451"/>
                  <a:gd name="connsiteY3" fmla="*/ 46839 h 108730"/>
                  <a:gd name="connsiteX4" fmla="*/ 29537 w 145451"/>
                  <a:gd name="connsiteY4" fmla="*/ 49763 h 108730"/>
                  <a:gd name="connsiteX5" fmla="*/ 35300 w 145451"/>
                  <a:gd name="connsiteY5" fmla="*/ 71990 h 108730"/>
                  <a:gd name="connsiteX6" fmla="*/ 42991 w 145451"/>
                  <a:gd name="connsiteY6" fmla="*/ 80867 h 108730"/>
                  <a:gd name="connsiteX7" fmla="*/ 77457 w 145451"/>
                  <a:gd name="connsiteY7" fmla="*/ 90430 h 108730"/>
                  <a:gd name="connsiteX8" fmla="*/ 52906 w 145451"/>
                  <a:gd name="connsiteY8" fmla="*/ 93597 h 108730"/>
                  <a:gd name="connsiteX9" fmla="*/ 60336 w 145451"/>
                  <a:gd name="connsiteY9" fmla="*/ 103132 h 108730"/>
                  <a:gd name="connsiteX10" fmla="*/ 101565 w 145451"/>
                  <a:gd name="connsiteY10" fmla="*/ 98231 h 108730"/>
                  <a:gd name="connsiteX11" fmla="*/ 113929 w 145451"/>
                  <a:gd name="connsiteY11" fmla="*/ 97288 h 108730"/>
                  <a:gd name="connsiteX12" fmla="*/ 145451 w 145451"/>
                  <a:gd name="connsiteY12" fmla="*/ 81353 h 108730"/>
                  <a:gd name="connsiteX13" fmla="*/ 121196 w 145451"/>
                  <a:gd name="connsiteY13" fmla="*/ 52559 h 108730"/>
                  <a:gd name="connsiteX14" fmla="*/ 101332 w 145451"/>
                  <a:gd name="connsiteY14" fmla="*/ 59355 h 108730"/>
                  <a:gd name="connsiteX15" fmla="*/ 74728 w 145451"/>
                  <a:gd name="connsiteY15" fmla="*/ 50163 h 108730"/>
                  <a:gd name="connsiteX16" fmla="*/ 65389 w 145451"/>
                  <a:gd name="connsiteY16" fmla="*/ 35452 h 108730"/>
                  <a:gd name="connsiteX17" fmla="*/ 93054 w 145451"/>
                  <a:gd name="connsiteY17" fmla="*/ 33314 h 108730"/>
                  <a:gd name="connsiteX18" fmla="*/ 92788 w 145451"/>
                  <a:gd name="connsiteY18" fmla="*/ 27289 h 108730"/>
                  <a:gd name="connsiteX19" fmla="*/ 87382 w 145451"/>
                  <a:gd name="connsiteY19" fmla="*/ 24960 h 108730"/>
                  <a:gd name="connsiteX20" fmla="*/ 79310 w 145451"/>
                  <a:gd name="connsiteY20" fmla="*/ 21212 h 108730"/>
                  <a:gd name="connsiteX21" fmla="*/ 63060 w 145451"/>
                  <a:gd name="connsiteY21" fmla="*/ 13987 h 10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451" h="108730">
                    <a:moveTo>
                      <a:pt x="63060" y="13987"/>
                    </a:moveTo>
                    <a:cubicBezTo>
                      <a:pt x="44120" y="9787"/>
                      <a:pt x="25184" y="5586"/>
                      <a:pt x="0" y="0"/>
                    </a:cubicBezTo>
                    <a:cubicBezTo>
                      <a:pt x="9739" y="9582"/>
                      <a:pt x="21036" y="12764"/>
                      <a:pt x="14611" y="23517"/>
                    </a:cubicBezTo>
                    <a:cubicBezTo>
                      <a:pt x="6153" y="35847"/>
                      <a:pt x="18436" y="39967"/>
                      <a:pt x="23793" y="46839"/>
                    </a:cubicBezTo>
                    <a:cubicBezTo>
                      <a:pt x="25617" y="47963"/>
                      <a:pt x="27546" y="48930"/>
                      <a:pt x="29537" y="49763"/>
                    </a:cubicBezTo>
                    <a:cubicBezTo>
                      <a:pt x="41177" y="54650"/>
                      <a:pt x="43548" y="61932"/>
                      <a:pt x="35300" y="71990"/>
                    </a:cubicBezTo>
                    <a:cubicBezTo>
                      <a:pt x="35919" y="76643"/>
                      <a:pt x="38886" y="79243"/>
                      <a:pt x="42991" y="80867"/>
                    </a:cubicBezTo>
                    <a:cubicBezTo>
                      <a:pt x="55431" y="81058"/>
                      <a:pt x="66808" y="85234"/>
                      <a:pt x="77457" y="90430"/>
                    </a:cubicBezTo>
                    <a:cubicBezTo>
                      <a:pt x="69804" y="92826"/>
                      <a:pt x="59017" y="75524"/>
                      <a:pt x="52906" y="93597"/>
                    </a:cubicBezTo>
                    <a:cubicBezTo>
                      <a:pt x="53764" y="98046"/>
                      <a:pt x="56474" y="101041"/>
                      <a:pt x="60336" y="103132"/>
                    </a:cubicBezTo>
                    <a:cubicBezTo>
                      <a:pt x="74657" y="106813"/>
                      <a:pt x="89416" y="115824"/>
                      <a:pt x="101565" y="98231"/>
                    </a:cubicBezTo>
                    <a:cubicBezTo>
                      <a:pt x="104180" y="94445"/>
                      <a:pt x="111347" y="95402"/>
                      <a:pt x="113929" y="97288"/>
                    </a:cubicBezTo>
                    <a:cubicBezTo>
                      <a:pt x="135507" y="113062"/>
                      <a:pt x="139684" y="95898"/>
                      <a:pt x="145451" y="81353"/>
                    </a:cubicBezTo>
                    <a:cubicBezTo>
                      <a:pt x="139451" y="69999"/>
                      <a:pt x="130264" y="61332"/>
                      <a:pt x="121196" y="52559"/>
                    </a:cubicBezTo>
                    <a:cubicBezTo>
                      <a:pt x="113100" y="50549"/>
                      <a:pt x="107480" y="55445"/>
                      <a:pt x="101332" y="59355"/>
                    </a:cubicBezTo>
                    <a:cubicBezTo>
                      <a:pt x="86849" y="68566"/>
                      <a:pt x="80634" y="66389"/>
                      <a:pt x="74728" y="50163"/>
                    </a:cubicBezTo>
                    <a:cubicBezTo>
                      <a:pt x="72719" y="44644"/>
                      <a:pt x="66589" y="41891"/>
                      <a:pt x="65389" y="35452"/>
                    </a:cubicBezTo>
                    <a:cubicBezTo>
                      <a:pt x="74928" y="36824"/>
                      <a:pt x="85263" y="49130"/>
                      <a:pt x="93054" y="33314"/>
                    </a:cubicBezTo>
                    <a:cubicBezTo>
                      <a:pt x="93459" y="31285"/>
                      <a:pt x="93335" y="29275"/>
                      <a:pt x="92788" y="27289"/>
                    </a:cubicBezTo>
                    <a:cubicBezTo>
                      <a:pt x="91397" y="25422"/>
                      <a:pt x="88416" y="23765"/>
                      <a:pt x="87382" y="24960"/>
                    </a:cubicBezTo>
                    <a:cubicBezTo>
                      <a:pt x="79772" y="33785"/>
                      <a:pt x="81362" y="23689"/>
                      <a:pt x="79310" y="21212"/>
                    </a:cubicBezTo>
                    <a:cubicBezTo>
                      <a:pt x="74824" y="16726"/>
                      <a:pt x="70132" y="12673"/>
                      <a:pt x="63060" y="13987"/>
                    </a:cubicBezTo>
                    <a:close/>
                  </a:path>
                </a:pathLst>
              </a:custGeom>
              <a:solidFill>
                <a:srgbClr val="00D4D5"/>
              </a:solidFill>
              <a:ln w="4763" cap="flat">
                <a:noFill/>
                <a:prstDash val="solid"/>
                <a:miter/>
              </a:ln>
            </p:spPr>
            <p:txBody>
              <a:bodyPr rtlCol="0" anchor="ctr"/>
              <a:lstStyle/>
              <a:p>
                <a:endParaRPr lang="en-US"/>
              </a:p>
            </p:txBody>
          </p:sp>
          <p:sp>
            <p:nvSpPr>
              <p:cNvPr id="1634" name="Freeform: Shape 1633">
                <a:extLst>
                  <a:ext uri="{FF2B5EF4-FFF2-40B4-BE49-F238E27FC236}">
                    <a16:creationId xmlns:a16="http://schemas.microsoft.com/office/drawing/2014/main" id="{67C07341-858B-A065-7581-FA5B6F318615}"/>
                  </a:ext>
                </a:extLst>
              </p:cNvPr>
              <p:cNvSpPr/>
              <p:nvPr/>
            </p:nvSpPr>
            <p:spPr>
              <a:xfrm>
                <a:off x="3052241" y="-540381"/>
                <a:ext cx="122970" cy="93113"/>
              </a:xfrm>
              <a:custGeom>
                <a:avLst/>
                <a:gdLst>
                  <a:gd name="connsiteX0" fmla="*/ 85561 w 122970"/>
                  <a:gd name="connsiteY0" fmla="*/ 0 h 93113"/>
                  <a:gd name="connsiteX1" fmla="*/ 76645 w 122970"/>
                  <a:gd name="connsiteY1" fmla="*/ 8492 h 93113"/>
                  <a:gd name="connsiteX2" fmla="*/ 66787 w 122970"/>
                  <a:gd name="connsiteY2" fmla="*/ 10492 h 93113"/>
                  <a:gd name="connsiteX3" fmla="*/ 38993 w 122970"/>
                  <a:gd name="connsiteY3" fmla="*/ 7882 h 93113"/>
                  <a:gd name="connsiteX4" fmla="*/ 7784 w 122970"/>
                  <a:gd name="connsiteY4" fmla="*/ 18426 h 93113"/>
                  <a:gd name="connsiteX5" fmla="*/ 1426 w 122970"/>
                  <a:gd name="connsiteY5" fmla="*/ 19455 h 93113"/>
                  <a:gd name="connsiteX6" fmla="*/ 16838 w 122970"/>
                  <a:gd name="connsiteY6" fmla="*/ 47287 h 93113"/>
                  <a:gd name="connsiteX7" fmla="*/ 51042 w 122970"/>
                  <a:gd name="connsiteY7" fmla="*/ 39191 h 93113"/>
                  <a:gd name="connsiteX8" fmla="*/ 68035 w 122970"/>
                  <a:gd name="connsiteY8" fmla="*/ 61508 h 93113"/>
                  <a:gd name="connsiteX9" fmla="*/ 93095 w 122970"/>
                  <a:gd name="connsiteY9" fmla="*/ 93064 h 93113"/>
                  <a:gd name="connsiteX10" fmla="*/ 111873 w 122970"/>
                  <a:gd name="connsiteY10" fmla="*/ 84768 h 93113"/>
                  <a:gd name="connsiteX11" fmla="*/ 112792 w 122970"/>
                  <a:gd name="connsiteY11" fmla="*/ 81829 h 93113"/>
                  <a:gd name="connsiteX12" fmla="*/ 110778 w 122970"/>
                  <a:gd name="connsiteY12" fmla="*/ 72266 h 93113"/>
                  <a:gd name="connsiteX13" fmla="*/ 103596 w 122970"/>
                  <a:gd name="connsiteY13" fmla="*/ 67408 h 93113"/>
                  <a:gd name="connsiteX14" fmla="*/ 100972 w 122970"/>
                  <a:gd name="connsiteY14" fmla="*/ 61479 h 93113"/>
                  <a:gd name="connsiteX15" fmla="*/ 106211 w 122970"/>
                  <a:gd name="connsiteY15" fmla="*/ 66089 h 93113"/>
                  <a:gd name="connsiteX16" fmla="*/ 111907 w 122970"/>
                  <a:gd name="connsiteY16" fmla="*/ 68032 h 93113"/>
                  <a:gd name="connsiteX17" fmla="*/ 122970 w 122970"/>
                  <a:gd name="connsiteY17" fmla="*/ 46330 h 93113"/>
                  <a:gd name="connsiteX18" fmla="*/ 112702 w 122970"/>
                  <a:gd name="connsiteY18" fmla="*/ 31690 h 93113"/>
                  <a:gd name="connsiteX19" fmla="*/ 88732 w 122970"/>
                  <a:gd name="connsiteY19" fmla="*/ 2819 h 93113"/>
                  <a:gd name="connsiteX20" fmla="*/ 85561 w 122970"/>
                  <a:gd name="connsiteY20" fmla="*/ 0 h 9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970" h="93113">
                    <a:moveTo>
                      <a:pt x="85561" y="0"/>
                    </a:moveTo>
                    <a:cubicBezTo>
                      <a:pt x="82551" y="2805"/>
                      <a:pt x="78960" y="5196"/>
                      <a:pt x="76645" y="8492"/>
                    </a:cubicBezTo>
                    <a:cubicBezTo>
                      <a:pt x="71259" y="16154"/>
                      <a:pt x="72897" y="13197"/>
                      <a:pt x="66787" y="10492"/>
                    </a:cubicBezTo>
                    <a:cubicBezTo>
                      <a:pt x="58338" y="6753"/>
                      <a:pt x="39336" y="6396"/>
                      <a:pt x="38993" y="7882"/>
                    </a:cubicBezTo>
                    <a:cubicBezTo>
                      <a:pt x="33911" y="29737"/>
                      <a:pt x="20381" y="21760"/>
                      <a:pt x="7784" y="18426"/>
                    </a:cubicBezTo>
                    <a:cubicBezTo>
                      <a:pt x="5889" y="17926"/>
                      <a:pt x="3555" y="19074"/>
                      <a:pt x="1426" y="19455"/>
                    </a:cubicBezTo>
                    <a:cubicBezTo>
                      <a:pt x="-3236" y="34166"/>
                      <a:pt x="3955" y="42305"/>
                      <a:pt x="16838" y="47287"/>
                    </a:cubicBezTo>
                    <a:cubicBezTo>
                      <a:pt x="24910" y="31471"/>
                      <a:pt x="40007" y="37309"/>
                      <a:pt x="51042" y="39191"/>
                    </a:cubicBezTo>
                    <a:cubicBezTo>
                      <a:pt x="59662" y="40662"/>
                      <a:pt x="67849" y="52064"/>
                      <a:pt x="68035" y="61508"/>
                    </a:cubicBezTo>
                    <a:cubicBezTo>
                      <a:pt x="68382" y="79658"/>
                      <a:pt x="80527" y="85949"/>
                      <a:pt x="93095" y="93064"/>
                    </a:cubicBezTo>
                    <a:cubicBezTo>
                      <a:pt x="100744" y="93455"/>
                      <a:pt x="107425" y="91626"/>
                      <a:pt x="111873" y="84768"/>
                    </a:cubicBezTo>
                    <a:cubicBezTo>
                      <a:pt x="112183" y="83791"/>
                      <a:pt x="112488" y="82810"/>
                      <a:pt x="112792" y="81829"/>
                    </a:cubicBezTo>
                    <a:cubicBezTo>
                      <a:pt x="113602" y="78329"/>
                      <a:pt x="113693" y="74981"/>
                      <a:pt x="110778" y="72266"/>
                    </a:cubicBezTo>
                    <a:cubicBezTo>
                      <a:pt x="107963" y="71261"/>
                      <a:pt x="105325" y="69666"/>
                      <a:pt x="103596" y="67408"/>
                    </a:cubicBezTo>
                    <a:cubicBezTo>
                      <a:pt x="102363" y="65803"/>
                      <a:pt x="93900" y="66594"/>
                      <a:pt x="100972" y="61479"/>
                    </a:cubicBezTo>
                    <a:cubicBezTo>
                      <a:pt x="107816" y="56531"/>
                      <a:pt x="102991" y="65637"/>
                      <a:pt x="106211" y="66089"/>
                    </a:cubicBezTo>
                    <a:cubicBezTo>
                      <a:pt x="107921" y="66327"/>
                      <a:pt x="109521" y="68585"/>
                      <a:pt x="111907" y="68032"/>
                    </a:cubicBezTo>
                    <a:cubicBezTo>
                      <a:pt x="118246" y="62151"/>
                      <a:pt x="120551" y="54212"/>
                      <a:pt x="122970" y="46330"/>
                    </a:cubicBezTo>
                    <a:cubicBezTo>
                      <a:pt x="119551" y="41448"/>
                      <a:pt x="116126" y="36571"/>
                      <a:pt x="112702" y="31690"/>
                    </a:cubicBezTo>
                    <a:cubicBezTo>
                      <a:pt x="99819" y="26127"/>
                      <a:pt x="90661" y="17478"/>
                      <a:pt x="88732" y="2819"/>
                    </a:cubicBezTo>
                    <a:cubicBezTo>
                      <a:pt x="87961" y="1548"/>
                      <a:pt x="86904" y="610"/>
                      <a:pt x="85561" y="0"/>
                    </a:cubicBezTo>
                    <a:close/>
                  </a:path>
                </a:pathLst>
              </a:custGeom>
              <a:solidFill>
                <a:srgbClr val="00D1D0"/>
              </a:solidFill>
              <a:ln w="4763" cap="flat">
                <a:noFill/>
                <a:prstDash val="solid"/>
                <a:miter/>
              </a:ln>
            </p:spPr>
            <p:txBody>
              <a:bodyPr rtlCol="0" anchor="ctr"/>
              <a:lstStyle/>
              <a:p>
                <a:endParaRPr lang="en-US"/>
              </a:p>
            </p:txBody>
          </p:sp>
          <p:sp>
            <p:nvSpPr>
              <p:cNvPr id="1635" name="Freeform: Shape 1634">
                <a:extLst>
                  <a:ext uri="{FF2B5EF4-FFF2-40B4-BE49-F238E27FC236}">
                    <a16:creationId xmlns:a16="http://schemas.microsoft.com/office/drawing/2014/main" id="{370AFAA5-17EC-2B87-9E5C-159D1967F513}"/>
                  </a:ext>
                </a:extLst>
              </p:cNvPr>
              <p:cNvSpPr/>
              <p:nvPr/>
            </p:nvSpPr>
            <p:spPr>
              <a:xfrm>
                <a:off x="3048087" y="-595573"/>
                <a:ext cx="65463" cy="44172"/>
              </a:xfrm>
              <a:custGeom>
                <a:avLst/>
                <a:gdLst>
                  <a:gd name="connsiteX0" fmla="*/ 34650 w 65463"/>
                  <a:gd name="connsiteY0" fmla="*/ 4643 h 44172"/>
                  <a:gd name="connsiteX1" fmla="*/ 17844 w 65463"/>
                  <a:gd name="connsiteY1" fmla="*/ 5805 h 44172"/>
                  <a:gd name="connsiteX2" fmla="*/ 1989 w 65463"/>
                  <a:gd name="connsiteY2" fmla="*/ 4291 h 44172"/>
                  <a:gd name="connsiteX3" fmla="*/ 6480 w 65463"/>
                  <a:gd name="connsiteY3" fmla="*/ 16430 h 44172"/>
                  <a:gd name="connsiteX4" fmla="*/ 11729 w 65463"/>
                  <a:gd name="connsiteY4" fmla="*/ 36652 h 44172"/>
                  <a:gd name="connsiteX5" fmla="*/ 39951 w 65463"/>
                  <a:gd name="connsiteY5" fmla="*/ 42786 h 44172"/>
                  <a:gd name="connsiteX6" fmla="*/ 65464 w 65463"/>
                  <a:gd name="connsiteY6" fmla="*/ 26398 h 44172"/>
                  <a:gd name="connsiteX7" fmla="*/ 62463 w 65463"/>
                  <a:gd name="connsiteY7" fmla="*/ 17602 h 44172"/>
                  <a:gd name="connsiteX8" fmla="*/ 51638 w 65463"/>
                  <a:gd name="connsiteY8" fmla="*/ 9296 h 44172"/>
                  <a:gd name="connsiteX9" fmla="*/ 34650 w 65463"/>
                  <a:gd name="connsiteY9" fmla="*/ 4643 h 4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63" h="44172">
                    <a:moveTo>
                      <a:pt x="34650" y="4643"/>
                    </a:moveTo>
                    <a:cubicBezTo>
                      <a:pt x="29688" y="14449"/>
                      <a:pt x="22511" y="12877"/>
                      <a:pt x="17844" y="5805"/>
                    </a:cubicBezTo>
                    <a:cubicBezTo>
                      <a:pt x="12295" y="-2601"/>
                      <a:pt x="6861" y="-762"/>
                      <a:pt x="1989" y="4291"/>
                    </a:cubicBezTo>
                    <a:cubicBezTo>
                      <a:pt x="-3407" y="9886"/>
                      <a:pt x="3570" y="12749"/>
                      <a:pt x="6480" y="16430"/>
                    </a:cubicBezTo>
                    <a:cubicBezTo>
                      <a:pt x="11147" y="22340"/>
                      <a:pt x="23721" y="26374"/>
                      <a:pt x="11729" y="36652"/>
                    </a:cubicBezTo>
                    <a:cubicBezTo>
                      <a:pt x="20677" y="41062"/>
                      <a:pt x="30140" y="46867"/>
                      <a:pt x="39951" y="42786"/>
                    </a:cubicBezTo>
                    <a:cubicBezTo>
                      <a:pt x="49138" y="38966"/>
                      <a:pt x="57010" y="31989"/>
                      <a:pt x="65464" y="26398"/>
                    </a:cubicBezTo>
                    <a:cubicBezTo>
                      <a:pt x="64464" y="23464"/>
                      <a:pt x="63463" y="20535"/>
                      <a:pt x="62463" y="17602"/>
                    </a:cubicBezTo>
                    <a:cubicBezTo>
                      <a:pt x="58853" y="14835"/>
                      <a:pt x="55243" y="12068"/>
                      <a:pt x="51638" y="9296"/>
                    </a:cubicBezTo>
                    <a:cubicBezTo>
                      <a:pt x="42932" y="18830"/>
                      <a:pt x="41470" y="1966"/>
                      <a:pt x="34650" y="4643"/>
                    </a:cubicBezTo>
                    <a:close/>
                  </a:path>
                </a:pathLst>
              </a:custGeom>
              <a:solidFill>
                <a:srgbClr val="00D2D0"/>
              </a:solidFill>
              <a:ln w="4763" cap="flat">
                <a:noFill/>
                <a:prstDash val="solid"/>
                <a:miter/>
              </a:ln>
            </p:spPr>
            <p:txBody>
              <a:bodyPr rtlCol="0" anchor="ctr"/>
              <a:lstStyle/>
              <a:p>
                <a:endParaRPr lang="en-US"/>
              </a:p>
            </p:txBody>
          </p:sp>
          <p:sp>
            <p:nvSpPr>
              <p:cNvPr id="1636" name="Freeform: Shape 1635">
                <a:extLst>
                  <a:ext uri="{FF2B5EF4-FFF2-40B4-BE49-F238E27FC236}">
                    <a16:creationId xmlns:a16="http://schemas.microsoft.com/office/drawing/2014/main" id="{7CD9618B-BC3D-3DB7-B2E5-3E5909BDFB64}"/>
                  </a:ext>
                </a:extLst>
              </p:cNvPr>
              <p:cNvSpPr/>
              <p:nvPr/>
            </p:nvSpPr>
            <p:spPr>
              <a:xfrm>
                <a:off x="3139766" y="-537567"/>
                <a:ext cx="25177" cy="28961"/>
              </a:xfrm>
              <a:custGeom>
                <a:avLst/>
                <a:gdLst>
                  <a:gd name="connsiteX0" fmla="*/ 1207 w 25177"/>
                  <a:gd name="connsiteY0" fmla="*/ 0 h 28961"/>
                  <a:gd name="connsiteX1" fmla="*/ 25177 w 25177"/>
                  <a:gd name="connsiteY1" fmla="*/ 28870 h 28961"/>
                  <a:gd name="connsiteX2" fmla="*/ 1207 w 25177"/>
                  <a:gd name="connsiteY2" fmla="*/ 0 h 28961"/>
                </a:gdLst>
                <a:ahLst/>
                <a:cxnLst>
                  <a:cxn ang="0">
                    <a:pos x="connsiteX0" y="connsiteY0"/>
                  </a:cxn>
                  <a:cxn ang="0">
                    <a:pos x="connsiteX1" y="connsiteY1"/>
                  </a:cxn>
                  <a:cxn ang="0">
                    <a:pos x="connsiteX2" y="connsiteY2"/>
                  </a:cxn>
                </a:cxnLst>
                <a:rect l="l" t="t" r="r" b="b"/>
                <a:pathLst>
                  <a:path w="25177" h="28961">
                    <a:moveTo>
                      <a:pt x="1207" y="0"/>
                    </a:moveTo>
                    <a:cubicBezTo>
                      <a:pt x="-3155" y="19879"/>
                      <a:pt x="4184" y="30047"/>
                      <a:pt x="25177" y="28870"/>
                    </a:cubicBezTo>
                    <a:cubicBezTo>
                      <a:pt x="18553" y="18107"/>
                      <a:pt x="10833" y="8263"/>
                      <a:pt x="1207" y="0"/>
                    </a:cubicBezTo>
                    <a:close/>
                  </a:path>
                </a:pathLst>
              </a:custGeom>
              <a:solidFill>
                <a:srgbClr val="00D4D5"/>
              </a:solidFill>
              <a:ln w="4763" cap="flat">
                <a:noFill/>
                <a:prstDash val="solid"/>
                <a:miter/>
              </a:ln>
            </p:spPr>
            <p:txBody>
              <a:bodyPr rtlCol="0" anchor="ctr"/>
              <a:lstStyle/>
              <a:p>
                <a:endParaRPr lang="en-US"/>
              </a:p>
            </p:txBody>
          </p:sp>
          <p:sp>
            <p:nvSpPr>
              <p:cNvPr id="1637" name="Freeform: Shape 1636">
                <a:extLst>
                  <a:ext uri="{FF2B5EF4-FFF2-40B4-BE49-F238E27FC236}">
                    <a16:creationId xmlns:a16="http://schemas.microsoft.com/office/drawing/2014/main" id="{9604B32E-19E3-146F-D5D7-9D251E3720B7}"/>
                  </a:ext>
                </a:extLst>
              </p:cNvPr>
              <p:cNvSpPr/>
              <p:nvPr/>
            </p:nvSpPr>
            <p:spPr>
              <a:xfrm>
                <a:off x="3227498" y="-387800"/>
                <a:ext cx="63565" cy="61760"/>
              </a:xfrm>
              <a:custGeom>
                <a:avLst/>
                <a:gdLst>
                  <a:gd name="connsiteX0" fmla="*/ 19631 w 63565"/>
                  <a:gd name="connsiteY0" fmla="*/ 61760 h 61760"/>
                  <a:gd name="connsiteX1" fmla="*/ 32828 w 63565"/>
                  <a:gd name="connsiteY1" fmla="*/ 47173 h 61760"/>
                  <a:gd name="connsiteX2" fmla="*/ 36933 w 63565"/>
                  <a:gd name="connsiteY2" fmla="*/ 42320 h 61760"/>
                  <a:gd name="connsiteX3" fmla="*/ 37043 w 63565"/>
                  <a:gd name="connsiteY3" fmla="*/ 48292 h 61760"/>
                  <a:gd name="connsiteX4" fmla="*/ 63565 w 63565"/>
                  <a:gd name="connsiteY4" fmla="*/ 36681 h 61760"/>
                  <a:gd name="connsiteX5" fmla="*/ 32609 w 63565"/>
                  <a:gd name="connsiteY5" fmla="*/ 991 h 61760"/>
                  <a:gd name="connsiteX6" fmla="*/ 27532 w 63565"/>
                  <a:gd name="connsiteY6" fmla="*/ 0 h 61760"/>
                  <a:gd name="connsiteX7" fmla="*/ 11559 w 63565"/>
                  <a:gd name="connsiteY7" fmla="*/ 9454 h 61760"/>
                  <a:gd name="connsiteX8" fmla="*/ 0 w 63565"/>
                  <a:gd name="connsiteY8" fmla="*/ 25179 h 61760"/>
                  <a:gd name="connsiteX9" fmla="*/ 12482 w 63565"/>
                  <a:gd name="connsiteY9" fmla="*/ 40481 h 61760"/>
                  <a:gd name="connsiteX10" fmla="*/ 17888 w 63565"/>
                  <a:gd name="connsiteY10" fmla="*/ 59441 h 61760"/>
                  <a:gd name="connsiteX11" fmla="*/ 19631 w 63565"/>
                  <a:gd name="connsiteY11" fmla="*/ 61760 h 6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565" h="61760">
                    <a:moveTo>
                      <a:pt x="19631" y="61760"/>
                    </a:moveTo>
                    <a:cubicBezTo>
                      <a:pt x="27456" y="59993"/>
                      <a:pt x="24955" y="48892"/>
                      <a:pt x="32828" y="47173"/>
                    </a:cubicBezTo>
                    <a:cubicBezTo>
                      <a:pt x="35976" y="47063"/>
                      <a:pt x="34014" y="42624"/>
                      <a:pt x="36933" y="42320"/>
                    </a:cubicBezTo>
                    <a:cubicBezTo>
                      <a:pt x="35795" y="44334"/>
                      <a:pt x="35809" y="46325"/>
                      <a:pt x="37043" y="48292"/>
                    </a:cubicBezTo>
                    <a:cubicBezTo>
                      <a:pt x="48106" y="49497"/>
                      <a:pt x="58331" y="48792"/>
                      <a:pt x="63565" y="36681"/>
                    </a:cubicBezTo>
                    <a:cubicBezTo>
                      <a:pt x="55702" y="22655"/>
                      <a:pt x="47315" y="9082"/>
                      <a:pt x="32609" y="991"/>
                    </a:cubicBezTo>
                    <a:cubicBezTo>
                      <a:pt x="30918" y="662"/>
                      <a:pt x="29228" y="329"/>
                      <a:pt x="27532" y="0"/>
                    </a:cubicBezTo>
                    <a:cubicBezTo>
                      <a:pt x="22598" y="3367"/>
                      <a:pt x="23489" y="14097"/>
                      <a:pt x="11559" y="9454"/>
                    </a:cubicBezTo>
                    <a:cubicBezTo>
                      <a:pt x="6334" y="7420"/>
                      <a:pt x="1095" y="17588"/>
                      <a:pt x="0" y="25179"/>
                    </a:cubicBezTo>
                    <a:cubicBezTo>
                      <a:pt x="1119" y="32776"/>
                      <a:pt x="9782" y="34180"/>
                      <a:pt x="12482" y="40481"/>
                    </a:cubicBezTo>
                    <a:cubicBezTo>
                      <a:pt x="16255" y="46244"/>
                      <a:pt x="15735" y="53226"/>
                      <a:pt x="17888" y="59441"/>
                    </a:cubicBezTo>
                    <a:cubicBezTo>
                      <a:pt x="18464" y="60222"/>
                      <a:pt x="19050" y="60989"/>
                      <a:pt x="19631" y="61760"/>
                    </a:cubicBezTo>
                    <a:close/>
                  </a:path>
                </a:pathLst>
              </a:custGeom>
              <a:solidFill>
                <a:srgbClr val="00CDCB"/>
              </a:solidFill>
              <a:ln w="4763" cap="flat">
                <a:noFill/>
                <a:prstDash val="solid"/>
                <a:miter/>
              </a:ln>
            </p:spPr>
            <p:txBody>
              <a:bodyPr rtlCol="0" anchor="ctr"/>
              <a:lstStyle/>
              <a:p>
                <a:endParaRPr lang="en-US"/>
              </a:p>
            </p:txBody>
          </p:sp>
          <p:sp>
            <p:nvSpPr>
              <p:cNvPr id="1638" name="Freeform: Shape 1637">
                <a:extLst>
                  <a:ext uri="{FF2B5EF4-FFF2-40B4-BE49-F238E27FC236}">
                    <a16:creationId xmlns:a16="http://schemas.microsoft.com/office/drawing/2014/main" id="{BC2EDC63-0C68-24C4-9B74-84973AD5739F}"/>
                  </a:ext>
                </a:extLst>
              </p:cNvPr>
              <p:cNvSpPr/>
              <p:nvPr/>
            </p:nvSpPr>
            <p:spPr>
              <a:xfrm>
                <a:off x="3264369" y="-351120"/>
                <a:ext cx="36943" cy="21897"/>
              </a:xfrm>
              <a:custGeom>
                <a:avLst/>
                <a:gdLst>
                  <a:gd name="connsiteX0" fmla="*/ 26699 w 36943"/>
                  <a:gd name="connsiteY0" fmla="*/ 0 h 21897"/>
                  <a:gd name="connsiteX1" fmla="*/ 177 w 36943"/>
                  <a:gd name="connsiteY1" fmla="*/ 11611 h 21897"/>
                  <a:gd name="connsiteX2" fmla="*/ 13545 w 36943"/>
                  <a:gd name="connsiteY2" fmla="*/ 20784 h 21897"/>
                  <a:gd name="connsiteX3" fmla="*/ 36943 w 36943"/>
                  <a:gd name="connsiteY3" fmla="*/ 12040 h 21897"/>
                  <a:gd name="connsiteX4" fmla="*/ 26699 w 36943"/>
                  <a:gd name="connsiteY4" fmla="*/ 0 h 21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43" h="21897">
                    <a:moveTo>
                      <a:pt x="26699" y="0"/>
                    </a:moveTo>
                    <a:cubicBezTo>
                      <a:pt x="17860" y="3872"/>
                      <a:pt x="9016" y="7739"/>
                      <a:pt x="177" y="11611"/>
                    </a:cubicBezTo>
                    <a:cubicBezTo>
                      <a:pt x="-1252" y="23198"/>
                      <a:pt x="6244" y="22831"/>
                      <a:pt x="13545" y="20784"/>
                    </a:cubicBezTo>
                    <a:cubicBezTo>
                      <a:pt x="21532" y="18545"/>
                      <a:pt x="29161" y="15007"/>
                      <a:pt x="36943" y="12040"/>
                    </a:cubicBezTo>
                    <a:cubicBezTo>
                      <a:pt x="33528" y="8030"/>
                      <a:pt x="30114" y="4015"/>
                      <a:pt x="26699" y="0"/>
                    </a:cubicBezTo>
                    <a:close/>
                  </a:path>
                </a:pathLst>
              </a:custGeom>
              <a:solidFill>
                <a:srgbClr val="00D1D1"/>
              </a:solidFill>
              <a:ln w="4763" cap="flat">
                <a:noFill/>
                <a:prstDash val="solid"/>
                <a:miter/>
              </a:ln>
            </p:spPr>
            <p:txBody>
              <a:bodyPr rtlCol="0" anchor="ctr"/>
              <a:lstStyle/>
              <a:p>
                <a:endParaRPr lang="en-US"/>
              </a:p>
            </p:txBody>
          </p:sp>
          <p:sp>
            <p:nvSpPr>
              <p:cNvPr id="1639" name="Freeform: Shape 1638">
                <a:extLst>
                  <a:ext uri="{FF2B5EF4-FFF2-40B4-BE49-F238E27FC236}">
                    <a16:creationId xmlns:a16="http://schemas.microsoft.com/office/drawing/2014/main" id="{5D75BACE-B035-FCB2-7F10-3D86EA32C4DE}"/>
                  </a:ext>
                </a:extLst>
              </p:cNvPr>
              <p:cNvSpPr/>
              <p:nvPr/>
            </p:nvSpPr>
            <p:spPr>
              <a:xfrm>
                <a:off x="3100951" y="108137"/>
                <a:ext cx="37293" cy="34820"/>
              </a:xfrm>
              <a:custGeom>
                <a:avLst/>
                <a:gdLst>
                  <a:gd name="connsiteX0" fmla="*/ 36312 w 37293"/>
                  <a:gd name="connsiteY0" fmla="*/ 29085 h 34820"/>
                  <a:gd name="connsiteX1" fmla="*/ 30778 w 37293"/>
                  <a:gd name="connsiteY1" fmla="*/ 0 h 34820"/>
                  <a:gd name="connsiteX2" fmla="*/ 30364 w 37293"/>
                  <a:gd name="connsiteY2" fmla="*/ 219 h 34820"/>
                  <a:gd name="connsiteX3" fmla="*/ 10309 w 37293"/>
                  <a:gd name="connsiteY3" fmla="*/ 2257 h 34820"/>
                  <a:gd name="connsiteX4" fmla="*/ 7 w 37293"/>
                  <a:gd name="connsiteY4" fmla="*/ 10406 h 34820"/>
                  <a:gd name="connsiteX5" fmla="*/ 4717 w 37293"/>
                  <a:gd name="connsiteY5" fmla="*/ 20922 h 34820"/>
                  <a:gd name="connsiteX6" fmla="*/ 36312 w 37293"/>
                  <a:gd name="connsiteY6" fmla="*/ 29085 h 3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93" h="34820">
                    <a:moveTo>
                      <a:pt x="36312" y="29085"/>
                    </a:moveTo>
                    <a:cubicBezTo>
                      <a:pt x="33669" y="19541"/>
                      <a:pt x="43089" y="7701"/>
                      <a:pt x="30778" y="0"/>
                    </a:cubicBezTo>
                    <a:cubicBezTo>
                      <a:pt x="30778" y="0"/>
                      <a:pt x="30364" y="219"/>
                      <a:pt x="30364" y="219"/>
                    </a:cubicBezTo>
                    <a:cubicBezTo>
                      <a:pt x="24082" y="4772"/>
                      <a:pt x="17452" y="5901"/>
                      <a:pt x="10309" y="2257"/>
                    </a:cubicBezTo>
                    <a:cubicBezTo>
                      <a:pt x="5908" y="3762"/>
                      <a:pt x="-240" y="3058"/>
                      <a:pt x="7" y="10406"/>
                    </a:cubicBezTo>
                    <a:cubicBezTo>
                      <a:pt x="1579" y="13911"/>
                      <a:pt x="3146" y="17416"/>
                      <a:pt x="4717" y="20922"/>
                    </a:cubicBezTo>
                    <a:cubicBezTo>
                      <a:pt x="13123" y="31842"/>
                      <a:pt x="21920" y="41291"/>
                      <a:pt x="36312" y="29085"/>
                    </a:cubicBezTo>
                    <a:close/>
                  </a:path>
                </a:pathLst>
              </a:custGeom>
              <a:solidFill>
                <a:srgbClr val="00D3D2"/>
              </a:solidFill>
              <a:ln w="4763" cap="flat">
                <a:noFill/>
                <a:prstDash val="solid"/>
                <a:miter/>
              </a:ln>
            </p:spPr>
            <p:txBody>
              <a:bodyPr rtlCol="0" anchor="ctr"/>
              <a:lstStyle/>
              <a:p>
                <a:endParaRPr lang="en-US"/>
              </a:p>
            </p:txBody>
          </p:sp>
          <p:sp>
            <p:nvSpPr>
              <p:cNvPr id="1640" name="Freeform: Shape 1639">
                <a:extLst>
                  <a:ext uri="{FF2B5EF4-FFF2-40B4-BE49-F238E27FC236}">
                    <a16:creationId xmlns:a16="http://schemas.microsoft.com/office/drawing/2014/main" id="{CFDAC52A-D726-D4A2-C480-8D2C4EA3AA31}"/>
                  </a:ext>
                </a:extLst>
              </p:cNvPr>
              <p:cNvSpPr/>
              <p:nvPr/>
            </p:nvSpPr>
            <p:spPr>
              <a:xfrm>
                <a:off x="3105669" y="129058"/>
                <a:ext cx="31594" cy="51658"/>
              </a:xfrm>
              <a:custGeom>
                <a:avLst/>
                <a:gdLst>
                  <a:gd name="connsiteX0" fmla="*/ 31594 w 31594"/>
                  <a:gd name="connsiteY0" fmla="*/ 8163 h 51658"/>
                  <a:gd name="connsiteX1" fmla="*/ 0 w 31594"/>
                  <a:gd name="connsiteY1" fmla="*/ 0 h 51658"/>
                  <a:gd name="connsiteX2" fmla="*/ 24189 w 31594"/>
                  <a:gd name="connsiteY2" fmla="*/ 51659 h 51658"/>
                  <a:gd name="connsiteX3" fmla="*/ 31594 w 31594"/>
                  <a:gd name="connsiteY3" fmla="*/ 8163 h 51658"/>
                </a:gdLst>
                <a:ahLst/>
                <a:cxnLst>
                  <a:cxn ang="0">
                    <a:pos x="connsiteX0" y="connsiteY0"/>
                  </a:cxn>
                  <a:cxn ang="0">
                    <a:pos x="connsiteX1" y="connsiteY1"/>
                  </a:cxn>
                  <a:cxn ang="0">
                    <a:pos x="connsiteX2" y="connsiteY2"/>
                  </a:cxn>
                  <a:cxn ang="0">
                    <a:pos x="connsiteX3" y="connsiteY3"/>
                  </a:cxn>
                </a:cxnLst>
                <a:rect l="l" t="t" r="r" b="b"/>
                <a:pathLst>
                  <a:path w="31594" h="51658">
                    <a:moveTo>
                      <a:pt x="31594" y="8163"/>
                    </a:moveTo>
                    <a:cubicBezTo>
                      <a:pt x="19360" y="12040"/>
                      <a:pt x="9553" y="6529"/>
                      <a:pt x="0" y="0"/>
                    </a:cubicBezTo>
                    <a:cubicBezTo>
                      <a:pt x="8058" y="17216"/>
                      <a:pt x="16126" y="34438"/>
                      <a:pt x="24189" y="51659"/>
                    </a:cubicBezTo>
                    <a:cubicBezTo>
                      <a:pt x="22293" y="36414"/>
                      <a:pt x="29594" y="22741"/>
                      <a:pt x="31594" y="8163"/>
                    </a:cubicBezTo>
                    <a:close/>
                  </a:path>
                </a:pathLst>
              </a:custGeom>
              <a:solidFill>
                <a:srgbClr val="00D6D6"/>
              </a:solidFill>
              <a:ln w="4763" cap="flat">
                <a:noFill/>
                <a:prstDash val="solid"/>
                <a:miter/>
              </a:ln>
            </p:spPr>
            <p:txBody>
              <a:bodyPr rtlCol="0" anchor="ctr"/>
              <a:lstStyle/>
              <a:p>
                <a:endParaRPr lang="en-US"/>
              </a:p>
            </p:txBody>
          </p:sp>
          <p:sp>
            <p:nvSpPr>
              <p:cNvPr id="1641" name="Freeform: Shape 1640">
                <a:extLst>
                  <a:ext uri="{FF2B5EF4-FFF2-40B4-BE49-F238E27FC236}">
                    <a16:creationId xmlns:a16="http://schemas.microsoft.com/office/drawing/2014/main" id="{BA973988-D3E1-3B40-8D0B-FA80ADC7FFDB}"/>
                  </a:ext>
                </a:extLst>
              </p:cNvPr>
              <p:cNvSpPr/>
              <p:nvPr/>
            </p:nvSpPr>
            <p:spPr>
              <a:xfrm>
                <a:off x="3092164" y="97878"/>
                <a:ext cx="19977" cy="20659"/>
              </a:xfrm>
              <a:custGeom>
                <a:avLst/>
                <a:gdLst>
                  <a:gd name="connsiteX0" fmla="*/ 8790 w 19977"/>
                  <a:gd name="connsiteY0" fmla="*/ 20660 h 20659"/>
                  <a:gd name="connsiteX1" fmla="*/ 19977 w 19977"/>
                  <a:gd name="connsiteY1" fmla="*/ 14254 h 20659"/>
                  <a:gd name="connsiteX2" fmla="*/ 11914 w 19977"/>
                  <a:gd name="connsiteY2" fmla="*/ 11606 h 20659"/>
                  <a:gd name="connsiteX3" fmla="*/ 8 w 19977"/>
                  <a:gd name="connsiteY3" fmla="*/ 0 h 20659"/>
                  <a:gd name="connsiteX4" fmla="*/ 8790 w 19977"/>
                  <a:gd name="connsiteY4" fmla="*/ 20660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7" h="20659">
                    <a:moveTo>
                      <a:pt x="8790" y="20660"/>
                    </a:moveTo>
                    <a:cubicBezTo>
                      <a:pt x="12519" y="18526"/>
                      <a:pt x="16248" y="16393"/>
                      <a:pt x="19977" y="14254"/>
                    </a:cubicBezTo>
                    <a:cubicBezTo>
                      <a:pt x="18010" y="11182"/>
                      <a:pt x="15400" y="10063"/>
                      <a:pt x="11914" y="11606"/>
                    </a:cubicBezTo>
                    <a:cubicBezTo>
                      <a:pt x="7837" y="7849"/>
                      <a:pt x="7542" y="214"/>
                      <a:pt x="8" y="0"/>
                    </a:cubicBezTo>
                    <a:cubicBezTo>
                      <a:pt x="-216" y="8225"/>
                      <a:pt x="4346" y="14421"/>
                      <a:pt x="8790" y="20660"/>
                    </a:cubicBezTo>
                    <a:close/>
                  </a:path>
                </a:pathLst>
              </a:custGeom>
              <a:solidFill>
                <a:srgbClr val="00D6D6"/>
              </a:solidFill>
              <a:ln w="4763" cap="flat">
                <a:noFill/>
                <a:prstDash val="solid"/>
                <a:miter/>
              </a:ln>
            </p:spPr>
            <p:txBody>
              <a:bodyPr rtlCol="0" anchor="ctr"/>
              <a:lstStyle/>
              <a:p>
                <a:endParaRPr lang="en-US"/>
              </a:p>
            </p:txBody>
          </p:sp>
          <p:sp>
            <p:nvSpPr>
              <p:cNvPr id="1642" name="Freeform: Shape 1641">
                <a:extLst>
                  <a:ext uri="{FF2B5EF4-FFF2-40B4-BE49-F238E27FC236}">
                    <a16:creationId xmlns:a16="http://schemas.microsoft.com/office/drawing/2014/main" id="{9447047C-5BA4-673C-05F7-B10CEE5B70EF}"/>
                  </a:ext>
                </a:extLst>
              </p:cNvPr>
              <p:cNvSpPr/>
              <p:nvPr/>
            </p:nvSpPr>
            <p:spPr>
              <a:xfrm>
                <a:off x="2905839" y="-608252"/>
                <a:ext cx="117942" cy="113472"/>
              </a:xfrm>
              <a:custGeom>
                <a:avLst/>
                <a:gdLst>
                  <a:gd name="connsiteX0" fmla="*/ 113466 w 117942"/>
                  <a:gd name="connsiteY0" fmla="*/ 31823 h 113472"/>
                  <a:gd name="connsiteX1" fmla="*/ 101117 w 117942"/>
                  <a:gd name="connsiteY1" fmla="*/ 10035 h 113472"/>
                  <a:gd name="connsiteX2" fmla="*/ 84158 w 117942"/>
                  <a:gd name="connsiteY2" fmla="*/ 5406 h 113472"/>
                  <a:gd name="connsiteX3" fmla="*/ 64822 w 117942"/>
                  <a:gd name="connsiteY3" fmla="*/ 5782 h 113472"/>
                  <a:gd name="connsiteX4" fmla="*/ 70861 w 117942"/>
                  <a:gd name="connsiteY4" fmla="*/ 17817 h 113472"/>
                  <a:gd name="connsiteX5" fmla="*/ 72033 w 117942"/>
                  <a:gd name="connsiteY5" fmla="*/ 20574 h 113472"/>
                  <a:gd name="connsiteX6" fmla="*/ 50463 w 117942"/>
                  <a:gd name="connsiteY6" fmla="*/ 22403 h 113472"/>
                  <a:gd name="connsiteX7" fmla="*/ 0 w 117942"/>
                  <a:gd name="connsiteY7" fmla="*/ 53612 h 113472"/>
                  <a:gd name="connsiteX8" fmla="*/ 39381 w 117942"/>
                  <a:gd name="connsiteY8" fmla="*/ 53116 h 113472"/>
                  <a:gd name="connsiteX9" fmla="*/ 29313 w 117942"/>
                  <a:gd name="connsiteY9" fmla="*/ 48906 h 113472"/>
                  <a:gd name="connsiteX10" fmla="*/ 40338 w 117942"/>
                  <a:gd name="connsiteY10" fmla="*/ 54574 h 113472"/>
                  <a:gd name="connsiteX11" fmla="*/ 58574 w 117942"/>
                  <a:gd name="connsiteY11" fmla="*/ 71233 h 113472"/>
                  <a:gd name="connsiteX12" fmla="*/ 100684 w 117942"/>
                  <a:gd name="connsiteY12" fmla="*/ 111071 h 113472"/>
                  <a:gd name="connsiteX13" fmla="*/ 117277 w 117942"/>
                  <a:gd name="connsiteY13" fmla="*/ 106556 h 113472"/>
                  <a:gd name="connsiteX14" fmla="*/ 109213 w 117942"/>
                  <a:gd name="connsiteY14" fmla="*/ 85244 h 113472"/>
                  <a:gd name="connsiteX15" fmla="*/ 103922 w 117942"/>
                  <a:gd name="connsiteY15" fmla="*/ 48778 h 113472"/>
                  <a:gd name="connsiteX16" fmla="*/ 113466 w 117942"/>
                  <a:gd name="connsiteY16" fmla="*/ 31823 h 11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942" h="113472">
                    <a:moveTo>
                      <a:pt x="113466" y="31823"/>
                    </a:moveTo>
                    <a:cubicBezTo>
                      <a:pt x="112343" y="22865"/>
                      <a:pt x="98874" y="20903"/>
                      <a:pt x="101117" y="10035"/>
                    </a:cubicBezTo>
                    <a:cubicBezTo>
                      <a:pt x="95464" y="8492"/>
                      <a:pt x="89811" y="6949"/>
                      <a:pt x="84158" y="5406"/>
                    </a:cubicBezTo>
                    <a:cubicBezTo>
                      <a:pt x="77557" y="-2143"/>
                      <a:pt x="70280" y="-1571"/>
                      <a:pt x="64822" y="5782"/>
                    </a:cubicBezTo>
                    <a:cubicBezTo>
                      <a:pt x="60222" y="11978"/>
                      <a:pt x="64632" y="16007"/>
                      <a:pt x="70861" y="17817"/>
                    </a:cubicBezTo>
                    <a:cubicBezTo>
                      <a:pt x="71918" y="18322"/>
                      <a:pt x="75104" y="17755"/>
                      <a:pt x="72033" y="20574"/>
                    </a:cubicBezTo>
                    <a:cubicBezTo>
                      <a:pt x="64870" y="22903"/>
                      <a:pt x="57945" y="24518"/>
                      <a:pt x="50463" y="22403"/>
                    </a:cubicBezTo>
                    <a:cubicBezTo>
                      <a:pt x="18502" y="13364"/>
                      <a:pt x="7310" y="20360"/>
                      <a:pt x="0" y="53612"/>
                    </a:cubicBezTo>
                    <a:cubicBezTo>
                      <a:pt x="13178" y="58627"/>
                      <a:pt x="26560" y="77981"/>
                      <a:pt x="39381" y="53116"/>
                    </a:cubicBezTo>
                    <a:cubicBezTo>
                      <a:pt x="37109" y="48897"/>
                      <a:pt x="33594" y="47892"/>
                      <a:pt x="29313" y="48906"/>
                    </a:cubicBezTo>
                    <a:cubicBezTo>
                      <a:pt x="35462" y="45668"/>
                      <a:pt x="37581" y="50764"/>
                      <a:pt x="40338" y="54574"/>
                    </a:cubicBezTo>
                    <a:cubicBezTo>
                      <a:pt x="47844" y="58560"/>
                      <a:pt x="53821" y="62465"/>
                      <a:pt x="58574" y="71233"/>
                    </a:cubicBezTo>
                    <a:cubicBezTo>
                      <a:pt x="67899" y="88435"/>
                      <a:pt x="85225" y="99279"/>
                      <a:pt x="100684" y="111071"/>
                    </a:cubicBezTo>
                    <a:cubicBezTo>
                      <a:pt x="107013" y="115896"/>
                      <a:pt x="113057" y="112972"/>
                      <a:pt x="117277" y="106556"/>
                    </a:cubicBezTo>
                    <a:cubicBezTo>
                      <a:pt x="120177" y="97336"/>
                      <a:pt x="112886" y="91998"/>
                      <a:pt x="109213" y="85244"/>
                    </a:cubicBezTo>
                    <a:cubicBezTo>
                      <a:pt x="102965" y="73757"/>
                      <a:pt x="95978" y="62322"/>
                      <a:pt x="103922" y="48778"/>
                    </a:cubicBezTo>
                    <a:cubicBezTo>
                      <a:pt x="105732" y="42368"/>
                      <a:pt x="113595" y="39324"/>
                      <a:pt x="113466" y="31823"/>
                    </a:cubicBezTo>
                    <a:close/>
                  </a:path>
                </a:pathLst>
              </a:custGeom>
              <a:solidFill>
                <a:srgbClr val="00D4D3"/>
              </a:solidFill>
              <a:ln w="4763" cap="flat">
                <a:noFill/>
                <a:prstDash val="solid"/>
                <a:miter/>
              </a:ln>
            </p:spPr>
            <p:txBody>
              <a:bodyPr rtlCol="0" anchor="ctr"/>
              <a:lstStyle/>
              <a:p>
                <a:endParaRPr lang="en-US"/>
              </a:p>
            </p:txBody>
          </p:sp>
          <p:sp>
            <p:nvSpPr>
              <p:cNvPr id="1643" name="Freeform: Shape 1642">
                <a:extLst>
                  <a:ext uri="{FF2B5EF4-FFF2-40B4-BE49-F238E27FC236}">
                    <a16:creationId xmlns:a16="http://schemas.microsoft.com/office/drawing/2014/main" id="{1920F16C-392B-415E-55BC-02595743B3CE}"/>
                  </a:ext>
                </a:extLst>
              </p:cNvPr>
              <p:cNvSpPr/>
              <p:nvPr/>
            </p:nvSpPr>
            <p:spPr>
              <a:xfrm>
                <a:off x="2869765" y="-632431"/>
                <a:ext cx="131275" cy="80709"/>
              </a:xfrm>
              <a:custGeom>
                <a:avLst/>
                <a:gdLst>
                  <a:gd name="connsiteX0" fmla="*/ 113612 w 131275"/>
                  <a:gd name="connsiteY0" fmla="*/ 36919 h 80709"/>
                  <a:gd name="connsiteX1" fmla="*/ 103120 w 131275"/>
                  <a:gd name="connsiteY1" fmla="*/ 34695 h 80709"/>
                  <a:gd name="connsiteX2" fmla="*/ 120237 w 131275"/>
                  <a:gd name="connsiteY2" fmla="*/ 29585 h 80709"/>
                  <a:gd name="connsiteX3" fmla="*/ 131276 w 131275"/>
                  <a:gd name="connsiteY3" fmla="*/ 24941 h 80709"/>
                  <a:gd name="connsiteX4" fmla="*/ 96291 w 131275"/>
                  <a:gd name="connsiteY4" fmla="*/ 10 h 80709"/>
                  <a:gd name="connsiteX5" fmla="*/ 96324 w 131275"/>
                  <a:gd name="connsiteY5" fmla="*/ 0 h 80709"/>
                  <a:gd name="connsiteX6" fmla="*/ 84413 w 131275"/>
                  <a:gd name="connsiteY6" fmla="*/ 5044 h 80709"/>
                  <a:gd name="connsiteX7" fmla="*/ 51261 w 131275"/>
                  <a:gd name="connsiteY7" fmla="*/ 14483 h 80709"/>
                  <a:gd name="connsiteX8" fmla="*/ 41450 w 131275"/>
                  <a:gd name="connsiteY8" fmla="*/ 18217 h 80709"/>
                  <a:gd name="connsiteX9" fmla="*/ 26144 w 131275"/>
                  <a:gd name="connsiteY9" fmla="*/ 26961 h 80709"/>
                  <a:gd name="connsiteX10" fmla="*/ 24948 w 131275"/>
                  <a:gd name="connsiteY10" fmla="*/ 25951 h 80709"/>
                  <a:gd name="connsiteX11" fmla="*/ 1226 w 131275"/>
                  <a:gd name="connsiteY11" fmla="*/ 47120 h 80709"/>
                  <a:gd name="connsiteX12" fmla="*/ 298 w 131275"/>
                  <a:gd name="connsiteY12" fmla="*/ 50849 h 80709"/>
                  <a:gd name="connsiteX13" fmla="*/ 31716 w 131275"/>
                  <a:gd name="connsiteY13" fmla="*/ 80429 h 80709"/>
                  <a:gd name="connsiteX14" fmla="*/ 37636 w 131275"/>
                  <a:gd name="connsiteY14" fmla="*/ 79815 h 80709"/>
                  <a:gd name="connsiteX15" fmla="*/ 52094 w 131275"/>
                  <a:gd name="connsiteY15" fmla="*/ 53683 h 80709"/>
                  <a:gd name="connsiteX16" fmla="*/ 78503 w 131275"/>
                  <a:gd name="connsiteY16" fmla="*/ 49549 h 80709"/>
                  <a:gd name="connsiteX17" fmla="*/ 115350 w 131275"/>
                  <a:gd name="connsiteY17" fmla="*/ 46344 h 80709"/>
                  <a:gd name="connsiteX18" fmla="*/ 113612 w 131275"/>
                  <a:gd name="connsiteY18" fmla="*/ 36919 h 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275" h="80709">
                    <a:moveTo>
                      <a:pt x="113612" y="36919"/>
                    </a:moveTo>
                    <a:cubicBezTo>
                      <a:pt x="109864" y="36414"/>
                      <a:pt x="102382" y="40338"/>
                      <a:pt x="103120" y="34695"/>
                    </a:cubicBezTo>
                    <a:cubicBezTo>
                      <a:pt x="104511" y="24074"/>
                      <a:pt x="113555" y="28518"/>
                      <a:pt x="120237" y="29585"/>
                    </a:cubicBezTo>
                    <a:cubicBezTo>
                      <a:pt x="123918" y="28037"/>
                      <a:pt x="127599" y="26489"/>
                      <a:pt x="131276" y="24941"/>
                    </a:cubicBezTo>
                    <a:cubicBezTo>
                      <a:pt x="112436" y="26422"/>
                      <a:pt x="105725" y="11292"/>
                      <a:pt x="96291" y="10"/>
                    </a:cubicBezTo>
                    <a:lnTo>
                      <a:pt x="96324" y="0"/>
                    </a:lnTo>
                    <a:cubicBezTo>
                      <a:pt x="93219" y="3724"/>
                      <a:pt x="89694" y="6453"/>
                      <a:pt x="84413" y="5044"/>
                    </a:cubicBezTo>
                    <a:cubicBezTo>
                      <a:pt x="73364" y="8192"/>
                      <a:pt x="62310" y="11335"/>
                      <a:pt x="51261" y="14483"/>
                    </a:cubicBezTo>
                    <a:cubicBezTo>
                      <a:pt x="47989" y="15726"/>
                      <a:pt x="44718" y="16974"/>
                      <a:pt x="41450" y="18217"/>
                    </a:cubicBezTo>
                    <a:cubicBezTo>
                      <a:pt x="36226" y="20912"/>
                      <a:pt x="35573" y="31623"/>
                      <a:pt x="26144" y="26961"/>
                    </a:cubicBezTo>
                    <a:lnTo>
                      <a:pt x="24948" y="25951"/>
                    </a:lnTo>
                    <a:cubicBezTo>
                      <a:pt x="21753" y="38286"/>
                      <a:pt x="7184" y="37876"/>
                      <a:pt x="1226" y="47120"/>
                    </a:cubicBezTo>
                    <a:cubicBezTo>
                      <a:pt x="136" y="48377"/>
                      <a:pt x="-364" y="50730"/>
                      <a:pt x="298" y="50849"/>
                    </a:cubicBezTo>
                    <a:cubicBezTo>
                      <a:pt x="17314" y="53826"/>
                      <a:pt x="19033" y="72971"/>
                      <a:pt x="31716" y="80429"/>
                    </a:cubicBezTo>
                    <a:cubicBezTo>
                      <a:pt x="33764" y="80953"/>
                      <a:pt x="35735" y="80739"/>
                      <a:pt x="37636" y="79815"/>
                    </a:cubicBezTo>
                    <a:cubicBezTo>
                      <a:pt x="42327" y="70990"/>
                      <a:pt x="45632" y="60927"/>
                      <a:pt x="52094" y="53683"/>
                    </a:cubicBezTo>
                    <a:cubicBezTo>
                      <a:pt x="58529" y="46468"/>
                      <a:pt x="65787" y="36776"/>
                      <a:pt x="78503" y="49549"/>
                    </a:cubicBezTo>
                    <a:cubicBezTo>
                      <a:pt x="89861" y="60960"/>
                      <a:pt x="103492" y="53397"/>
                      <a:pt x="115350" y="46344"/>
                    </a:cubicBezTo>
                    <a:cubicBezTo>
                      <a:pt x="119608" y="42305"/>
                      <a:pt x="115179" y="39876"/>
                      <a:pt x="113612" y="36919"/>
                    </a:cubicBezTo>
                    <a:close/>
                  </a:path>
                </a:pathLst>
              </a:custGeom>
              <a:solidFill>
                <a:srgbClr val="00CFCC"/>
              </a:solidFill>
              <a:ln w="4763" cap="flat">
                <a:noFill/>
                <a:prstDash val="solid"/>
                <a:miter/>
              </a:ln>
            </p:spPr>
            <p:txBody>
              <a:bodyPr rtlCol="0" anchor="ctr"/>
              <a:lstStyle/>
              <a:p>
                <a:endParaRPr lang="en-US"/>
              </a:p>
            </p:txBody>
          </p:sp>
          <p:sp>
            <p:nvSpPr>
              <p:cNvPr id="1644" name="Freeform: Shape 1643">
                <a:extLst>
                  <a:ext uri="{FF2B5EF4-FFF2-40B4-BE49-F238E27FC236}">
                    <a16:creationId xmlns:a16="http://schemas.microsoft.com/office/drawing/2014/main" id="{776B8E97-75BB-2488-D377-57FEB4DD122F}"/>
                  </a:ext>
                </a:extLst>
              </p:cNvPr>
              <p:cNvSpPr/>
              <p:nvPr/>
            </p:nvSpPr>
            <p:spPr>
              <a:xfrm>
                <a:off x="3053852" y="-622768"/>
                <a:ext cx="45863" cy="52206"/>
              </a:xfrm>
              <a:custGeom>
                <a:avLst/>
                <a:gdLst>
                  <a:gd name="connsiteX0" fmla="*/ 28886 w 45863"/>
                  <a:gd name="connsiteY0" fmla="*/ 31837 h 52206"/>
                  <a:gd name="connsiteX1" fmla="*/ 41406 w 45863"/>
                  <a:gd name="connsiteY1" fmla="*/ 52207 h 52206"/>
                  <a:gd name="connsiteX2" fmla="*/ 45864 w 45863"/>
                  <a:gd name="connsiteY2" fmla="*/ 36495 h 52206"/>
                  <a:gd name="connsiteX3" fmla="*/ 42764 w 45863"/>
                  <a:gd name="connsiteY3" fmla="*/ 27675 h 52206"/>
                  <a:gd name="connsiteX4" fmla="*/ 16027 w 45863"/>
                  <a:gd name="connsiteY4" fmla="*/ 0 h 52206"/>
                  <a:gd name="connsiteX5" fmla="*/ 1559 w 45863"/>
                  <a:gd name="connsiteY5" fmla="*/ 15021 h 52206"/>
                  <a:gd name="connsiteX6" fmla="*/ 17222 w 45863"/>
                  <a:gd name="connsiteY6" fmla="*/ 24127 h 52206"/>
                  <a:gd name="connsiteX7" fmla="*/ 29819 w 45863"/>
                  <a:gd name="connsiteY7" fmla="*/ 27732 h 52206"/>
                  <a:gd name="connsiteX8" fmla="*/ 28886 w 45863"/>
                  <a:gd name="connsiteY8" fmla="*/ 31837 h 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63" h="52206">
                    <a:moveTo>
                      <a:pt x="28886" y="31837"/>
                    </a:moveTo>
                    <a:cubicBezTo>
                      <a:pt x="36520" y="36271"/>
                      <a:pt x="32734" y="47601"/>
                      <a:pt x="41406" y="52207"/>
                    </a:cubicBezTo>
                    <a:cubicBezTo>
                      <a:pt x="48936" y="48739"/>
                      <a:pt x="37949" y="39524"/>
                      <a:pt x="45864" y="36495"/>
                    </a:cubicBezTo>
                    <a:cubicBezTo>
                      <a:pt x="44831" y="33557"/>
                      <a:pt x="43797" y="30613"/>
                      <a:pt x="42764" y="27675"/>
                    </a:cubicBezTo>
                    <a:cubicBezTo>
                      <a:pt x="33848" y="18450"/>
                      <a:pt x="24938" y="9225"/>
                      <a:pt x="16027" y="0"/>
                    </a:cubicBezTo>
                    <a:cubicBezTo>
                      <a:pt x="14193" y="7887"/>
                      <a:pt x="-5614" y="-1543"/>
                      <a:pt x="1559" y="15021"/>
                    </a:cubicBezTo>
                    <a:cubicBezTo>
                      <a:pt x="5926" y="19526"/>
                      <a:pt x="10883" y="23017"/>
                      <a:pt x="17222" y="24127"/>
                    </a:cubicBezTo>
                    <a:cubicBezTo>
                      <a:pt x="20399" y="28894"/>
                      <a:pt x="26785" y="22460"/>
                      <a:pt x="29819" y="27732"/>
                    </a:cubicBezTo>
                    <a:cubicBezTo>
                      <a:pt x="29486" y="29099"/>
                      <a:pt x="29176" y="30466"/>
                      <a:pt x="28886" y="31837"/>
                    </a:cubicBezTo>
                    <a:close/>
                  </a:path>
                </a:pathLst>
              </a:custGeom>
              <a:solidFill>
                <a:srgbClr val="00CFCA"/>
              </a:solidFill>
              <a:ln w="4763" cap="flat">
                <a:noFill/>
                <a:prstDash val="solid"/>
                <a:miter/>
              </a:ln>
            </p:spPr>
            <p:txBody>
              <a:bodyPr rtlCol="0" anchor="ctr"/>
              <a:lstStyle/>
              <a:p>
                <a:endParaRPr lang="en-US"/>
              </a:p>
            </p:txBody>
          </p:sp>
          <p:sp>
            <p:nvSpPr>
              <p:cNvPr id="1645" name="Freeform: Shape 1644">
                <a:extLst>
                  <a:ext uri="{FF2B5EF4-FFF2-40B4-BE49-F238E27FC236}">
                    <a16:creationId xmlns:a16="http://schemas.microsoft.com/office/drawing/2014/main" id="{BF97B4FA-4EEB-C187-9F9B-748B9E99CE4A}"/>
                  </a:ext>
                </a:extLst>
              </p:cNvPr>
              <p:cNvSpPr/>
              <p:nvPr/>
            </p:nvSpPr>
            <p:spPr>
              <a:xfrm>
                <a:off x="2993516" y="-632990"/>
                <a:ext cx="35652" cy="9962"/>
              </a:xfrm>
              <a:custGeom>
                <a:avLst/>
                <a:gdLst>
                  <a:gd name="connsiteX0" fmla="*/ 35652 w 35652"/>
                  <a:gd name="connsiteY0" fmla="*/ 9394 h 9962"/>
                  <a:gd name="connsiteX1" fmla="*/ 0 w 35652"/>
                  <a:gd name="connsiteY1" fmla="*/ 2021 h 9962"/>
                  <a:gd name="connsiteX2" fmla="*/ 35652 w 35652"/>
                  <a:gd name="connsiteY2" fmla="*/ 9394 h 9962"/>
                </a:gdLst>
                <a:ahLst/>
                <a:cxnLst>
                  <a:cxn ang="0">
                    <a:pos x="connsiteX0" y="connsiteY0"/>
                  </a:cxn>
                  <a:cxn ang="0">
                    <a:pos x="connsiteX1" y="connsiteY1"/>
                  </a:cxn>
                  <a:cxn ang="0">
                    <a:pos x="connsiteX2" y="connsiteY2"/>
                  </a:cxn>
                </a:cxnLst>
                <a:rect l="l" t="t" r="r" b="b"/>
                <a:pathLst>
                  <a:path w="35652" h="9962">
                    <a:moveTo>
                      <a:pt x="35652" y="9394"/>
                    </a:moveTo>
                    <a:cubicBezTo>
                      <a:pt x="26779" y="216"/>
                      <a:pt x="16335" y="-2227"/>
                      <a:pt x="0" y="2021"/>
                    </a:cubicBezTo>
                    <a:cubicBezTo>
                      <a:pt x="13878" y="8203"/>
                      <a:pt x="24056" y="11327"/>
                      <a:pt x="35652" y="9394"/>
                    </a:cubicBezTo>
                    <a:close/>
                  </a:path>
                </a:pathLst>
              </a:custGeom>
              <a:solidFill>
                <a:srgbClr val="00D3D6"/>
              </a:solidFill>
              <a:ln w="4763" cap="flat">
                <a:noFill/>
                <a:prstDash val="solid"/>
                <a:miter/>
              </a:ln>
            </p:spPr>
            <p:txBody>
              <a:bodyPr rtlCol="0" anchor="ctr"/>
              <a:lstStyle/>
              <a:p>
                <a:endParaRPr lang="en-US"/>
              </a:p>
            </p:txBody>
          </p:sp>
          <p:sp>
            <p:nvSpPr>
              <p:cNvPr id="1646" name="Freeform: Shape 1645">
                <a:extLst>
                  <a:ext uri="{FF2B5EF4-FFF2-40B4-BE49-F238E27FC236}">
                    <a16:creationId xmlns:a16="http://schemas.microsoft.com/office/drawing/2014/main" id="{0735D2FB-2CB7-BC0F-B85A-846DA0E39148}"/>
                  </a:ext>
                </a:extLst>
              </p:cNvPr>
              <p:cNvSpPr/>
              <p:nvPr/>
            </p:nvSpPr>
            <p:spPr>
              <a:xfrm>
                <a:off x="3150789" y="-425567"/>
                <a:ext cx="69939" cy="74028"/>
              </a:xfrm>
              <a:custGeom>
                <a:avLst/>
                <a:gdLst>
                  <a:gd name="connsiteX0" fmla="*/ 63427 w 69939"/>
                  <a:gd name="connsiteY0" fmla="*/ 3500 h 74028"/>
                  <a:gd name="connsiteX1" fmla="*/ 50735 w 69939"/>
                  <a:gd name="connsiteY1" fmla="*/ 0 h 74028"/>
                  <a:gd name="connsiteX2" fmla="*/ 5386 w 69939"/>
                  <a:gd name="connsiteY2" fmla="*/ 11687 h 74028"/>
                  <a:gd name="connsiteX3" fmla="*/ 0 w 69939"/>
                  <a:gd name="connsiteY3" fmla="*/ 14435 h 74028"/>
                  <a:gd name="connsiteX4" fmla="*/ 19217 w 69939"/>
                  <a:gd name="connsiteY4" fmla="*/ 59536 h 74028"/>
                  <a:gd name="connsiteX5" fmla="*/ 33671 w 69939"/>
                  <a:gd name="connsiteY5" fmla="*/ 50449 h 74028"/>
                  <a:gd name="connsiteX6" fmla="*/ 33309 w 69939"/>
                  <a:gd name="connsiteY6" fmla="*/ 74028 h 74028"/>
                  <a:gd name="connsiteX7" fmla="*/ 56069 w 69939"/>
                  <a:gd name="connsiteY7" fmla="*/ 52183 h 74028"/>
                  <a:gd name="connsiteX8" fmla="*/ 59531 w 69939"/>
                  <a:gd name="connsiteY8" fmla="*/ 32299 h 74028"/>
                  <a:gd name="connsiteX9" fmla="*/ 56279 w 69939"/>
                  <a:gd name="connsiteY9" fmla="*/ 32837 h 74028"/>
                  <a:gd name="connsiteX10" fmla="*/ 60517 w 69939"/>
                  <a:gd name="connsiteY10" fmla="*/ 30175 h 74028"/>
                  <a:gd name="connsiteX11" fmla="*/ 63427 w 69939"/>
                  <a:gd name="connsiteY11" fmla="*/ 3500 h 7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939" h="74028">
                    <a:moveTo>
                      <a:pt x="63427" y="3500"/>
                    </a:moveTo>
                    <a:cubicBezTo>
                      <a:pt x="59198" y="2334"/>
                      <a:pt x="54964" y="1167"/>
                      <a:pt x="50735" y="0"/>
                    </a:cubicBezTo>
                    <a:cubicBezTo>
                      <a:pt x="35547" y="3605"/>
                      <a:pt x="24246" y="22255"/>
                      <a:pt x="5386" y="11687"/>
                    </a:cubicBezTo>
                    <a:cubicBezTo>
                      <a:pt x="3281" y="12002"/>
                      <a:pt x="1510" y="12954"/>
                      <a:pt x="0" y="14435"/>
                    </a:cubicBezTo>
                    <a:cubicBezTo>
                      <a:pt x="6453" y="29937"/>
                      <a:pt x="21431" y="41543"/>
                      <a:pt x="19217" y="59536"/>
                    </a:cubicBezTo>
                    <a:cubicBezTo>
                      <a:pt x="30351" y="63998"/>
                      <a:pt x="26113" y="49759"/>
                      <a:pt x="33671" y="50449"/>
                    </a:cubicBezTo>
                    <a:cubicBezTo>
                      <a:pt x="23079" y="63489"/>
                      <a:pt x="23074" y="64613"/>
                      <a:pt x="33309" y="74028"/>
                    </a:cubicBezTo>
                    <a:cubicBezTo>
                      <a:pt x="40062" y="65889"/>
                      <a:pt x="47006" y="58231"/>
                      <a:pt x="56069" y="52183"/>
                    </a:cubicBezTo>
                    <a:cubicBezTo>
                      <a:pt x="62679" y="47768"/>
                      <a:pt x="71085" y="40934"/>
                      <a:pt x="59531" y="32299"/>
                    </a:cubicBezTo>
                    <a:cubicBezTo>
                      <a:pt x="58336" y="31337"/>
                      <a:pt x="56245" y="33852"/>
                      <a:pt x="56279" y="32837"/>
                    </a:cubicBezTo>
                    <a:cubicBezTo>
                      <a:pt x="56326" y="31290"/>
                      <a:pt x="59117" y="31413"/>
                      <a:pt x="60517" y="30175"/>
                    </a:cubicBezTo>
                    <a:cubicBezTo>
                      <a:pt x="67932" y="21907"/>
                      <a:pt x="75890" y="13773"/>
                      <a:pt x="63427" y="3500"/>
                    </a:cubicBezTo>
                    <a:close/>
                  </a:path>
                </a:pathLst>
              </a:custGeom>
              <a:solidFill>
                <a:srgbClr val="00D6D7"/>
              </a:solidFill>
              <a:ln w="4763" cap="flat">
                <a:noFill/>
                <a:prstDash val="solid"/>
                <a:miter/>
              </a:ln>
            </p:spPr>
            <p:txBody>
              <a:bodyPr rtlCol="0" anchor="ctr"/>
              <a:lstStyle/>
              <a:p>
                <a:endParaRPr lang="en-US"/>
              </a:p>
            </p:txBody>
          </p:sp>
          <p:sp>
            <p:nvSpPr>
              <p:cNvPr id="1647" name="Freeform: Shape 1646">
                <a:extLst>
                  <a:ext uri="{FF2B5EF4-FFF2-40B4-BE49-F238E27FC236}">
                    <a16:creationId xmlns:a16="http://schemas.microsoft.com/office/drawing/2014/main" id="{DE7689CC-DE40-9EB7-3D5E-229D93C0FA05}"/>
                  </a:ext>
                </a:extLst>
              </p:cNvPr>
              <p:cNvSpPr/>
              <p:nvPr/>
            </p:nvSpPr>
            <p:spPr>
              <a:xfrm>
                <a:off x="3156005" y="-451570"/>
                <a:ext cx="48790" cy="51023"/>
              </a:xfrm>
              <a:custGeom>
                <a:avLst/>
                <a:gdLst>
                  <a:gd name="connsiteX0" fmla="*/ 223 w 48790"/>
                  <a:gd name="connsiteY0" fmla="*/ 40967 h 51023"/>
                  <a:gd name="connsiteX1" fmla="*/ 31631 w 48790"/>
                  <a:gd name="connsiteY1" fmla="*/ 35681 h 51023"/>
                  <a:gd name="connsiteX2" fmla="*/ 48791 w 48790"/>
                  <a:gd name="connsiteY2" fmla="*/ 38962 h 51023"/>
                  <a:gd name="connsiteX3" fmla="*/ 45524 w 48790"/>
                  <a:gd name="connsiteY3" fmla="*/ 25998 h 51023"/>
                  <a:gd name="connsiteX4" fmla="*/ 31265 w 48790"/>
                  <a:gd name="connsiteY4" fmla="*/ 0 h 51023"/>
                  <a:gd name="connsiteX5" fmla="*/ 15806 w 48790"/>
                  <a:gd name="connsiteY5" fmla="*/ 17783 h 51023"/>
                  <a:gd name="connsiteX6" fmla="*/ 13610 w 48790"/>
                  <a:gd name="connsiteY6" fmla="*/ 19736 h 51023"/>
                  <a:gd name="connsiteX7" fmla="*/ 1451 w 48790"/>
                  <a:gd name="connsiteY7" fmla="*/ 35547 h 51023"/>
                  <a:gd name="connsiteX8" fmla="*/ 223 w 48790"/>
                  <a:gd name="connsiteY8" fmla="*/ 40967 h 5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0" h="51023">
                    <a:moveTo>
                      <a:pt x="223" y="40967"/>
                    </a:moveTo>
                    <a:cubicBezTo>
                      <a:pt x="10476" y="39453"/>
                      <a:pt x="24897" y="67680"/>
                      <a:pt x="31631" y="35681"/>
                    </a:cubicBezTo>
                    <a:cubicBezTo>
                      <a:pt x="33389" y="27337"/>
                      <a:pt x="41876" y="39395"/>
                      <a:pt x="48791" y="38962"/>
                    </a:cubicBezTo>
                    <a:cubicBezTo>
                      <a:pt x="47586" y="34176"/>
                      <a:pt x="46552" y="30089"/>
                      <a:pt x="45524" y="25998"/>
                    </a:cubicBezTo>
                    <a:cubicBezTo>
                      <a:pt x="50258" y="12130"/>
                      <a:pt x="30317" y="11792"/>
                      <a:pt x="31265" y="0"/>
                    </a:cubicBezTo>
                    <a:cubicBezTo>
                      <a:pt x="19668" y="324"/>
                      <a:pt x="25593" y="15883"/>
                      <a:pt x="15806" y="17783"/>
                    </a:cubicBezTo>
                    <a:cubicBezTo>
                      <a:pt x="15082" y="18440"/>
                      <a:pt x="14353" y="19098"/>
                      <a:pt x="13610" y="19736"/>
                    </a:cubicBezTo>
                    <a:cubicBezTo>
                      <a:pt x="11043" y="26137"/>
                      <a:pt x="6781" y="31247"/>
                      <a:pt x="1451" y="35547"/>
                    </a:cubicBezTo>
                    <a:cubicBezTo>
                      <a:pt x="132" y="37152"/>
                      <a:pt x="-315" y="38952"/>
                      <a:pt x="223" y="40967"/>
                    </a:cubicBezTo>
                    <a:close/>
                  </a:path>
                </a:pathLst>
              </a:custGeom>
              <a:solidFill>
                <a:srgbClr val="00D2D1"/>
              </a:solidFill>
              <a:ln w="4763" cap="flat">
                <a:noFill/>
                <a:prstDash val="solid"/>
                <a:miter/>
              </a:ln>
            </p:spPr>
            <p:txBody>
              <a:bodyPr rtlCol="0" anchor="ctr"/>
              <a:lstStyle/>
              <a:p>
                <a:endParaRPr lang="en-US"/>
              </a:p>
            </p:txBody>
          </p:sp>
          <p:sp>
            <p:nvSpPr>
              <p:cNvPr id="1648" name="Freeform: Shape 1647">
                <a:extLst>
                  <a:ext uri="{FF2B5EF4-FFF2-40B4-BE49-F238E27FC236}">
                    <a16:creationId xmlns:a16="http://schemas.microsoft.com/office/drawing/2014/main" id="{3E2949F7-66E6-3F0D-0F81-1084F2B4785B}"/>
                  </a:ext>
                </a:extLst>
              </p:cNvPr>
              <p:cNvSpPr/>
              <p:nvPr/>
            </p:nvSpPr>
            <p:spPr>
              <a:xfrm>
                <a:off x="3184348" y="-424371"/>
                <a:ext cx="43673" cy="73675"/>
              </a:xfrm>
              <a:custGeom>
                <a:avLst/>
                <a:gdLst>
                  <a:gd name="connsiteX0" fmla="*/ 21652 w 43673"/>
                  <a:gd name="connsiteY0" fmla="*/ 32084 h 73675"/>
                  <a:gd name="connsiteX1" fmla="*/ 15494 w 43673"/>
                  <a:gd name="connsiteY1" fmla="*/ 49463 h 73675"/>
                  <a:gd name="connsiteX2" fmla="*/ 1368 w 43673"/>
                  <a:gd name="connsiteY2" fmla="*/ 72237 h 73675"/>
                  <a:gd name="connsiteX3" fmla="*/ 3869 w 43673"/>
                  <a:gd name="connsiteY3" fmla="*/ 73675 h 73675"/>
                  <a:gd name="connsiteX4" fmla="*/ 24247 w 43673"/>
                  <a:gd name="connsiteY4" fmla="*/ 64398 h 73675"/>
                  <a:gd name="connsiteX5" fmla="*/ 39992 w 43673"/>
                  <a:gd name="connsiteY5" fmla="*/ 32560 h 73675"/>
                  <a:gd name="connsiteX6" fmla="*/ 43674 w 43673"/>
                  <a:gd name="connsiteY6" fmla="*/ 1661 h 73675"/>
                  <a:gd name="connsiteX7" fmla="*/ 29862 w 43673"/>
                  <a:gd name="connsiteY7" fmla="*/ 2309 h 73675"/>
                  <a:gd name="connsiteX8" fmla="*/ 21666 w 43673"/>
                  <a:gd name="connsiteY8" fmla="*/ 32141 h 73675"/>
                  <a:gd name="connsiteX9" fmla="*/ 21652 w 43673"/>
                  <a:gd name="connsiteY9" fmla="*/ 32084 h 7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73" h="73675">
                    <a:moveTo>
                      <a:pt x="21652" y="32084"/>
                    </a:moveTo>
                    <a:cubicBezTo>
                      <a:pt x="34801" y="43138"/>
                      <a:pt x="21057" y="45591"/>
                      <a:pt x="15494" y="49463"/>
                    </a:cubicBezTo>
                    <a:cubicBezTo>
                      <a:pt x="7250" y="55201"/>
                      <a:pt x="-3918" y="58373"/>
                      <a:pt x="1368" y="72237"/>
                    </a:cubicBezTo>
                    <a:cubicBezTo>
                      <a:pt x="2202" y="72713"/>
                      <a:pt x="3035" y="73194"/>
                      <a:pt x="3869" y="73675"/>
                    </a:cubicBezTo>
                    <a:cubicBezTo>
                      <a:pt x="11103" y="71556"/>
                      <a:pt x="16232" y="64836"/>
                      <a:pt x="24247" y="64398"/>
                    </a:cubicBezTo>
                    <a:cubicBezTo>
                      <a:pt x="40240" y="59102"/>
                      <a:pt x="39802" y="45672"/>
                      <a:pt x="39992" y="32560"/>
                    </a:cubicBezTo>
                    <a:cubicBezTo>
                      <a:pt x="41221" y="22259"/>
                      <a:pt x="42450" y="11958"/>
                      <a:pt x="43674" y="1661"/>
                    </a:cubicBezTo>
                    <a:cubicBezTo>
                      <a:pt x="39011" y="599"/>
                      <a:pt x="34282" y="-1787"/>
                      <a:pt x="29862" y="2309"/>
                    </a:cubicBezTo>
                    <a:cubicBezTo>
                      <a:pt x="36882" y="14934"/>
                      <a:pt x="25047" y="22373"/>
                      <a:pt x="21666" y="32141"/>
                    </a:cubicBezTo>
                    <a:lnTo>
                      <a:pt x="21652" y="32084"/>
                    </a:lnTo>
                    <a:close/>
                  </a:path>
                </a:pathLst>
              </a:custGeom>
              <a:solidFill>
                <a:srgbClr val="00D2D1"/>
              </a:solidFill>
              <a:ln w="4763" cap="flat">
                <a:noFill/>
                <a:prstDash val="solid"/>
                <a:miter/>
              </a:ln>
            </p:spPr>
            <p:txBody>
              <a:bodyPr rtlCol="0" anchor="ctr"/>
              <a:lstStyle/>
              <a:p>
                <a:endParaRPr lang="en-US"/>
              </a:p>
            </p:txBody>
          </p:sp>
          <p:sp>
            <p:nvSpPr>
              <p:cNvPr id="1649" name="Freeform: Shape 1648">
                <a:extLst>
                  <a:ext uri="{FF2B5EF4-FFF2-40B4-BE49-F238E27FC236}">
                    <a16:creationId xmlns:a16="http://schemas.microsoft.com/office/drawing/2014/main" id="{B63380CD-574A-8531-33AD-61D316AB9CCF}"/>
                  </a:ext>
                </a:extLst>
              </p:cNvPr>
              <p:cNvSpPr/>
              <p:nvPr/>
            </p:nvSpPr>
            <p:spPr>
              <a:xfrm>
                <a:off x="3140344" y="-485630"/>
                <a:ext cx="23798" cy="18748"/>
              </a:xfrm>
              <a:custGeom>
                <a:avLst/>
                <a:gdLst>
                  <a:gd name="connsiteX0" fmla="*/ 23798 w 23798"/>
                  <a:gd name="connsiteY0" fmla="*/ 13271 h 18748"/>
                  <a:gd name="connsiteX1" fmla="*/ 0 w 23798"/>
                  <a:gd name="connsiteY1" fmla="*/ 10052 h 18748"/>
                  <a:gd name="connsiteX2" fmla="*/ 22670 w 23798"/>
                  <a:gd name="connsiteY2" fmla="*/ 17505 h 18748"/>
                  <a:gd name="connsiteX3" fmla="*/ 23798 w 23798"/>
                  <a:gd name="connsiteY3" fmla="*/ 13271 h 18748"/>
                </a:gdLst>
                <a:ahLst/>
                <a:cxnLst>
                  <a:cxn ang="0">
                    <a:pos x="connsiteX0" y="connsiteY0"/>
                  </a:cxn>
                  <a:cxn ang="0">
                    <a:pos x="connsiteX1" y="connsiteY1"/>
                  </a:cxn>
                  <a:cxn ang="0">
                    <a:pos x="connsiteX2" y="connsiteY2"/>
                  </a:cxn>
                  <a:cxn ang="0">
                    <a:pos x="connsiteX3" y="connsiteY3"/>
                  </a:cxn>
                </a:cxnLst>
                <a:rect l="l" t="t" r="r" b="b"/>
                <a:pathLst>
                  <a:path w="23798" h="18748">
                    <a:moveTo>
                      <a:pt x="23798" y="13271"/>
                    </a:moveTo>
                    <a:cubicBezTo>
                      <a:pt x="20598" y="-3845"/>
                      <a:pt x="20598" y="-3845"/>
                      <a:pt x="0" y="10052"/>
                    </a:cubicBezTo>
                    <a:cubicBezTo>
                      <a:pt x="8868" y="11604"/>
                      <a:pt x="12482" y="22344"/>
                      <a:pt x="22670" y="17505"/>
                    </a:cubicBezTo>
                    <a:cubicBezTo>
                      <a:pt x="23041" y="16095"/>
                      <a:pt x="23417" y="14681"/>
                      <a:pt x="23798" y="13271"/>
                    </a:cubicBezTo>
                    <a:close/>
                  </a:path>
                </a:pathLst>
              </a:custGeom>
              <a:solidFill>
                <a:srgbClr val="00CCC6"/>
              </a:solidFill>
              <a:ln w="4763" cap="flat">
                <a:noFill/>
                <a:prstDash val="solid"/>
                <a:miter/>
              </a:ln>
            </p:spPr>
            <p:txBody>
              <a:bodyPr rtlCol="0" anchor="ctr"/>
              <a:lstStyle/>
              <a:p>
                <a:endParaRPr lang="en-US"/>
              </a:p>
            </p:txBody>
          </p:sp>
          <p:sp>
            <p:nvSpPr>
              <p:cNvPr id="1650" name="Freeform: Shape 1649">
                <a:extLst>
                  <a:ext uri="{FF2B5EF4-FFF2-40B4-BE49-F238E27FC236}">
                    <a16:creationId xmlns:a16="http://schemas.microsoft.com/office/drawing/2014/main" id="{5E5720D4-2F28-9955-DFDE-66BF2210B047}"/>
                  </a:ext>
                </a:extLst>
              </p:cNvPr>
              <p:cNvSpPr/>
              <p:nvPr/>
            </p:nvSpPr>
            <p:spPr>
              <a:xfrm>
                <a:off x="3160423" y="-458557"/>
                <a:ext cx="13311" cy="24907"/>
              </a:xfrm>
              <a:custGeom>
                <a:avLst/>
                <a:gdLst>
                  <a:gd name="connsiteX0" fmla="*/ 11382 w 13311"/>
                  <a:gd name="connsiteY0" fmla="*/ 24770 h 24907"/>
                  <a:gd name="connsiteX1" fmla="*/ 4605 w 13311"/>
                  <a:gd name="connsiteY1" fmla="*/ 0 h 24907"/>
                  <a:gd name="connsiteX2" fmla="*/ 4424 w 13311"/>
                  <a:gd name="connsiteY2" fmla="*/ 133 h 24907"/>
                  <a:gd name="connsiteX3" fmla="*/ 11277 w 13311"/>
                  <a:gd name="connsiteY3" fmla="*/ 24908 h 24907"/>
                  <a:gd name="connsiteX4" fmla="*/ 11382 w 13311"/>
                  <a:gd name="connsiteY4" fmla="*/ 24770 h 2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1" h="24907">
                    <a:moveTo>
                      <a:pt x="11382" y="24770"/>
                    </a:moveTo>
                    <a:cubicBezTo>
                      <a:pt x="9487" y="16412"/>
                      <a:pt x="20407" y="4548"/>
                      <a:pt x="4605" y="0"/>
                    </a:cubicBezTo>
                    <a:cubicBezTo>
                      <a:pt x="4605" y="0"/>
                      <a:pt x="4424" y="133"/>
                      <a:pt x="4424" y="133"/>
                    </a:cubicBezTo>
                    <a:cubicBezTo>
                      <a:pt x="2643" y="9515"/>
                      <a:pt x="-7734" y="21279"/>
                      <a:pt x="11277" y="24908"/>
                    </a:cubicBezTo>
                    <a:lnTo>
                      <a:pt x="11382" y="24770"/>
                    </a:lnTo>
                    <a:close/>
                  </a:path>
                </a:pathLst>
              </a:custGeom>
              <a:solidFill>
                <a:srgbClr val="00D1D0"/>
              </a:solidFill>
              <a:ln w="4763" cap="flat">
                <a:noFill/>
                <a:prstDash val="solid"/>
                <a:miter/>
              </a:ln>
            </p:spPr>
            <p:txBody>
              <a:bodyPr rtlCol="0" anchor="ctr"/>
              <a:lstStyle/>
              <a:p>
                <a:endParaRPr lang="en-US"/>
              </a:p>
            </p:txBody>
          </p:sp>
          <p:sp>
            <p:nvSpPr>
              <p:cNvPr id="1651" name="Freeform: Shape 1650">
                <a:extLst>
                  <a:ext uri="{FF2B5EF4-FFF2-40B4-BE49-F238E27FC236}">
                    <a16:creationId xmlns:a16="http://schemas.microsoft.com/office/drawing/2014/main" id="{875DD9BE-EFB0-24C4-775E-153DF4C33BB9}"/>
                  </a:ext>
                </a:extLst>
              </p:cNvPr>
              <p:cNvSpPr/>
              <p:nvPr/>
            </p:nvSpPr>
            <p:spPr>
              <a:xfrm>
                <a:off x="2821232" y="-558717"/>
                <a:ext cx="75347" cy="86417"/>
              </a:xfrm>
              <a:custGeom>
                <a:avLst/>
                <a:gdLst>
                  <a:gd name="connsiteX0" fmla="*/ 56656 w 75347"/>
                  <a:gd name="connsiteY0" fmla="*/ 80272 h 86417"/>
                  <a:gd name="connsiteX1" fmla="*/ 57390 w 75347"/>
                  <a:gd name="connsiteY1" fmla="*/ 69752 h 86417"/>
                  <a:gd name="connsiteX2" fmla="*/ 31377 w 75347"/>
                  <a:gd name="connsiteY2" fmla="*/ 54569 h 86417"/>
                  <a:gd name="connsiteX3" fmla="*/ 27886 w 75347"/>
                  <a:gd name="connsiteY3" fmla="*/ 48663 h 86417"/>
                  <a:gd name="connsiteX4" fmla="*/ 36530 w 75347"/>
                  <a:gd name="connsiteY4" fmla="*/ 43386 h 86417"/>
                  <a:gd name="connsiteX5" fmla="*/ 59904 w 75347"/>
                  <a:gd name="connsiteY5" fmla="*/ 35462 h 86417"/>
                  <a:gd name="connsiteX6" fmla="*/ 73735 w 75347"/>
                  <a:gd name="connsiteY6" fmla="*/ 12454 h 86417"/>
                  <a:gd name="connsiteX7" fmla="*/ 69934 w 75347"/>
                  <a:gd name="connsiteY7" fmla="*/ 7601 h 86417"/>
                  <a:gd name="connsiteX8" fmla="*/ 50132 w 75347"/>
                  <a:gd name="connsiteY8" fmla="*/ 8544 h 86417"/>
                  <a:gd name="connsiteX9" fmla="*/ 14808 w 75347"/>
                  <a:gd name="connsiteY9" fmla="*/ 0 h 86417"/>
                  <a:gd name="connsiteX10" fmla="*/ 4364 w 75347"/>
                  <a:gd name="connsiteY10" fmla="*/ 6782 h 86417"/>
                  <a:gd name="connsiteX11" fmla="*/ 1483 w 75347"/>
                  <a:gd name="connsiteY11" fmla="*/ 14173 h 86417"/>
                  <a:gd name="connsiteX12" fmla="*/ 10260 w 75347"/>
                  <a:gd name="connsiteY12" fmla="*/ 42081 h 86417"/>
                  <a:gd name="connsiteX13" fmla="*/ 16546 w 75347"/>
                  <a:gd name="connsiteY13" fmla="*/ 56183 h 86417"/>
                  <a:gd name="connsiteX14" fmla="*/ 30753 w 75347"/>
                  <a:gd name="connsiteY14" fmla="*/ 73371 h 86417"/>
                  <a:gd name="connsiteX15" fmla="*/ 56656 w 75347"/>
                  <a:gd name="connsiteY15" fmla="*/ 80272 h 8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347" h="86417">
                    <a:moveTo>
                      <a:pt x="56656" y="80272"/>
                    </a:moveTo>
                    <a:cubicBezTo>
                      <a:pt x="56899" y="76767"/>
                      <a:pt x="57147" y="73262"/>
                      <a:pt x="57390" y="69752"/>
                    </a:cubicBezTo>
                    <a:cubicBezTo>
                      <a:pt x="44869" y="71476"/>
                      <a:pt x="44459" y="52478"/>
                      <a:pt x="31377" y="54569"/>
                    </a:cubicBezTo>
                    <a:cubicBezTo>
                      <a:pt x="29086" y="54935"/>
                      <a:pt x="25700" y="52411"/>
                      <a:pt x="27886" y="48663"/>
                    </a:cubicBezTo>
                    <a:cubicBezTo>
                      <a:pt x="29753" y="45468"/>
                      <a:pt x="32425" y="42548"/>
                      <a:pt x="36530" y="43386"/>
                    </a:cubicBezTo>
                    <a:cubicBezTo>
                      <a:pt x="45979" y="45306"/>
                      <a:pt x="53608" y="42510"/>
                      <a:pt x="59904" y="35462"/>
                    </a:cubicBezTo>
                    <a:cubicBezTo>
                      <a:pt x="70891" y="31628"/>
                      <a:pt x="78916" y="26018"/>
                      <a:pt x="73735" y="12454"/>
                    </a:cubicBezTo>
                    <a:cubicBezTo>
                      <a:pt x="72844" y="10549"/>
                      <a:pt x="71539" y="8954"/>
                      <a:pt x="69934" y="7601"/>
                    </a:cubicBezTo>
                    <a:cubicBezTo>
                      <a:pt x="63138" y="3572"/>
                      <a:pt x="56594" y="3029"/>
                      <a:pt x="50132" y="8544"/>
                    </a:cubicBezTo>
                    <a:cubicBezTo>
                      <a:pt x="35296" y="21207"/>
                      <a:pt x="22861" y="18155"/>
                      <a:pt x="14808" y="0"/>
                    </a:cubicBezTo>
                    <a:cubicBezTo>
                      <a:pt x="11327" y="2262"/>
                      <a:pt x="7845" y="4520"/>
                      <a:pt x="4364" y="6782"/>
                    </a:cubicBezTo>
                    <a:cubicBezTo>
                      <a:pt x="3407" y="9249"/>
                      <a:pt x="2445" y="11711"/>
                      <a:pt x="1483" y="14173"/>
                    </a:cubicBezTo>
                    <a:cubicBezTo>
                      <a:pt x="-818" y="25146"/>
                      <a:pt x="-2027" y="36286"/>
                      <a:pt x="10260" y="42081"/>
                    </a:cubicBezTo>
                    <a:cubicBezTo>
                      <a:pt x="17308" y="45406"/>
                      <a:pt x="16856" y="50563"/>
                      <a:pt x="16546" y="56183"/>
                    </a:cubicBezTo>
                    <a:cubicBezTo>
                      <a:pt x="15985" y="66418"/>
                      <a:pt x="20266" y="72395"/>
                      <a:pt x="30753" y="73371"/>
                    </a:cubicBezTo>
                    <a:cubicBezTo>
                      <a:pt x="38787" y="77924"/>
                      <a:pt x="43326" y="95626"/>
                      <a:pt x="56656" y="80272"/>
                    </a:cubicBezTo>
                    <a:close/>
                  </a:path>
                </a:pathLst>
              </a:custGeom>
              <a:solidFill>
                <a:srgbClr val="00D1D0"/>
              </a:solidFill>
              <a:ln w="4763" cap="flat">
                <a:noFill/>
                <a:prstDash val="solid"/>
                <a:miter/>
              </a:ln>
            </p:spPr>
            <p:txBody>
              <a:bodyPr rtlCol="0" anchor="ctr"/>
              <a:lstStyle/>
              <a:p>
                <a:endParaRPr lang="en-US"/>
              </a:p>
            </p:txBody>
          </p:sp>
          <p:sp>
            <p:nvSpPr>
              <p:cNvPr id="1652" name="Freeform: Shape 1651">
                <a:extLst>
                  <a:ext uri="{FF2B5EF4-FFF2-40B4-BE49-F238E27FC236}">
                    <a16:creationId xmlns:a16="http://schemas.microsoft.com/office/drawing/2014/main" id="{C598CE9B-189D-DCB5-B48F-77446D2FF8CD}"/>
                  </a:ext>
                </a:extLst>
              </p:cNvPr>
              <p:cNvSpPr/>
              <p:nvPr/>
            </p:nvSpPr>
            <p:spPr>
              <a:xfrm>
                <a:off x="2844998" y="-585311"/>
                <a:ext cx="61903" cy="42115"/>
              </a:xfrm>
              <a:custGeom>
                <a:avLst/>
                <a:gdLst>
                  <a:gd name="connsiteX0" fmla="*/ 58336 w 61903"/>
                  <a:gd name="connsiteY0" fmla="*/ 31709 h 42115"/>
                  <a:gd name="connsiteX1" fmla="*/ 61903 w 61903"/>
                  <a:gd name="connsiteY1" fmla="*/ 6063 h 42115"/>
                  <a:gd name="connsiteX2" fmla="*/ 25994 w 61903"/>
                  <a:gd name="connsiteY2" fmla="*/ 0 h 42115"/>
                  <a:gd name="connsiteX3" fmla="*/ 3039 w 61903"/>
                  <a:gd name="connsiteY3" fmla="*/ 16316 h 42115"/>
                  <a:gd name="connsiteX4" fmla="*/ 1438 w 61903"/>
                  <a:gd name="connsiteY4" fmla="*/ 26994 h 42115"/>
                  <a:gd name="connsiteX5" fmla="*/ 3591 w 61903"/>
                  <a:gd name="connsiteY5" fmla="*/ 40696 h 42115"/>
                  <a:gd name="connsiteX6" fmla="*/ 16926 w 61903"/>
                  <a:gd name="connsiteY6" fmla="*/ 37014 h 42115"/>
                  <a:gd name="connsiteX7" fmla="*/ 47206 w 61903"/>
                  <a:gd name="connsiteY7" fmla="*/ 37500 h 42115"/>
                  <a:gd name="connsiteX8" fmla="*/ 47559 w 61903"/>
                  <a:gd name="connsiteY8" fmla="*/ 37948 h 42115"/>
                  <a:gd name="connsiteX9" fmla="*/ 58336 w 61903"/>
                  <a:gd name="connsiteY9" fmla="*/ 31709 h 4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903" h="42115">
                    <a:moveTo>
                      <a:pt x="58336" y="31709"/>
                    </a:moveTo>
                    <a:cubicBezTo>
                      <a:pt x="54259" y="23360"/>
                      <a:pt x="37167" y="15430"/>
                      <a:pt x="61903" y="6063"/>
                    </a:cubicBezTo>
                    <a:cubicBezTo>
                      <a:pt x="47444" y="2005"/>
                      <a:pt x="34462" y="12311"/>
                      <a:pt x="25994" y="0"/>
                    </a:cubicBezTo>
                    <a:cubicBezTo>
                      <a:pt x="16512" y="2862"/>
                      <a:pt x="8678" y="8039"/>
                      <a:pt x="3039" y="16316"/>
                    </a:cubicBezTo>
                    <a:cubicBezTo>
                      <a:pt x="2367" y="19850"/>
                      <a:pt x="2358" y="23465"/>
                      <a:pt x="1438" y="26994"/>
                    </a:cubicBezTo>
                    <a:cubicBezTo>
                      <a:pt x="191" y="31799"/>
                      <a:pt x="-1867" y="37167"/>
                      <a:pt x="3591" y="40696"/>
                    </a:cubicBezTo>
                    <a:cubicBezTo>
                      <a:pt x="9049" y="44229"/>
                      <a:pt x="13287" y="40472"/>
                      <a:pt x="16926" y="37014"/>
                    </a:cubicBezTo>
                    <a:cubicBezTo>
                      <a:pt x="27294" y="27165"/>
                      <a:pt x="37262" y="28027"/>
                      <a:pt x="47206" y="37500"/>
                    </a:cubicBezTo>
                    <a:lnTo>
                      <a:pt x="47559" y="37948"/>
                    </a:lnTo>
                    <a:cubicBezTo>
                      <a:pt x="55450" y="43305"/>
                      <a:pt x="59098" y="41315"/>
                      <a:pt x="58336" y="31709"/>
                    </a:cubicBezTo>
                    <a:close/>
                  </a:path>
                </a:pathLst>
              </a:custGeom>
              <a:solidFill>
                <a:srgbClr val="00D1D0"/>
              </a:solidFill>
              <a:ln w="4763" cap="flat">
                <a:noFill/>
                <a:prstDash val="solid"/>
                <a:miter/>
              </a:ln>
            </p:spPr>
            <p:txBody>
              <a:bodyPr rtlCol="0" anchor="ctr"/>
              <a:lstStyle/>
              <a:p>
                <a:endParaRPr lang="en-US"/>
              </a:p>
            </p:txBody>
          </p:sp>
          <p:sp>
            <p:nvSpPr>
              <p:cNvPr id="1653" name="Freeform: Shape 1652">
                <a:extLst>
                  <a:ext uri="{FF2B5EF4-FFF2-40B4-BE49-F238E27FC236}">
                    <a16:creationId xmlns:a16="http://schemas.microsoft.com/office/drawing/2014/main" id="{FA1B6DC1-4F68-8E11-F556-BCA7239D2B1C}"/>
                  </a:ext>
                </a:extLst>
              </p:cNvPr>
              <p:cNvSpPr/>
              <p:nvPr/>
            </p:nvSpPr>
            <p:spPr>
              <a:xfrm>
                <a:off x="2831457" y="-568999"/>
                <a:ext cx="60746" cy="39530"/>
              </a:xfrm>
              <a:custGeom>
                <a:avLst/>
                <a:gdLst>
                  <a:gd name="connsiteX0" fmla="*/ 60746 w 60746"/>
                  <a:gd name="connsiteY0" fmla="*/ 21184 h 39530"/>
                  <a:gd name="connsiteX1" fmla="*/ 19222 w 60746"/>
                  <a:gd name="connsiteY1" fmla="*/ 22584 h 39530"/>
                  <a:gd name="connsiteX2" fmla="*/ 16584 w 60746"/>
                  <a:gd name="connsiteY2" fmla="*/ 0 h 39530"/>
                  <a:gd name="connsiteX3" fmla="*/ 4587 w 60746"/>
                  <a:gd name="connsiteY3" fmla="*/ 10287 h 39530"/>
                  <a:gd name="connsiteX4" fmla="*/ 13102 w 60746"/>
                  <a:gd name="connsiteY4" fmla="*/ 27480 h 39530"/>
                  <a:gd name="connsiteX5" fmla="*/ 22594 w 60746"/>
                  <a:gd name="connsiteY5" fmla="*/ 35271 h 39530"/>
                  <a:gd name="connsiteX6" fmla="*/ 40725 w 60746"/>
                  <a:gd name="connsiteY6" fmla="*/ 32237 h 39530"/>
                  <a:gd name="connsiteX7" fmla="*/ 60746 w 60746"/>
                  <a:gd name="connsiteY7" fmla="*/ 21184 h 3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46" h="39530">
                    <a:moveTo>
                      <a:pt x="60746" y="21184"/>
                    </a:moveTo>
                    <a:cubicBezTo>
                      <a:pt x="45382" y="3953"/>
                      <a:pt x="41972" y="3996"/>
                      <a:pt x="19222" y="22584"/>
                    </a:cubicBezTo>
                    <a:cubicBezTo>
                      <a:pt x="15746" y="15030"/>
                      <a:pt x="28028" y="5467"/>
                      <a:pt x="16584" y="0"/>
                    </a:cubicBezTo>
                    <a:cubicBezTo>
                      <a:pt x="11393" y="2038"/>
                      <a:pt x="7468" y="5558"/>
                      <a:pt x="4587" y="10287"/>
                    </a:cubicBezTo>
                    <a:cubicBezTo>
                      <a:pt x="3763" y="17783"/>
                      <a:pt x="-9439" y="31209"/>
                      <a:pt x="13102" y="27480"/>
                    </a:cubicBezTo>
                    <a:cubicBezTo>
                      <a:pt x="18089" y="26656"/>
                      <a:pt x="19508" y="32475"/>
                      <a:pt x="22594" y="35271"/>
                    </a:cubicBezTo>
                    <a:cubicBezTo>
                      <a:pt x="29538" y="41567"/>
                      <a:pt x="40430" y="41148"/>
                      <a:pt x="40725" y="32237"/>
                    </a:cubicBezTo>
                    <a:cubicBezTo>
                      <a:pt x="41325" y="13840"/>
                      <a:pt x="51012" y="19102"/>
                      <a:pt x="60746" y="21184"/>
                    </a:cubicBezTo>
                    <a:close/>
                  </a:path>
                </a:pathLst>
              </a:custGeom>
              <a:solidFill>
                <a:srgbClr val="00CDC9"/>
              </a:solidFill>
              <a:ln w="4763" cap="flat">
                <a:noFill/>
                <a:prstDash val="solid"/>
                <a:miter/>
              </a:ln>
            </p:spPr>
            <p:txBody>
              <a:bodyPr rtlCol="0" anchor="ctr"/>
              <a:lstStyle/>
              <a:p>
                <a:endParaRPr lang="en-US"/>
              </a:p>
            </p:txBody>
          </p:sp>
          <p:sp>
            <p:nvSpPr>
              <p:cNvPr id="1654" name="Freeform: Shape 1653">
                <a:extLst>
                  <a:ext uri="{FF2B5EF4-FFF2-40B4-BE49-F238E27FC236}">
                    <a16:creationId xmlns:a16="http://schemas.microsoft.com/office/drawing/2014/main" id="{D6969771-936C-B7DB-1473-01BAC89D541C}"/>
                  </a:ext>
                </a:extLst>
              </p:cNvPr>
              <p:cNvSpPr/>
              <p:nvPr/>
            </p:nvSpPr>
            <p:spPr>
              <a:xfrm>
                <a:off x="3150990" y="193386"/>
                <a:ext cx="14609" cy="28708"/>
              </a:xfrm>
              <a:custGeom>
                <a:avLst/>
                <a:gdLst>
                  <a:gd name="connsiteX0" fmla="*/ 14610 w 14609"/>
                  <a:gd name="connsiteY0" fmla="*/ 6544 h 28708"/>
                  <a:gd name="connsiteX1" fmla="*/ 7242 w 14609"/>
                  <a:gd name="connsiteY1" fmla="*/ 0 h 28708"/>
                  <a:gd name="connsiteX2" fmla="*/ 2118 w 14609"/>
                  <a:gd name="connsiteY2" fmla="*/ 9211 h 28708"/>
                  <a:gd name="connsiteX3" fmla="*/ 598 w 14609"/>
                  <a:gd name="connsiteY3" fmla="*/ 28708 h 28708"/>
                  <a:gd name="connsiteX4" fmla="*/ 14610 w 14609"/>
                  <a:gd name="connsiteY4" fmla="*/ 6544 h 2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9" h="28708">
                    <a:moveTo>
                      <a:pt x="14610" y="6544"/>
                    </a:moveTo>
                    <a:cubicBezTo>
                      <a:pt x="11238" y="5396"/>
                      <a:pt x="8223" y="3843"/>
                      <a:pt x="7242" y="0"/>
                    </a:cubicBezTo>
                    <a:cubicBezTo>
                      <a:pt x="2180" y="1200"/>
                      <a:pt x="-3021" y="2229"/>
                      <a:pt x="2118" y="9211"/>
                    </a:cubicBezTo>
                    <a:cubicBezTo>
                      <a:pt x="7171" y="16078"/>
                      <a:pt x="2280" y="22303"/>
                      <a:pt x="598" y="28708"/>
                    </a:cubicBezTo>
                    <a:cubicBezTo>
                      <a:pt x="15638" y="27865"/>
                      <a:pt x="9923" y="13916"/>
                      <a:pt x="14610" y="6544"/>
                    </a:cubicBezTo>
                    <a:close/>
                  </a:path>
                </a:pathLst>
              </a:custGeom>
              <a:solidFill>
                <a:srgbClr val="00CECD"/>
              </a:solidFill>
              <a:ln w="4763" cap="flat">
                <a:noFill/>
                <a:prstDash val="solid"/>
                <a:miter/>
              </a:ln>
            </p:spPr>
            <p:txBody>
              <a:bodyPr rtlCol="0" anchor="ctr"/>
              <a:lstStyle/>
              <a:p>
                <a:endParaRPr lang="en-US"/>
              </a:p>
            </p:txBody>
          </p:sp>
          <p:sp>
            <p:nvSpPr>
              <p:cNvPr id="1655" name="Freeform: Shape 1654">
                <a:extLst>
                  <a:ext uri="{FF2B5EF4-FFF2-40B4-BE49-F238E27FC236}">
                    <a16:creationId xmlns:a16="http://schemas.microsoft.com/office/drawing/2014/main" id="{E76A60E2-BDEF-1F52-91AA-0FB4D287539F}"/>
                  </a:ext>
                </a:extLst>
              </p:cNvPr>
              <p:cNvSpPr/>
              <p:nvPr/>
            </p:nvSpPr>
            <p:spPr>
              <a:xfrm>
                <a:off x="2954178" y="-632431"/>
                <a:ext cx="11911" cy="11189"/>
              </a:xfrm>
              <a:custGeom>
                <a:avLst/>
                <a:gdLst>
                  <a:gd name="connsiteX0" fmla="*/ 0 w 11911"/>
                  <a:gd name="connsiteY0" fmla="*/ 5044 h 11189"/>
                  <a:gd name="connsiteX1" fmla="*/ 8458 w 11911"/>
                  <a:gd name="connsiteY1" fmla="*/ 11144 h 11189"/>
                  <a:gd name="connsiteX2" fmla="*/ 11911 w 11911"/>
                  <a:gd name="connsiteY2" fmla="*/ 0 h 11189"/>
                  <a:gd name="connsiteX3" fmla="*/ 0 w 11911"/>
                  <a:gd name="connsiteY3" fmla="*/ 5044 h 11189"/>
                </a:gdLst>
                <a:ahLst/>
                <a:cxnLst>
                  <a:cxn ang="0">
                    <a:pos x="connsiteX0" y="connsiteY0"/>
                  </a:cxn>
                  <a:cxn ang="0">
                    <a:pos x="connsiteX1" y="connsiteY1"/>
                  </a:cxn>
                  <a:cxn ang="0">
                    <a:pos x="connsiteX2" y="connsiteY2"/>
                  </a:cxn>
                  <a:cxn ang="0">
                    <a:pos x="connsiteX3" y="connsiteY3"/>
                  </a:cxn>
                </a:cxnLst>
                <a:rect l="l" t="t" r="r" b="b"/>
                <a:pathLst>
                  <a:path w="11911" h="11189">
                    <a:moveTo>
                      <a:pt x="0" y="5044"/>
                    </a:moveTo>
                    <a:cubicBezTo>
                      <a:pt x="2858" y="7225"/>
                      <a:pt x="6277" y="11687"/>
                      <a:pt x="8458" y="11144"/>
                    </a:cubicBezTo>
                    <a:cubicBezTo>
                      <a:pt x="13911" y="9792"/>
                      <a:pt x="9949" y="3620"/>
                      <a:pt x="11911" y="0"/>
                    </a:cubicBezTo>
                    <a:cubicBezTo>
                      <a:pt x="7282" y="124"/>
                      <a:pt x="3153" y="1424"/>
                      <a:pt x="0" y="5044"/>
                    </a:cubicBezTo>
                    <a:close/>
                  </a:path>
                </a:pathLst>
              </a:custGeom>
              <a:solidFill>
                <a:srgbClr val="00D1D0"/>
              </a:solidFill>
              <a:ln w="4763" cap="flat">
                <a:noFill/>
                <a:prstDash val="solid"/>
                <a:miter/>
              </a:ln>
            </p:spPr>
            <p:txBody>
              <a:bodyPr rtlCol="0" anchor="ctr"/>
              <a:lstStyle/>
              <a:p>
                <a:endParaRPr lang="en-US"/>
              </a:p>
            </p:txBody>
          </p:sp>
          <p:sp>
            <p:nvSpPr>
              <p:cNvPr id="1656" name="Freeform: Shape 1655">
                <a:extLst>
                  <a:ext uri="{FF2B5EF4-FFF2-40B4-BE49-F238E27FC236}">
                    <a16:creationId xmlns:a16="http://schemas.microsoft.com/office/drawing/2014/main" id="{6ED4ECA6-B2B9-5503-F4EA-A460C3022FCA}"/>
                  </a:ext>
                </a:extLst>
              </p:cNvPr>
              <p:cNvSpPr/>
              <p:nvPr/>
            </p:nvSpPr>
            <p:spPr>
              <a:xfrm>
                <a:off x="3206319" y="-394872"/>
                <a:ext cx="48725" cy="41583"/>
              </a:xfrm>
              <a:custGeom>
                <a:avLst/>
                <a:gdLst>
                  <a:gd name="connsiteX0" fmla="*/ 18026 w 48725"/>
                  <a:gd name="connsiteY0" fmla="*/ 3057 h 41583"/>
                  <a:gd name="connsiteX1" fmla="*/ 0 w 48725"/>
                  <a:gd name="connsiteY1" fmla="*/ 34651 h 41583"/>
                  <a:gd name="connsiteX2" fmla="*/ 1414 w 48725"/>
                  <a:gd name="connsiteY2" fmla="*/ 37280 h 41583"/>
                  <a:gd name="connsiteX3" fmla="*/ 20722 w 48725"/>
                  <a:gd name="connsiteY3" fmla="*/ 38733 h 41583"/>
                  <a:gd name="connsiteX4" fmla="*/ 22422 w 48725"/>
                  <a:gd name="connsiteY4" fmla="*/ 36266 h 41583"/>
                  <a:gd name="connsiteX5" fmla="*/ 42891 w 48725"/>
                  <a:gd name="connsiteY5" fmla="*/ 19649 h 41583"/>
                  <a:gd name="connsiteX6" fmla="*/ 48725 w 48725"/>
                  <a:gd name="connsiteY6" fmla="*/ 7076 h 41583"/>
                  <a:gd name="connsiteX7" fmla="*/ 33571 w 48725"/>
                  <a:gd name="connsiteY7" fmla="*/ 3019 h 41583"/>
                  <a:gd name="connsiteX8" fmla="*/ 18026 w 48725"/>
                  <a:gd name="connsiteY8" fmla="*/ 3057 h 4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25" h="41583">
                    <a:moveTo>
                      <a:pt x="18026" y="3057"/>
                    </a:moveTo>
                    <a:cubicBezTo>
                      <a:pt x="8615" y="11648"/>
                      <a:pt x="14269" y="28831"/>
                      <a:pt x="0" y="34651"/>
                    </a:cubicBezTo>
                    <a:cubicBezTo>
                      <a:pt x="471" y="35523"/>
                      <a:pt x="948" y="36399"/>
                      <a:pt x="1414" y="37280"/>
                    </a:cubicBezTo>
                    <a:cubicBezTo>
                      <a:pt x="7520" y="42104"/>
                      <a:pt x="13907" y="43267"/>
                      <a:pt x="20722" y="38733"/>
                    </a:cubicBezTo>
                    <a:cubicBezTo>
                      <a:pt x="21293" y="37918"/>
                      <a:pt x="21855" y="37090"/>
                      <a:pt x="22422" y="36266"/>
                    </a:cubicBezTo>
                    <a:cubicBezTo>
                      <a:pt x="27904" y="29274"/>
                      <a:pt x="28008" y="16568"/>
                      <a:pt x="42891" y="19649"/>
                    </a:cubicBezTo>
                    <a:cubicBezTo>
                      <a:pt x="46773" y="20454"/>
                      <a:pt x="46935" y="11553"/>
                      <a:pt x="48725" y="7076"/>
                    </a:cubicBezTo>
                    <a:cubicBezTo>
                      <a:pt x="43529" y="7124"/>
                      <a:pt x="35385" y="23183"/>
                      <a:pt x="33571" y="3019"/>
                    </a:cubicBezTo>
                    <a:cubicBezTo>
                      <a:pt x="32785" y="-5716"/>
                      <a:pt x="23503" y="7762"/>
                      <a:pt x="18026" y="3057"/>
                    </a:cubicBezTo>
                    <a:close/>
                  </a:path>
                </a:pathLst>
              </a:custGeom>
              <a:solidFill>
                <a:srgbClr val="00D0D0"/>
              </a:solidFill>
              <a:ln w="4763" cap="flat">
                <a:noFill/>
                <a:prstDash val="solid"/>
                <a:miter/>
              </a:ln>
            </p:spPr>
            <p:txBody>
              <a:bodyPr rtlCol="0" anchor="ctr"/>
              <a:lstStyle/>
              <a:p>
                <a:endParaRPr lang="en-US"/>
              </a:p>
            </p:txBody>
          </p:sp>
          <p:sp>
            <p:nvSpPr>
              <p:cNvPr id="1657" name="Freeform: Shape 1656">
                <a:extLst>
                  <a:ext uri="{FF2B5EF4-FFF2-40B4-BE49-F238E27FC236}">
                    <a16:creationId xmlns:a16="http://schemas.microsoft.com/office/drawing/2014/main" id="{34D04BA7-8B6F-3B8D-E322-9E9DAE036637}"/>
                  </a:ext>
                </a:extLst>
              </p:cNvPr>
              <p:cNvSpPr/>
              <p:nvPr/>
            </p:nvSpPr>
            <p:spPr>
              <a:xfrm>
                <a:off x="2895909" y="-614210"/>
                <a:ext cx="15306" cy="20389"/>
              </a:xfrm>
              <a:custGeom>
                <a:avLst/>
                <a:gdLst>
                  <a:gd name="connsiteX0" fmla="*/ 0 w 15306"/>
                  <a:gd name="connsiteY0" fmla="*/ 8739 h 20389"/>
                  <a:gd name="connsiteX1" fmla="*/ 8892 w 15306"/>
                  <a:gd name="connsiteY1" fmla="*/ 20279 h 20389"/>
                  <a:gd name="connsiteX2" fmla="*/ 15307 w 15306"/>
                  <a:gd name="connsiteY2" fmla="*/ 0 h 20389"/>
                  <a:gd name="connsiteX3" fmla="*/ 0 w 15306"/>
                  <a:gd name="connsiteY3" fmla="*/ 8739 h 20389"/>
                </a:gdLst>
                <a:ahLst/>
                <a:cxnLst>
                  <a:cxn ang="0">
                    <a:pos x="connsiteX0" y="connsiteY0"/>
                  </a:cxn>
                  <a:cxn ang="0">
                    <a:pos x="connsiteX1" y="connsiteY1"/>
                  </a:cxn>
                  <a:cxn ang="0">
                    <a:pos x="connsiteX2" y="connsiteY2"/>
                  </a:cxn>
                  <a:cxn ang="0">
                    <a:pos x="connsiteX3" y="connsiteY3"/>
                  </a:cxn>
                </a:cxnLst>
                <a:rect l="l" t="t" r="r" b="b"/>
                <a:pathLst>
                  <a:path w="15306" h="20389">
                    <a:moveTo>
                      <a:pt x="0" y="8739"/>
                    </a:moveTo>
                    <a:cubicBezTo>
                      <a:pt x="7949" y="9068"/>
                      <a:pt x="3420" y="21693"/>
                      <a:pt x="8892" y="20279"/>
                    </a:cubicBezTo>
                    <a:cubicBezTo>
                      <a:pt x="19383" y="17559"/>
                      <a:pt x="10511" y="6120"/>
                      <a:pt x="15307" y="0"/>
                    </a:cubicBezTo>
                    <a:cubicBezTo>
                      <a:pt x="8696" y="267"/>
                      <a:pt x="3862" y="3648"/>
                      <a:pt x="0" y="8739"/>
                    </a:cubicBezTo>
                    <a:close/>
                  </a:path>
                </a:pathLst>
              </a:custGeom>
              <a:solidFill>
                <a:srgbClr val="00D4D2"/>
              </a:solidFill>
              <a:ln w="4763" cap="flat">
                <a:noFill/>
                <a:prstDash val="solid"/>
                <a:miter/>
              </a:ln>
            </p:spPr>
            <p:txBody>
              <a:bodyPr rtlCol="0" anchor="ctr"/>
              <a:lstStyle/>
              <a:p>
                <a:endParaRPr lang="en-US"/>
              </a:p>
            </p:txBody>
          </p:sp>
          <p:sp>
            <p:nvSpPr>
              <p:cNvPr id="1658" name="Freeform: Shape 1657">
                <a:extLst>
                  <a:ext uri="{FF2B5EF4-FFF2-40B4-BE49-F238E27FC236}">
                    <a16:creationId xmlns:a16="http://schemas.microsoft.com/office/drawing/2014/main" id="{53AFD152-948E-2275-03A0-47265D449B94}"/>
                  </a:ext>
                </a:extLst>
              </p:cNvPr>
              <p:cNvSpPr/>
              <p:nvPr/>
            </p:nvSpPr>
            <p:spPr>
              <a:xfrm>
                <a:off x="3434112" y="198766"/>
                <a:ext cx="71716" cy="69543"/>
              </a:xfrm>
              <a:custGeom>
                <a:avLst/>
                <a:gdLst>
                  <a:gd name="connsiteX0" fmla="*/ 44893 w 71716"/>
                  <a:gd name="connsiteY0" fmla="*/ 61038 h 69543"/>
                  <a:gd name="connsiteX1" fmla="*/ 40169 w 71716"/>
                  <a:gd name="connsiteY1" fmla="*/ 52351 h 69543"/>
                  <a:gd name="connsiteX2" fmla="*/ 55733 w 71716"/>
                  <a:gd name="connsiteY2" fmla="*/ 24057 h 69543"/>
                  <a:gd name="connsiteX3" fmla="*/ 64029 w 71716"/>
                  <a:gd name="connsiteY3" fmla="*/ 24214 h 69543"/>
                  <a:gd name="connsiteX4" fmla="*/ 68734 w 71716"/>
                  <a:gd name="connsiteY4" fmla="*/ 20956 h 69543"/>
                  <a:gd name="connsiteX5" fmla="*/ 65106 w 71716"/>
                  <a:gd name="connsiteY5" fmla="*/ 3711 h 69543"/>
                  <a:gd name="connsiteX6" fmla="*/ 57600 w 71716"/>
                  <a:gd name="connsiteY6" fmla="*/ 178 h 69543"/>
                  <a:gd name="connsiteX7" fmla="*/ 23986 w 71716"/>
                  <a:gd name="connsiteY7" fmla="*/ 18351 h 69543"/>
                  <a:gd name="connsiteX8" fmla="*/ 22981 w 71716"/>
                  <a:gd name="connsiteY8" fmla="*/ 28019 h 69543"/>
                  <a:gd name="connsiteX9" fmla="*/ 22367 w 71716"/>
                  <a:gd name="connsiteY9" fmla="*/ 31934 h 69543"/>
                  <a:gd name="connsiteX10" fmla="*/ 22486 w 71716"/>
                  <a:gd name="connsiteY10" fmla="*/ 26443 h 69543"/>
                  <a:gd name="connsiteX11" fmla="*/ 22090 w 71716"/>
                  <a:gd name="connsiteY11" fmla="*/ 22109 h 69543"/>
                  <a:gd name="connsiteX12" fmla="*/ 21529 w 71716"/>
                  <a:gd name="connsiteY12" fmla="*/ 5945 h 69543"/>
                  <a:gd name="connsiteX13" fmla="*/ 5646 w 71716"/>
                  <a:gd name="connsiteY13" fmla="*/ 17680 h 69543"/>
                  <a:gd name="connsiteX14" fmla="*/ 4022 w 71716"/>
                  <a:gd name="connsiteY14" fmla="*/ 46826 h 69543"/>
                  <a:gd name="connsiteX15" fmla="*/ 3112 w 71716"/>
                  <a:gd name="connsiteY15" fmla="*/ 55432 h 69543"/>
                  <a:gd name="connsiteX16" fmla="*/ 14861 w 71716"/>
                  <a:gd name="connsiteY16" fmla="*/ 54837 h 69543"/>
                  <a:gd name="connsiteX17" fmla="*/ 24129 w 71716"/>
                  <a:gd name="connsiteY17" fmla="*/ 46383 h 69543"/>
                  <a:gd name="connsiteX18" fmla="*/ 22591 w 71716"/>
                  <a:gd name="connsiteY18" fmla="*/ 61052 h 69543"/>
                  <a:gd name="connsiteX19" fmla="*/ 24210 w 71716"/>
                  <a:gd name="connsiteY19" fmla="*/ 69543 h 69543"/>
                  <a:gd name="connsiteX20" fmla="*/ 44893 w 71716"/>
                  <a:gd name="connsiteY20" fmla="*/ 61038 h 6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16" h="69543">
                    <a:moveTo>
                      <a:pt x="44893" y="61038"/>
                    </a:moveTo>
                    <a:cubicBezTo>
                      <a:pt x="42241" y="58547"/>
                      <a:pt x="38007" y="53594"/>
                      <a:pt x="40169" y="52351"/>
                    </a:cubicBezTo>
                    <a:cubicBezTo>
                      <a:pt x="51490" y="45850"/>
                      <a:pt x="52199" y="34429"/>
                      <a:pt x="55733" y="24057"/>
                    </a:cubicBezTo>
                    <a:cubicBezTo>
                      <a:pt x="57909" y="17661"/>
                      <a:pt x="61219" y="24009"/>
                      <a:pt x="64029" y="24214"/>
                    </a:cubicBezTo>
                    <a:cubicBezTo>
                      <a:pt x="65805" y="23428"/>
                      <a:pt x="67377" y="22352"/>
                      <a:pt x="68734" y="20956"/>
                    </a:cubicBezTo>
                    <a:cubicBezTo>
                      <a:pt x="74116" y="13822"/>
                      <a:pt x="71797" y="8321"/>
                      <a:pt x="65106" y="3711"/>
                    </a:cubicBezTo>
                    <a:cubicBezTo>
                      <a:pt x="62724" y="2192"/>
                      <a:pt x="60129" y="-751"/>
                      <a:pt x="57600" y="178"/>
                    </a:cubicBezTo>
                    <a:cubicBezTo>
                      <a:pt x="45651" y="4573"/>
                      <a:pt x="39021" y="18647"/>
                      <a:pt x="23986" y="18351"/>
                    </a:cubicBezTo>
                    <a:cubicBezTo>
                      <a:pt x="21405" y="18304"/>
                      <a:pt x="22929" y="24695"/>
                      <a:pt x="22981" y="28019"/>
                    </a:cubicBezTo>
                    <a:cubicBezTo>
                      <a:pt x="22948" y="29300"/>
                      <a:pt x="22743" y="30653"/>
                      <a:pt x="22367" y="31934"/>
                    </a:cubicBezTo>
                    <a:cubicBezTo>
                      <a:pt x="20357" y="30091"/>
                      <a:pt x="23319" y="28357"/>
                      <a:pt x="22486" y="26443"/>
                    </a:cubicBezTo>
                    <a:cubicBezTo>
                      <a:pt x="22257" y="24938"/>
                      <a:pt x="22262" y="23509"/>
                      <a:pt x="22090" y="22109"/>
                    </a:cubicBezTo>
                    <a:cubicBezTo>
                      <a:pt x="21419" y="16656"/>
                      <a:pt x="31720" y="10107"/>
                      <a:pt x="21529" y="5945"/>
                    </a:cubicBezTo>
                    <a:cubicBezTo>
                      <a:pt x="11222" y="1730"/>
                      <a:pt x="7841" y="9517"/>
                      <a:pt x="5646" y="17680"/>
                    </a:cubicBezTo>
                    <a:cubicBezTo>
                      <a:pt x="7560" y="27548"/>
                      <a:pt x="7732" y="37673"/>
                      <a:pt x="4022" y="46826"/>
                    </a:cubicBezTo>
                    <a:cubicBezTo>
                      <a:pt x="2636" y="50241"/>
                      <a:pt x="-3727" y="52294"/>
                      <a:pt x="3112" y="55432"/>
                    </a:cubicBezTo>
                    <a:cubicBezTo>
                      <a:pt x="6170" y="56837"/>
                      <a:pt x="10484" y="59366"/>
                      <a:pt x="14861" y="54837"/>
                    </a:cubicBezTo>
                    <a:cubicBezTo>
                      <a:pt x="17742" y="51860"/>
                      <a:pt x="16590" y="42121"/>
                      <a:pt x="24129" y="46383"/>
                    </a:cubicBezTo>
                    <a:cubicBezTo>
                      <a:pt x="32406" y="51070"/>
                      <a:pt x="21562" y="55885"/>
                      <a:pt x="22591" y="61052"/>
                    </a:cubicBezTo>
                    <a:cubicBezTo>
                      <a:pt x="23153" y="63876"/>
                      <a:pt x="23672" y="66710"/>
                      <a:pt x="24210" y="69543"/>
                    </a:cubicBezTo>
                    <a:cubicBezTo>
                      <a:pt x="31992" y="68858"/>
                      <a:pt x="38426" y="64905"/>
                      <a:pt x="44893" y="61038"/>
                    </a:cubicBezTo>
                    <a:close/>
                  </a:path>
                </a:pathLst>
              </a:custGeom>
              <a:solidFill>
                <a:srgbClr val="00D1D1"/>
              </a:solidFill>
              <a:ln w="4763" cap="flat">
                <a:noFill/>
                <a:prstDash val="solid"/>
                <a:miter/>
              </a:ln>
            </p:spPr>
            <p:txBody>
              <a:bodyPr rtlCol="0" anchor="ctr"/>
              <a:lstStyle/>
              <a:p>
                <a:endParaRPr lang="en-US"/>
              </a:p>
            </p:txBody>
          </p:sp>
          <p:sp>
            <p:nvSpPr>
              <p:cNvPr id="1659" name="Freeform: Shape 1658">
                <a:extLst>
                  <a:ext uri="{FF2B5EF4-FFF2-40B4-BE49-F238E27FC236}">
                    <a16:creationId xmlns:a16="http://schemas.microsoft.com/office/drawing/2014/main" id="{D3DC99AA-3F13-9A6A-D069-4167C0EC983E}"/>
                  </a:ext>
                </a:extLst>
              </p:cNvPr>
              <p:cNvSpPr/>
              <p:nvPr/>
            </p:nvSpPr>
            <p:spPr>
              <a:xfrm>
                <a:off x="3415407" y="249607"/>
                <a:ext cx="23917" cy="25179"/>
              </a:xfrm>
              <a:custGeom>
                <a:avLst/>
                <a:gdLst>
                  <a:gd name="connsiteX0" fmla="*/ 23917 w 23917"/>
                  <a:gd name="connsiteY0" fmla="*/ 20726 h 25179"/>
                  <a:gd name="connsiteX1" fmla="*/ 0 w 23917"/>
                  <a:gd name="connsiteY1" fmla="*/ 0 h 25179"/>
                  <a:gd name="connsiteX2" fmla="*/ 16673 w 23917"/>
                  <a:gd name="connsiteY2" fmla="*/ 25179 h 25179"/>
                  <a:gd name="connsiteX3" fmla="*/ 23917 w 23917"/>
                  <a:gd name="connsiteY3" fmla="*/ 20726 h 25179"/>
                </a:gdLst>
                <a:ahLst/>
                <a:cxnLst>
                  <a:cxn ang="0">
                    <a:pos x="connsiteX0" y="connsiteY0"/>
                  </a:cxn>
                  <a:cxn ang="0">
                    <a:pos x="connsiteX1" y="connsiteY1"/>
                  </a:cxn>
                  <a:cxn ang="0">
                    <a:pos x="connsiteX2" y="connsiteY2"/>
                  </a:cxn>
                  <a:cxn ang="0">
                    <a:pos x="connsiteX3" y="connsiteY3"/>
                  </a:cxn>
                </a:cxnLst>
                <a:rect l="l" t="t" r="r" b="b"/>
                <a:pathLst>
                  <a:path w="23917" h="25179">
                    <a:moveTo>
                      <a:pt x="23917" y="20726"/>
                    </a:moveTo>
                    <a:cubicBezTo>
                      <a:pt x="17669" y="14430"/>
                      <a:pt x="13821" y="5429"/>
                      <a:pt x="0" y="0"/>
                    </a:cubicBezTo>
                    <a:cubicBezTo>
                      <a:pt x="7291" y="11011"/>
                      <a:pt x="11982" y="18097"/>
                      <a:pt x="16673" y="25179"/>
                    </a:cubicBezTo>
                    <a:cubicBezTo>
                      <a:pt x="19088" y="23698"/>
                      <a:pt x="21503" y="22212"/>
                      <a:pt x="23917" y="20726"/>
                    </a:cubicBezTo>
                    <a:close/>
                  </a:path>
                </a:pathLst>
              </a:custGeom>
              <a:solidFill>
                <a:srgbClr val="C8F1F8"/>
              </a:solidFill>
              <a:ln w="4763" cap="flat">
                <a:noFill/>
                <a:prstDash val="solid"/>
                <a:miter/>
              </a:ln>
            </p:spPr>
            <p:txBody>
              <a:bodyPr rtlCol="0" anchor="ctr"/>
              <a:lstStyle/>
              <a:p>
                <a:endParaRPr lang="en-US"/>
              </a:p>
            </p:txBody>
          </p:sp>
          <p:sp>
            <p:nvSpPr>
              <p:cNvPr id="1660" name="Freeform: Shape 1659">
                <a:extLst>
                  <a:ext uri="{FF2B5EF4-FFF2-40B4-BE49-F238E27FC236}">
                    <a16:creationId xmlns:a16="http://schemas.microsoft.com/office/drawing/2014/main" id="{120A3802-C6EC-C331-9B31-5D62126107F8}"/>
                  </a:ext>
                </a:extLst>
              </p:cNvPr>
              <p:cNvSpPr/>
              <p:nvPr/>
            </p:nvSpPr>
            <p:spPr>
              <a:xfrm>
                <a:off x="3488319" y="-34137"/>
                <a:ext cx="135920" cy="189356"/>
              </a:xfrm>
              <a:custGeom>
                <a:avLst/>
                <a:gdLst>
                  <a:gd name="connsiteX0" fmla="*/ 54704 w 135920"/>
                  <a:gd name="connsiteY0" fmla="*/ 59684 h 189356"/>
                  <a:gd name="connsiteX1" fmla="*/ 55757 w 135920"/>
                  <a:gd name="connsiteY1" fmla="*/ 42034 h 189356"/>
                  <a:gd name="connsiteX2" fmla="*/ 27568 w 135920"/>
                  <a:gd name="connsiteY2" fmla="*/ 41129 h 189356"/>
                  <a:gd name="connsiteX3" fmla="*/ 20876 w 135920"/>
                  <a:gd name="connsiteY3" fmla="*/ 0 h 189356"/>
                  <a:gd name="connsiteX4" fmla="*/ 3274 w 135920"/>
                  <a:gd name="connsiteY4" fmla="*/ 5258 h 189356"/>
                  <a:gd name="connsiteX5" fmla="*/ 3150 w 135920"/>
                  <a:gd name="connsiteY5" fmla="*/ 33009 h 189356"/>
                  <a:gd name="connsiteX6" fmla="*/ 47937 w 135920"/>
                  <a:gd name="connsiteY6" fmla="*/ 95374 h 189356"/>
                  <a:gd name="connsiteX7" fmla="*/ 59805 w 135920"/>
                  <a:gd name="connsiteY7" fmla="*/ 106856 h 189356"/>
                  <a:gd name="connsiteX8" fmla="*/ 83970 w 135920"/>
                  <a:gd name="connsiteY8" fmla="*/ 161073 h 189356"/>
                  <a:gd name="connsiteX9" fmla="*/ 113345 w 135920"/>
                  <a:gd name="connsiteY9" fmla="*/ 178575 h 189356"/>
                  <a:gd name="connsiteX10" fmla="*/ 129480 w 135920"/>
                  <a:gd name="connsiteY10" fmla="*/ 188166 h 189356"/>
                  <a:gd name="connsiteX11" fmla="*/ 134762 w 135920"/>
                  <a:gd name="connsiteY11" fmla="*/ 167064 h 189356"/>
                  <a:gd name="connsiteX12" fmla="*/ 121955 w 135920"/>
                  <a:gd name="connsiteY12" fmla="*/ 146795 h 189356"/>
                  <a:gd name="connsiteX13" fmla="*/ 80203 w 135920"/>
                  <a:gd name="connsiteY13" fmla="*/ 108414 h 189356"/>
                  <a:gd name="connsiteX14" fmla="*/ 101358 w 135920"/>
                  <a:gd name="connsiteY14" fmla="*/ 119158 h 189356"/>
                  <a:gd name="connsiteX15" fmla="*/ 110287 w 135920"/>
                  <a:gd name="connsiteY15" fmla="*/ 118491 h 189356"/>
                  <a:gd name="connsiteX16" fmla="*/ 87703 w 135920"/>
                  <a:gd name="connsiteY16" fmla="*/ 89945 h 189356"/>
                  <a:gd name="connsiteX17" fmla="*/ 82412 w 135920"/>
                  <a:gd name="connsiteY17" fmla="*/ 76014 h 189356"/>
                  <a:gd name="connsiteX18" fmla="*/ 64710 w 135920"/>
                  <a:gd name="connsiteY18" fmla="*/ 65527 h 189356"/>
                  <a:gd name="connsiteX19" fmla="*/ 54614 w 135920"/>
                  <a:gd name="connsiteY19" fmla="*/ 59512 h 189356"/>
                  <a:gd name="connsiteX20" fmla="*/ 53080 w 135920"/>
                  <a:gd name="connsiteY20" fmla="*/ 60484 h 189356"/>
                  <a:gd name="connsiteX21" fmla="*/ 54704 w 135920"/>
                  <a:gd name="connsiteY21" fmla="*/ 59684 h 18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5920" h="189356">
                    <a:moveTo>
                      <a:pt x="54704" y="59684"/>
                    </a:moveTo>
                    <a:cubicBezTo>
                      <a:pt x="54314" y="53659"/>
                      <a:pt x="68106" y="47801"/>
                      <a:pt x="55757" y="42034"/>
                    </a:cubicBezTo>
                    <a:cubicBezTo>
                      <a:pt x="47717" y="38281"/>
                      <a:pt x="43555" y="16997"/>
                      <a:pt x="27568" y="41129"/>
                    </a:cubicBezTo>
                    <a:cubicBezTo>
                      <a:pt x="32277" y="22060"/>
                      <a:pt x="42231" y="7106"/>
                      <a:pt x="20876" y="0"/>
                    </a:cubicBezTo>
                    <a:cubicBezTo>
                      <a:pt x="15094" y="2019"/>
                      <a:pt x="7713" y="-1291"/>
                      <a:pt x="3274" y="5258"/>
                    </a:cubicBezTo>
                    <a:cubicBezTo>
                      <a:pt x="-3484" y="14488"/>
                      <a:pt x="2155" y="23751"/>
                      <a:pt x="3150" y="33009"/>
                    </a:cubicBezTo>
                    <a:cubicBezTo>
                      <a:pt x="7074" y="61660"/>
                      <a:pt x="15537" y="86911"/>
                      <a:pt x="47937" y="95374"/>
                    </a:cubicBezTo>
                    <a:cubicBezTo>
                      <a:pt x="53423" y="96807"/>
                      <a:pt x="60857" y="102008"/>
                      <a:pt x="59805" y="106856"/>
                    </a:cubicBezTo>
                    <a:cubicBezTo>
                      <a:pt x="54490" y="131402"/>
                      <a:pt x="79755" y="141427"/>
                      <a:pt x="83970" y="161073"/>
                    </a:cubicBezTo>
                    <a:cubicBezTo>
                      <a:pt x="89894" y="173379"/>
                      <a:pt x="106415" y="167878"/>
                      <a:pt x="113345" y="178575"/>
                    </a:cubicBezTo>
                    <a:cubicBezTo>
                      <a:pt x="120241" y="179565"/>
                      <a:pt x="120841" y="193434"/>
                      <a:pt x="129480" y="188166"/>
                    </a:cubicBezTo>
                    <a:cubicBezTo>
                      <a:pt x="136405" y="183947"/>
                      <a:pt x="136986" y="175155"/>
                      <a:pt x="134762" y="167064"/>
                    </a:cubicBezTo>
                    <a:cubicBezTo>
                      <a:pt x="130390" y="165164"/>
                      <a:pt x="124865" y="156434"/>
                      <a:pt x="121955" y="146795"/>
                    </a:cubicBezTo>
                    <a:cubicBezTo>
                      <a:pt x="97100" y="146085"/>
                      <a:pt x="99262" y="118920"/>
                      <a:pt x="80203" y="108414"/>
                    </a:cubicBezTo>
                    <a:cubicBezTo>
                      <a:pt x="94871" y="104370"/>
                      <a:pt x="96695" y="114019"/>
                      <a:pt x="101358" y="119158"/>
                    </a:cubicBezTo>
                    <a:cubicBezTo>
                      <a:pt x="105130" y="123320"/>
                      <a:pt x="112221" y="121229"/>
                      <a:pt x="110287" y="118491"/>
                    </a:cubicBezTo>
                    <a:cubicBezTo>
                      <a:pt x="103258" y="108533"/>
                      <a:pt x="103934" y="90035"/>
                      <a:pt x="87703" y="89945"/>
                    </a:cubicBezTo>
                    <a:cubicBezTo>
                      <a:pt x="73459" y="89864"/>
                      <a:pt x="80522" y="83429"/>
                      <a:pt x="82412" y="76014"/>
                    </a:cubicBezTo>
                    <a:cubicBezTo>
                      <a:pt x="68687" y="83763"/>
                      <a:pt x="54947" y="91807"/>
                      <a:pt x="64710" y="65527"/>
                    </a:cubicBezTo>
                    <a:cubicBezTo>
                      <a:pt x="68949" y="54116"/>
                      <a:pt x="58767" y="60384"/>
                      <a:pt x="54614" y="59512"/>
                    </a:cubicBezTo>
                    <a:lnTo>
                      <a:pt x="53080" y="60484"/>
                    </a:lnTo>
                    <a:lnTo>
                      <a:pt x="54704" y="59684"/>
                    </a:lnTo>
                    <a:close/>
                  </a:path>
                </a:pathLst>
              </a:custGeom>
              <a:solidFill>
                <a:srgbClr val="00D2D1"/>
              </a:solidFill>
              <a:ln w="4763" cap="flat">
                <a:noFill/>
                <a:prstDash val="solid"/>
                <a:miter/>
              </a:ln>
            </p:spPr>
            <p:txBody>
              <a:bodyPr rtlCol="0" anchor="ctr"/>
              <a:lstStyle/>
              <a:p>
                <a:endParaRPr lang="en-US"/>
              </a:p>
            </p:txBody>
          </p:sp>
          <p:sp>
            <p:nvSpPr>
              <p:cNvPr id="1661" name="Freeform: Shape 1660">
                <a:extLst>
                  <a:ext uri="{FF2B5EF4-FFF2-40B4-BE49-F238E27FC236}">
                    <a16:creationId xmlns:a16="http://schemas.microsoft.com/office/drawing/2014/main" id="{2E347EB5-3F85-2B98-1B5E-11CBCFDCF3DE}"/>
                  </a:ext>
                </a:extLst>
              </p:cNvPr>
              <p:cNvSpPr/>
              <p:nvPr/>
            </p:nvSpPr>
            <p:spPr>
              <a:xfrm>
                <a:off x="3370878" y="-176036"/>
                <a:ext cx="69478" cy="86206"/>
              </a:xfrm>
              <a:custGeom>
                <a:avLst/>
                <a:gdLst>
                  <a:gd name="connsiteX0" fmla="*/ 22084 w 69478"/>
                  <a:gd name="connsiteY0" fmla="*/ 0 h 86206"/>
                  <a:gd name="connsiteX1" fmla="*/ 0 w 69478"/>
                  <a:gd name="connsiteY1" fmla="*/ 30504 h 86206"/>
                  <a:gd name="connsiteX2" fmla="*/ 1062 w 69478"/>
                  <a:gd name="connsiteY2" fmla="*/ 33285 h 86206"/>
                  <a:gd name="connsiteX3" fmla="*/ 32809 w 69478"/>
                  <a:gd name="connsiteY3" fmla="*/ 54050 h 86206"/>
                  <a:gd name="connsiteX4" fmla="*/ 64365 w 69478"/>
                  <a:gd name="connsiteY4" fmla="*/ 86206 h 86206"/>
                  <a:gd name="connsiteX5" fmla="*/ 67270 w 69478"/>
                  <a:gd name="connsiteY5" fmla="*/ 85515 h 86206"/>
                  <a:gd name="connsiteX6" fmla="*/ 54416 w 69478"/>
                  <a:gd name="connsiteY6" fmla="*/ 55074 h 86206"/>
                  <a:gd name="connsiteX7" fmla="*/ 43691 w 69478"/>
                  <a:gd name="connsiteY7" fmla="*/ 37971 h 86206"/>
                  <a:gd name="connsiteX8" fmla="*/ 22084 w 69478"/>
                  <a:gd name="connsiteY8" fmla="*/ 0 h 8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78" h="86206">
                    <a:moveTo>
                      <a:pt x="22084" y="0"/>
                    </a:moveTo>
                    <a:cubicBezTo>
                      <a:pt x="5596" y="3562"/>
                      <a:pt x="3758" y="17731"/>
                      <a:pt x="0" y="30504"/>
                    </a:cubicBezTo>
                    <a:cubicBezTo>
                      <a:pt x="362" y="31428"/>
                      <a:pt x="719" y="32352"/>
                      <a:pt x="1062" y="33285"/>
                    </a:cubicBezTo>
                    <a:cubicBezTo>
                      <a:pt x="6982" y="47344"/>
                      <a:pt x="25127" y="42677"/>
                      <a:pt x="32809" y="54050"/>
                    </a:cubicBezTo>
                    <a:cubicBezTo>
                      <a:pt x="43224" y="64870"/>
                      <a:pt x="46034" y="83158"/>
                      <a:pt x="64365" y="86206"/>
                    </a:cubicBezTo>
                    <a:cubicBezTo>
                      <a:pt x="65332" y="85987"/>
                      <a:pt x="66304" y="85749"/>
                      <a:pt x="67270" y="85515"/>
                    </a:cubicBezTo>
                    <a:cubicBezTo>
                      <a:pt x="74981" y="70466"/>
                      <a:pt x="60498" y="64137"/>
                      <a:pt x="54416" y="55074"/>
                    </a:cubicBezTo>
                    <a:cubicBezTo>
                      <a:pt x="50659" y="49473"/>
                      <a:pt x="41796" y="47282"/>
                      <a:pt x="43691" y="37971"/>
                    </a:cubicBezTo>
                    <a:cubicBezTo>
                      <a:pt x="42701" y="21774"/>
                      <a:pt x="23469" y="15964"/>
                      <a:pt x="22084" y="0"/>
                    </a:cubicBezTo>
                    <a:close/>
                  </a:path>
                </a:pathLst>
              </a:custGeom>
              <a:solidFill>
                <a:srgbClr val="00D1D0"/>
              </a:solidFill>
              <a:ln w="4763" cap="flat">
                <a:noFill/>
                <a:prstDash val="solid"/>
                <a:miter/>
              </a:ln>
            </p:spPr>
            <p:txBody>
              <a:bodyPr rtlCol="0" anchor="ctr"/>
              <a:lstStyle/>
              <a:p>
                <a:endParaRPr lang="en-US"/>
              </a:p>
            </p:txBody>
          </p:sp>
          <p:sp>
            <p:nvSpPr>
              <p:cNvPr id="1662" name="Freeform: Shape 1661">
                <a:extLst>
                  <a:ext uri="{FF2B5EF4-FFF2-40B4-BE49-F238E27FC236}">
                    <a16:creationId xmlns:a16="http://schemas.microsoft.com/office/drawing/2014/main" id="{303D1BC6-2EC6-5F08-0CC9-8B5459EF2B03}"/>
                  </a:ext>
                </a:extLst>
              </p:cNvPr>
              <p:cNvSpPr/>
              <p:nvPr/>
            </p:nvSpPr>
            <p:spPr>
              <a:xfrm>
                <a:off x="3460988" y="-77412"/>
                <a:ext cx="51999" cy="48233"/>
              </a:xfrm>
              <a:custGeom>
                <a:avLst/>
                <a:gdLst>
                  <a:gd name="connsiteX0" fmla="*/ 33177 w 51999"/>
                  <a:gd name="connsiteY0" fmla="*/ 48233 h 48233"/>
                  <a:gd name="connsiteX1" fmla="*/ 48207 w 51999"/>
                  <a:gd name="connsiteY1" fmla="*/ 43275 h 48233"/>
                  <a:gd name="connsiteX2" fmla="*/ 50413 w 51999"/>
                  <a:gd name="connsiteY2" fmla="*/ 24325 h 48233"/>
                  <a:gd name="connsiteX3" fmla="*/ 11541 w 51999"/>
                  <a:gd name="connsiteY3" fmla="*/ 213 h 48233"/>
                  <a:gd name="connsiteX4" fmla="*/ 5012 w 51999"/>
                  <a:gd name="connsiteY4" fmla="*/ 17615 h 48233"/>
                  <a:gd name="connsiteX5" fmla="*/ 626 w 51999"/>
                  <a:gd name="connsiteY5" fmla="*/ 22244 h 48233"/>
                  <a:gd name="connsiteX6" fmla="*/ 6231 w 51999"/>
                  <a:gd name="connsiteY6" fmla="*/ 35827 h 48233"/>
                  <a:gd name="connsiteX7" fmla="*/ 30258 w 51999"/>
                  <a:gd name="connsiteY7" fmla="*/ 47724 h 48233"/>
                  <a:gd name="connsiteX8" fmla="*/ 33177 w 51999"/>
                  <a:gd name="connsiteY8" fmla="*/ 48233 h 4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99" h="48233">
                    <a:moveTo>
                      <a:pt x="33177" y="48233"/>
                    </a:moveTo>
                    <a:cubicBezTo>
                      <a:pt x="38187" y="46581"/>
                      <a:pt x="43197" y="44928"/>
                      <a:pt x="48207" y="43275"/>
                    </a:cubicBezTo>
                    <a:cubicBezTo>
                      <a:pt x="34577" y="34298"/>
                      <a:pt x="58109" y="33046"/>
                      <a:pt x="50413" y="24325"/>
                    </a:cubicBezTo>
                    <a:cubicBezTo>
                      <a:pt x="27791" y="33536"/>
                      <a:pt x="33853" y="-3102"/>
                      <a:pt x="11541" y="213"/>
                    </a:cubicBezTo>
                    <a:cubicBezTo>
                      <a:pt x="12570" y="6490"/>
                      <a:pt x="36401" y="24773"/>
                      <a:pt x="5012" y="17615"/>
                    </a:cubicBezTo>
                    <a:cubicBezTo>
                      <a:pt x="3078" y="18715"/>
                      <a:pt x="1621" y="20258"/>
                      <a:pt x="626" y="22244"/>
                    </a:cubicBezTo>
                    <a:cubicBezTo>
                      <a:pt x="-1246" y="28316"/>
                      <a:pt x="1216" y="32598"/>
                      <a:pt x="6231" y="35827"/>
                    </a:cubicBezTo>
                    <a:cubicBezTo>
                      <a:pt x="14427" y="39380"/>
                      <a:pt x="21695" y="44866"/>
                      <a:pt x="30258" y="47724"/>
                    </a:cubicBezTo>
                    <a:cubicBezTo>
                      <a:pt x="31229" y="47905"/>
                      <a:pt x="32206" y="48066"/>
                      <a:pt x="33177" y="48233"/>
                    </a:cubicBezTo>
                    <a:close/>
                  </a:path>
                </a:pathLst>
              </a:custGeom>
              <a:solidFill>
                <a:srgbClr val="00D1D1"/>
              </a:solidFill>
              <a:ln w="4763" cap="flat">
                <a:noFill/>
                <a:prstDash val="solid"/>
                <a:miter/>
              </a:ln>
            </p:spPr>
            <p:txBody>
              <a:bodyPr rtlCol="0" anchor="ctr"/>
              <a:lstStyle/>
              <a:p>
                <a:endParaRPr lang="en-US"/>
              </a:p>
            </p:txBody>
          </p:sp>
          <p:sp>
            <p:nvSpPr>
              <p:cNvPr id="1663" name="Freeform: Shape 1662">
                <a:extLst>
                  <a:ext uri="{FF2B5EF4-FFF2-40B4-BE49-F238E27FC236}">
                    <a16:creationId xmlns:a16="http://schemas.microsoft.com/office/drawing/2014/main" id="{B647DC71-4DC9-C298-5899-5B1C650BF24E}"/>
                  </a:ext>
                </a:extLst>
              </p:cNvPr>
              <p:cNvSpPr/>
              <p:nvPr/>
            </p:nvSpPr>
            <p:spPr>
              <a:xfrm>
                <a:off x="3430854" y="-90530"/>
                <a:ext cx="35177" cy="44491"/>
              </a:xfrm>
              <a:custGeom>
                <a:avLst/>
                <a:gdLst>
                  <a:gd name="connsiteX0" fmla="*/ 33769 w 35177"/>
                  <a:gd name="connsiteY0" fmla="*/ 35128 h 44491"/>
                  <a:gd name="connsiteX1" fmla="*/ 35145 w 35177"/>
                  <a:gd name="connsiteY1" fmla="*/ 30732 h 44491"/>
                  <a:gd name="connsiteX2" fmla="*/ 7284 w 35177"/>
                  <a:gd name="connsiteY2" fmla="*/ 0 h 44491"/>
                  <a:gd name="connsiteX3" fmla="*/ 6789 w 35177"/>
                  <a:gd name="connsiteY3" fmla="*/ 195 h 44491"/>
                  <a:gd name="connsiteX4" fmla="*/ 2555 w 35177"/>
                  <a:gd name="connsiteY4" fmla="*/ 30418 h 44491"/>
                  <a:gd name="connsiteX5" fmla="*/ 33769 w 35177"/>
                  <a:gd name="connsiteY5" fmla="*/ 35128 h 4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7" h="44491">
                    <a:moveTo>
                      <a:pt x="33769" y="35128"/>
                    </a:moveTo>
                    <a:cubicBezTo>
                      <a:pt x="34226" y="33661"/>
                      <a:pt x="34688" y="32199"/>
                      <a:pt x="35145" y="30732"/>
                    </a:cubicBezTo>
                    <a:cubicBezTo>
                      <a:pt x="36164" y="11144"/>
                      <a:pt x="13233" y="13268"/>
                      <a:pt x="7284" y="0"/>
                    </a:cubicBezTo>
                    <a:cubicBezTo>
                      <a:pt x="7289" y="0"/>
                      <a:pt x="6789" y="195"/>
                      <a:pt x="6789" y="195"/>
                    </a:cubicBezTo>
                    <a:cubicBezTo>
                      <a:pt x="-3065" y="9034"/>
                      <a:pt x="-21" y="20655"/>
                      <a:pt x="2555" y="30418"/>
                    </a:cubicBezTo>
                    <a:cubicBezTo>
                      <a:pt x="7080" y="47592"/>
                      <a:pt x="19243" y="48911"/>
                      <a:pt x="33769" y="35128"/>
                    </a:cubicBezTo>
                    <a:close/>
                  </a:path>
                </a:pathLst>
              </a:custGeom>
              <a:solidFill>
                <a:srgbClr val="00D1D0"/>
              </a:solidFill>
              <a:ln w="4763" cap="flat">
                <a:noFill/>
                <a:prstDash val="solid"/>
                <a:miter/>
              </a:ln>
            </p:spPr>
            <p:txBody>
              <a:bodyPr rtlCol="0" anchor="ctr"/>
              <a:lstStyle/>
              <a:p>
                <a:endParaRPr lang="en-US"/>
              </a:p>
            </p:txBody>
          </p:sp>
          <p:sp>
            <p:nvSpPr>
              <p:cNvPr id="1664" name="Freeform: Shape 1663">
                <a:extLst>
                  <a:ext uri="{FF2B5EF4-FFF2-40B4-BE49-F238E27FC236}">
                    <a16:creationId xmlns:a16="http://schemas.microsoft.com/office/drawing/2014/main" id="{C09C0968-B67D-681B-192C-8A2D8C67E9D5}"/>
                  </a:ext>
                </a:extLst>
              </p:cNvPr>
              <p:cNvSpPr/>
              <p:nvPr/>
            </p:nvSpPr>
            <p:spPr>
              <a:xfrm>
                <a:off x="3600364" y="130239"/>
                <a:ext cx="41055" cy="40539"/>
              </a:xfrm>
              <a:custGeom>
                <a:avLst/>
                <a:gdLst>
                  <a:gd name="connsiteX0" fmla="*/ 21979 w 41055"/>
                  <a:gd name="connsiteY0" fmla="*/ 3897 h 40539"/>
                  <a:gd name="connsiteX1" fmla="*/ 15464 w 41055"/>
                  <a:gd name="connsiteY1" fmla="*/ 21789 h 40539"/>
                  <a:gd name="connsiteX2" fmla="*/ 1710 w 41055"/>
                  <a:gd name="connsiteY2" fmla="*/ 12150 h 40539"/>
                  <a:gd name="connsiteX3" fmla="*/ 0 w 41055"/>
                  <a:gd name="connsiteY3" fmla="*/ 13960 h 40539"/>
                  <a:gd name="connsiteX4" fmla="*/ 467 w 41055"/>
                  <a:gd name="connsiteY4" fmla="*/ 16403 h 40539"/>
                  <a:gd name="connsiteX5" fmla="*/ 21550 w 41055"/>
                  <a:gd name="connsiteY5" fmla="*/ 40539 h 40539"/>
                  <a:gd name="connsiteX6" fmla="*/ 34242 w 41055"/>
                  <a:gd name="connsiteY6" fmla="*/ 34500 h 40539"/>
                  <a:gd name="connsiteX7" fmla="*/ 22222 w 41055"/>
                  <a:gd name="connsiteY7" fmla="*/ 26490 h 40539"/>
                  <a:gd name="connsiteX8" fmla="*/ 41048 w 41055"/>
                  <a:gd name="connsiteY8" fmla="*/ 11493 h 40539"/>
                  <a:gd name="connsiteX9" fmla="*/ 27356 w 41055"/>
                  <a:gd name="connsiteY9" fmla="*/ 658 h 40539"/>
                  <a:gd name="connsiteX10" fmla="*/ 21979 w 41055"/>
                  <a:gd name="connsiteY10" fmla="*/ 3897 h 4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55" h="40539">
                    <a:moveTo>
                      <a:pt x="21979" y="3897"/>
                    </a:moveTo>
                    <a:cubicBezTo>
                      <a:pt x="15902" y="8288"/>
                      <a:pt x="20674" y="16684"/>
                      <a:pt x="15464" y="21789"/>
                    </a:cubicBezTo>
                    <a:cubicBezTo>
                      <a:pt x="10787" y="18513"/>
                      <a:pt x="6248" y="15331"/>
                      <a:pt x="1710" y="12150"/>
                    </a:cubicBezTo>
                    <a:cubicBezTo>
                      <a:pt x="1138" y="12755"/>
                      <a:pt x="571" y="13355"/>
                      <a:pt x="0" y="13960"/>
                    </a:cubicBezTo>
                    <a:cubicBezTo>
                      <a:pt x="157" y="14774"/>
                      <a:pt x="310" y="15589"/>
                      <a:pt x="467" y="16403"/>
                    </a:cubicBezTo>
                    <a:cubicBezTo>
                      <a:pt x="7491" y="24447"/>
                      <a:pt x="14521" y="32495"/>
                      <a:pt x="21550" y="40539"/>
                    </a:cubicBezTo>
                    <a:cubicBezTo>
                      <a:pt x="25960" y="38682"/>
                      <a:pt x="33376" y="40449"/>
                      <a:pt x="34242" y="34500"/>
                    </a:cubicBezTo>
                    <a:cubicBezTo>
                      <a:pt x="35481" y="26018"/>
                      <a:pt x="24041" y="32595"/>
                      <a:pt x="22222" y="26490"/>
                    </a:cubicBezTo>
                    <a:cubicBezTo>
                      <a:pt x="25303" y="17260"/>
                      <a:pt x="40615" y="23680"/>
                      <a:pt x="41048" y="11493"/>
                    </a:cubicBezTo>
                    <a:cubicBezTo>
                      <a:pt x="41391" y="1801"/>
                      <a:pt x="29999" y="6711"/>
                      <a:pt x="27356" y="658"/>
                    </a:cubicBezTo>
                    <a:cubicBezTo>
                      <a:pt x="24041" y="-790"/>
                      <a:pt x="22127" y="91"/>
                      <a:pt x="21979" y="3897"/>
                    </a:cubicBezTo>
                    <a:close/>
                  </a:path>
                </a:pathLst>
              </a:custGeom>
              <a:solidFill>
                <a:srgbClr val="00CFCE"/>
              </a:solidFill>
              <a:ln w="4763" cap="flat">
                <a:noFill/>
                <a:prstDash val="solid"/>
                <a:miter/>
              </a:ln>
            </p:spPr>
            <p:txBody>
              <a:bodyPr rtlCol="0" anchor="ctr"/>
              <a:lstStyle/>
              <a:p>
                <a:endParaRPr lang="en-US"/>
              </a:p>
            </p:txBody>
          </p:sp>
          <p:sp>
            <p:nvSpPr>
              <p:cNvPr id="1665" name="Freeform: Shape 1664">
                <a:extLst>
                  <a:ext uri="{FF2B5EF4-FFF2-40B4-BE49-F238E27FC236}">
                    <a16:creationId xmlns:a16="http://schemas.microsoft.com/office/drawing/2014/main" id="{D0F74CCA-3E34-F49D-0C0C-D3846A6C7FAC}"/>
                  </a:ext>
                </a:extLst>
              </p:cNvPr>
              <p:cNvSpPr/>
              <p:nvPr/>
            </p:nvSpPr>
            <p:spPr>
              <a:xfrm>
                <a:off x="3608815" y="111252"/>
                <a:ext cx="20643" cy="22936"/>
              </a:xfrm>
              <a:custGeom>
                <a:avLst/>
                <a:gdLst>
                  <a:gd name="connsiteX0" fmla="*/ 13528 w 20643"/>
                  <a:gd name="connsiteY0" fmla="*/ 22883 h 22936"/>
                  <a:gd name="connsiteX1" fmla="*/ 18910 w 20643"/>
                  <a:gd name="connsiteY1" fmla="*/ 19649 h 22936"/>
                  <a:gd name="connsiteX2" fmla="*/ 20643 w 20643"/>
                  <a:gd name="connsiteY2" fmla="*/ 15830 h 22936"/>
                  <a:gd name="connsiteX3" fmla="*/ 9923 w 20643"/>
                  <a:gd name="connsiteY3" fmla="*/ 3757 h 22936"/>
                  <a:gd name="connsiteX4" fmla="*/ 1460 w 20643"/>
                  <a:gd name="connsiteY4" fmla="*/ 1409 h 22936"/>
                  <a:gd name="connsiteX5" fmla="*/ 13528 w 20643"/>
                  <a:gd name="connsiteY5" fmla="*/ 22883 h 2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3" h="22936">
                    <a:moveTo>
                      <a:pt x="13528" y="22883"/>
                    </a:moveTo>
                    <a:cubicBezTo>
                      <a:pt x="15324" y="21807"/>
                      <a:pt x="17119" y="20730"/>
                      <a:pt x="18910" y="19649"/>
                    </a:cubicBezTo>
                    <a:cubicBezTo>
                      <a:pt x="19448" y="18358"/>
                      <a:pt x="20029" y="17082"/>
                      <a:pt x="20643" y="15830"/>
                    </a:cubicBezTo>
                    <a:cubicBezTo>
                      <a:pt x="19362" y="9772"/>
                      <a:pt x="12419" y="8738"/>
                      <a:pt x="9923" y="3757"/>
                    </a:cubicBezTo>
                    <a:cubicBezTo>
                      <a:pt x="7251" y="2442"/>
                      <a:pt x="5541" y="-2344"/>
                      <a:pt x="1460" y="1409"/>
                    </a:cubicBezTo>
                    <a:cubicBezTo>
                      <a:pt x="579" y="11324"/>
                      <a:pt x="-4969" y="23859"/>
                      <a:pt x="13528" y="22883"/>
                    </a:cubicBezTo>
                    <a:close/>
                  </a:path>
                </a:pathLst>
              </a:custGeom>
              <a:solidFill>
                <a:srgbClr val="00D4D3"/>
              </a:solidFill>
              <a:ln w="4763" cap="flat">
                <a:noFill/>
                <a:prstDash val="solid"/>
                <a:miter/>
              </a:ln>
            </p:spPr>
            <p:txBody>
              <a:bodyPr rtlCol="0" anchor="ctr"/>
              <a:lstStyle/>
              <a:p>
                <a:endParaRPr lang="en-US"/>
              </a:p>
            </p:txBody>
          </p:sp>
          <p:sp>
            <p:nvSpPr>
              <p:cNvPr id="1666" name="Freeform: Shape 1665">
                <a:extLst>
                  <a:ext uri="{FF2B5EF4-FFF2-40B4-BE49-F238E27FC236}">
                    <a16:creationId xmlns:a16="http://schemas.microsoft.com/office/drawing/2014/main" id="{65AA00E8-2FC8-1786-7BC8-E2C9DD382BA8}"/>
                  </a:ext>
                </a:extLst>
              </p:cNvPr>
              <p:cNvSpPr/>
              <p:nvPr/>
            </p:nvSpPr>
            <p:spPr>
              <a:xfrm>
                <a:off x="3618742" y="115009"/>
                <a:ext cx="18127" cy="12072"/>
              </a:xfrm>
              <a:custGeom>
                <a:avLst/>
                <a:gdLst>
                  <a:gd name="connsiteX0" fmla="*/ 0 w 18127"/>
                  <a:gd name="connsiteY0" fmla="*/ 0 h 12072"/>
                  <a:gd name="connsiteX1" fmla="*/ 10716 w 18127"/>
                  <a:gd name="connsiteY1" fmla="*/ 12073 h 12072"/>
                  <a:gd name="connsiteX2" fmla="*/ 17721 w 18127"/>
                  <a:gd name="connsiteY2" fmla="*/ 9816 h 12072"/>
                  <a:gd name="connsiteX3" fmla="*/ 13826 w 18127"/>
                  <a:gd name="connsiteY3" fmla="*/ 4029 h 12072"/>
                  <a:gd name="connsiteX4" fmla="*/ 0 w 18127"/>
                  <a:gd name="connsiteY4" fmla="*/ 0 h 1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7" h="12072">
                    <a:moveTo>
                      <a:pt x="0" y="0"/>
                    </a:moveTo>
                    <a:cubicBezTo>
                      <a:pt x="824" y="6463"/>
                      <a:pt x="4481" y="10406"/>
                      <a:pt x="10716" y="12073"/>
                    </a:cubicBezTo>
                    <a:cubicBezTo>
                      <a:pt x="13154" y="11373"/>
                      <a:pt x="16897" y="11368"/>
                      <a:pt x="17721" y="9816"/>
                    </a:cubicBezTo>
                    <a:cubicBezTo>
                      <a:pt x="19117" y="7191"/>
                      <a:pt x="16697" y="4905"/>
                      <a:pt x="13826" y="4029"/>
                    </a:cubicBezTo>
                    <a:cubicBezTo>
                      <a:pt x="9235" y="2624"/>
                      <a:pt x="4605" y="1338"/>
                      <a:pt x="0" y="0"/>
                    </a:cubicBezTo>
                    <a:close/>
                  </a:path>
                </a:pathLst>
              </a:custGeom>
              <a:solidFill>
                <a:srgbClr val="00CFCE"/>
              </a:solidFill>
              <a:ln w="4763" cap="flat">
                <a:noFill/>
                <a:prstDash val="solid"/>
                <a:miter/>
              </a:ln>
            </p:spPr>
            <p:txBody>
              <a:bodyPr rtlCol="0" anchor="ctr"/>
              <a:lstStyle/>
              <a:p>
                <a:endParaRPr lang="en-US"/>
              </a:p>
            </p:txBody>
          </p:sp>
          <p:sp>
            <p:nvSpPr>
              <p:cNvPr id="1667" name="Freeform: Shape 1666">
                <a:extLst>
                  <a:ext uri="{FF2B5EF4-FFF2-40B4-BE49-F238E27FC236}">
                    <a16:creationId xmlns:a16="http://schemas.microsoft.com/office/drawing/2014/main" id="{A5E05C1B-376B-259F-48A7-9A80204BBC30}"/>
                  </a:ext>
                </a:extLst>
              </p:cNvPr>
              <p:cNvSpPr/>
              <p:nvPr/>
            </p:nvSpPr>
            <p:spPr>
              <a:xfrm>
                <a:off x="3599904" y="94139"/>
                <a:ext cx="14899" cy="8788"/>
              </a:xfrm>
              <a:custGeom>
                <a:avLst/>
                <a:gdLst>
                  <a:gd name="connsiteX0" fmla="*/ 14899 w 14899"/>
                  <a:gd name="connsiteY0" fmla="*/ 8535 h 8788"/>
                  <a:gd name="connsiteX1" fmla="*/ 3536 w 14899"/>
                  <a:gd name="connsiteY1" fmla="*/ 396 h 8788"/>
                  <a:gd name="connsiteX2" fmla="*/ 12 w 14899"/>
                  <a:gd name="connsiteY2" fmla="*/ 4411 h 8788"/>
                  <a:gd name="connsiteX3" fmla="*/ 14899 w 14899"/>
                  <a:gd name="connsiteY3" fmla="*/ 8535 h 8788"/>
                </a:gdLst>
                <a:ahLst/>
                <a:cxnLst>
                  <a:cxn ang="0">
                    <a:pos x="connsiteX0" y="connsiteY0"/>
                  </a:cxn>
                  <a:cxn ang="0">
                    <a:pos x="connsiteX1" y="connsiteY1"/>
                  </a:cxn>
                  <a:cxn ang="0">
                    <a:pos x="connsiteX2" y="connsiteY2"/>
                  </a:cxn>
                  <a:cxn ang="0">
                    <a:pos x="connsiteX3" y="connsiteY3"/>
                  </a:cxn>
                </a:cxnLst>
                <a:rect l="l" t="t" r="r" b="b"/>
                <a:pathLst>
                  <a:path w="14899" h="8788">
                    <a:moveTo>
                      <a:pt x="14899" y="8535"/>
                    </a:moveTo>
                    <a:cubicBezTo>
                      <a:pt x="13476" y="420"/>
                      <a:pt x="8965" y="-809"/>
                      <a:pt x="3536" y="396"/>
                    </a:cubicBezTo>
                    <a:cubicBezTo>
                      <a:pt x="2064" y="725"/>
                      <a:pt x="-183" y="4182"/>
                      <a:pt x="12" y="4411"/>
                    </a:cubicBezTo>
                    <a:cubicBezTo>
                      <a:pt x="3560" y="8545"/>
                      <a:pt x="8337" y="9273"/>
                      <a:pt x="14899" y="8535"/>
                    </a:cubicBezTo>
                    <a:close/>
                  </a:path>
                </a:pathLst>
              </a:custGeom>
              <a:solidFill>
                <a:srgbClr val="00D2D1"/>
              </a:solidFill>
              <a:ln w="4763" cap="flat">
                <a:noFill/>
                <a:prstDash val="solid"/>
                <a:miter/>
              </a:ln>
            </p:spPr>
            <p:txBody>
              <a:bodyPr rtlCol="0" anchor="ctr"/>
              <a:lstStyle/>
              <a:p>
                <a:endParaRPr lang="en-US"/>
              </a:p>
            </p:txBody>
          </p:sp>
          <p:sp>
            <p:nvSpPr>
              <p:cNvPr id="1668" name="Freeform: Shape 1667">
                <a:extLst>
                  <a:ext uri="{FF2B5EF4-FFF2-40B4-BE49-F238E27FC236}">
                    <a16:creationId xmlns:a16="http://schemas.microsoft.com/office/drawing/2014/main" id="{40D08839-B309-4E86-2C2B-0C7867EBD4B3}"/>
                  </a:ext>
                </a:extLst>
              </p:cNvPr>
              <p:cNvSpPr/>
              <p:nvPr/>
            </p:nvSpPr>
            <p:spPr>
              <a:xfrm>
                <a:off x="3641774" y="158429"/>
                <a:ext cx="13216" cy="10693"/>
              </a:xfrm>
              <a:custGeom>
                <a:avLst/>
                <a:gdLst>
                  <a:gd name="connsiteX0" fmla="*/ 0 w 13216"/>
                  <a:gd name="connsiteY0" fmla="*/ 10639 h 10693"/>
                  <a:gd name="connsiteX1" fmla="*/ 13197 w 13216"/>
                  <a:gd name="connsiteY1" fmla="*/ 4539 h 10693"/>
                  <a:gd name="connsiteX2" fmla="*/ 10511 w 13216"/>
                  <a:gd name="connsiteY2" fmla="*/ 0 h 10693"/>
                  <a:gd name="connsiteX3" fmla="*/ 0 w 13216"/>
                  <a:gd name="connsiteY3" fmla="*/ 10639 h 10693"/>
                </a:gdLst>
                <a:ahLst/>
                <a:cxnLst>
                  <a:cxn ang="0">
                    <a:pos x="connsiteX0" y="connsiteY0"/>
                  </a:cxn>
                  <a:cxn ang="0">
                    <a:pos x="connsiteX1" y="connsiteY1"/>
                  </a:cxn>
                  <a:cxn ang="0">
                    <a:pos x="connsiteX2" y="connsiteY2"/>
                  </a:cxn>
                  <a:cxn ang="0">
                    <a:pos x="connsiteX3" y="connsiteY3"/>
                  </a:cxn>
                </a:cxnLst>
                <a:rect l="l" t="t" r="r" b="b"/>
                <a:pathLst>
                  <a:path w="13216" h="10693">
                    <a:moveTo>
                      <a:pt x="0" y="10639"/>
                    </a:moveTo>
                    <a:cubicBezTo>
                      <a:pt x="6953" y="10816"/>
                      <a:pt x="12092" y="10944"/>
                      <a:pt x="13197" y="4539"/>
                    </a:cubicBezTo>
                    <a:cubicBezTo>
                      <a:pt x="13435" y="3148"/>
                      <a:pt x="11444" y="-14"/>
                      <a:pt x="10511" y="0"/>
                    </a:cubicBezTo>
                    <a:cubicBezTo>
                      <a:pt x="4934" y="67"/>
                      <a:pt x="2510" y="4162"/>
                      <a:pt x="0" y="10639"/>
                    </a:cubicBezTo>
                    <a:close/>
                  </a:path>
                </a:pathLst>
              </a:custGeom>
              <a:solidFill>
                <a:srgbClr val="00D2D6"/>
              </a:solidFill>
              <a:ln w="4763" cap="flat">
                <a:noFill/>
                <a:prstDash val="solid"/>
                <a:miter/>
              </a:ln>
            </p:spPr>
            <p:txBody>
              <a:bodyPr rtlCol="0" anchor="ctr"/>
              <a:lstStyle/>
              <a:p>
                <a:endParaRPr lang="en-US"/>
              </a:p>
            </p:txBody>
          </p:sp>
          <p:sp>
            <p:nvSpPr>
              <p:cNvPr id="1669" name="Freeform: Shape 1668">
                <a:extLst>
                  <a:ext uri="{FF2B5EF4-FFF2-40B4-BE49-F238E27FC236}">
                    <a16:creationId xmlns:a16="http://schemas.microsoft.com/office/drawing/2014/main" id="{0EDD4171-FD22-D55C-58B9-740D97A2ECEE}"/>
                  </a:ext>
                </a:extLst>
              </p:cNvPr>
              <p:cNvSpPr/>
              <p:nvPr/>
            </p:nvSpPr>
            <p:spPr>
              <a:xfrm>
                <a:off x="3421201" y="151847"/>
                <a:ext cx="97633" cy="79572"/>
              </a:xfrm>
              <a:custGeom>
                <a:avLst/>
                <a:gdLst>
                  <a:gd name="connsiteX0" fmla="*/ 37583 w 97633"/>
                  <a:gd name="connsiteY0" fmla="*/ 78872 h 79572"/>
                  <a:gd name="connsiteX1" fmla="*/ 38793 w 97633"/>
                  <a:gd name="connsiteY1" fmla="*/ 67851 h 79572"/>
                  <a:gd name="connsiteX2" fmla="*/ 53895 w 97633"/>
                  <a:gd name="connsiteY2" fmla="*/ 64513 h 79572"/>
                  <a:gd name="connsiteX3" fmla="*/ 76812 w 97633"/>
                  <a:gd name="connsiteY3" fmla="*/ 53130 h 79572"/>
                  <a:gd name="connsiteX4" fmla="*/ 97634 w 97633"/>
                  <a:gd name="connsiteY4" fmla="*/ 48939 h 79572"/>
                  <a:gd name="connsiteX5" fmla="*/ 66339 w 97633"/>
                  <a:gd name="connsiteY5" fmla="*/ 11168 h 79572"/>
                  <a:gd name="connsiteX6" fmla="*/ 42789 w 97633"/>
                  <a:gd name="connsiteY6" fmla="*/ 34076 h 79572"/>
                  <a:gd name="connsiteX7" fmla="*/ 41870 w 97633"/>
                  <a:gd name="connsiteY7" fmla="*/ 35485 h 79572"/>
                  <a:gd name="connsiteX8" fmla="*/ 41903 w 97633"/>
                  <a:gd name="connsiteY8" fmla="*/ 33290 h 79572"/>
                  <a:gd name="connsiteX9" fmla="*/ 23962 w 97633"/>
                  <a:gd name="connsiteY9" fmla="*/ 0 h 79572"/>
                  <a:gd name="connsiteX10" fmla="*/ 1936 w 97633"/>
                  <a:gd name="connsiteY10" fmla="*/ 17988 h 79572"/>
                  <a:gd name="connsiteX11" fmla="*/ 2203 w 97633"/>
                  <a:gd name="connsiteY11" fmla="*/ 23979 h 79572"/>
                  <a:gd name="connsiteX12" fmla="*/ 18562 w 97633"/>
                  <a:gd name="connsiteY12" fmla="*/ 64608 h 79572"/>
                  <a:gd name="connsiteX13" fmla="*/ 34955 w 97633"/>
                  <a:gd name="connsiteY13" fmla="*/ 55997 h 79572"/>
                  <a:gd name="connsiteX14" fmla="*/ 33492 w 97633"/>
                  <a:gd name="connsiteY14" fmla="*/ 77557 h 79572"/>
                  <a:gd name="connsiteX15" fmla="*/ 37583 w 97633"/>
                  <a:gd name="connsiteY15" fmla="*/ 78872 h 7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633" h="79572">
                    <a:moveTo>
                      <a:pt x="37583" y="78872"/>
                    </a:moveTo>
                    <a:cubicBezTo>
                      <a:pt x="38045" y="74643"/>
                      <a:pt x="38512" y="70414"/>
                      <a:pt x="38793" y="67851"/>
                    </a:cubicBezTo>
                    <a:cubicBezTo>
                      <a:pt x="43279" y="57345"/>
                      <a:pt x="53476" y="101517"/>
                      <a:pt x="53895" y="64513"/>
                    </a:cubicBezTo>
                    <a:cubicBezTo>
                      <a:pt x="63796" y="65275"/>
                      <a:pt x="65092" y="48706"/>
                      <a:pt x="76812" y="53130"/>
                    </a:cubicBezTo>
                    <a:cubicBezTo>
                      <a:pt x="83294" y="49492"/>
                      <a:pt x="92890" y="61341"/>
                      <a:pt x="97634" y="48939"/>
                    </a:cubicBezTo>
                    <a:cubicBezTo>
                      <a:pt x="94757" y="30080"/>
                      <a:pt x="81784" y="19607"/>
                      <a:pt x="66339" y="11168"/>
                    </a:cubicBezTo>
                    <a:cubicBezTo>
                      <a:pt x="38574" y="9430"/>
                      <a:pt x="35478" y="12444"/>
                      <a:pt x="42789" y="34076"/>
                    </a:cubicBezTo>
                    <a:cubicBezTo>
                      <a:pt x="44203" y="36652"/>
                      <a:pt x="38960" y="35890"/>
                      <a:pt x="41870" y="35485"/>
                    </a:cubicBezTo>
                    <a:cubicBezTo>
                      <a:pt x="42674" y="35376"/>
                      <a:pt x="42222" y="34742"/>
                      <a:pt x="41903" y="33290"/>
                    </a:cubicBezTo>
                    <a:cubicBezTo>
                      <a:pt x="38945" y="19707"/>
                      <a:pt x="16005" y="19602"/>
                      <a:pt x="23962" y="0"/>
                    </a:cubicBezTo>
                    <a:cubicBezTo>
                      <a:pt x="10451" y="2710"/>
                      <a:pt x="6898" y="11106"/>
                      <a:pt x="1936" y="17988"/>
                    </a:cubicBezTo>
                    <a:cubicBezTo>
                      <a:pt x="1269" y="20017"/>
                      <a:pt x="1369" y="22017"/>
                      <a:pt x="2203" y="23979"/>
                    </a:cubicBezTo>
                    <a:cubicBezTo>
                      <a:pt x="-4231" y="42310"/>
                      <a:pt x="4093" y="54697"/>
                      <a:pt x="18562" y="64608"/>
                    </a:cubicBezTo>
                    <a:cubicBezTo>
                      <a:pt x="24853" y="63803"/>
                      <a:pt x="25044" y="52549"/>
                      <a:pt x="34955" y="55997"/>
                    </a:cubicBezTo>
                    <a:cubicBezTo>
                      <a:pt x="34716" y="63046"/>
                      <a:pt x="29716" y="70261"/>
                      <a:pt x="33492" y="77557"/>
                    </a:cubicBezTo>
                    <a:cubicBezTo>
                      <a:pt x="34526" y="79005"/>
                      <a:pt x="35874" y="79500"/>
                      <a:pt x="37583" y="78872"/>
                    </a:cubicBezTo>
                    <a:close/>
                  </a:path>
                </a:pathLst>
              </a:custGeom>
              <a:solidFill>
                <a:srgbClr val="00D3D3"/>
              </a:solidFill>
              <a:ln w="4763" cap="flat">
                <a:noFill/>
                <a:prstDash val="solid"/>
                <a:miter/>
              </a:ln>
            </p:spPr>
            <p:txBody>
              <a:bodyPr rtlCol="0" anchor="ctr"/>
              <a:lstStyle/>
              <a:p>
                <a:endParaRPr lang="en-US"/>
              </a:p>
            </p:txBody>
          </p:sp>
          <p:sp>
            <p:nvSpPr>
              <p:cNvPr id="1670" name="Freeform: Shape 1669">
                <a:extLst>
                  <a:ext uri="{FF2B5EF4-FFF2-40B4-BE49-F238E27FC236}">
                    <a16:creationId xmlns:a16="http://schemas.microsoft.com/office/drawing/2014/main" id="{38D83F60-2A85-646A-304E-C035C2CCB081}"/>
                  </a:ext>
                </a:extLst>
              </p:cNvPr>
              <p:cNvSpPr/>
              <p:nvPr/>
            </p:nvSpPr>
            <p:spPr>
              <a:xfrm>
                <a:off x="3346582" y="190675"/>
                <a:ext cx="58729" cy="85092"/>
              </a:xfrm>
              <a:custGeom>
                <a:avLst/>
                <a:gdLst>
                  <a:gd name="connsiteX0" fmla="*/ 21696 w 58729"/>
                  <a:gd name="connsiteY0" fmla="*/ 69667 h 85092"/>
                  <a:gd name="connsiteX1" fmla="*/ 26830 w 58729"/>
                  <a:gd name="connsiteY1" fmla="*/ 85093 h 85092"/>
                  <a:gd name="connsiteX2" fmla="*/ 58729 w 58729"/>
                  <a:gd name="connsiteY2" fmla="*/ 80292 h 85092"/>
                  <a:gd name="connsiteX3" fmla="*/ 45271 w 58729"/>
                  <a:gd name="connsiteY3" fmla="*/ 53279 h 85092"/>
                  <a:gd name="connsiteX4" fmla="*/ 42189 w 58729"/>
                  <a:gd name="connsiteY4" fmla="*/ 43421 h 85092"/>
                  <a:gd name="connsiteX5" fmla="*/ 40898 w 58729"/>
                  <a:gd name="connsiteY5" fmla="*/ 29157 h 85092"/>
                  <a:gd name="connsiteX6" fmla="*/ 19886 w 58729"/>
                  <a:gd name="connsiteY6" fmla="*/ 9921 h 85092"/>
                  <a:gd name="connsiteX7" fmla="*/ 2132 w 58729"/>
                  <a:gd name="connsiteY7" fmla="*/ 1535 h 85092"/>
                  <a:gd name="connsiteX8" fmla="*/ 1675 w 58729"/>
                  <a:gd name="connsiteY8" fmla="*/ 15722 h 85092"/>
                  <a:gd name="connsiteX9" fmla="*/ 23292 w 58729"/>
                  <a:gd name="connsiteY9" fmla="*/ 41954 h 85092"/>
                  <a:gd name="connsiteX10" fmla="*/ 24968 w 58729"/>
                  <a:gd name="connsiteY10" fmla="*/ 42854 h 85092"/>
                  <a:gd name="connsiteX11" fmla="*/ 29035 w 58729"/>
                  <a:gd name="connsiteY11" fmla="*/ 60514 h 85092"/>
                  <a:gd name="connsiteX12" fmla="*/ 21696 w 58729"/>
                  <a:gd name="connsiteY12" fmla="*/ 69667 h 8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729" h="85092">
                    <a:moveTo>
                      <a:pt x="21696" y="69667"/>
                    </a:moveTo>
                    <a:cubicBezTo>
                      <a:pt x="23206" y="74206"/>
                      <a:pt x="24715" y="78744"/>
                      <a:pt x="26830" y="85093"/>
                    </a:cubicBezTo>
                    <a:cubicBezTo>
                      <a:pt x="35045" y="59818"/>
                      <a:pt x="47018" y="81750"/>
                      <a:pt x="58729" y="80292"/>
                    </a:cubicBezTo>
                    <a:cubicBezTo>
                      <a:pt x="56596" y="69919"/>
                      <a:pt x="53524" y="60437"/>
                      <a:pt x="45271" y="53279"/>
                    </a:cubicBezTo>
                    <a:cubicBezTo>
                      <a:pt x="41984" y="50431"/>
                      <a:pt x="36812" y="45797"/>
                      <a:pt x="42189" y="43421"/>
                    </a:cubicBezTo>
                    <a:cubicBezTo>
                      <a:pt x="57215" y="36777"/>
                      <a:pt x="42565" y="31267"/>
                      <a:pt x="40898" y="29157"/>
                    </a:cubicBezTo>
                    <a:cubicBezTo>
                      <a:pt x="35079" y="21809"/>
                      <a:pt x="27068" y="16194"/>
                      <a:pt x="19886" y="9921"/>
                    </a:cubicBezTo>
                    <a:cubicBezTo>
                      <a:pt x="14495" y="6021"/>
                      <a:pt x="11885" y="-3756"/>
                      <a:pt x="2132" y="1535"/>
                    </a:cubicBezTo>
                    <a:cubicBezTo>
                      <a:pt x="-1154" y="6183"/>
                      <a:pt x="-97" y="10941"/>
                      <a:pt x="1675" y="15722"/>
                    </a:cubicBezTo>
                    <a:cubicBezTo>
                      <a:pt x="-164" y="31891"/>
                      <a:pt x="-373" y="46698"/>
                      <a:pt x="23292" y="41954"/>
                    </a:cubicBezTo>
                    <a:cubicBezTo>
                      <a:pt x="24920" y="41630"/>
                      <a:pt x="25268" y="42649"/>
                      <a:pt x="24968" y="42854"/>
                    </a:cubicBezTo>
                    <a:cubicBezTo>
                      <a:pt x="11176" y="52255"/>
                      <a:pt x="17748" y="56918"/>
                      <a:pt x="29035" y="60514"/>
                    </a:cubicBezTo>
                    <a:cubicBezTo>
                      <a:pt x="27721" y="64481"/>
                      <a:pt x="20610" y="63790"/>
                      <a:pt x="21696" y="69667"/>
                    </a:cubicBezTo>
                    <a:close/>
                  </a:path>
                </a:pathLst>
              </a:custGeom>
              <a:solidFill>
                <a:srgbClr val="00D2D1"/>
              </a:solidFill>
              <a:ln w="4763" cap="flat">
                <a:noFill/>
                <a:prstDash val="solid"/>
                <a:miter/>
              </a:ln>
            </p:spPr>
            <p:txBody>
              <a:bodyPr rtlCol="0" anchor="ctr"/>
              <a:lstStyle/>
              <a:p>
                <a:endParaRPr lang="en-US"/>
              </a:p>
            </p:txBody>
          </p:sp>
          <p:sp>
            <p:nvSpPr>
              <p:cNvPr id="1671" name="Freeform: Shape 1670">
                <a:extLst>
                  <a:ext uri="{FF2B5EF4-FFF2-40B4-BE49-F238E27FC236}">
                    <a16:creationId xmlns:a16="http://schemas.microsoft.com/office/drawing/2014/main" id="{7090E2E0-06C3-CCDF-1976-9FB1A20B7727}"/>
                  </a:ext>
                </a:extLst>
              </p:cNvPr>
              <p:cNvSpPr/>
              <p:nvPr/>
            </p:nvSpPr>
            <p:spPr>
              <a:xfrm>
                <a:off x="3331087" y="205549"/>
                <a:ext cx="59221" cy="60488"/>
              </a:xfrm>
              <a:custGeom>
                <a:avLst/>
                <a:gdLst>
                  <a:gd name="connsiteX0" fmla="*/ 37190 w 59221"/>
                  <a:gd name="connsiteY0" fmla="*/ 54793 h 60488"/>
                  <a:gd name="connsiteX1" fmla="*/ 59222 w 59221"/>
                  <a:gd name="connsiteY1" fmla="*/ 47049 h 60488"/>
                  <a:gd name="connsiteX2" fmla="*/ 49021 w 59221"/>
                  <a:gd name="connsiteY2" fmla="*/ 41034 h 60488"/>
                  <a:gd name="connsiteX3" fmla="*/ 36671 w 59221"/>
                  <a:gd name="connsiteY3" fmla="*/ 36071 h 60488"/>
                  <a:gd name="connsiteX4" fmla="*/ 46030 w 59221"/>
                  <a:gd name="connsiteY4" fmla="*/ 31156 h 60488"/>
                  <a:gd name="connsiteX5" fmla="*/ 49649 w 59221"/>
                  <a:gd name="connsiteY5" fmla="*/ 24213 h 60488"/>
                  <a:gd name="connsiteX6" fmla="*/ 42110 w 59221"/>
                  <a:gd name="connsiteY6" fmla="*/ 23270 h 60488"/>
                  <a:gd name="connsiteX7" fmla="*/ 29094 w 59221"/>
                  <a:gd name="connsiteY7" fmla="*/ 22546 h 60488"/>
                  <a:gd name="connsiteX8" fmla="*/ 25280 w 59221"/>
                  <a:gd name="connsiteY8" fmla="*/ 12525 h 60488"/>
                  <a:gd name="connsiteX9" fmla="*/ 20522 w 59221"/>
                  <a:gd name="connsiteY9" fmla="*/ 0 h 60488"/>
                  <a:gd name="connsiteX10" fmla="*/ 0 w 59221"/>
                  <a:gd name="connsiteY10" fmla="*/ 22250 h 60488"/>
                  <a:gd name="connsiteX11" fmla="*/ 22308 w 59221"/>
                  <a:gd name="connsiteY11" fmla="*/ 59850 h 60488"/>
                  <a:gd name="connsiteX12" fmla="*/ 37190 w 59221"/>
                  <a:gd name="connsiteY12" fmla="*/ 54793 h 6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21" h="60488">
                    <a:moveTo>
                      <a:pt x="37190" y="54793"/>
                    </a:moveTo>
                    <a:cubicBezTo>
                      <a:pt x="44520" y="52216"/>
                      <a:pt x="51854" y="49640"/>
                      <a:pt x="59222" y="47049"/>
                    </a:cubicBezTo>
                    <a:cubicBezTo>
                      <a:pt x="58064" y="39943"/>
                      <a:pt x="52769" y="41138"/>
                      <a:pt x="49021" y="41034"/>
                    </a:cubicBezTo>
                    <a:cubicBezTo>
                      <a:pt x="44010" y="40886"/>
                      <a:pt x="37467" y="43196"/>
                      <a:pt x="36671" y="36071"/>
                    </a:cubicBezTo>
                    <a:cubicBezTo>
                      <a:pt x="35914" y="29304"/>
                      <a:pt x="42353" y="32233"/>
                      <a:pt x="46030" y="31156"/>
                    </a:cubicBezTo>
                    <a:cubicBezTo>
                      <a:pt x="47840" y="30628"/>
                      <a:pt x="49921" y="26465"/>
                      <a:pt x="49649" y="24213"/>
                    </a:cubicBezTo>
                    <a:cubicBezTo>
                      <a:pt x="48673" y="16173"/>
                      <a:pt x="44696" y="23660"/>
                      <a:pt x="42110" y="23270"/>
                    </a:cubicBezTo>
                    <a:cubicBezTo>
                      <a:pt x="37829" y="22627"/>
                      <a:pt x="33437" y="22584"/>
                      <a:pt x="29094" y="22546"/>
                    </a:cubicBezTo>
                    <a:cubicBezTo>
                      <a:pt x="19165" y="22450"/>
                      <a:pt x="12578" y="22193"/>
                      <a:pt x="25280" y="12525"/>
                    </a:cubicBezTo>
                    <a:cubicBezTo>
                      <a:pt x="33776" y="6058"/>
                      <a:pt x="22431" y="4158"/>
                      <a:pt x="20522" y="0"/>
                    </a:cubicBezTo>
                    <a:cubicBezTo>
                      <a:pt x="7520" y="1734"/>
                      <a:pt x="2543" y="10873"/>
                      <a:pt x="0" y="22250"/>
                    </a:cubicBezTo>
                    <a:cubicBezTo>
                      <a:pt x="3372" y="37195"/>
                      <a:pt x="18769" y="45006"/>
                      <a:pt x="22308" y="59850"/>
                    </a:cubicBezTo>
                    <a:cubicBezTo>
                      <a:pt x="28728" y="62460"/>
                      <a:pt x="32171" y="56317"/>
                      <a:pt x="37190" y="54793"/>
                    </a:cubicBezTo>
                    <a:close/>
                  </a:path>
                </a:pathLst>
              </a:custGeom>
              <a:solidFill>
                <a:srgbClr val="00D4D5"/>
              </a:solidFill>
              <a:ln w="4763" cap="flat">
                <a:noFill/>
                <a:prstDash val="solid"/>
                <a:miter/>
              </a:ln>
            </p:spPr>
            <p:txBody>
              <a:bodyPr rtlCol="0" anchor="ctr"/>
              <a:lstStyle/>
              <a:p>
                <a:endParaRPr lang="en-US"/>
              </a:p>
            </p:txBody>
          </p:sp>
          <p:sp>
            <p:nvSpPr>
              <p:cNvPr id="1672" name="Freeform: Shape 1671">
                <a:extLst>
                  <a:ext uri="{FF2B5EF4-FFF2-40B4-BE49-F238E27FC236}">
                    <a16:creationId xmlns:a16="http://schemas.microsoft.com/office/drawing/2014/main" id="{0710E4A4-E108-0381-E958-78BAA381367F}"/>
                  </a:ext>
                </a:extLst>
              </p:cNvPr>
              <p:cNvSpPr/>
              <p:nvPr/>
            </p:nvSpPr>
            <p:spPr>
              <a:xfrm>
                <a:off x="3351864" y="122116"/>
                <a:ext cx="73504" cy="53705"/>
              </a:xfrm>
              <a:custGeom>
                <a:avLst/>
                <a:gdLst>
                  <a:gd name="connsiteX0" fmla="*/ 71534 w 73504"/>
                  <a:gd name="connsiteY0" fmla="*/ 53706 h 53705"/>
                  <a:gd name="connsiteX1" fmla="*/ 73096 w 73504"/>
                  <a:gd name="connsiteY1" fmla="*/ 49038 h 53705"/>
                  <a:gd name="connsiteX2" fmla="*/ 58214 w 73504"/>
                  <a:gd name="connsiteY2" fmla="*/ 30684 h 53705"/>
                  <a:gd name="connsiteX3" fmla="*/ 21990 w 73504"/>
                  <a:gd name="connsiteY3" fmla="*/ 4280 h 53705"/>
                  <a:gd name="connsiteX4" fmla="*/ 1387 w 73504"/>
                  <a:gd name="connsiteY4" fmla="*/ 11700 h 53705"/>
                  <a:gd name="connsiteX5" fmla="*/ 268 w 73504"/>
                  <a:gd name="connsiteY5" fmla="*/ 31303 h 53705"/>
                  <a:gd name="connsiteX6" fmla="*/ 42236 w 73504"/>
                  <a:gd name="connsiteY6" fmla="*/ 45000 h 53705"/>
                  <a:gd name="connsiteX7" fmla="*/ 71534 w 73504"/>
                  <a:gd name="connsiteY7" fmla="*/ 53706 h 5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04" h="53705">
                    <a:moveTo>
                      <a:pt x="71534" y="53706"/>
                    </a:moveTo>
                    <a:cubicBezTo>
                      <a:pt x="72053" y="52153"/>
                      <a:pt x="72578" y="50596"/>
                      <a:pt x="73096" y="49038"/>
                    </a:cubicBezTo>
                    <a:cubicBezTo>
                      <a:pt x="75792" y="36675"/>
                      <a:pt x="64472" y="35751"/>
                      <a:pt x="58214" y="30684"/>
                    </a:cubicBezTo>
                    <a:cubicBezTo>
                      <a:pt x="47131" y="20725"/>
                      <a:pt x="30272" y="19687"/>
                      <a:pt x="21990" y="4280"/>
                    </a:cubicBezTo>
                    <a:cubicBezTo>
                      <a:pt x="17352" y="-4345"/>
                      <a:pt x="2335" y="1051"/>
                      <a:pt x="1387" y="11700"/>
                    </a:cubicBezTo>
                    <a:cubicBezTo>
                      <a:pt x="816" y="18115"/>
                      <a:pt x="-584" y="24697"/>
                      <a:pt x="268" y="31303"/>
                    </a:cubicBezTo>
                    <a:cubicBezTo>
                      <a:pt x="14808" y="55834"/>
                      <a:pt x="21957" y="58163"/>
                      <a:pt x="42236" y="45000"/>
                    </a:cubicBezTo>
                    <a:cubicBezTo>
                      <a:pt x="49817" y="55263"/>
                      <a:pt x="61500" y="51710"/>
                      <a:pt x="71534" y="53706"/>
                    </a:cubicBezTo>
                    <a:close/>
                  </a:path>
                </a:pathLst>
              </a:custGeom>
              <a:solidFill>
                <a:srgbClr val="00D3D2"/>
              </a:solidFill>
              <a:ln w="4763" cap="flat">
                <a:noFill/>
                <a:prstDash val="solid"/>
                <a:miter/>
              </a:ln>
            </p:spPr>
            <p:txBody>
              <a:bodyPr rtlCol="0" anchor="ctr"/>
              <a:lstStyle/>
              <a:p>
                <a:endParaRPr lang="en-US"/>
              </a:p>
            </p:txBody>
          </p:sp>
          <p:sp>
            <p:nvSpPr>
              <p:cNvPr id="1673" name="Freeform: Shape 1672">
                <a:extLst>
                  <a:ext uri="{FF2B5EF4-FFF2-40B4-BE49-F238E27FC236}">
                    <a16:creationId xmlns:a16="http://schemas.microsoft.com/office/drawing/2014/main" id="{CC9CBD52-2BB5-222D-269A-A1EF339DE71F}"/>
                  </a:ext>
                </a:extLst>
              </p:cNvPr>
              <p:cNvSpPr/>
              <p:nvPr/>
            </p:nvSpPr>
            <p:spPr>
              <a:xfrm>
                <a:off x="3319185" y="125570"/>
                <a:ext cx="63399" cy="75716"/>
              </a:xfrm>
              <a:custGeom>
                <a:avLst/>
                <a:gdLst>
                  <a:gd name="connsiteX0" fmla="*/ 31543 w 63399"/>
                  <a:gd name="connsiteY0" fmla="*/ 66144 h 75716"/>
                  <a:gd name="connsiteX1" fmla="*/ 47273 w 63399"/>
                  <a:gd name="connsiteY1" fmla="*/ 75031 h 75716"/>
                  <a:gd name="connsiteX2" fmla="*/ 48688 w 63399"/>
                  <a:gd name="connsiteY2" fmla="*/ 71240 h 75716"/>
                  <a:gd name="connsiteX3" fmla="*/ 63399 w 63399"/>
                  <a:gd name="connsiteY3" fmla="*/ 65935 h 75716"/>
                  <a:gd name="connsiteX4" fmla="*/ 60399 w 63399"/>
                  <a:gd name="connsiteY4" fmla="*/ 60486 h 75716"/>
                  <a:gd name="connsiteX5" fmla="*/ 28161 w 63399"/>
                  <a:gd name="connsiteY5" fmla="*/ 12809 h 75716"/>
                  <a:gd name="connsiteX6" fmla="*/ 26028 w 63399"/>
                  <a:gd name="connsiteY6" fmla="*/ 3541 h 75716"/>
                  <a:gd name="connsiteX7" fmla="*/ 10612 w 63399"/>
                  <a:gd name="connsiteY7" fmla="*/ 5208 h 75716"/>
                  <a:gd name="connsiteX8" fmla="*/ 849 w 63399"/>
                  <a:gd name="connsiteY8" fmla="*/ 52624 h 75716"/>
                  <a:gd name="connsiteX9" fmla="*/ 19270 w 63399"/>
                  <a:gd name="connsiteY9" fmla="*/ 67573 h 75716"/>
                  <a:gd name="connsiteX10" fmla="*/ 31543 w 63399"/>
                  <a:gd name="connsiteY10" fmla="*/ 66144 h 7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99" h="75716">
                    <a:moveTo>
                      <a:pt x="31543" y="66144"/>
                    </a:moveTo>
                    <a:cubicBezTo>
                      <a:pt x="38296" y="66435"/>
                      <a:pt x="38287" y="78703"/>
                      <a:pt x="47273" y="75031"/>
                    </a:cubicBezTo>
                    <a:cubicBezTo>
                      <a:pt x="47778" y="73779"/>
                      <a:pt x="48250" y="72517"/>
                      <a:pt x="48688" y="71240"/>
                    </a:cubicBezTo>
                    <a:cubicBezTo>
                      <a:pt x="52236" y="65716"/>
                      <a:pt x="61985" y="77379"/>
                      <a:pt x="63399" y="65935"/>
                    </a:cubicBezTo>
                    <a:cubicBezTo>
                      <a:pt x="62399" y="64115"/>
                      <a:pt x="61399" y="62301"/>
                      <a:pt x="60399" y="60486"/>
                    </a:cubicBezTo>
                    <a:cubicBezTo>
                      <a:pt x="47331" y="46161"/>
                      <a:pt x="21203" y="40684"/>
                      <a:pt x="28161" y="12809"/>
                    </a:cubicBezTo>
                    <a:cubicBezTo>
                      <a:pt x="28347" y="9509"/>
                      <a:pt x="27857" y="6370"/>
                      <a:pt x="26028" y="3541"/>
                    </a:cubicBezTo>
                    <a:cubicBezTo>
                      <a:pt x="20065" y="-993"/>
                      <a:pt x="10154" y="-1912"/>
                      <a:pt x="10612" y="5208"/>
                    </a:cubicBezTo>
                    <a:cubicBezTo>
                      <a:pt x="11721" y="22425"/>
                      <a:pt x="-3723" y="35426"/>
                      <a:pt x="849" y="52624"/>
                    </a:cubicBezTo>
                    <a:cubicBezTo>
                      <a:pt x="4763" y="59986"/>
                      <a:pt x="16955" y="56143"/>
                      <a:pt x="19270" y="67573"/>
                    </a:cubicBezTo>
                    <a:cubicBezTo>
                      <a:pt x="20389" y="73079"/>
                      <a:pt x="27571" y="69445"/>
                      <a:pt x="31543" y="66144"/>
                    </a:cubicBezTo>
                    <a:close/>
                  </a:path>
                </a:pathLst>
              </a:custGeom>
              <a:solidFill>
                <a:srgbClr val="00D3D2"/>
              </a:solidFill>
              <a:ln w="4763" cap="flat">
                <a:noFill/>
                <a:prstDash val="solid"/>
                <a:miter/>
              </a:ln>
            </p:spPr>
            <p:txBody>
              <a:bodyPr rtlCol="0" anchor="ctr"/>
              <a:lstStyle/>
              <a:p>
                <a:endParaRPr lang="en-US"/>
              </a:p>
            </p:txBody>
          </p:sp>
          <p:sp>
            <p:nvSpPr>
              <p:cNvPr id="1674" name="Freeform: Shape 1673">
                <a:extLst>
                  <a:ext uri="{FF2B5EF4-FFF2-40B4-BE49-F238E27FC236}">
                    <a16:creationId xmlns:a16="http://schemas.microsoft.com/office/drawing/2014/main" id="{3AEE3927-15EF-F109-8F1E-A97B49C9DD74}"/>
                  </a:ext>
                </a:extLst>
              </p:cNvPr>
              <p:cNvSpPr/>
              <p:nvPr/>
            </p:nvSpPr>
            <p:spPr>
              <a:xfrm>
                <a:off x="3340381" y="139085"/>
                <a:ext cx="53709" cy="47308"/>
              </a:xfrm>
              <a:custGeom>
                <a:avLst/>
                <a:gdLst>
                  <a:gd name="connsiteX0" fmla="*/ 2046 w 53709"/>
                  <a:gd name="connsiteY0" fmla="*/ 8 h 47308"/>
                  <a:gd name="connsiteX1" fmla="*/ 15762 w 53709"/>
                  <a:gd name="connsiteY1" fmla="*/ 34884 h 47308"/>
                  <a:gd name="connsiteX2" fmla="*/ 39203 w 53709"/>
                  <a:gd name="connsiteY2" fmla="*/ 46966 h 47308"/>
                  <a:gd name="connsiteX3" fmla="*/ 53709 w 53709"/>
                  <a:gd name="connsiteY3" fmla="*/ 28035 h 47308"/>
                  <a:gd name="connsiteX4" fmla="*/ 12399 w 53709"/>
                  <a:gd name="connsiteY4" fmla="*/ 11957 h 47308"/>
                  <a:gd name="connsiteX5" fmla="*/ 2046 w 53709"/>
                  <a:gd name="connsiteY5" fmla="*/ 8 h 4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09" h="47308">
                    <a:moveTo>
                      <a:pt x="2046" y="8"/>
                    </a:moveTo>
                    <a:cubicBezTo>
                      <a:pt x="-2321" y="15172"/>
                      <a:pt x="-545" y="25273"/>
                      <a:pt x="15762" y="34884"/>
                    </a:cubicBezTo>
                    <a:cubicBezTo>
                      <a:pt x="23272" y="39308"/>
                      <a:pt x="27596" y="49276"/>
                      <a:pt x="39203" y="46966"/>
                    </a:cubicBezTo>
                    <a:cubicBezTo>
                      <a:pt x="48228" y="43866"/>
                      <a:pt x="52357" y="37013"/>
                      <a:pt x="53709" y="28035"/>
                    </a:cubicBezTo>
                    <a:cubicBezTo>
                      <a:pt x="34178" y="37479"/>
                      <a:pt x="23162" y="25040"/>
                      <a:pt x="12399" y="11957"/>
                    </a:cubicBezTo>
                    <a:cubicBezTo>
                      <a:pt x="9785" y="7252"/>
                      <a:pt x="10423" y="-278"/>
                      <a:pt x="2046" y="8"/>
                    </a:cubicBezTo>
                    <a:close/>
                  </a:path>
                </a:pathLst>
              </a:custGeom>
              <a:solidFill>
                <a:srgbClr val="00D0CF"/>
              </a:solidFill>
              <a:ln w="4763" cap="flat">
                <a:noFill/>
                <a:prstDash val="solid"/>
                <a:miter/>
              </a:ln>
            </p:spPr>
            <p:txBody>
              <a:bodyPr rtlCol="0" anchor="ctr"/>
              <a:lstStyle/>
              <a:p>
                <a:endParaRPr lang="en-US"/>
              </a:p>
            </p:txBody>
          </p:sp>
          <p:sp>
            <p:nvSpPr>
              <p:cNvPr id="1675" name="Freeform: Shape 1674">
                <a:extLst>
                  <a:ext uri="{FF2B5EF4-FFF2-40B4-BE49-F238E27FC236}">
                    <a16:creationId xmlns:a16="http://schemas.microsoft.com/office/drawing/2014/main" id="{0E8C64B6-5A00-A185-0696-C6692CB172DF}"/>
                  </a:ext>
                </a:extLst>
              </p:cNvPr>
              <p:cNvSpPr/>
              <p:nvPr/>
            </p:nvSpPr>
            <p:spPr>
              <a:xfrm>
                <a:off x="3347070" y="305209"/>
                <a:ext cx="23774" cy="24255"/>
              </a:xfrm>
              <a:custGeom>
                <a:avLst/>
                <a:gdLst>
                  <a:gd name="connsiteX0" fmla="*/ 23774 w 23774"/>
                  <a:gd name="connsiteY0" fmla="*/ 24074 h 24255"/>
                  <a:gd name="connsiteX1" fmla="*/ 0 w 23774"/>
                  <a:gd name="connsiteY1" fmla="*/ 0 h 24255"/>
                  <a:gd name="connsiteX2" fmla="*/ 20631 w 23774"/>
                  <a:gd name="connsiteY2" fmla="*/ 24255 h 24255"/>
                  <a:gd name="connsiteX3" fmla="*/ 23774 w 23774"/>
                  <a:gd name="connsiteY3" fmla="*/ 24074 h 24255"/>
                </a:gdLst>
                <a:ahLst/>
                <a:cxnLst>
                  <a:cxn ang="0">
                    <a:pos x="connsiteX0" y="connsiteY0"/>
                  </a:cxn>
                  <a:cxn ang="0">
                    <a:pos x="connsiteX1" y="connsiteY1"/>
                  </a:cxn>
                  <a:cxn ang="0">
                    <a:pos x="connsiteX2" y="connsiteY2"/>
                  </a:cxn>
                  <a:cxn ang="0">
                    <a:pos x="connsiteX3" y="connsiteY3"/>
                  </a:cxn>
                </a:cxnLst>
                <a:rect l="l" t="t" r="r" b="b"/>
                <a:pathLst>
                  <a:path w="23774" h="24255">
                    <a:moveTo>
                      <a:pt x="23774" y="24074"/>
                    </a:moveTo>
                    <a:cubicBezTo>
                      <a:pt x="19664" y="12278"/>
                      <a:pt x="10606" y="5377"/>
                      <a:pt x="0" y="0"/>
                    </a:cubicBezTo>
                    <a:cubicBezTo>
                      <a:pt x="3777" y="10720"/>
                      <a:pt x="7987" y="21074"/>
                      <a:pt x="20631" y="24255"/>
                    </a:cubicBezTo>
                    <a:cubicBezTo>
                      <a:pt x="21655" y="23817"/>
                      <a:pt x="22708" y="23760"/>
                      <a:pt x="23774" y="24074"/>
                    </a:cubicBezTo>
                    <a:close/>
                  </a:path>
                </a:pathLst>
              </a:custGeom>
              <a:solidFill>
                <a:srgbClr val="B3EEF5"/>
              </a:solidFill>
              <a:ln w="4763" cap="flat">
                <a:noFill/>
                <a:prstDash val="solid"/>
                <a:miter/>
              </a:ln>
            </p:spPr>
            <p:txBody>
              <a:bodyPr rtlCol="0" anchor="ctr"/>
              <a:lstStyle/>
              <a:p>
                <a:endParaRPr lang="en-US"/>
              </a:p>
            </p:txBody>
          </p:sp>
          <p:sp>
            <p:nvSpPr>
              <p:cNvPr id="1676" name="Freeform: Shape 1675">
                <a:extLst>
                  <a:ext uri="{FF2B5EF4-FFF2-40B4-BE49-F238E27FC236}">
                    <a16:creationId xmlns:a16="http://schemas.microsoft.com/office/drawing/2014/main" id="{15451B25-DA7B-29EA-56B6-733F8E92596F}"/>
                  </a:ext>
                </a:extLst>
              </p:cNvPr>
              <p:cNvSpPr/>
              <p:nvPr/>
            </p:nvSpPr>
            <p:spPr>
              <a:xfrm>
                <a:off x="3371025" y="337885"/>
                <a:ext cx="6049" cy="7862"/>
              </a:xfrm>
              <a:custGeom>
                <a:avLst/>
                <a:gdLst>
                  <a:gd name="connsiteX0" fmla="*/ 6049 w 6049"/>
                  <a:gd name="connsiteY0" fmla="*/ 5024 h 7862"/>
                  <a:gd name="connsiteX1" fmla="*/ 4921 w 6049"/>
                  <a:gd name="connsiteY1" fmla="*/ 0 h 7862"/>
                  <a:gd name="connsiteX2" fmla="*/ 220 w 6049"/>
                  <a:gd name="connsiteY2" fmla="*/ 1443 h 7862"/>
                  <a:gd name="connsiteX3" fmla="*/ 1177 w 6049"/>
                  <a:gd name="connsiteY3" fmla="*/ 6872 h 7862"/>
                  <a:gd name="connsiteX4" fmla="*/ 6049 w 6049"/>
                  <a:gd name="connsiteY4" fmla="*/ 5024 h 7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9" h="7862">
                    <a:moveTo>
                      <a:pt x="6049" y="5024"/>
                    </a:moveTo>
                    <a:cubicBezTo>
                      <a:pt x="5749" y="3696"/>
                      <a:pt x="5335" y="1848"/>
                      <a:pt x="4921" y="0"/>
                    </a:cubicBezTo>
                    <a:cubicBezTo>
                      <a:pt x="3273" y="452"/>
                      <a:pt x="511" y="548"/>
                      <a:pt x="220" y="1443"/>
                    </a:cubicBezTo>
                    <a:cubicBezTo>
                      <a:pt x="-294" y="3029"/>
                      <a:pt x="120" y="5563"/>
                      <a:pt x="1177" y="6872"/>
                    </a:cubicBezTo>
                    <a:cubicBezTo>
                      <a:pt x="2825" y="8906"/>
                      <a:pt x="4563" y="7568"/>
                      <a:pt x="6049" y="5024"/>
                    </a:cubicBezTo>
                    <a:close/>
                  </a:path>
                </a:pathLst>
              </a:custGeom>
              <a:solidFill>
                <a:srgbClr val="00CFCD"/>
              </a:solidFill>
              <a:ln w="4763" cap="flat">
                <a:noFill/>
                <a:prstDash val="solid"/>
                <a:miter/>
              </a:ln>
            </p:spPr>
            <p:txBody>
              <a:bodyPr rtlCol="0" anchor="ctr"/>
              <a:lstStyle/>
              <a:p>
                <a:endParaRPr lang="en-US"/>
              </a:p>
            </p:txBody>
          </p:sp>
          <p:sp>
            <p:nvSpPr>
              <p:cNvPr id="1677" name="Freeform: Shape 1676">
                <a:extLst>
                  <a:ext uri="{FF2B5EF4-FFF2-40B4-BE49-F238E27FC236}">
                    <a16:creationId xmlns:a16="http://schemas.microsoft.com/office/drawing/2014/main" id="{179EBA5E-D4FA-B2DB-67A7-07CD284D8673}"/>
                  </a:ext>
                </a:extLst>
              </p:cNvPr>
              <p:cNvSpPr/>
              <p:nvPr/>
            </p:nvSpPr>
            <p:spPr>
              <a:xfrm>
                <a:off x="3367873" y="191500"/>
                <a:ext cx="14711" cy="7984"/>
              </a:xfrm>
              <a:custGeom>
                <a:avLst/>
                <a:gdLst>
                  <a:gd name="connsiteX0" fmla="*/ 14712 w 14711"/>
                  <a:gd name="connsiteY0" fmla="*/ 0 h 7984"/>
                  <a:gd name="connsiteX1" fmla="*/ 0 w 14711"/>
                  <a:gd name="connsiteY1" fmla="*/ 5301 h 7984"/>
                  <a:gd name="connsiteX2" fmla="*/ 14712 w 14711"/>
                  <a:gd name="connsiteY2" fmla="*/ 0 h 7984"/>
                </a:gdLst>
                <a:ahLst/>
                <a:cxnLst>
                  <a:cxn ang="0">
                    <a:pos x="connsiteX0" y="connsiteY0"/>
                  </a:cxn>
                  <a:cxn ang="0">
                    <a:pos x="connsiteX1" y="connsiteY1"/>
                  </a:cxn>
                  <a:cxn ang="0">
                    <a:pos x="connsiteX2" y="connsiteY2"/>
                  </a:cxn>
                </a:cxnLst>
                <a:rect l="l" t="t" r="r" b="b"/>
                <a:pathLst>
                  <a:path w="14711" h="7984">
                    <a:moveTo>
                      <a:pt x="14712" y="0"/>
                    </a:moveTo>
                    <a:cubicBezTo>
                      <a:pt x="9806" y="1767"/>
                      <a:pt x="4906" y="3534"/>
                      <a:pt x="0" y="5301"/>
                    </a:cubicBezTo>
                    <a:cubicBezTo>
                      <a:pt x="4891" y="3491"/>
                      <a:pt x="14716" y="15369"/>
                      <a:pt x="14712" y="0"/>
                    </a:cubicBezTo>
                    <a:close/>
                  </a:path>
                </a:pathLst>
              </a:custGeom>
              <a:solidFill>
                <a:srgbClr val="00D0CF"/>
              </a:solidFill>
              <a:ln w="4763" cap="flat">
                <a:noFill/>
                <a:prstDash val="solid"/>
                <a:miter/>
              </a:ln>
            </p:spPr>
            <p:txBody>
              <a:bodyPr rtlCol="0" anchor="ctr"/>
              <a:lstStyle/>
              <a:p>
                <a:endParaRPr lang="en-US"/>
              </a:p>
            </p:txBody>
          </p:sp>
          <p:sp>
            <p:nvSpPr>
              <p:cNvPr id="1678" name="Freeform: Shape 1677">
                <a:extLst>
                  <a:ext uri="{FF2B5EF4-FFF2-40B4-BE49-F238E27FC236}">
                    <a16:creationId xmlns:a16="http://schemas.microsoft.com/office/drawing/2014/main" id="{9A23F6AF-A433-F676-DD95-87B07BE3FAC0}"/>
                  </a:ext>
                </a:extLst>
              </p:cNvPr>
              <p:cNvSpPr/>
              <p:nvPr/>
            </p:nvSpPr>
            <p:spPr>
              <a:xfrm>
                <a:off x="2999253" y="-567811"/>
                <a:ext cx="585067" cy="817456"/>
              </a:xfrm>
              <a:custGeom>
                <a:avLst/>
                <a:gdLst>
                  <a:gd name="connsiteX0" fmla="*/ 486711 w 585067"/>
                  <a:gd name="connsiteY0" fmla="*/ 732970 h 817456"/>
                  <a:gd name="connsiteX1" fmla="*/ 517653 w 585067"/>
                  <a:gd name="connsiteY1" fmla="*/ 769032 h 817456"/>
                  <a:gd name="connsiteX2" fmla="*/ 577684 w 585067"/>
                  <a:gd name="connsiteY2" fmla="*/ 817457 h 817456"/>
                  <a:gd name="connsiteX3" fmla="*/ 576284 w 585067"/>
                  <a:gd name="connsiteY3" fmla="*/ 789710 h 817456"/>
                  <a:gd name="connsiteX4" fmla="*/ 569426 w 585067"/>
                  <a:gd name="connsiteY4" fmla="*/ 779000 h 817456"/>
                  <a:gd name="connsiteX5" fmla="*/ 553181 w 585067"/>
                  <a:gd name="connsiteY5" fmla="*/ 748739 h 817456"/>
                  <a:gd name="connsiteX6" fmla="*/ 542342 w 585067"/>
                  <a:gd name="connsiteY6" fmla="*/ 734699 h 817456"/>
                  <a:gd name="connsiteX7" fmla="*/ 455707 w 585067"/>
                  <a:gd name="connsiteY7" fmla="*/ 628690 h 817456"/>
                  <a:gd name="connsiteX8" fmla="*/ 420536 w 585067"/>
                  <a:gd name="connsiteY8" fmla="*/ 582832 h 817456"/>
                  <a:gd name="connsiteX9" fmla="*/ 288129 w 585067"/>
                  <a:gd name="connsiteY9" fmla="*/ 399704 h 817456"/>
                  <a:gd name="connsiteX10" fmla="*/ 259659 w 585067"/>
                  <a:gd name="connsiteY10" fmla="*/ 358104 h 817456"/>
                  <a:gd name="connsiteX11" fmla="*/ 214053 w 585067"/>
                  <a:gd name="connsiteY11" fmla="*/ 290062 h 817456"/>
                  <a:gd name="connsiteX12" fmla="*/ 206504 w 585067"/>
                  <a:gd name="connsiteY12" fmla="*/ 280699 h 817456"/>
                  <a:gd name="connsiteX13" fmla="*/ 92833 w 585067"/>
                  <a:gd name="connsiteY13" fmla="*/ 104749 h 817456"/>
                  <a:gd name="connsiteX14" fmla="*/ 70097 w 585067"/>
                  <a:gd name="connsiteY14" fmla="*/ 74097 h 817456"/>
                  <a:gd name="connsiteX15" fmla="*/ 54424 w 585067"/>
                  <a:gd name="connsiteY15" fmla="*/ 46884 h 817456"/>
                  <a:gd name="connsiteX16" fmla="*/ 47961 w 585067"/>
                  <a:gd name="connsiteY16" fmla="*/ 39698 h 817456"/>
                  <a:gd name="connsiteX17" fmla="*/ 38279 w 585067"/>
                  <a:gd name="connsiteY17" fmla="*/ 23948 h 817456"/>
                  <a:gd name="connsiteX18" fmla="*/ 31025 w 585067"/>
                  <a:gd name="connsiteY18" fmla="*/ 17381 h 817456"/>
                  <a:gd name="connsiteX19" fmla="*/ 6875 w 585067"/>
                  <a:gd name="connsiteY19" fmla="*/ 6151 h 817456"/>
                  <a:gd name="connsiteX20" fmla="*/ 7798 w 585067"/>
                  <a:gd name="connsiteY20" fmla="*/ 41545 h 817456"/>
                  <a:gd name="connsiteX21" fmla="*/ 22691 w 585067"/>
                  <a:gd name="connsiteY21" fmla="*/ 65086 h 817456"/>
                  <a:gd name="connsiteX22" fmla="*/ 28339 w 585067"/>
                  <a:gd name="connsiteY22" fmla="*/ 84784 h 817456"/>
                  <a:gd name="connsiteX23" fmla="*/ 57176 w 585067"/>
                  <a:gd name="connsiteY23" fmla="*/ 131099 h 817456"/>
                  <a:gd name="connsiteX24" fmla="*/ 76517 w 585067"/>
                  <a:gd name="connsiteY24" fmla="*/ 161032 h 817456"/>
                  <a:gd name="connsiteX25" fmla="*/ 126952 w 585067"/>
                  <a:gd name="connsiteY25" fmla="*/ 238227 h 817456"/>
                  <a:gd name="connsiteX26" fmla="*/ 151307 w 585067"/>
                  <a:gd name="connsiteY26" fmla="*/ 272951 h 817456"/>
                  <a:gd name="connsiteX27" fmla="*/ 195408 w 585067"/>
                  <a:gd name="connsiteY27" fmla="*/ 341116 h 817456"/>
                  <a:gd name="connsiteX28" fmla="*/ 341193 w 585067"/>
                  <a:gd name="connsiteY28" fmla="*/ 550128 h 817456"/>
                  <a:gd name="connsiteX29" fmla="*/ 475295 w 585067"/>
                  <a:gd name="connsiteY29" fmla="*/ 724126 h 817456"/>
                  <a:gd name="connsiteX30" fmla="*/ 486711 w 585067"/>
                  <a:gd name="connsiteY30" fmla="*/ 732970 h 81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5067" h="817456">
                    <a:moveTo>
                      <a:pt x="486711" y="732970"/>
                    </a:moveTo>
                    <a:cubicBezTo>
                      <a:pt x="498874" y="743405"/>
                      <a:pt x="510752" y="754082"/>
                      <a:pt x="517653" y="769032"/>
                    </a:cubicBezTo>
                    <a:cubicBezTo>
                      <a:pt x="530369" y="794216"/>
                      <a:pt x="548228" y="813023"/>
                      <a:pt x="577684" y="817457"/>
                    </a:cubicBezTo>
                    <a:cubicBezTo>
                      <a:pt x="592548" y="807432"/>
                      <a:pt x="581184" y="798735"/>
                      <a:pt x="576284" y="789710"/>
                    </a:cubicBezTo>
                    <a:cubicBezTo>
                      <a:pt x="573998" y="786139"/>
                      <a:pt x="571712" y="782571"/>
                      <a:pt x="569426" y="779000"/>
                    </a:cubicBezTo>
                    <a:cubicBezTo>
                      <a:pt x="567883" y="766831"/>
                      <a:pt x="557667" y="759330"/>
                      <a:pt x="553181" y="748739"/>
                    </a:cubicBezTo>
                    <a:cubicBezTo>
                      <a:pt x="549862" y="743828"/>
                      <a:pt x="545666" y="739604"/>
                      <a:pt x="542342" y="734699"/>
                    </a:cubicBezTo>
                    <a:cubicBezTo>
                      <a:pt x="513186" y="699585"/>
                      <a:pt x="483210" y="665147"/>
                      <a:pt x="455707" y="628690"/>
                    </a:cubicBezTo>
                    <a:cubicBezTo>
                      <a:pt x="445091" y="612555"/>
                      <a:pt x="432480" y="597958"/>
                      <a:pt x="420536" y="582832"/>
                    </a:cubicBezTo>
                    <a:cubicBezTo>
                      <a:pt x="375387" y="522515"/>
                      <a:pt x="332330" y="460698"/>
                      <a:pt x="288129" y="399704"/>
                    </a:cubicBezTo>
                    <a:cubicBezTo>
                      <a:pt x="278280" y="386112"/>
                      <a:pt x="266307" y="373906"/>
                      <a:pt x="259659" y="358104"/>
                    </a:cubicBezTo>
                    <a:cubicBezTo>
                      <a:pt x="244557" y="335363"/>
                      <a:pt x="228269" y="313408"/>
                      <a:pt x="214053" y="290062"/>
                    </a:cubicBezTo>
                    <a:cubicBezTo>
                      <a:pt x="211534" y="286948"/>
                      <a:pt x="208795" y="284004"/>
                      <a:pt x="206504" y="280699"/>
                    </a:cubicBezTo>
                    <a:cubicBezTo>
                      <a:pt x="169952" y="221182"/>
                      <a:pt x="130566" y="163499"/>
                      <a:pt x="92833" y="104749"/>
                    </a:cubicBezTo>
                    <a:cubicBezTo>
                      <a:pt x="84170" y="95343"/>
                      <a:pt x="82160" y="80974"/>
                      <a:pt x="70097" y="74097"/>
                    </a:cubicBezTo>
                    <a:cubicBezTo>
                      <a:pt x="63239" y="65963"/>
                      <a:pt x="56005" y="58052"/>
                      <a:pt x="54424" y="46884"/>
                    </a:cubicBezTo>
                    <a:cubicBezTo>
                      <a:pt x="52266" y="44489"/>
                      <a:pt x="50113" y="42093"/>
                      <a:pt x="47961" y="39698"/>
                    </a:cubicBezTo>
                    <a:cubicBezTo>
                      <a:pt x="45489" y="33983"/>
                      <a:pt x="44517" y="27344"/>
                      <a:pt x="38279" y="23948"/>
                    </a:cubicBezTo>
                    <a:cubicBezTo>
                      <a:pt x="34988" y="22724"/>
                      <a:pt x="31954" y="21214"/>
                      <a:pt x="31025" y="17381"/>
                    </a:cubicBezTo>
                    <a:cubicBezTo>
                      <a:pt x="25406" y="8403"/>
                      <a:pt x="23901" y="-9413"/>
                      <a:pt x="6875" y="6151"/>
                    </a:cubicBezTo>
                    <a:cubicBezTo>
                      <a:pt x="-6622" y="18228"/>
                      <a:pt x="3112" y="30273"/>
                      <a:pt x="7798" y="41545"/>
                    </a:cubicBezTo>
                    <a:cubicBezTo>
                      <a:pt x="11313" y="49994"/>
                      <a:pt x="17628" y="57285"/>
                      <a:pt x="22691" y="65086"/>
                    </a:cubicBezTo>
                    <a:cubicBezTo>
                      <a:pt x="21805" y="72449"/>
                      <a:pt x="26044" y="78326"/>
                      <a:pt x="28339" y="84784"/>
                    </a:cubicBezTo>
                    <a:cubicBezTo>
                      <a:pt x="37974" y="100210"/>
                      <a:pt x="47432" y="115745"/>
                      <a:pt x="57176" y="131099"/>
                    </a:cubicBezTo>
                    <a:cubicBezTo>
                      <a:pt x="64820" y="140291"/>
                      <a:pt x="70483" y="150778"/>
                      <a:pt x="76517" y="161032"/>
                    </a:cubicBezTo>
                    <a:cubicBezTo>
                      <a:pt x="93405" y="186721"/>
                      <a:pt x="111126" y="211857"/>
                      <a:pt x="126952" y="238227"/>
                    </a:cubicBezTo>
                    <a:cubicBezTo>
                      <a:pt x="133724" y="250743"/>
                      <a:pt x="142011" y="262202"/>
                      <a:pt x="151307" y="272951"/>
                    </a:cubicBezTo>
                    <a:cubicBezTo>
                      <a:pt x="164842" y="296430"/>
                      <a:pt x="178305" y="319947"/>
                      <a:pt x="195408" y="341116"/>
                    </a:cubicBezTo>
                    <a:cubicBezTo>
                      <a:pt x="242466" y="411863"/>
                      <a:pt x="292582" y="480472"/>
                      <a:pt x="341193" y="550128"/>
                    </a:cubicBezTo>
                    <a:cubicBezTo>
                      <a:pt x="383146" y="610245"/>
                      <a:pt x="429699" y="666819"/>
                      <a:pt x="475295" y="724126"/>
                    </a:cubicBezTo>
                    <a:cubicBezTo>
                      <a:pt x="478324" y="727931"/>
                      <a:pt x="480267" y="733437"/>
                      <a:pt x="486711" y="732970"/>
                    </a:cubicBezTo>
                    <a:close/>
                  </a:path>
                </a:pathLst>
              </a:custGeom>
              <a:solidFill>
                <a:srgbClr val="00B2AE"/>
              </a:solidFill>
              <a:ln w="4763" cap="flat">
                <a:noFill/>
                <a:prstDash val="solid"/>
                <a:miter/>
              </a:ln>
            </p:spPr>
            <p:txBody>
              <a:bodyPr rtlCol="0" anchor="ctr"/>
              <a:lstStyle/>
              <a:p>
                <a:endParaRPr lang="en-US"/>
              </a:p>
            </p:txBody>
          </p:sp>
          <p:sp>
            <p:nvSpPr>
              <p:cNvPr id="1679" name="Freeform: Shape 1678">
                <a:extLst>
                  <a:ext uri="{FF2B5EF4-FFF2-40B4-BE49-F238E27FC236}">
                    <a16:creationId xmlns:a16="http://schemas.microsoft.com/office/drawing/2014/main" id="{2931ED62-AC72-3A11-461F-D23A81AE7873}"/>
                  </a:ext>
                </a:extLst>
              </p:cNvPr>
              <p:cNvSpPr/>
              <p:nvPr/>
            </p:nvSpPr>
            <p:spPr>
              <a:xfrm>
                <a:off x="3498008" y="199026"/>
                <a:ext cx="78928" cy="62355"/>
              </a:xfrm>
              <a:custGeom>
                <a:avLst/>
                <a:gdLst>
                  <a:gd name="connsiteX0" fmla="*/ 78929 w 78928"/>
                  <a:gd name="connsiteY0" fmla="*/ 50614 h 62355"/>
                  <a:gd name="connsiteX1" fmla="*/ 18902 w 78928"/>
                  <a:gd name="connsiteY1" fmla="*/ 2189 h 62355"/>
                  <a:gd name="connsiteX2" fmla="*/ 0 w 78928"/>
                  <a:gd name="connsiteY2" fmla="*/ 5947 h 62355"/>
                  <a:gd name="connsiteX3" fmla="*/ 638 w 78928"/>
                  <a:gd name="connsiteY3" fmla="*/ 20387 h 62355"/>
                  <a:gd name="connsiteX4" fmla="*/ 32113 w 78928"/>
                  <a:gd name="connsiteY4" fmla="*/ 50995 h 62355"/>
                  <a:gd name="connsiteX5" fmla="*/ 59241 w 78928"/>
                  <a:gd name="connsiteY5" fmla="*/ 59878 h 62355"/>
                  <a:gd name="connsiteX6" fmla="*/ 78929 w 78928"/>
                  <a:gd name="connsiteY6" fmla="*/ 50614 h 6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28" h="62355">
                    <a:moveTo>
                      <a:pt x="78929" y="50614"/>
                    </a:moveTo>
                    <a:cubicBezTo>
                      <a:pt x="55188" y="39104"/>
                      <a:pt x="37538" y="20039"/>
                      <a:pt x="18902" y="2189"/>
                    </a:cubicBezTo>
                    <a:cubicBezTo>
                      <a:pt x="13835" y="9662"/>
                      <a:pt x="3596" y="-8898"/>
                      <a:pt x="0" y="5947"/>
                    </a:cubicBezTo>
                    <a:cubicBezTo>
                      <a:pt x="6396" y="10486"/>
                      <a:pt x="4962" y="15372"/>
                      <a:pt x="638" y="20387"/>
                    </a:cubicBezTo>
                    <a:cubicBezTo>
                      <a:pt x="11925" y="29774"/>
                      <a:pt x="19050" y="43437"/>
                      <a:pt x="32113" y="50995"/>
                    </a:cubicBezTo>
                    <a:cubicBezTo>
                      <a:pt x="41205" y="53362"/>
                      <a:pt x="50692" y="50562"/>
                      <a:pt x="59241" y="59878"/>
                    </a:cubicBezTo>
                    <a:cubicBezTo>
                      <a:pt x="65399" y="66583"/>
                      <a:pt x="74290" y="58392"/>
                      <a:pt x="78929" y="50614"/>
                    </a:cubicBezTo>
                    <a:close/>
                  </a:path>
                </a:pathLst>
              </a:custGeom>
              <a:solidFill>
                <a:srgbClr val="00CFCE"/>
              </a:solidFill>
              <a:ln w="4763" cap="flat">
                <a:noFill/>
                <a:prstDash val="solid"/>
                <a:miter/>
              </a:ln>
            </p:spPr>
            <p:txBody>
              <a:bodyPr rtlCol="0" anchor="ctr"/>
              <a:lstStyle/>
              <a:p>
                <a:endParaRPr lang="en-US"/>
              </a:p>
            </p:txBody>
          </p:sp>
          <p:sp>
            <p:nvSpPr>
              <p:cNvPr id="1680" name="Freeform: Shape 1679">
                <a:extLst>
                  <a:ext uri="{FF2B5EF4-FFF2-40B4-BE49-F238E27FC236}">
                    <a16:creationId xmlns:a16="http://schemas.microsoft.com/office/drawing/2014/main" id="{1E5E945E-E08B-6964-F05C-8F9801E7E22C}"/>
                  </a:ext>
                </a:extLst>
              </p:cNvPr>
              <p:cNvSpPr/>
              <p:nvPr/>
            </p:nvSpPr>
            <p:spPr>
              <a:xfrm>
                <a:off x="3498146" y="219413"/>
                <a:ext cx="31980" cy="31886"/>
              </a:xfrm>
              <a:custGeom>
                <a:avLst/>
                <a:gdLst>
                  <a:gd name="connsiteX0" fmla="*/ 31980 w 31980"/>
                  <a:gd name="connsiteY0" fmla="*/ 30613 h 31886"/>
                  <a:gd name="connsiteX1" fmla="*/ 505 w 31980"/>
                  <a:gd name="connsiteY1" fmla="*/ 0 h 31886"/>
                  <a:gd name="connsiteX2" fmla="*/ 0 w 31980"/>
                  <a:gd name="connsiteY2" fmla="*/ 3572 h 31886"/>
                  <a:gd name="connsiteX3" fmla="*/ 15064 w 31980"/>
                  <a:gd name="connsiteY3" fmla="*/ 23603 h 31886"/>
                  <a:gd name="connsiteX4" fmla="*/ 31980 w 31980"/>
                  <a:gd name="connsiteY4" fmla="*/ 30613 h 31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80" h="31886">
                    <a:moveTo>
                      <a:pt x="31980" y="30613"/>
                    </a:moveTo>
                    <a:cubicBezTo>
                      <a:pt x="25513" y="16269"/>
                      <a:pt x="13897" y="7220"/>
                      <a:pt x="505" y="0"/>
                    </a:cubicBezTo>
                    <a:cubicBezTo>
                      <a:pt x="295" y="1186"/>
                      <a:pt x="129" y="2376"/>
                      <a:pt x="0" y="3572"/>
                    </a:cubicBezTo>
                    <a:cubicBezTo>
                      <a:pt x="5082" y="10211"/>
                      <a:pt x="10792" y="16478"/>
                      <a:pt x="15064" y="23603"/>
                    </a:cubicBezTo>
                    <a:cubicBezTo>
                      <a:pt x="19269" y="30628"/>
                      <a:pt x="24003" y="33876"/>
                      <a:pt x="31980" y="30613"/>
                    </a:cubicBezTo>
                    <a:close/>
                  </a:path>
                </a:pathLst>
              </a:custGeom>
              <a:solidFill>
                <a:srgbClr val="C3F0F5"/>
              </a:solidFill>
              <a:ln w="4763" cap="flat">
                <a:noFill/>
                <a:prstDash val="solid"/>
                <a:miter/>
              </a:ln>
            </p:spPr>
            <p:txBody>
              <a:bodyPr rtlCol="0" anchor="ctr"/>
              <a:lstStyle/>
              <a:p>
                <a:endParaRPr lang="en-US"/>
              </a:p>
            </p:txBody>
          </p:sp>
          <p:sp>
            <p:nvSpPr>
              <p:cNvPr id="1681" name="Freeform: Shape 1680">
                <a:extLst>
                  <a:ext uri="{FF2B5EF4-FFF2-40B4-BE49-F238E27FC236}">
                    <a16:creationId xmlns:a16="http://schemas.microsoft.com/office/drawing/2014/main" id="{55DDB978-964E-8F97-08D5-16A5B521F1C6}"/>
                  </a:ext>
                </a:extLst>
              </p:cNvPr>
              <p:cNvSpPr/>
              <p:nvPr/>
            </p:nvSpPr>
            <p:spPr>
              <a:xfrm>
                <a:off x="3472616" y="-3388"/>
                <a:ext cx="128209" cy="216753"/>
              </a:xfrm>
              <a:custGeom>
                <a:avLst/>
                <a:gdLst>
                  <a:gd name="connsiteX0" fmla="*/ 76522 w 128209"/>
                  <a:gd name="connsiteY0" fmla="*/ 186250 h 216753"/>
                  <a:gd name="connsiteX1" fmla="*/ 96062 w 128209"/>
                  <a:gd name="connsiteY1" fmla="*/ 214577 h 216753"/>
                  <a:gd name="connsiteX2" fmla="*/ 113774 w 128209"/>
                  <a:gd name="connsiteY2" fmla="*/ 202480 h 216753"/>
                  <a:gd name="connsiteX3" fmla="*/ 128209 w 128209"/>
                  <a:gd name="connsiteY3" fmla="*/ 150035 h 216753"/>
                  <a:gd name="connsiteX4" fmla="*/ 128209 w 128209"/>
                  <a:gd name="connsiteY4" fmla="*/ 150035 h 216753"/>
                  <a:gd name="connsiteX5" fmla="*/ 102163 w 128209"/>
                  <a:gd name="connsiteY5" fmla="*/ 129047 h 216753"/>
                  <a:gd name="connsiteX6" fmla="*/ 82223 w 128209"/>
                  <a:gd name="connsiteY6" fmla="*/ 98458 h 216753"/>
                  <a:gd name="connsiteX7" fmla="*/ 81389 w 128209"/>
                  <a:gd name="connsiteY7" fmla="*/ 88513 h 216753"/>
                  <a:gd name="connsiteX8" fmla="*/ 58272 w 128209"/>
                  <a:gd name="connsiteY8" fmla="*/ 56943 h 216753"/>
                  <a:gd name="connsiteX9" fmla="*/ 26030 w 128209"/>
                  <a:gd name="connsiteY9" fmla="*/ 16624 h 216753"/>
                  <a:gd name="connsiteX10" fmla="*/ 22987 w 128209"/>
                  <a:gd name="connsiteY10" fmla="*/ 2003 h 216753"/>
                  <a:gd name="connsiteX11" fmla="*/ 17572 w 128209"/>
                  <a:gd name="connsiteY11" fmla="*/ 260 h 216753"/>
                  <a:gd name="connsiteX12" fmla="*/ 12390 w 128209"/>
                  <a:gd name="connsiteY12" fmla="*/ 52742 h 216753"/>
                  <a:gd name="connsiteX13" fmla="*/ 19920 w 128209"/>
                  <a:gd name="connsiteY13" fmla="*/ 74578 h 216753"/>
                  <a:gd name="connsiteX14" fmla="*/ 61392 w 128209"/>
                  <a:gd name="connsiteY14" fmla="*/ 99058 h 216753"/>
                  <a:gd name="connsiteX15" fmla="*/ 71212 w 128209"/>
                  <a:gd name="connsiteY15" fmla="*/ 115869 h 216753"/>
                  <a:gd name="connsiteX16" fmla="*/ 81918 w 128209"/>
                  <a:gd name="connsiteY16" fmla="*/ 160361 h 216753"/>
                  <a:gd name="connsiteX17" fmla="*/ 97763 w 128209"/>
                  <a:gd name="connsiteY17" fmla="*/ 167600 h 216753"/>
                  <a:gd name="connsiteX18" fmla="*/ 76522 w 128209"/>
                  <a:gd name="connsiteY18" fmla="*/ 18625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09" h="216753">
                    <a:moveTo>
                      <a:pt x="76522" y="186250"/>
                    </a:moveTo>
                    <a:cubicBezTo>
                      <a:pt x="80380" y="197527"/>
                      <a:pt x="87562" y="206509"/>
                      <a:pt x="96062" y="214577"/>
                    </a:cubicBezTo>
                    <a:cubicBezTo>
                      <a:pt x="106430" y="217172"/>
                      <a:pt x="113455" y="220916"/>
                      <a:pt x="113774" y="202480"/>
                    </a:cubicBezTo>
                    <a:cubicBezTo>
                      <a:pt x="114074" y="185149"/>
                      <a:pt x="112455" y="164361"/>
                      <a:pt x="128209" y="150035"/>
                    </a:cubicBezTo>
                    <a:cubicBezTo>
                      <a:pt x="128209" y="150035"/>
                      <a:pt x="128209" y="150035"/>
                      <a:pt x="128209" y="150035"/>
                    </a:cubicBezTo>
                    <a:cubicBezTo>
                      <a:pt x="121932" y="140053"/>
                      <a:pt x="104497" y="143920"/>
                      <a:pt x="102163" y="129047"/>
                    </a:cubicBezTo>
                    <a:cubicBezTo>
                      <a:pt x="100177" y="115898"/>
                      <a:pt x="102716" y="100110"/>
                      <a:pt x="82223" y="98458"/>
                    </a:cubicBezTo>
                    <a:cubicBezTo>
                      <a:pt x="79232" y="98215"/>
                      <a:pt x="80261" y="91923"/>
                      <a:pt x="81389" y="88513"/>
                    </a:cubicBezTo>
                    <a:cubicBezTo>
                      <a:pt x="88457" y="67116"/>
                      <a:pt x="74860" y="60439"/>
                      <a:pt x="58272" y="56943"/>
                    </a:cubicBezTo>
                    <a:cubicBezTo>
                      <a:pt x="36127" y="52271"/>
                      <a:pt x="32897" y="33040"/>
                      <a:pt x="26030" y="16624"/>
                    </a:cubicBezTo>
                    <a:cubicBezTo>
                      <a:pt x="24144" y="12113"/>
                      <a:pt x="23954" y="6899"/>
                      <a:pt x="22987" y="2003"/>
                    </a:cubicBezTo>
                    <a:cubicBezTo>
                      <a:pt x="21577" y="183"/>
                      <a:pt x="19772" y="-393"/>
                      <a:pt x="17572" y="260"/>
                    </a:cubicBezTo>
                    <a:cubicBezTo>
                      <a:pt x="-4126" y="20467"/>
                      <a:pt x="-5583" y="29458"/>
                      <a:pt x="12390" y="52742"/>
                    </a:cubicBezTo>
                    <a:cubicBezTo>
                      <a:pt x="17834" y="59791"/>
                      <a:pt x="16281" y="67754"/>
                      <a:pt x="19920" y="74578"/>
                    </a:cubicBezTo>
                    <a:cubicBezTo>
                      <a:pt x="19906" y="74588"/>
                      <a:pt x="61392" y="99058"/>
                      <a:pt x="61392" y="99058"/>
                    </a:cubicBezTo>
                    <a:cubicBezTo>
                      <a:pt x="66264" y="103725"/>
                      <a:pt x="69469" y="109783"/>
                      <a:pt x="71212" y="115869"/>
                    </a:cubicBezTo>
                    <a:cubicBezTo>
                      <a:pt x="75379" y="130433"/>
                      <a:pt x="85580" y="142896"/>
                      <a:pt x="81918" y="160361"/>
                    </a:cubicBezTo>
                    <a:cubicBezTo>
                      <a:pt x="79241" y="173138"/>
                      <a:pt x="82971" y="174172"/>
                      <a:pt x="97763" y="167600"/>
                    </a:cubicBezTo>
                    <a:cubicBezTo>
                      <a:pt x="91657" y="174924"/>
                      <a:pt x="82556" y="178839"/>
                      <a:pt x="76522" y="186250"/>
                    </a:cubicBezTo>
                    <a:close/>
                  </a:path>
                </a:pathLst>
              </a:custGeom>
              <a:solidFill>
                <a:srgbClr val="00D8D8"/>
              </a:solidFill>
              <a:ln w="4763" cap="flat">
                <a:noFill/>
                <a:prstDash val="solid"/>
                <a:miter/>
              </a:ln>
            </p:spPr>
            <p:txBody>
              <a:bodyPr rtlCol="0" anchor="ctr"/>
              <a:lstStyle/>
              <a:p>
                <a:endParaRPr lang="en-US"/>
              </a:p>
            </p:txBody>
          </p:sp>
          <p:sp>
            <p:nvSpPr>
              <p:cNvPr id="1682" name="Freeform: Shape 1681">
                <a:extLst>
                  <a:ext uri="{FF2B5EF4-FFF2-40B4-BE49-F238E27FC236}">
                    <a16:creationId xmlns:a16="http://schemas.microsoft.com/office/drawing/2014/main" id="{1CD9E4BB-EB7C-7348-1CC2-63AD89A845E1}"/>
                  </a:ext>
                </a:extLst>
              </p:cNvPr>
              <p:cNvSpPr/>
              <p:nvPr/>
            </p:nvSpPr>
            <p:spPr>
              <a:xfrm>
                <a:off x="3179619" y="132735"/>
                <a:ext cx="127092" cy="176938"/>
              </a:xfrm>
              <a:custGeom>
                <a:avLst/>
                <a:gdLst>
                  <a:gd name="connsiteX0" fmla="*/ 29968 w 127092"/>
                  <a:gd name="connsiteY0" fmla="*/ 106719 h 176938"/>
                  <a:gd name="connsiteX1" fmla="*/ 34154 w 127092"/>
                  <a:gd name="connsiteY1" fmla="*/ 107890 h 176938"/>
                  <a:gd name="connsiteX2" fmla="*/ 70025 w 127092"/>
                  <a:gd name="connsiteY2" fmla="*/ 126988 h 176938"/>
                  <a:gd name="connsiteX3" fmla="*/ 72259 w 127092"/>
                  <a:gd name="connsiteY3" fmla="*/ 136784 h 176938"/>
                  <a:gd name="connsiteX4" fmla="*/ 104239 w 127092"/>
                  <a:gd name="connsiteY4" fmla="*/ 168469 h 176938"/>
                  <a:gd name="connsiteX5" fmla="*/ 104220 w 127092"/>
                  <a:gd name="connsiteY5" fmla="*/ 168464 h 176938"/>
                  <a:gd name="connsiteX6" fmla="*/ 114630 w 127092"/>
                  <a:gd name="connsiteY6" fmla="*/ 176503 h 176938"/>
                  <a:gd name="connsiteX7" fmla="*/ 119045 w 127092"/>
                  <a:gd name="connsiteY7" fmla="*/ 165493 h 176938"/>
                  <a:gd name="connsiteX8" fmla="*/ 124937 w 127092"/>
                  <a:gd name="connsiteY8" fmla="*/ 134141 h 176938"/>
                  <a:gd name="connsiteX9" fmla="*/ 125080 w 127092"/>
                  <a:gd name="connsiteY9" fmla="*/ 121763 h 176938"/>
                  <a:gd name="connsiteX10" fmla="*/ 95719 w 127092"/>
                  <a:gd name="connsiteY10" fmla="*/ 81844 h 176938"/>
                  <a:gd name="connsiteX11" fmla="*/ 77550 w 127092"/>
                  <a:gd name="connsiteY11" fmla="*/ 92107 h 176938"/>
                  <a:gd name="connsiteX12" fmla="*/ 40550 w 127092"/>
                  <a:gd name="connsiteY12" fmla="*/ 21536 h 176938"/>
                  <a:gd name="connsiteX13" fmla="*/ 18214 w 127092"/>
                  <a:gd name="connsiteY13" fmla="*/ 4515 h 176938"/>
                  <a:gd name="connsiteX14" fmla="*/ 4788 w 127092"/>
                  <a:gd name="connsiteY14" fmla="*/ 1782 h 176938"/>
                  <a:gd name="connsiteX15" fmla="*/ 1435 w 127092"/>
                  <a:gd name="connsiteY15" fmla="*/ 15159 h 176938"/>
                  <a:gd name="connsiteX16" fmla="*/ 12037 w 127092"/>
                  <a:gd name="connsiteY16" fmla="*/ 54702 h 176938"/>
                  <a:gd name="connsiteX17" fmla="*/ 27291 w 127092"/>
                  <a:gd name="connsiteY17" fmla="*/ 83182 h 176938"/>
                  <a:gd name="connsiteX18" fmla="*/ 29968 w 127092"/>
                  <a:gd name="connsiteY18" fmla="*/ 106719 h 17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092" h="176938">
                    <a:moveTo>
                      <a:pt x="29968" y="106719"/>
                    </a:moveTo>
                    <a:cubicBezTo>
                      <a:pt x="31363" y="107104"/>
                      <a:pt x="32758" y="107495"/>
                      <a:pt x="34154" y="107890"/>
                    </a:cubicBezTo>
                    <a:cubicBezTo>
                      <a:pt x="51594" y="103956"/>
                      <a:pt x="58495" y="119815"/>
                      <a:pt x="70025" y="126988"/>
                    </a:cubicBezTo>
                    <a:cubicBezTo>
                      <a:pt x="72020" y="130088"/>
                      <a:pt x="69439" y="136041"/>
                      <a:pt x="72259" y="136784"/>
                    </a:cubicBezTo>
                    <a:cubicBezTo>
                      <a:pt x="89256" y="141266"/>
                      <a:pt x="93409" y="158163"/>
                      <a:pt x="104239" y="168469"/>
                    </a:cubicBezTo>
                    <a:lnTo>
                      <a:pt x="104220" y="168464"/>
                    </a:lnTo>
                    <a:cubicBezTo>
                      <a:pt x="105272" y="174303"/>
                      <a:pt x="108435" y="178304"/>
                      <a:pt x="114630" y="176503"/>
                    </a:cubicBezTo>
                    <a:cubicBezTo>
                      <a:pt x="119726" y="175022"/>
                      <a:pt x="119926" y="169903"/>
                      <a:pt x="119045" y="165493"/>
                    </a:cubicBezTo>
                    <a:cubicBezTo>
                      <a:pt x="116788" y="154182"/>
                      <a:pt x="118693" y="143871"/>
                      <a:pt x="124937" y="134141"/>
                    </a:cubicBezTo>
                    <a:cubicBezTo>
                      <a:pt x="127399" y="130302"/>
                      <a:pt x="128142" y="125464"/>
                      <a:pt x="125080" y="121763"/>
                    </a:cubicBezTo>
                    <a:cubicBezTo>
                      <a:pt x="114492" y="108962"/>
                      <a:pt x="106153" y="94193"/>
                      <a:pt x="95719" y="81844"/>
                    </a:cubicBezTo>
                    <a:cubicBezTo>
                      <a:pt x="84193" y="68199"/>
                      <a:pt x="83050" y="87226"/>
                      <a:pt x="77550" y="92107"/>
                    </a:cubicBezTo>
                    <a:cubicBezTo>
                      <a:pt x="67548" y="67780"/>
                      <a:pt x="67201" y="37777"/>
                      <a:pt x="40550" y="21536"/>
                    </a:cubicBezTo>
                    <a:cubicBezTo>
                      <a:pt x="32987" y="16031"/>
                      <a:pt x="24314" y="12102"/>
                      <a:pt x="18214" y="4515"/>
                    </a:cubicBezTo>
                    <a:cubicBezTo>
                      <a:pt x="14818" y="291"/>
                      <a:pt x="10079" y="-1695"/>
                      <a:pt x="4788" y="1782"/>
                    </a:cubicBezTo>
                    <a:cubicBezTo>
                      <a:pt x="-355" y="5163"/>
                      <a:pt x="-1155" y="10368"/>
                      <a:pt x="1435" y="15159"/>
                    </a:cubicBezTo>
                    <a:cubicBezTo>
                      <a:pt x="8108" y="27518"/>
                      <a:pt x="15089" y="38377"/>
                      <a:pt x="12037" y="54702"/>
                    </a:cubicBezTo>
                    <a:cubicBezTo>
                      <a:pt x="10398" y="63475"/>
                      <a:pt x="29563" y="69200"/>
                      <a:pt x="27291" y="83182"/>
                    </a:cubicBezTo>
                    <a:cubicBezTo>
                      <a:pt x="29910" y="90821"/>
                      <a:pt x="38369" y="97813"/>
                      <a:pt x="29968" y="106719"/>
                    </a:cubicBezTo>
                    <a:close/>
                  </a:path>
                </a:pathLst>
              </a:custGeom>
              <a:solidFill>
                <a:srgbClr val="2BDEDE"/>
              </a:solidFill>
              <a:ln w="4763" cap="flat">
                <a:noFill/>
                <a:prstDash val="solid"/>
                <a:miter/>
              </a:ln>
            </p:spPr>
            <p:txBody>
              <a:bodyPr rtlCol="0" anchor="ctr"/>
              <a:lstStyle/>
              <a:p>
                <a:endParaRPr lang="en-US"/>
              </a:p>
            </p:txBody>
          </p:sp>
          <p:sp>
            <p:nvSpPr>
              <p:cNvPr id="1683" name="Freeform: Shape 1682">
                <a:extLst>
                  <a:ext uri="{FF2B5EF4-FFF2-40B4-BE49-F238E27FC236}">
                    <a16:creationId xmlns:a16="http://schemas.microsoft.com/office/drawing/2014/main" id="{D628DE6D-B545-FC45-950E-B5577BE25CC7}"/>
                  </a:ext>
                </a:extLst>
              </p:cNvPr>
              <p:cNvSpPr/>
              <p:nvPr/>
            </p:nvSpPr>
            <p:spPr>
              <a:xfrm>
                <a:off x="3217590" y="146612"/>
                <a:ext cx="103117" cy="181718"/>
              </a:xfrm>
              <a:custGeom>
                <a:avLst/>
                <a:gdLst>
                  <a:gd name="connsiteX0" fmla="*/ 1516 w 103117"/>
                  <a:gd name="connsiteY0" fmla="*/ 8673 h 181718"/>
                  <a:gd name="connsiteX1" fmla="*/ 159 w 103117"/>
                  <a:gd name="connsiteY1" fmla="*/ 16955 h 181718"/>
                  <a:gd name="connsiteX2" fmla="*/ 34373 w 103117"/>
                  <a:gd name="connsiteY2" fmla="*/ 81035 h 181718"/>
                  <a:gd name="connsiteX3" fmla="*/ 38245 w 103117"/>
                  <a:gd name="connsiteY3" fmla="*/ 86178 h 181718"/>
                  <a:gd name="connsiteX4" fmla="*/ 44365 w 103117"/>
                  <a:gd name="connsiteY4" fmla="*/ 88926 h 181718"/>
                  <a:gd name="connsiteX5" fmla="*/ 51942 w 103117"/>
                  <a:gd name="connsiteY5" fmla="*/ 60885 h 181718"/>
                  <a:gd name="connsiteX6" fmla="*/ 83165 w 103117"/>
                  <a:gd name="connsiteY6" fmla="*/ 109938 h 181718"/>
                  <a:gd name="connsiteX7" fmla="*/ 83270 w 103117"/>
                  <a:gd name="connsiteY7" fmla="*/ 117615 h 181718"/>
                  <a:gd name="connsiteX8" fmla="*/ 76192 w 103117"/>
                  <a:gd name="connsiteY8" fmla="*/ 153491 h 181718"/>
                  <a:gd name="connsiteX9" fmla="*/ 66253 w 103117"/>
                  <a:gd name="connsiteY9" fmla="*/ 154577 h 181718"/>
                  <a:gd name="connsiteX10" fmla="*/ 34106 w 103117"/>
                  <a:gd name="connsiteY10" fmla="*/ 165431 h 181718"/>
                  <a:gd name="connsiteX11" fmla="*/ 61743 w 103117"/>
                  <a:gd name="connsiteY11" fmla="*/ 181085 h 181718"/>
                  <a:gd name="connsiteX12" fmla="*/ 81679 w 103117"/>
                  <a:gd name="connsiteY12" fmla="*/ 181719 h 181718"/>
                  <a:gd name="connsiteX13" fmla="*/ 87075 w 103117"/>
                  <a:gd name="connsiteY13" fmla="*/ 178595 h 181718"/>
                  <a:gd name="connsiteX14" fmla="*/ 90337 w 103117"/>
                  <a:gd name="connsiteY14" fmla="*/ 171146 h 181718"/>
                  <a:gd name="connsiteX15" fmla="*/ 102872 w 103117"/>
                  <a:gd name="connsiteY15" fmla="*/ 132008 h 181718"/>
                  <a:gd name="connsiteX16" fmla="*/ 87056 w 103117"/>
                  <a:gd name="connsiteY16" fmla="*/ 78487 h 181718"/>
                  <a:gd name="connsiteX17" fmla="*/ 49384 w 103117"/>
                  <a:gd name="connsiteY17" fmla="*/ 17331 h 181718"/>
                  <a:gd name="connsiteX18" fmla="*/ 3026 w 103117"/>
                  <a:gd name="connsiteY18" fmla="*/ 3573 h 181718"/>
                  <a:gd name="connsiteX19" fmla="*/ 1516 w 103117"/>
                  <a:gd name="connsiteY19" fmla="*/ 8673 h 18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117" h="181718">
                    <a:moveTo>
                      <a:pt x="1516" y="8673"/>
                    </a:moveTo>
                    <a:cubicBezTo>
                      <a:pt x="1016" y="11540"/>
                      <a:pt x="-488" y="16670"/>
                      <a:pt x="159" y="16955"/>
                    </a:cubicBezTo>
                    <a:cubicBezTo>
                      <a:pt x="28358" y="29485"/>
                      <a:pt x="24162" y="59113"/>
                      <a:pt x="34373" y="81035"/>
                    </a:cubicBezTo>
                    <a:cubicBezTo>
                      <a:pt x="35263" y="82949"/>
                      <a:pt x="36711" y="84702"/>
                      <a:pt x="38245" y="86178"/>
                    </a:cubicBezTo>
                    <a:cubicBezTo>
                      <a:pt x="39212" y="87112"/>
                      <a:pt x="40812" y="87388"/>
                      <a:pt x="44365" y="88926"/>
                    </a:cubicBezTo>
                    <a:cubicBezTo>
                      <a:pt x="42436" y="80187"/>
                      <a:pt x="47455" y="74386"/>
                      <a:pt x="51942" y="60885"/>
                    </a:cubicBezTo>
                    <a:cubicBezTo>
                      <a:pt x="59057" y="83583"/>
                      <a:pt x="68077" y="99051"/>
                      <a:pt x="83165" y="109938"/>
                    </a:cubicBezTo>
                    <a:cubicBezTo>
                      <a:pt x="85694" y="111767"/>
                      <a:pt x="85741" y="115253"/>
                      <a:pt x="83270" y="117615"/>
                    </a:cubicBezTo>
                    <a:cubicBezTo>
                      <a:pt x="72425" y="127964"/>
                      <a:pt x="72449" y="140114"/>
                      <a:pt x="76192" y="153491"/>
                    </a:cubicBezTo>
                    <a:cubicBezTo>
                      <a:pt x="77664" y="158744"/>
                      <a:pt x="76659" y="159025"/>
                      <a:pt x="66253" y="154577"/>
                    </a:cubicBezTo>
                    <a:cubicBezTo>
                      <a:pt x="55842" y="158883"/>
                      <a:pt x="43560" y="157868"/>
                      <a:pt x="34106" y="165431"/>
                    </a:cubicBezTo>
                    <a:cubicBezTo>
                      <a:pt x="41750" y="173389"/>
                      <a:pt x="63129" y="156149"/>
                      <a:pt x="61743" y="181085"/>
                    </a:cubicBezTo>
                    <a:cubicBezTo>
                      <a:pt x="61667" y="182447"/>
                      <a:pt x="74864" y="177537"/>
                      <a:pt x="81679" y="181719"/>
                    </a:cubicBezTo>
                    <a:cubicBezTo>
                      <a:pt x="83479" y="180680"/>
                      <a:pt x="85275" y="179637"/>
                      <a:pt x="87075" y="178595"/>
                    </a:cubicBezTo>
                    <a:cubicBezTo>
                      <a:pt x="82765" y="173822"/>
                      <a:pt x="84708" y="171727"/>
                      <a:pt x="90337" y="171146"/>
                    </a:cubicBezTo>
                    <a:cubicBezTo>
                      <a:pt x="97981" y="159168"/>
                      <a:pt x="104477" y="146886"/>
                      <a:pt x="102872" y="132008"/>
                    </a:cubicBezTo>
                    <a:cubicBezTo>
                      <a:pt x="96319" y="114553"/>
                      <a:pt x="92856" y="96170"/>
                      <a:pt x="87056" y="78487"/>
                    </a:cubicBezTo>
                    <a:cubicBezTo>
                      <a:pt x="74497" y="58103"/>
                      <a:pt x="61943" y="37715"/>
                      <a:pt x="49384" y="17331"/>
                    </a:cubicBezTo>
                    <a:cubicBezTo>
                      <a:pt x="39897" y="-7353"/>
                      <a:pt x="20700" y="696"/>
                      <a:pt x="3026" y="3573"/>
                    </a:cubicBezTo>
                    <a:cubicBezTo>
                      <a:pt x="1254" y="4906"/>
                      <a:pt x="697" y="6587"/>
                      <a:pt x="1516" y="8673"/>
                    </a:cubicBezTo>
                    <a:close/>
                  </a:path>
                </a:pathLst>
              </a:custGeom>
              <a:solidFill>
                <a:srgbClr val="00DBDA"/>
              </a:solidFill>
              <a:ln w="4763" cap="flat">
                <a:noFill/>
                <a:prstDash val="solid"/>
                <a:miter/>
              </a:ln>
            </p:spPr>
            <p:txBody>
              <a:bodyPr rtlCol="0" anchor="ctr"/>
              <a:lstStyle/>
              <a:p>
                <a:endParaRPr lang="en-US"/>
              </a:p>
            </p:txBody>
          </p:sp>
          <p:sp>
            <p:nvSpPr>
              <p:cNvPr id="1684" name="Freeform: Shape 1683">
                <a:extLst>
                  <a:ext uri="{FF2B5EF4-FFF2-40B4-BE49-F238E27FC236}">
                    <a16:creationId xmlns:a16="http://schemas.microsoft.com/office/drawing/2014/main" id="{3ED97FE1-4264-EE35-9BF9-61B87D4DDC0E}"/>
                  </a:ext>
                </a:extLst>
              </p:cNvPr>
              <p:cNvSpPr/>
              <p:nvPr/>
            </p:nvSpPr>
            <p:spPr>
              <a:xfrm>
                <a:off x="3239604" y="259718"/>
                <a:ext cx="44253" cy="41481"/>
              </a:xfrm>
              <a:custGeom>
                <a:avLst/>
                <a:gdLst>
                  <a:gd name="connsiteX0" fmla="*/ 44253 w 44253"/>
                  <a:gd name="connsiteY0" fmla="*/ 41481 h 41481"/>
                  <a:gd name="connsiteX1" fmla="*/ 21412 w 44253"/>
                  <a:gd name="connsiteY1" fmla="*/ 12421 h 41481"/>
                  <a:gd name="connsiteX2" fmla="*/ 10040 w 44253"/>
                  <a:gd name="connsiteY2" fmla="*/ 0 h 41481"/>
                  <a:gd name="connsiteX3" fmla="*/ 0 w 44253"/>
                  <a:gd name="connsiteY3" fmla="*/ 22041 h 41481"/>
                  <a:gd name="connsiteX4" fmla="*/ 21360 w 44253"/>
                  <a:gd name="connsiteY4" fmla="*/ 17488 h 41481"/>
                  <a:gd name="connsiteX5" fmla="*/ 17088 w 44253"/>
                  <a:gd name="connsiteY5" fmla="*/ 35957 h 41481"/>
                  <a:gd name="connsiteX6" fmla="*/ 44253 w 44253"/>
                  <a:gd name="connsiteY6" fmla="*/ 41481 h 4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53" h="41481">
                    <a:moveTo>
                      <a:pt x="44253" y="41481"/>
                    </a:moveTo>
                    <a:cubicBezTo>
                      <a:pt x="41958" y="27603"/>
                      <a:pt x="35509" y="16635"/>
                      <a:pt x="21412" y="12421"/>
                    </a:cubicBezTo>
                    <a:cubicBezTo>
                      <a:pt x="14592" y="10382"/>
                      <a:pt x="13706" y="4210"/>
                      <a:pt x="10040" y="0"/>
                    </a:cubicBezTo>
                    <a:cubicBezTo>
                      <a:pt x="6830" y="7048"/>
                      <a:pt x="3620" y="14097"/>
                      <a:pt x="0" y="22041"/>
                    </a:cubicBezTo>
                    <a:cubicBezTo>
                      <a:pt x="9411" y="25470"/>
                      <a:pt x="13754" y="9739"/>
                      <a:pt x="21360" y="17488"/>
                    </a:cubicBezTo>
                    <a:cubicBezTo>
                      <a:pt x="28870" y="25141"/>
                      <a:pt x="10568" y="26803"/>
                      <a:pt x="17088" y="35957"/>
                    </a:cubicBezTo>
                    <a:cubicBezTo>
                      <a:pt x="26313" y="33580"/>
                      <a:pt x="34871" y="39305"/>
                      <a:pt x="44253" y="41481"/>
                    </a:cubicBezTo>
                    <a:close/>
                  </a:path>
                </a:pathLst>
              </a:custGeom>
              <a:solidFill>
                <a:srgbClr val="00DBDB"/>
              </a:solidFill>
              <a:ln w="4763" cap="flat">
                <a:noFill/>
                <a:prstDash val="solid"/>
                <a:miter/>
              </a:ln>
            </p:spPr>
            <p:txBody>
              <a:bodyPr rtlCol="0" anchor="ctr"/>
              <a:lstStyle/>
              <a:p>
                <a:endParaRPr lang="en-US"/>
              </a:p>
            </p:txBody>
          </p:sp>
          <p:sp>
            <p:nvSpPr>
              <p:cNvPr id="1685" name="Freeform: Shape 1684">
                <a:extLst>
                  <a:ext uri="{FF2B5EF4-FFF2-40B4-BE49-F238E27FC236}">
                    <a16:creationId xmlns:a16="http://schemas.microsoft.com/office/drawing/2014/main" id="{9790B373-4DFB-2E86-241C-8EB36EA60CC2}"/>
                  </a:ext>
                </a:extLst>
              </p:cNvPr>
              <p:cNvSpPr/>
              <p:nvPr/>
            </p:nvSpPr>
            <p:spPr>
              <a:xfrm>
                <a:off x="3193803" y="215903"/>
                <a:ext cx="36761" cy="23550"/>
              </a:xfrm>
              <a:custGeom>
                <a:avLst/>
                <a:gdLst>
                  <a:gd name="connsiteX0" fmla="*/ 15783 w 36761"/>
                  <a:gd name="connsiteY0" fmla="*/ 23551 h 23550"/>
                  <a:gd name="connsiteX1" fmla="*/ 36762 w 36761"/>
                  <a:gd name="connsiteY1" fmla="*/ 9130 h 23550"/>
                  <a:gd name="connsiteX2" fmla="*/ 13111 w 36761"/>
                  <a:gd name="connsiteY2" fmla="*/ 0 h 23550"/>
                  <a:gd name="connsiteX3" fmla="*/ 0 w 36761"/>
                  <a:gd name="connsiteY3" fmla="*/ 14630 h 23550"/>
                  <a:gd name="connsiteX4" fmla="*/ 15783 w 36761"/>
                  <a:gd name="connsiteY4" fmla="*/ 23551 h 2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1" h="23550">
                    <a:moveTo>
                      <a:pt x="15783" y="23551"/>
                    </a:moveTo>
                    <a:cubicBezTo>
                      <a:pt x="17502" y="10868"/>
                      <a:pt x="34680" y="24294"/>
                      <a:pt x="36762" y="9130"/>
                    </a:cubicBezTo>
                    <a:cubicBezTo>
                      <a:pt x="25237" y="14368"/>
                      <a:pt x="18660" y="8225"/>
                      <a:pt x="13111" y="0"/>
                    </a:cubicBezTo>
                    <a:cubicBezTo>
                      <a:pt x="15330" y="10782"/>
                      <a:pt x="7249" y="12335"/>
                      <a:pt x="0" y="14630"/>
                    </a:cubicBezTo>
                    <a:cubicBezTo>
                      <a:pt x="4439" y="19064"/>
                      <a:pt x="9406" y="22555"/>
                      <a:pt x="15783" y="23551"/>
                    </a:cubicBezTo>
                    <a:close/>
                  </a:path>
                </a:pathLst>
              </a:custGeom>
              <a:solidFill>
                <a:srgbClr val="00DBDB"/>
              </a:solidFill>
              <a:ln w="4763" cap="flat">
                <a:noFill/>
                <a:prstDash val="solid"/>
                <a:miter/>
              </a:ln>
            </p:spPr>
            <p:txBody>
              <a:bodyPr rtlCol="0" anchor="ctr"/>
              <a:lstStyle/>
              <a:p>
                <a:endParaRPr lang="en-US"/>
              </a:p>
            </p:txBody>
          </p:sp>
          <p:sp>
            <p:nvSpPr>
              <p:cNvPr id="1686" name="Freeform: Shape 1685">
                <a:extLst>
                  <a:ext uri="{FF2B5EF4-FFF2-40B4-BE49-F238E27FC236}">
                    <a16:creationId xmlns:a16="http://schemas.microsoft.com/office/drawing/2014/main" id="{223ECDDF-4ACF-B95C-93B6-C2AEB7F9F3B7}"/>
                  </a:ext>
                </a:extLst>
              </p:cNvPr>
              <p:cNvSpPr/>
              <p:nvPr/>
            </p:nvSpPr>
            <p:spPr>
              <a:xfrm>
                <a:off x="3213773" y="238955"/>
                <a:ext cx="35871" cy="20762"/>
              </a:xfrm>
              <a:custGeom>
                <a:avLst/>
                <a:gdLst>
                  <a:gd name="connsiteX0" fmla="*/ 35871 w 35871"/>
                  <a:gd name="connsiteY0" fmla="*/ 20763 h 20762"/>
                  <a:gd name="connsiteX1" fmla="*/ 0 w 35871"/>
                  <a:gd name="connsiteY1" fmla="*/ 1665 h 20762"/>
                  <a:gd name="connsiteX2" fmla="*/ 9611 w 35871"/>
                  <a:gd name="connsiteY2" fmla="*/ 13886 h 20762"/>
                  <a:gd name="connsiteX3" fmla="*/ 35871 w 35871"/>
                  <a:gd name="connsiteY3" fmla="*/ 20763 h 20762"/>
                </a:gdLst>
                <a:ahLst/>
                <a:cxnLst>
                  <a:cxn ang="0">
                    <a:pos x="connsiteX0" y="connsiteY0"/>
                  </a:cxn>
                  <a:cxn ang="0">
                    <a:pos x="connsiteX1" y="connsiteY1"/>
                  </a:cxn>
                  <a:cxn ang="0">
                    <a:pos x="connsiteX2" y="connsiteY2"/>
                  </a:cxn>
                  <a:cxn ang="0">
                    <a:pos x="connsiteX3" y="connsiteY3"/>
                  </a:cxn>
                </a:cxnLst>
                <a:rect l="l" t="t" r="r" b="b"/>
                <a:pathLst>
                  <a:path w="35871" h="20762">
                    <a:moveTo>
                      <a:pt x="35871" y="20763"/>
                    </a:moveTo>
                    <a:cubicBezTo>
                      <a:pt x="27480" y="7699"/>
                      <a:pt x="18655" y="-4550"/>
                      <a:pt x="0" y="1665"/>
                    </a:cubicBezTo>
                    <a:cubicBezTo>
                      <a:pt x="6410" y="3561"/>
                      <a:pt x="3648" y="5532"/>
                      <a:pt x="9611" y="13886"/>
                    </a:cubicBezTo>
                    <a:cubicBezTo>
                      <a:pt x="13649" y="19544"/>
                      <a:pt x="26799" y="18701"/>
                      <a:pt x="35871" y="20763"/>
                    </a:cubicBezTo>
                    <a:close/>
                  </a:path>
                </a:pathLst>
              </a:custGeom>
              <a:solidFill>
                <a:srgbClr val="00DBDB"/>
              </a:solidFill>
              <a:ln w="4763" cap="flat">
                <a:noFill/>
                <a:prstDash val="solid"/>
                <a:miter/>
              </a:ln>
            </p:spPr>
            <p:txBody>
              <a:bodyPr rtlCol="0" anchor="ctr"/>
              <a:lstStyle/>
              <a:p>
                <a:endParaRPr lang="en-US"/>
              </a:p>
            </p:txBody>
          </p:sp>
          <p:sp>
            <p:nvSpPr>
              <p:cNvPr id="1687" name="Freeform: Shape 1686">
                <a:extLst>
                  <a:ext uri="{FF2B5EF4-FFF2-40B4-BE49-F238E27FC236}">
                    <a16:creationId xmlns:a16="http://schemas.microsoft.com/office/drawing/2014/main" id="{D97B7D6B-AFC3-251A-431D-50C53C82B223}"/>
                  </a:ext>
                </a:extLst>
              </p:cNvPr>
              <p:cNvSpPr/>
              <p:nvPr/>
            </p:nvSpPr>
            <p:spPr>
              <a:xfrm>
                <a:off x="3306101" y="277364"/>
                <a:ext cx="31005" cy="51218"/>
              </a:xfrm>
              <a:custGeom>
                <a:avLst/>
                <a:gdLst>
                  <a:gd name="connsiteX0" fmla="*/ 11451 w 31005"/>
                  <a:gd name="connsiteY0" fmla="*/ 1160 h 51218"/>
                  <a:gd name="connsiteX1" fmla="*/ 807 w 31005"/>
                  <a:gd name="connsiteY1" fmla="*/ 39398 h 51218"/>
                  <a:gd name="connsiteX2" fmla="*/ 11141 w 31005"/>
                  <a:gd name="connsiteY2" fmla="*/ 51219 h 51218"/>
                  <a:gd name="connsiteX3" fmla="*/ 31006 w 31005"/>
                  <a:gd name="connsiteY3" fmla="*/ 14872 h 51218"/>
                  <a:gd name="connsiteX4" fmla="*/ 27248 w 31005"/>
                  <a:gd name="connsiteY4" fmla="*/ 10400 h 51218"/>
                  <a:gd name="connsiteX5" fmla="*/ 11451 w 31005"/>
                  <a:gd name="connsiteY5" fmla="*/ 1160 h 5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05" h="51218">
                    <a:moveTo>
                      <a:pt x="11451" y="1160"/>
                    </a:moveTo>
                    <a:cubicBezTo>
                      <a:pt x="7903" y="13905"/>
                      <a:pt x="4355" y="26654"/>
                      <a:pt x="807" y="39398"/>
                    </a:cubicBezTo>
                    <a:cubicBezTo>
                      <a:pt x="-3380" y="50009"/>
                      <a:pt x="10036" y="45232"/>
                      <a:pt x="11141" y="51219"/>
                    </a:cubicBezTo>
                    <a:cubicBezTo>
                      <a:pt x="13542" y="36798"/>
                      <a:pt x="18257" y="23644"/>
                      <a:pt x="31006" y="14872"/>
                    </a:cubicBezTo>
                    <a:cubicBezTo>
                      <a:pt x="29758" y="13381"/>
                      <a:pt x="28505" y="11890"/>
                      <a:pt x="27248" y="10400"/>
                    </a:cubicBezTo>
                    <a:cubicBezTo>
                      <a:pt x="19161" y="12147"/>
                      <a:pt x="21795" y="-4440"/>
                      <a:pt x="11451" y="1160"/>
                    </a:cubicBezTo>
                    <a:close/>
                  </a:path>
                </a:pathLst>
              </a:custGeom>
              <a:solidFill>
                <a:srgbClr val="00D7D6"/>
              </a:solidFill>
              <a:ln w="4763" cap="flat">
                <a:noFill/>
                <a:prstDash val="solid"/>
                <a:miter/>
              </a:ln>
            </p:spPr>
            <p:txBody>
              <a:bodyPr rtlCol="0" anchor="ctr"/>
              <a:lstStyle/>
              <a:p>
                <a:endParaRPr lang="en-US"/>
              </a:p>
            </p:txBody>
          </p:sp>
          <p:sp>
            <p:nvSpPr>
              <p:cNvPr id="1688" name="Freeform: Shape 1687">
                <a:extLst>
                  <a:ext uri="{FF2B5EF4-FFF2-40B4-BE49-F238E27FC236}">
                    <a16:creationId xmlns:a16="http://schemas.microsoft.com/office/drawing/2014/main" id="{96ECDF3F-19AB-1A75-1F86-6FFB3F13409E}"/>
                  </a:ext>
                </a:extLst>
              </p:cNvPr>
              <p:cNvSpPr/>
              <p:nvPr/>
            </p:nvSpPr>
            <p:spPr>
              <a:xfrm>
                <a:off x="3292861" y="313807"/>
                <a:ext cx="24386" cy="14776"/>
              </a:xfrm>
              <a:custGeom>
                <a:avLst/>
                <a:gdLst>
                  <a:gd name="connsiteX0" fmla="*/ 24386 w 24386"/>
                  <a:gd name="connsiteY0" fmla="*/ 14777 h 14776"/>
                  <a:gd name="connsiteX1" fmla="*/ 14052 w 24386"/>
                  <a:gd name="connsiteY1" fmla="*/ 2956 h 14776"/>
                  <a:gd name="connsiteX2" fmla="*/ 436 w 24386"/>
                  <a:gd name="connsiteY2" fmla="*/ 1799 h 14776"/>
                  <a:gd name="connsiteX3" fmla="*/ 11804 w 24386"/>
                  <a:gd name="connsiteY3" fmla="*/ 11410 h 14776"/>
                  <a:gd name="connsiteX4" fmla="*/ 24386 w 24386"/>
                  <a:gd name="connsiteY4" fmla="*/ 14777 h 1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6" h="14776">
                    <a:moveTo>
                      <a:pt x="24386" y="14777"/>
                    </a:moveTo>
                    <a:cubicBezTo>
                      <a:pt x="20943" y="10838"/>
                      <a:pt x="17500" y="6895"/>
                      <a:pt x="14052" y="2956"/>
                    </a:cubicBezTo>
                    <a:cubicBezTo>
                      <a:pt x="9299" y="2394"/>
                      <a:pt x="1912" y="-2606"/>
                      <a:pt x="436" y="1799"/>
                    </a:cubicBezTo>
                    <a:cubicBezTo>
                      <a:pt x="-2074" y="9300"/>
                      <a:pt x="6860" y="9271"/>
                      <a:pt x="11804" y="11410"/>
                    </a:cubicBezTo>
                    <a:cubicBezTo>
                      <a:pt x="15995" y="12529"/>
                      <a:pt x="20191" y="13653"/>
                      <a:pt x="24386" y="14777"/>
                    </a:cubicBezTo>
                    <a:close/>
                  </a:path>
                </a:pathLst>
              </a:custGeom>
              <a:solidFill>
                <a:srgbClr val="2BDEDE"/>
              </a:solidFill>
              <a:ln w="4763" cap="flat">
                <a:noFill/>
                <a:prstDash val="solid"/>
                <a:miter/>
              </a:ln>
            </p:spPr>
            <p:txBody>
              <a:bodyPr rtlCol="0" anchor="ctr"/>
              <a:lstStyle/>
              <a:p>
                <a:endParaRPr lang="en-US"/>
              </a:p>
            </p:txBody>
          </p:sp>
          <p:sp>
            <p:nvSpPr>
              <p:cNvPr id="1689" name="Freeform: Shape 1688">
                <a:extLst>
                  <a:ext uri="{FF2B5EF4-FFF2-40B4-BE49-F238E27FC236}">
                    <a16:creationId xmlns:a16="http://schemas.microsoft.com/office/drawing/2014/main" id="{D5DBB655-86A5-491C-14F5-1D55367E1ACD}"/>
                  </a:ext>
                </a:extLst>
              </p:cNvPr>
              <p:cNvSpPr/>
              <p:nvPr/>
            </p:nvSpPr>
            <p:spPr>
              <a:xfrm>
                <a:off x="3033526" y="-409636"/>
                <a:ext cx="163930" cy="228502"/>
              </a:xfrm>
              <a:custGeom>
                <a:avLst/>
                <a:gdLst>
                  <a:gd name="connsiteX0" fmla="*/ 96398 w 163930"/>
                  <a:gd name="connsiteY0" fmla="*/ 78362 h 228502"/>
                  <a:gd name="connsiteX1" fmla="*/ 44868 w 163930"/>
                  <a:gd name="connsiteY1" fmla="*/ 0 h 228502"/>
                  <a:gd name="connsiteX2" fmla="*/ 40691 w 163930"/>
                  <a:gd name="connsiteY2" fmla="*/ 19298 h 228502"/>
                  <a:gd name="connsiteX3" fmla="*/ 27399 w 163930"/>
                  <a:gd name="connsiteY3" fmla="*/ 51968 h 228502"/>
                  <a:gd name="connsiteX4" fmla="*/ 14445 w 163930"/>
                  <a:gd name="connsiteY4" fmla="*/ 63489 h 228502"/>
                  <a:gd name="connsiteX5" fmla="*/ 0 w 163930"/>
                  <a:gd name="connsiteY5" fmla="*/ 93888 h 228502"/>
                  <a:gd name="connsiteX6" fmla="*/ 7134 w 163930"/>
                  <a:gd name="connsiteY6" fmla="*/ 104023 h 228502"/>
                  <a:gd name="connsiteX7" fmla="*/ 42391 w 163930"/>
                  <a:gd name="connsiteY7" fmla="*/ 109437 h 228502"/>
                  <a:gd name="connsiteX8" fmla="*/ 33299 w 163930"/>
                  <a:gd name="connsiteY8" fmla="*/ 157096 h 228502"/>
                  <a:gd name="connsiteX9" fmla="*/ 70190 w 163930"/>
                  <a:gd name="connsiteY9" fmla="*/ 222175 h 228502"/>
                  <a:gd name="connsiteX10" fmla="*/ 90635 w 163930"/>
                  <a:gd name="connsiteY10" fmla="*/ 223957 h 228502"/>
                  <a:gd name="connsiteX11" fmla="*/ 93226 w 163930"/>
                  <a:gd name="connsiteY11" fmla="*/ 193724 h 228502"/>
                  <a:gd name="connsiteX12" fmla="*/ 85039 w 163930"/>
                  <a:gd name="connsiteY12" fmla="*/ 171550 h 228502"/>
                  <a:gd name="connsiteX13" fmla="*/ 108013 w 163930"/>
                  <a:gd name="connsiteY13" fmla="*/ 179689 h 228502"/>
                  <a:gd name="connsiteX14" fmla="*/ 117443 w 163930"/>
                  <a:gd name="connsiteY14" fmla="*/ 184714 h 228502"/>
                  <a:gd name="connsiteX15" fmla="*/ 109209 w 163930"/>
                  <a:gd name="connsiteY15" fmla="*/ 202135 h 228502"/>
                  <a:gd name="connsiteX16" fmla="*/ 129326 w 163930"/>
                  <a:gd name="connsiteY16" fmla="*/ 205797 h 228502"/>
                  <a:gd name="connsiteX17" fmla="*/ 156310 w 163930"/>
                  <a:gd name="connsiteY17" fmla="*/ 196267 h 228502"/>
                  <a:gd name="connsiteX18" fmla="*/ 163930 w 163930"/>
                  <a:gd name="connsiteY18" fmla="*/ 179699 h 228502"/>
                  <a:gd name="connsiteX19" fmla="*/ 119934 w 163930"/>
                  <a:gd name="connsiteY19" fmla="*/ 111704 h 228502"/>
                  <a:gd name="connsiteX20" fmla="*/ 61151 w 163930"/>
                  <a:gd name="connsiteY20" fmla="*/ 80253 h 228502"/>
                  <a:gd name="connsiteX21" fmla="*/ 85054 w 163930"/>
                  <a:gd name="connsiteY21" fmla="*/ 82601 h 228502"/>
                  <a:gd name="connsiteX22" fmla="*/ 96398 w 163930"/>
                  <a:gd name="connsiteY22" fmla="*/ 78362 h 22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930" h="228502">
                    <a:moveTo>
                      <a:pt x="96398" y="78362"/>
                    </a:moveTo>
                    <a:cubicBezTo>
                      <a:pt x="82120" y="50335"/>
                      <a:pt x="63260" y="25322"/>
                      <a:pt x="44868" y="0"/>
                    </a:cubicBezTo>
                    <a:cubicBezTo>
                      <a:pt x="36657" y="4934"/>
                      <a:pt x="37990" y="12649"/>
                      <a:pt x="40691" y="19298"/>
                    </a:cubicBezTo>
                    <a:cubicBezTo>
                      <a:pt x="47063" y="34971"/>
                      <a:pt x="44225" y="45706"/>
                      <a:pt x="27399" y="51968"/>
                    </a:cubicBezTo>
                    <a:cubicBezTo>
                      <a:pt x="22136" y="53926"/>
                      <a:pt x="18769" y="59617"/>
                      <a:pt x="14445" y="63489"/>
                    </a:cubicBezTo>
                    <a:cubicBezTo>
                      <a:pt x="3015" y="70466"/>
                      <a:pt x="2372" y="82582"/>
                      <a:pt x="0" y="93888"/>
                    </a:cubicBezTo>
                    <a:cubicBezTo>
                      <a:pt x="2377" y="97265"/>
                      <a:pt x="4758" y="100646"/>
                      <a:pt x="7134" y="104023"/>
                    </a:cubicBezTo>
                    <a:cubicBezTo>
                      <a:pt x="17712" y="111809"/>
                      <a:pt x="30328" y="106161"/>
                      <a:pt x="42391" y="109437"/>
                    </a:cubicBezTo>
                    <a:cubicBezTo>
                      <a:pt x="41005" y="125582"/>
                      <a:pt x="31190" y="140303"/>
                      <a:pt x="33299" y="157096"/>
                    </a:cubicBezTo>
                    <a:cubicBezTo>
                      <a:pt x="48063" y="177394"/>
                      <a:pt x="59060" y="199820"/>
                      <a:pt x="70190" y="222175"/>
                    </a:cubicBezTo>
                    <a:cubicBezTo>
                      <a:pt x="76729" y="229333"/>
                      <a:pt x="88244" y="231081"/>
                      <a:pt x="90635" y="223957"/>
                    </a:cubicBezTo>
                    <a:cubicBezTo>
                      <a:pt x="93569" y="215227"/>
                      <a:pt x="99831" y="204487"/>
                      <a:pt x="93226" y="193724"/>
                    </a:cubicBezTo>
                    <a:cubicBezTo>
                      <a:pt x="88925" y="186719"/>
                      <a:pt x="77400" y="178913"/>
                      <a:pt x="85039" y="171550"/>
                    </a:cubicBezTo>
                    <a:cubicBezTo>
                      <a:pt x="91650" y="165173"/>
                      <a:pt x="100194" y="176560"/>
                      <a:pt x="108013" y="179689"/>
                    </a:cubicBezTo>
                    <a:cubicBezTo>
                      <a:pt x="111214" y="180970"/>
                      <a:pt x="115338" y="180961"/>
                      <a:pt x="117443" y="184714"/>
                    </a:cubicBezTo>
                    <a:cubicBezTo>
                      <a:pt x="114824" y="190633"/>
                      <a:pt x="102632" y="192681"/>
                      <a:pt x="109209" y="202135"/>
                    </a:cubicBezTo>
                    <a:cubicBezTo>
                      <a:pt x="114162" y="209250"/>
                      <a:pt x="121991" y="208036"/>
                      <a:pt x="129326" y="205797"/>
                    </a:cubicBezTo>
                    <a:cubicBezTo>
                      <a:pt x="138456" y="203011"/>
                      <a:pt x="147266" y="199320"/>
                      <a:pt x="156310" y="196267"/>
                    </a:cubicBezTo>
                    <a:cubicBezTo>
                      <a:pt x="161739" y="192076"/>
                      <a:pt x="163178" y="186042"/>
                      <a:pt x="163930" y="179699"/>
                    </a:cubicBezTo>
                    <a:cubicBezTo>
                      <a:pt x="149266" y="157034"/>
                      <a:pt x="134603" y="134369"/>
                      <a:pt x="119934" y="111704"/>
                    </a:cubicBezTo>
                    <a:cubicBezTo>
                      <a:pt x="100803" y="100651"/>
                      <a:pt x="80467" y="91807"/>
                      <a:pt x="61151" y="80253"/>
                    </a:cubicBezTo>
                    <a:cubicBezTo>
                      <a:pt x="69913" y="77753"/>
                      <a:pt x="77386" y="80410"/>
                      <a:pt x="85054" y="82601"/>
                    </a:cubicBezTo>
                    <a:cubicBezTo>
                      <a:pt x="89397" y="83834"/>
                      <a:pt x="95440" y="87206"/>
                      <a:pt x="96398" y="78362"/>
                    </a:cubicBezTo>
                    <a:close/>
                  </a:path>
                </a:pathLst>
              </a:custGeom>
              <a:solidFill>
                <a:srgbClr val="00D9D9"/>
              </a:solidFill>
              <a:ln w="4763" cap="flat">
                <a:noFill/>
                <a:prstDash val="solid"/>
                <a:miter/>
              </a:ln>
            </p:spPr>
            <p:txBody>
              <a:bodyPr rtlCol="0" anchor="ctr"/>
              <a:lstStyle/>
              <a:p>
                <a:endParaRPr lang="en-US"/>
              </a:p>
            </p:txBody>
          </p:sp>
          <p:sp>
            <p:nvSpPr>
              <p:cNvPr id="1690" name="Freeform: Shape 1689">
                <a:extLst>
                  <a:ext uri="{FF2B5EF4-FFF2-40B4-BE49-F238E27FC236}">
                    <a16:creationId xmlns:a16="http://schemas.microsoft.com/office/drawing/2014/main" id="{00D38F3F-9BA5-4D0D-3E6C-3DD3DDA0505C}"/>
                  </a:ext>
                </a:extLst>
              </p:cNvPr>
              <p:cNvSpPr/>
              <p:nvPr/>
            </p:nvSpPr>
            <p:spPr>
              <a:xfrm>
                <a:off x="3219240" y="-35094"/>
                <a:ext cx="199958" cy="191651"/>
              </a:xfrm>
              <a:custGeom>
                <a:avLst/>
                <a:gdLst>
                  <a:gd name="connsiteX0" fmla="*/ 123187 w 199958"/>
                  <a:gd name="connsiteY0" fmla="*/ 174188 h 191651"/>
                  <a:gd name="connsiteX1" fmla="*/ 133545 w 199958"/>
                  <a:gd name="connsiteY1" fmla="*/ 186137 h 191651"/>
                  <a:gd name="connsiteX2" fmla="*/ 139322 w 199958"/>
                  <a:gd name="connsiteY2" fmla="*/ 172669 h 191651"/>
                  <a:gd name="connsiteX3" fmla="*/ 141813 w 199958"/>
                  <a:gd name="connsiteY3" fmla="*/ 162877 h 191651"/>
                  <a:gd name="connsiteX4" fmla="*/ 152471 w 199958"/>
                  <a:gd name="connsiteY4" fmla="*/ 165239 h 191651"/>
                  <a:gd name="connsiteX5" fmla="*/ 187237 w 199958"/>
                  <a:gd name="connsiteY5" fmla="*/ 191652 h 191651"/>
                  <a:gd name="connsiteX6" fmla="*/ 192957 w 199958"/>
                  <a:gd name="connsiteY6" fmla="*/ 165096 h 191651"/>
                  <a:gd name="connsiteX7" fmla="*/ 168735 w 199958"/>
                  <a:gd name="connsiteY7" fmla="*/ 107132 h 191651"/>
                  <a:gd name="connsiteX8" fmla="*/ 153224 w 199958"/>
                  <a:gd name="connsiteY8" fmla="*/ 88396 h 191651"/>
                  <a:gd name="connsiteX9" fmla="*/ 140103 w 199958"/>
                  <a:gd name="connsiteY9" fmla="*/ 103827 h 191651"/>
                  <a:gd name="connsiteX10" fmla="*/ 131292 w 199958"/>
                  <a:gd name="connsiteY10" fmla="*/ 59454 h 191651"/>
                  <a:gd name="connsiteX11" fmla="*/ 104499 w 199958"/>
                  <a:gd name="connsiteY11" fmla="*/ 22107 h 191651"/>
                  <a:gd name="connsiteX12" fmla="*/ 79567 w 199958"/>
                  <a:gd name="connsiteY12" fmla="*/ 27460 h 191651"/>
                  <a:gd name="connsiteX13" fmla="*/ 67542 w 199958"/>
                  <a:gd name="connsiteY13" fmla="*/ 20840 h 191651"/>
                  <a:gd name="connsiteX14" fmla="*/ 63260 w 199958"/>
                  <a:gd name="connsiteY14" fmla="*/ 17154 h 191651"/>
                  <a:gd name="connsiteX15" fmla="*/ 22841 w 199958"/>
                  <a:gd name="connsiteY15" fmla="*/ 14315 h 191651"/>
                  <a:gd name="connsiteX16" fmla="*/ 6743 w 199958"/>
                  <a:gd name="connsiteY16" fmla="*/ 31765 h 191651"/>
                  <a:gd name="connsiteX17" fmla="*/ 1381 w 199958"/>
                  <a:gd name="connsiteY17" fmla="*/ 46462 h 191651"/>
                  <a:gd name="connsiteX18" fmla="*/ 1986 w 199958"/>
                  <a:gd name="connsiteY18" fmla="*/ 67422 h 191651"/>
                  <a:gd name="connsiteX19" fmla="*/ 8186 w 199958"/>
                  <a:gd name="connsiteY19" fmla="*/ 78304 h 191651"/>
                  <a:gd name="connsiteX20" fmla="*/ 26070 w 199958"/>
                  <a:gd name="connsiteY20" fmla="*/ 68589 h 191651"/>
                  <a:gd name="connsiteX21" fmla="*/ 38995 w 199958"/>
                  <a:gd name="connsiteY21" fmla="*/ 79362 h 191651"/>
                  <a:gd name="connsiteX22" fmla="*/ 57240 w 199958"/>
                  <a:gd name="connsiteY22" fmla="*/ 50329 h 191651"/>
                  <a:gd name="connsiteX23" fmla="*/ 57659 w 199958"/>
                  <a:gd name="connsiteY23" fmla="*/ 53058 h 191651"/>
                  <a:gd name="connsiteX24" fmla="*/ 97321 w 199958"/>
                  <a:gd name="connsiteY24" fmla="*/ 97521 h 191651"/>
                  <a:gd name="connsiteX25" fmla="*/ 94083 w 199958"/>
                  <a:gd name="connsiteY25" fmla="*/ 118338 h 191651"/>
                  <a:gd name="connsiteX26" fmla="*/ 114924 w 199958"/>
                  <a:gd name="connsiteY26" fmla="*/ 146070 h 191651"/>
                  <a:gd name="connsiteX27" fmla="*/ 120034 w 199958"/>
                  <a:gd name="connsiteY27" fmla="*/ 148408 h 191651"/>
                  <a:gd name="connsiteX28" fmla="*/ 125477 w 199958"/>
                  <a:gd name="connsiteY28" fmla="*/ 165753 h 191651"/>
                  <a:gd name="connsiteX29" fmla="*/ 123187 w 199958"/>
                  <a:gd name="connsiteY29" fmla="*/ 174188 h 19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58" h="191651">
                    <a:moveTo>
                      <a:pt x="123187" y="174188"/>
                    </a:moveTo>
                    <a:cubicBezTo>
                      <a:pt x="126911" y="177936"/>
                      <a:pt x="126654" y="185137"/>
                      <a:pt x="133545" y="186137"/>
                    </a:cubicBezTo>
                    <a:cubicBezTo>
                      <a:pt x="137060" y="182351"/>
                      <a:pt x="148594" y="182175"/>
                      <a:pt x="139322" y="172669"/>
                    </a:cubicBezTo>
                    <a:cubicBezTo>
                      <a:pt x="135331" y="168578"/>
                      <a:pt x="136107" y="164496"/>
                      <a:pt x="141813" y="162877"/>
                    </a:cubicBezTo>
                    <a:cubicBezTo>
                      <a:pt x="145518" y="161824"/>
                      <a:pt x="151742" y="159024"/>
                      <a:pt x="152471" y="165239"/>
                    </a:cubicBezTo>
                    <a:cubicBezTo>
                      <a:pt x="154976" y="186618"/>
                      <a:pt x="176803" y="181451"/>
                      <a:pt x="187237" y="191652"/>
                    </a:cubicBezTo>
                    <a:cubicBezTo>
                      <a:pt x="201015" y="186894"/>
                      <a:pt x="204630" y="177188"/>
                      <a:pt x="192957" y="165096"/>
                    </a:cubicBezTo>
                    <a:cubicBezTo>
                      <a:pt x="176822" y="148385"/>
                      <a:pt x="166001" y="131606"/>
                      <a:pt x="168735" y="107132"/>
                    </a:cubicBezTo>
                    <a:cubicBezTo>
                      <a:pt x="169683" y="98664"/>
                      <a:pt x="163382" y="89939"/>
                      <a:pt x="153224" y="88396"/>
                    </a:cubicBezTo>
                    <a:cubicBezTo>
                      <a:pt x="141560" y="86620"/>
                      <a:pt x="145909" y="99016"/>
                      <a:pt x="140103" y="103827"/>
                    </a:cubicBezTo>
                    <a:cubicBezTo>
                      <a:pt x="139827" y="88377"/>
                      <a:pt x="134283" y="74190"/>
                      <a:pt x="131292" y="59454"/>
                    </a:cubicBezTo>
                    <a:cubicBezTo>
                      <a:pt x="127925" y="42862"/>
                      <a:pt x="114552" y="33480"/>
                      <a:pt x="104499" y="22107"/>
                    </a:cubicBezTo>
                    <a:cubicBezTo>
                      <a:pt x="95316" y="11725"/>
                      <a:pt x="87901" y="25222"/>
                      <a:pt x="79567" y="27460"/>
                    </a:cubicBezTo>
                    <a:cubicBezTo>
                      <a:pt x="72504" y="30879"/>
                      <a:pt x="70728" y="24560"/>
                      <a:pt x="67542" y="20840"/>
                    </a:cubicBezTo>
                    <a:cubicBezTo>
                      <a:pt x="66265" y="19407"/>
                      <a:pt x="64827" y="18202"/>
                      <a:pt x="63260" y="17154"/>
                    </a:cubicBezTo>
                    <a:cubicBezTo>
                      <a:pt x="53459" y="-5206"/>
                      <a:pt x="53059" y="-5235"/>
                      <a:pt x="22841" y="14315"/>
                    </a:cubicBezTo>
                    <a:cubicBezTo>
                      <a:pt x="18307" y="20883"/>
                      <a:pt x="14125" y="27508"/>
                      <a:pt x="6743" y="31765"/>
                    </a:cubicBezTo>
                    <a:cubicBezTo>
                      <a:pt x="1300" y="34908"/>
                      <a:pt x="-2029" y="45048"/>
                      <a:pt x="1381" y="46462"/>
                    </a:cubicBezTo>
                    <a:cubicBezTo>
                      <a:pt x="19317" y="53911"/>
                      <a:pt x="-348" y="60759"/>
                      <a:pt x="1986" y="67422"/>
                    </a:cubicBezTo>
                    <a:cubicBezTo>
                      <a:pt x="4053" y="71046"/>
                      <a:pt x="6120" y="74675"/>
                      <a:pt x="8186" y="78304"/>
                    </a:cubicBezTo>
                    <a:cubicBezTo>
                      <a:pt x="20736" y="87196"/>
                      <a:pt x="22155" y="75595"/>
                      <a:pt x="26070" y="68589"/>
                    </a:cubicBezTo>
                    <a:cubicBezTo>
                      <a:pt x="23960" y="79895"/>
                      <a:pt x="28960" y="83953"/>
                      <a:pt x="38995" y="79362"/>
                    </a:cubicBezTo>
                    <a:cubicBezTo>
                      <a:pt x="49849" y="74394"/>
                      <a:pt x="53349" y="63412"/>
                      <a:pt x="57240" y="50329"/>
                    </a:cubicBezTo>
                    <a:cubicBezTo>
                      <a:pt x="56297" y="55783"/>
                      <a:pt x="57721" y="51634"/>
                      <a:pt x="57659" y="53058"/>
                    </a:cubicBezTo>
                    <a:cubicBezTo>
                      <a:pt x="56369" y="82400"/>
                      <a:pt x="73742" y="92030"/>
                      <a:pt x="97321" y="97521"/>
                    </a:cubicBezTo>
                    <a:cubicBezTo>
                      <a:pt x="94459" y="101045"/>
                      <a:pt x="94049" y="109632"/>
                      <a:pt x="94083" y="118338"/>
                    </a:cubicBezTo>
                    <a:cubicBezTo>
                      <a:pt x="92335" y="134154"/>
                      <a:pt x="100155" y="142751"/>
                      <a:pt x="114924" y="146070"/>
                    </a:cubicBezTo>
                    <a:cubicBezTo>
                      <a:pt x="116638" y="146794"/>
                      <a:pt x="118395" y="147546"/>
                      <a:pt x="120034" y="148408"/>
                    </a:cubicBezTo>
                    <a:cubicBezTo>
                      <a:pt x="125073" y="153161"/>
                      <a:pt x="121358" y="160705"/>
                      <a:pt x="125477" y="165753"/>
                    </a:cubicBezTo>
                    <a:cubicBezTo>
                      <a:pt x="124715" y="168559"/>
                      <a:pt x="123953" y="171373"/>
                      <a:pt x="123187" y="174188"/>
                    </a:cubicBezTo>
                    <a:close/>
                  </a:path>
                </a:pathLst>
              </a:custGeom>
              <a:solidFill>
                <a:srgbClr val="00D7D7"/>
              </a:solidFill>
              <a:ln w="4763" cap="flat">
                <a:noFill/>
                <a:prstDash val="solid"/>
                <a:miter/>
              </a:ln>
            </p:spPr>
            <p:txBody>
              <a:bodyPr rtlCol="0" anchor="ctr"/>
              <a:lstStyle/>
              <a:p>
                <a:endParaRPr lang="en-US"/>
              </a:p>
            </p:txBody>
          </p:sp>
          <p:sp>
            <p:nvSpPr>
              <p:cNvPr id="1691" name="Freeform: Shape 1690">
                <a:extLst>
                  <a:ext uri="{FF2B5EF4-FFF2-40B4-BE49-F238E27FC236}">
                    <a16:creationId xmlns:a16="http://schemas.microsoft.com/office/drawing/2014/main" id="{EC20DAAD-96FA-467A-FBB1-A02B2E4D97DC}"/>
                  </a:ext>
                </a:extLst>
              </p:cNvPr>
              <p:cNvSpPr/>
              <p:nvPr/>
            </p:nvSpPr>
            <p:spPr>
              <a:xfrm>
                <a:off x="2881140" y="-556543"/>
                <a:ext cx="148991" cy="130992"/>
              </a:xfrm>
              <a:custGeom>
                <a:avLst/>
                <a:gdLst>
                  <a:gd name="connsiteX0" fmla="*/ 148971 w 148991"/>
                  <a:gd name="connsiteY0" fmla="*/ 70326 h 130992"/>
                  <a:gd name="connsiteX1" fmla="*/ 140794 w 148991"/>
                  <a:gd name="connsiteY1" fmla="*/ 53814 h 130992"/>
                  <a:gd name="connsiteX2" fmla="*/ 121863 w 148991"/>
                  <a:gd name="connsiteY2" fmla="*/ 51557 h 130992"/>
                  <a:gd name="connsiteX3" fmla="*/ 85139 w 148991"/>
                  <a:gd name="connsiteY3" fmla="*/ 6127 h 130992"/>
                  <a:gd name="connsiteX4" fmla="*/ 63870 w 148991"/>
                  <a:gd name="connsiteY4" fmla="*/ 674 h 130992"/>
                  <a:gd name="connsiteX5" fmla="*/ 37357 w 148991"/>
                  <a:gd name="connsiteY5" fmla="*/ 1508 h 130992"/>
                  <a:gd name="connsiteX6" fmla="*/ 26265 w 148991"/>
                  <a:gd name="connsiteY6" fmla="*/ 3917 h 130992"/>
                  <a:gd name="connsiteX7" fmla="*/ 22193 w 148991"/>
                  <a:gd name="connsiteY7" fmla="*/ 2936 h 130992"/>
                  <a:gd name="connsiteX8" fmla="*/ 11411 w 148991"/>
                  <a:gd name="connsiteY8" fmla="*/ 9170 h 130992"/>
                  <a:gd name="connsiteX9" fmla="*/ 0 w 148991"/>
                  <a:gd name="connsiteY9" fmla="*/ 33283 h 130992"/>
                  <a:gd name="connsiteX10" fmla="*/ 35166 w 148991"/>
                  <a:gd name="connsiteY10" fmla="*/ 38317 h 130992"/>
                  <a:gd name="connsiteX11" fmla="*/ 73528 w 148991"/>
                  <a:gd name="connsiteY11" fmla="*/ 91076 h 130992"/>
                  <a:gd name="connsiteX12" fmla="*/ 90411 w 148991"/>
                  <a:gd name="connsiteY12" fmla="*/ 118298 h 130992"/>
                  <a:gd name="connsiteX13" fmla="*/ 105880 w 148991"/>
                  <a:gd name="connsiteY13" fmla="*/ 129481 h 130992"/>
                  <a:gd name="connsiteX14" fmla="*/ 126997 w 148991"/>
                  <a:gd name="connsiteY14" fmla="*/ 130452 h 130992"/>
                  <a:gd name="connsiteX15" fmla="*/ 131736 w 148991"/>
                  <a:gd name="connsiteY15" fmla="*/ 126818 h 130992"/>
                  <a:gd name="connsiteX16" fmla="*/ 139989 w 148991"/>
                  <a:gd name="connsiteY16" fmla="*/ 100091 h 130992"/>
                  <a:gd name="connsiteX17" fmla="*/ 148971 w 148991"/>
                  <a:gd name="connsiteY17" fmla="*/ 70326 h 13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8991" h="130992">
                    <a:moveTo>
                      <a:pt x="148971" y="70326"/>
                    </a:moveTo>
                    <a:cubicBezTo>
                      <a:pt x="149319" y="63301"/>
                      <a:pt x="145128" y="58519"/>
                      <a:pt x="140794" y="53814"/>
                    </a:cubicBezTo>
                    <a:cubicBezTo>
                      <a:pt x="133755" y="59019"/>
                      <a:pt x="126240" y="58291"/>
                      <a:pt x="121863" y="51557"/>
                    </a:cubicBezTo>
                    <a:cubicBezTo>
                      <a:pt x="111238" y="35217"/>
                      <a:pt x="87944" y="29959"/>
                      <a:pt x="85139" y="6127"/>
                    </a:cubicBezTo>
                    <a:cubicBezTo>
                      <a:pt x="83963" y="-3884"/>
                      <a:pt x="71042" y="3098"/>
                      <a:pt x="63870" y="674"/>
                    </a:cubicBezTo>
                    <a:cubicBezTo>
                      <a:pt x="55278" y="7232"/>
                      <a:pt x="47177" y="15700"/>
                      <a:pt x="37357" y="1508"/>
                    </a:cubicBezTo>
                    <a:cubicBezTo>
                      <a:pt x="34247" y="-2983"/>
                      <a:pt x="30261" y="3998"/>
                      <a:pt x="26265" y="3917"/>
                    </a:cubicBezTo>
                    <a:cubicBezTo>
                      <a:pt x="24908" y="3594"/>
                      <a:pt x="23551" y="3265"/>
                      <a:pt x="22193" y="2936"/>
                    </a:cubicBezTo>
                    <a:cubicBezTo>
                      <a:pt x="20488" y="8285"/>
                      <a:pt x="16854" y="10294"/>
                      <a:pt x="11411" y="9170"/>
                    </a:cubicBezTo>
                    <a:cubicBezTo>
                      <a:pt x="13935" y="20205"/>
                      <a:pt x="6229" y="26396"/>
                      <a:pt x="0" y="33283"/>
                    </a:cubicBezTo>
                    <a:cubicBezTo>
                      <a:pt x="10801" y="41379"/>
                      <a:pt x="24608" y="28497"/>
                      <a:pt x="35166" y="38317"/>
                    </a:cubicBezTo>
                    <a:cubicBezTo>
                      <a:pt x="55740" y="50242"/>
                      <a:pt x="68790" y="68040"/>
                      <a:pt x="73528" y="91076"/>
                    </a:cubicBezTo>
                    <a:cubicBezTo>
                      <a:pt x="75924" y="102725"/>
                      <a:pt x="84763" y="109278"/>
                      <a:pt x="90411" y="118298"/>
                    </a:cubicBezTo>
                    <a:cubicBezTo>
                      <a:pt x="97922" y="118746"/>
                      <a:pt x="99193" y="127852"/>
                      <a:pt x="105880" y="129481"/>
                    </a:cubicBezTo>
                    <a:cubicBezTo>
                      <a:pt x="112867" y="131062"/>
                      <a:pt x="119901" y="131433"/>
                      <a:pt x="126997" y="130452"/>
                    </a:cubicBezTo>
                    <a:cubicBezTo>
                      <a:pt x="128992" y="129790"/>
                      <a:pt x="130564" y="128562"/>
                      <a:pt x="131736" y="126818"/>
                    </a:cubicBezTo>
                    <a:cubicBezTo>
                      <a:pt x="142061" y="120484"/>
                      <a:pt x="128011" y="107416"/>
                      <a:pt x="139989" y="100091"/>
                    </a:cubicBezTo>
                    <a:cubicBezTo>
                      <a:pt x="150162" y="93881"/>
                      <a:pt x="144118" y="79836"/>
                      <a:pt x="148971" y="70326"/>
                    </a:cubicBezTo>
                    <a:close/>
                  </a:path>
                </a:pathLst>
              </a:custGeom>
              <a:solidFill>
                <a:srgbClr val="00D7D6"/>
              </a:solidFill>
              <a:ln w="4763" cap="flat">
                <a:noFill/>
                <a:prstDash val="solid"/>
                <a:miter/>
              </a:ln>
            </p:spPr>
            <p:txBody>
              <a:bodyPr rtlCol="0" anchor="ctr"/>
              <a:lstStyle/>
              <a:p>
                <a:endParaRPr lang="en-US"/>
              </a:p>
            </p:txBody>
          </p:sp>
          <p:sp>
            <p:nvSpPr>
              <p:cNvPr id="1692" name="Freeform: Shape 1691">
                <a:extLst>
                  <a:ext uri="{FF2B5EF4-FFF2-40B4-BE49-F238E27FC236}">
                    <a16:creationId xmlns:a16="http://schemas.microsoft.com/office/drawing/2014/main" id="{887ADC27-D3CB-FFE1-32CE-083F9FAF11C8}"/>
                  </a:ext>
                </a:extLst>
              </p:cNvPr>
              <p:cNvSpPr/>
              <p:nvPr/>
            </p:nvSpPr>
            <p:spPr>
              <a:xfrm>
                <a:off x="3150886" y="-162882"/>
                <a:ext cx="101109" cy="151995"/>
              </a:xfrm>
              <a:custGeom>
                <a:avLst/>
                <a:gdLst>
                  <a:gd name="connsiteX0" fmla="*/ 9985 w 101109"/>
                  <a:gd name="connsiteY0" fmla="*/ 82630 h 151995"/>
                  <a:gd name="connsiteX1" fmla="*/ 43580 w 101109"/>
                  <a:gd name="connsiteY1" fmla="*/ 142323 h 151995"/>
                  <a:gd name="connsiteX2" fmla="*/ 61230 w 101109"/>
                  <a:gd name="connsiteY2" fmla="*/ 149672 h 151995"/>
                  <a:gd name="connsiteX3" fmla="*/ 92858 w 101109"/>
                  <a:gd name="connsiteY3" fmla="*/ 137741 h 151995"/>
                  <a:gd name="connsiteX4" fmla="*/ 100844 w 101109"/>
                  <a:gd name="connsiteY4" fmla="*/ 132560 h 151995"/>
                  <a:gd name="connsiteX5" fmla="*/ 90357 w 101109"/>
                  <a:gd name="connsiteY5" fmla="*/ 94155 h 151995"/>
                  <a:gd name="connsiteX6" fmla="*/ 88571 w 101109"/>
                  <a:gd name="connsiteY6" fmla="*/ 79025 h 151995"/>
                  <a:gd name="connsiteX7" fmla="*/ 70578 w 101109"/>
                  <a:gd name="connsiteY7" fmla="*/ 60818 h 151995"/>
                  <a:gd name="connsiteX8" fmla="*/ 69707 w 101109"/>
                  <a:gd name="connsiteY8" fmla="*/ 41796 h 151995"/>
                  <a:gd name="connsiteX9" fmla="*/ 75527 w 101109"/>
                  <a:gd name="connsiteY9" fmla="*/ 22051 h 151995"/>
                  <a:gd name="connsiteX10" fmla="*/ 74822 w 101109"/>
                  <a:gd name="connsiteY10" fmla="*/ 6754 h 151995"/>
                  <a:gd name="connsiteX11" fmla="*/ 65321 w 101109"/>
                  <a:gd name="connsiteY11" fmla="*/ 0 h 151995"/>
                  <a:gd name="connsiteX12" fmla="*/ 53391 w 101109"/>
                  <a:gd name="connsiteY12" fmla="*/ 30323 h 151995"/>
                  <a:gd name="connsiteX13" fmla="*/ 44928 w 101109"/>
                  <a:gd name="connsiteY13" fmla="*/ 35862 h 151995"/>
                  <a:gd name="connsiteX14" fmla="*/ 24330 w 101109"/>
                  <a:gd name="connsiteY14" fmla="*/ 48959 h 151995"/>
                  <a:gd name="connsiteX15" fmla="*/ 20996 w 101109"/>
                  <a:gd name="connsiteY15" fmla="*/ 51936 h 151995"/>
                  <a:gd name="connsiteX16" fmla="*/ 25330 w 101109"/>
                  <a:gd name="connsiteY16" fmla="*/ 47473 h 151995"/>
                  <a:gd name="connsiteX17" fmla="*/ 7218 w 101109"/>
                  <a:gd name="connsiteY17" fmla="*/ 12597 h 151995"/>
                  <a:gd name="connsiteX18" fmla="*/ 251 w 101109"/>
                  <a:gd name="connsiteY18" fmla="*/ 22699 h 151995"/>
                  <a:gd name="connsiteX19" fmla="*/ 9985 w 101109"/>
                  <a:gd name="connsiteY19" fmla="*/ 82630 h 15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109" h="151995">
                    <a:moveTo>
                      <a:pt x="9985" y="82630"/>
                    </a:moveTo>
                    <a:cubicBezTo>
                      <a:pt x="22006" y="102061"/>
                      <a:pt x="26997" y="125454"/>
                      <a:pt x="43580" y="142323"/>
                    </a:cubicBezTo>
                    <a:cubicBezTo>
                      <a:pt x="48857" y="146228"/>
                      <a:pt x="51457" y="156591"/>
                      <a:pt x="61230" y="149672"/>
                    </a:cubicBezTo>
                    <a:cubicBezTo>
                      <a:pt x="69940" y="140923"/>
                      <a:pt x="82266" y="141590"/>
                      <a:pt x="92858" y="137741"/>
                    </a:cubicBezTo>
                    <a:cubicBezTo>
                      <a:pt x="96206" y="136527"/>
                      <a:pt x="102473" y="134332"/>
                      <a:pt x="100844" y="132560"/>
                    </a:cubicBezTo>
                    <a:cubicBezTo>
                      <a:pt x="90371" y="121187"/>
                      <a:pt x="98158" y="105123"/>
                      <a:pt x="90357" y="94155"/>
                    </a:cubicBezTo>
                    <a:cubicBezTo>
                      <a:pt x="86271" y="88411"/>
                      <a:pt x="99587" y="82711"/>
                      <a:pt x="88571" y="79025"/>
                    </a:cubicBezTo>
                    <a:cubicBezTo>
                      <a:pt x="79685" y="76053"/>
                      <a:pt x="74622" y="68700"/>
                      <a:pt x="70578" y="60818"/>
                    </a:cubicBezTo>
                    <a:cubicBezTo>
                      <a:pt x="67473" y="54760"/>
                      <a:pt x="67097" y="48259"/>
                      <a:pt x="69707" y="41796"/>
                    </a:cubicBezTo>
                    <a:cubicBezTo>
                      <a:pt x="71279" y="35119"/>
                      <a:pt x="73369" y="28585"/>
                      <a:pt x="75527" y="22051"/>
                    </a:cubicBezTo>
                    <a:cubicBezTo>
                      <a:pt x="76355" y="16903"/>
                      <a:pt x="76160" y="11807"/>
                      <a:pt x="74822" y="6754"/>
                    </a:cubicBezTo>
                    <a:cubicBezTo>
                      <a:pt x="73126" y="2434"/>
                      <a:pt x="70107" y="-38"/>
                      <a:pt x="65321" y="0"/>
                    </a:cubicBezTo>
                    <a:cubicBezTo>
                      <a:pt x="50619" y="5787"/>
                      <a:pt x="60968" y="21494"/>
                      <a:pt x="53391" y="30323"/>
                    </a:cubicBezTo>
                    <a:cubicBezTo>
                      <a:pt x="50971" y="33143"/>
                      <a:pt x="54133" y="40282"/>
                      <a:pt x="44928" y="35862"/>
                    </a:cubicBezTo>
                    <a:cubicBezTo>
                      <a:pt x="33679" y="30457"/>
                      <a:pt x="28045" y="39624"/>
                      <a:pt x="24330" y="48959"/>
                    </a:cubicBezTo>
                    <a:cubicBezTo>
                      <a:pt x="22620" y="49178"/>
                      <a:pt x="23220" y="52121"/>
                      <a:pt x="20996" y="51936"/>
                    </a:cubicBezTo>
                    <a:cubicBezTo>
                      <a:pt x="22515" y="50573"/>
                      <a:pt x="23925" y="49102"/>
                      <a:pt x="25330" y="47473"/>
                    </a:cubicBezTo>
                    <a:cubicBezTo>
                      <a:pt x="31993" y="22770"/>
                      <a:pt x="30283" y="19498"/>
                      <a:pt x="7218" y="12597"/>
                    </a:cubicBezTo>
                    <a:cubicBezTo>
                      <a:pt x="2675" y="14483"/>
                      <a:pt x="-1011" y="18817"/>
                      <a:pt x="251" y="22699"/>
                    </a:cubicBezTo>
                    <a:cubicBezTo>
                      <a:pt x="6628" y="42239"/>
                      <a:pt x="-2888" y="64280"/>
                      <a:pt x="9985" y="82630"/>
                    </a:cubicBezTo>
                    <a:close/>
                  </a:path>
                </a:pathLst>
              </a:custGeom>
              <a:solidFill>
                <a:srgbClr val="00D7D7"/>
              </a:solidFill>
              <a:ln w="4763" cap="flat">
                <a:noFill/>
                <a:prstDash val="solid"/>
                <a:miter/>
              </a:ln>
            </p:spPr>
            <p:txBody>
              <a:bodyPr rtlCol="0" anchor="ctr"/>
              <a:lstStyle/>
              <a:p>
                <a:endParaRPr lang="en-US"/>
              </a:p>
            </p:txBody>
          </p:sp>
          <p:sp>
            <p:nvSpPr>
              <p:cNvPr id="1693" name="Freeform: Shape 1692">
                <a:extLst>
                  <a:ext uri="{FF2B5EF4-FFF2-40B4-BE49-F238E27FC236}">
                    <a16:creationId xmlns:a16="http://schemas.microsoft.com/office/drawing/2014/main" id="{4BA1594E-791C-FA16-A2C7-C4C9864AE1F7}"/>
                  </a:ext>
                </a:extLst>
              </p:cNvPr>
              <p:cNvSpPr/>
              <p:nvPr/>
            </p:nvSpPr>
            <p:spPr>
              <a:xfrm>
                <a:off x="3260912" y="73888"/>
                <a:ext cx="87721" cy="116211"/>
              </a:xfrm>
              <a:custGeom>
                <a:avLst/>
                <a:gdLst>
                  <a:gd name="connsiteX0" fmla="*/ 81272 w 87721"/>
                  <a:gd name="connsiteY0" fmla="*/ 33253 h 116211"/>
                  <a:gd name="connsiteX1" fmla="*/ 56217 w 87721"/>
                  <a:gd name="connsiteY1" fmla="*/ 7950 h 116211"/>
                  <a:gd name="connsiteX2" fmla="*/ 49859 w 87721"/>
                  <a:gd name="connsiteY2" fmla="*/ 18099 h 116211"/>
                  <a:gd name="connsiteX3" fmla="*/ 49087 w 87721"/>
                  <a:gd name="connsiteY3" fmla="*/ 24276 h 116211"/>
                  <a:gd name="connsiteX4" fmla="*/ 45806 w 87721"/>
                  <a:gd name="connsiteY4" fmla="*/ 17608 h 116211"/>
                  <a:gd name="connsiteX5" fmla="*/ 39334 w 87721"/>
                  <a:gd name="connsiteY5" fmla="*/ 19466 h 116211"/>
                  <a:gd name="connsiteX6" fmla="*/ 40986 w 87721"/>
                  <a:gd name="connsiteY6" fmla="*/ 15689 h 116211"/>
                  <a:gd name="connsiteX7" fmla="*/ 37305 w 87721"/>
                  <a:gd name="connsiteY7" fmla="*/ 1149 h 116211"/>
                  <a:gd name="connsiteX8" fmla="*/ 25422 w 87721"/>
                  <a:gd name="connsiteY8" fmla="*/ 8821 h 116211"/>
                  <a:gd name="connsiteX9" fmla="*/ 20969 w 87721"/>
                  <a:gd name="connsiteY9" fmla="*/ 16318 h 116211"/>
                  <a:gd name="connsiteX10" fmla="*/ 0 w 87721"/>
                  <a:gd name="connsiteY10" fmla="*/ 29024 h 116211"/>
                  <a:gd name="connsiteX11" fmla="*/ 27356 w 87721"/>
                  <a:gd name="connsiteY11" fmla="*/ 77878 h 116211"/>
                  <a:gd name="connsiteX12" fmla="*/ 36538 w 87721"/>
                  <a:gd name="connsiteY12" fmla="*/ 94465 h 116211"/>
                  <a:gd name="connsiteX13" fmla="*/ 48735 w 87721"/>
                  <a:gd name="connsiteY13" fmla="*/ 116211 h 116211"/>
                  <a:gd name="connsiteX14" fmla="*/ 61365 w 87721"/>
                  <a:gd name="connsiteY14" fmla="*/ 105267 h 116211"/>
                  <a:gd name="connsiteX15" fmla="*/ 72447 w 87721"/>
                  <a:gd name="connsiteY15" fmla="*/ 57251 h 116211"/>
                  <a:gd name="connsiteX16" fmla="*/ 83811 w 87721"/>
                  <a:gd name="connsiteY16" fmla="*/ 56761 h 116211"/>
                  <a:gd name="connsiteX17" fmla="*/ 85463 w 87721"/>
                  <a:gd name="connsiteY17" fmla="*/ 34344 h 116211"/>
                  <a:gd name="connsiteX18" fmla="*/ 81272 w 87721"/>
                  <a:gd name="connsiteY18" fmla="*/ 33253 h 11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21" h="116211">
                    <a:moveTo>
                      <a:pt x="81272" y="33253"/>
                    </a:moveTo>
                    <a:cubicBezTo>
                      <a:pt x="66675" y="31005"/>
                      <a:pt x="54797" y="26057"/>
                      <a:pt x="56217" y="7950"/>
                    </a:cubicBezTo>
                    <a:cubicBezTo>
                      <a:pt x="51878" y="9945"/>
                      <a:pt x="50306" y="13641"/>
                      <a:pt x="49859" y="18099"/>
                    </a:cubicBezTo>
                    <a:cubicBezTo>
                      <a:pt x="49654" y="20161"/>
                      <a:pt x="50606" y="22380"/>
                      <a:pt x="49087" y="24276"/>
                    </a:cubicBezTo>
                    <a:cubicBezTo>
                      <a:pt x="49773" y="21175"/>
                      <a:pt x="48735" y="18927"/>
                      <a:pt x="45806" y="17608"/>
                    </a:cubicBezTo>
                    <a:cubicBezTo>
                      <a:pt x="43101" y="16575"/>
                      <a:pt x="42058" y="21337"/>
                      <a:pt x="39334" y="19466"/>
                    </a:cubicBezTo>
                    <a:cubicBezTo>
                      <a:pt x="39053" y="19270"/>
                      <a:pt x="40277" y="17027"/>
                      <a:pt x="40986" y="15689"/>
                    </a:cubicBezTo>
                    <a:cubicBezTo>
                      <a:pt x="44453" y="9560"/>
                      <a:pt x="43324" y="4064"/>
                      <a:pt x="37305" y="1149"/>
                    </a:cubicBezTo>
                    <a:cubicBezTo>
                      <a:pt x="30185" y="-2299"/>
                      <a:pt x="26984" y="2525"/>
                      <a:pt x="25422" y="8821"/>
                    </a:cubicBezTo>
                    <a:cubicBezTo>
                      <a:pt x="28070" y="13870"/>
                      <a:pt x="24136" y="14165"/>
                      <a:pt x="20969" y="16318"/>
                    </a:cubicBezTo>
                    <a:cubicBezTo>
                      <a:pt x="14178" y="20932"/>
                      <a:pt x="3167" y="18646"/>
                      <a:pt x="0" y="29024"/>
                    </a:cubicBezTo>
                    <a:cubicBezTo>
                      <a:pt x="7668" y="46121"/>
                      <a:pt x="16231" y="62719"/>
                      <a:pt x="27356" y="77878"/>
                    </a:cubicBezTo>
                    <a:cubicBezTo>
                      <a:pt x="32390" y="82316"/>
                      <a:pt x="35700" y="87708"/>
                      <a:pt x="36538" y="94465"/>
                    </a:cubicBezTo>
                    <a:cubicBezTo>
                      <a:pt x="40605" y="101714"/>
                      <a:pt x="44672" y="108963"/>
                      <a:pt x="48735" y="116211"/>
                    </a:cubicBezTo>
                    <a:cubicBezTo>
                      <a:pt x="55864" y="115930"/>
                      <a:pt x="59612" y="111749"/>
                      <a:pt x="61365" y="105267"/>
                    </a:cubicBezTo>
                    <a:cubicBezTo>
                      <a:pt x="60493" y="88398"/>
                      <a:pt x="80924" y="76482"/>
                      <a:pt x="72447" y="57251"/>
                    </a:cubicBezTo>
                    <a:cubicBezTo>
                      <a:pt x="71537" y="55184"/>
                      <a:pt x="79753" y="56061"/>
                      <a:pt x="83811" y="56761"/>
                    </a:cubicBezTo>
                    <a:cubicBezTo>
                      <a:pt x="84782" y="49317"/>
                      <a:pt x="90978" y="42264"/>
                      <a:pt x="85463" y="34344"/>
                    </a:cubicBezTo>
                    <a:cubicBezTo>
                      <a:pt x="83582" y="35830"/>
                      <a:pt x="81815" y="36896"/>
                      <a:pt x="81272" y="33253"/>
                    </a:cubicBezTo>
                    <a:close/>
                  </a:path>
                </a:pathLst>
              </a:custGeom>
              <a:solidFill>
                <a:srgbClr val="00D6D5"/>
              </a:solidFill>
              <a:ln w="4763" cap="flat">
                <a:noFill/>
                <a:prstDash val="solid"/>
                <a:miter/>
              </a:ln>
            </p:spPr>
            <p:txBody>
              <a:bodyPr rtlCol="0" anchor="ctr"/>
              <a:lstStyle/>
              <a:p>
                <a:endParaRPr lang="en-US"/>
              </a:p>
            </p:txBody>
          </p:sp>
          <p:sp>
            <p:nvSpPr>
              <p:cNvPr id="1694" name="Freeform: Shape 1693">
                <a:extLst>
                  <a:ext uri="{FF2B5EF4-FFF2-40B4-BE49-F238E27FC236}">
                    <a16:creationId xmlns:a16="http://schemas.microsoft.com/office/drawing/2014/main" id="{4B411F42-DF60-BE03-D902-90ABC4E9840A}"/>
                  </a:ext>
                </a:extLst>
              </p:cNvPr>
              <p:cNvSpPr/>
              <p:nvPr/>
            </p:nvSpPr>
            <p:spPr>
              <a:xfrm>
                <a:off x="3103721" y="-247767"/>
                <a:ext cx="93808" cy="90885"/>
              </a:xfrm>
              <a:custGeom>
                <a:avLst/>
                <a:gdLst>
                  <a:gd name="connsiteX0" fmla="*/ 85096 w 93808"/>
                  <a:gd name="connsiteY0" fmla="*/ 33498 h 90885"/>
                  <a:gd name="connsiteX1" fmla="*/ 68337 w 93808"/>
                  <a:gd name="connsiteY1" fmla="*/ 35255 h 90885"/>
                  <a:gd name="connsiteX2" fmla="*/ 41867 w 93808"/>
                  <a:gd name="connsiteY2" fmla="*/ 38198 h 90885"/>
                  <a:gd name="connsiteX3" fmla="*/ 49821 w 93808"/>
                  <a:gd name="connsiteY3" fmla="*/ 31569 h 90885"/>
                  <a:gd name="connsiteX4" fmla="*/ 54859 w 93808"/>
                  <a:gd name="connsiteY4" fmla="*/ 17400 h 90885"/>
                  <a:gd name="connsiteX5" fmla="*/ 15630 w 93808"/>
                  <a:gd name="connsiteY5" fmla="*/ 3 h 90885"/>
                  <a:gd name="connsiteX6" fmla="*/ 7896 w 93808"/>
                  <a:gd name="connsiteY6" fmla="*/ 20215 h 90885"/>
                  <a:gd name="connsiteX7" fmla="*/ 18960 w 93808"/>
                  <a:gd name="connsiteY7" fmla="*/ 55886 h 90885"/>
                  <a:gd name="connsiteX8" fmla="*/ 0 w 93808"/>
                  <a:gd name="connsiteY8" fmla="*/ 60310 h 90885"/>
                  <a:gd name="connsiteX9" fmla="*/ 2557 w 93808"/>
                  <a:gd name="connsiteY9" fmla="*/ 65849 h 90885"/>
                  <a:gd name="connsiteX10" fmla="*/ 11216 w 93808"/>
                  <a:gd name="connsiteY10" fmla="*/ 85947 h 90885"/>
                  <a:gd name="connsiteX11" fmla="*/ 14692 w 93808"/>
                  <a:gd name="connsiteY11" fmla="*/ 87738 h 90885"/>
                  <a:gd name="connsiteX12" fmla="*/ 28499 w 93808"/>
                  <a:gd name="connsiteY12" fmla="*/ 78203 h 90885"/>
                  <a:gd name="connsiteX13" fmla="*/ 31280 w 93808"/>
                  <a:gd name="connsiteY13" fmla="*/ 73469 h 90885"/>
                  <a:gd name="connsiteX14" fmla="*/ 44177 w 93808"/>
                  <a:gd name="connsiteY14" fmla="*/ 70950 h 90885"/>
                  <a:gd name="connsiteX15" fmla="*/ 59855 w 93808"/>
                  <a:gd name="connsiteY15" fmla="*/ 85771 h 90885"/>
                  <a:gd name="connsiteX16" fmla="*/ 87049 w 93808"/>
                  <a:gd name="connsiteY16" fmla="*/ 88757 h 90885"/>
                  <a:gd name="connsiteX17" fmla="*/ 88292 w 93808"/>
                  <a:gd name="connsiteY17" fmla="*/ 65154 h 90885"/>
                  <a:gd name="connsiteX18" fmla="*/ 87211 w 93808"/>
                  <a:gd name="connsiteY18" fmla="*/ 59201 h 90885"/>
                  <a:gd name="connsiteX19" fmla="*/ 92783 w 93808"/>
                  <a:gd name="connsiteY19" fmla="*/ 44870 h 90885"/>
                  <a:gd name="connsiteX20" fmla="*/ 85096 w 93808"/>
                  <a:gd name="connsiteY20" fmla="*/ 33498 h 9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808" h="90885">
                    <a:moveTo>
                      <a:pt x="85096" y="33498"/>
                    </a:moveTo>
                    <a:cubicBezTo>
                      <a:pt x="78419" y="26540"/>
                      <a:pt x="73943" y="34317"/>
                      <a:pt x="68337" y="35255"/>
                    </a:cubicBezTo>
                    <a:cubicBezTo>
                      <a:pt x="59793" y="36679"/>
                      <a:pt x="51559" y="46437"/>
                      <a:pt x="41867" y="38198"/>
                    </a:cubicBezTo>
                    <a:cubicBezTo>
                      <a:pt x="39914" y="30235"/>
                      <a:pt x="46744" y="33236"/>
                      <a:pt x="49821" y="31569"/>
                    </a:cubicBezTo>
                    <a:cubicBezTo>
                      <a:pt x="56059" y="28187"/>
                      <a:pt x="57202" y="17610"/>
                      <a:pt x="54859" y="17400"/>
                    </a:cubicBezTo>
                    <a:cubicBezTo>
                      <a:pt x="39253" y="15995"/>
                      <a:pt x="29713" y="274"/>
                      <a:pt x="15630" y="3"/>
                    </a:cubicBezTo>
                    <a:cubicBezTo>
                      <a:pt x="4262" y="-216"/>
                      <a:pt x="-929" y="11966"/>
                      <a:pt x="7896" y="20215"/>
                    </a:cubicBezTo>
                    <a:cubicBezTo>
                      <a:pt x="19188" y="30778"/>
                      <a:pt x="19212" y="44066"/>
                      <a:pt x="18960" y="55886"/>
                    </a:cubicBezTo>
                    <a:cubicBezTo>
                      <a:pt x="18759" y="65192"/>
                      <a:pt x="7334" y="62006"/>
                      <a:pt x="0" y="60310"/>
                    </a:cubicBezTo>
                    <a:cubicBezTo>
                      <a:pt x="853" y="62158"/>
                      <a:pt x="1705" y="64001"/>
                      <a:pt x="2557" y="65849"/>
                    </a:cubicBezTo>
                    <a:cubicBezTo>
                      <a:pt x="10287" y="70459"/>
                      <a:pt x="10320" y="78389"/>
                      <a:pt x="11216" y="85947"/>
                    </a:cubicBezTo>
                    <a:cubicBezTo>
                      <a:pt x="12297" y="86699"/>
                      <a:pt x="13454" y="87295"/>
                      <a:pt x="14692" y="87738"/>
                    </a:cubicBezTo>
                    <a:cubicBezTo>
                      <a:pt x="23893" y="91200"/>
                      <a:pt x="23017" y="80132"/>
                      <a:pt x="28499" y="78203"/>
                    </a:cubicBezTo>
                    <a:cubicBezTo>
                      <a:pt x="29628" y="76741"/>
                      <a:pt x="30527" y="75141"/>
                      <a:pt x="31280" y="73469"/>
                    </a:cubicBezTo>
                    <a:cubicBezTo>
                      <a:pt x="34671" y="67988"/>
                      <a:pt x="37209" y="58529"/>
                      <a:pt x="44177" y="70950"/>
                    </a:cubicBezTo>
                    <a:cubicBezTo>
                      <a:pt x="49130" y="76227"/>
                      <a:pt x="52964" y="82761"/>
                      <a:pt x="59855" y="85771"/>
                    </a:cubicBezTo>
                    <a:cubicBezTo>
                      <a:pt x="68599" y="89590"/>
                      <a:pt x="78614" y="93376"/>
                      <a:pt x="87049" y="88757"/>
                    </a:cubicBezTo>
                    <a:cubicBezTo>
                      <a:pt x="97765" y="82885"/>
                      <a:pt x="85082" y="73050"/>
                      <a:pt x="88292" y="65154"/>
                    </a:cubicBezTo>
                    <a:cubicBezTo>
                      <a:pt x="88359" y="63092"/>
                      <a:pt x="88001" y="61111"/>
                      <a:pt x="87211" y="59201"/>
                    </a:cubicBezTo>
                    <a:cubicBezTo>
                      <a:pt x="71590" y="47656"/>
                      <a:pt x="99355" y="52905"/>
                      <a:pt x="92783" y="44870"/>
                    </a:cubicBezTo>
                    <a:cubicBezTo>
                      <a:pt x="92278" y="39689"/>
                      <a:pt x="92535" y="33983"/>
                      <a:pt x="85096" y="33498"/>
                    </a:cubicBezTo>
                    <a:close/>
                  </a:path>
                </a:pathLst>
              </a:custGeom>
              <a:solidFill>
                <a:srgbClr val="00D6D4"/>
              </a:solidFill>
              <a:ln w="4763" cap="flat">
                <a:noFill/>
                <a:prstDash val="solid"/>
                <a:miter/>
              </a:ln>
            </p:spPr>
            <p:txBody>
              <a:bodyPr rtlCol="0" anchor="ctr"/>
              <a:lstStyle/>
              <a:p>
                <a:endParaRPr lang="en-US"/>
              </a:p>
            </p:txBody>
          </p:sp>
          <p:sp>
            <p:nvSpPr>
              <p:cNvPr id="1695" name="Freeform: Shape 1694">
                <a:extLst>
                  <a:ext uri="{FF2B5EF4-FFF2-40B4-BE49-F238E27FC236}">
                    <a16:creationId xmlns:a16="http://schemas.microsoft.com/office/drawing/2014/main" id="{DEE4A75C-3E91-A69C-BB58-13281060CAB4}"/>
                  </a:ext>
                </a:extLst>
              </p:cNvPr>
              <p:cNvSpPr/>
              <p:nvPr/>
            </p:nvSpPr>
            <p:spPr>
              <a:xfrm>
                <a:off x="3227432" y="9024"/>
                <a:ext cx="106060" cy="107223"/>
              </a:xfrm>
              <a:custGeom>
                <a:avLst/>
                <a:gdLst>
                  <a:gd name="connsiteX0" fmla="*/ 60679 w 106060"/>
                  <a:gd name="connsiteY0" fmla="*/ 78448 h 107223"/>
                  <a:gd name="connsiteX1" fmla="*/ 69061 w 106060"/>
                  <a:gd name="connsiteY1" fmla="*/ 69033 h 107223"/>
                  <a:gd name="connsiteX2" fmla="*/ 69194 w 106060"/>
                  <a:gd name="connsiteY2" fmla="*/ 80834 h 107223"/>
                  <a:gd name="connsiteX3" fmla="*/ 77629 w 106060"/>
                  <a:gd name="connsiteY3" fmla="*/ 83244 h 107223"/>
                  <a:gd name="connsiteX4" fmla="*/ 88820 w 106060"/>
                  <a:gd name="connsiteY4" fmla="*/ 107223 h 107223"/>
                  <a:gd name="connsiteX5" fmla="*/ 89697 w 106060"/>
                  <a:gd name="connsiteY5" fmla="*/ 72814 h 107223"/>
                  <a:gd name="connsiteX6" fmla="*/ 106061 w 106060"/>
                  <a:gd name="connsiteY6" fmla="*/ 44058 h 107223"/>
                  <a:gd name="connsiteX7" fmla="*/ 85925 w 106060"/>
                  <a:gd name="connsiteY7" fmla="*/ 46892 h 107223"/>
                  <a:gd name="connsiteX8" fmla="*/ 74247 w 106060"/>
                  <a:gd name="connsiteY8" fmla="*/ 38524 h 107223"/>
                  <a:gd name="connsiteX9" fmla="*/ 69394 w 106060"/>
                  <a:gd name="connsiteY9" fmla="*/ 30957 h 107223"/>
                  <a:gd name="connsiteX10" fmla="*/ 59117 w 106060"/>
                  <a:gd name="connsiteY10" fmla="*/ 0 h 107223"/>
                  <a:gd name="connsiteX11" fmla="*/ 37543 w 106060"/>
                  <a:gd name="connsiteY11" fmla="*/ 21946 h 107223"/>
                  <a:gd name="connsiteX12" fmla="*/ 20826 w 106060"/>
                  <a:gd name="connsiteY12" fmla="*/ 23127 h 107223"/>
                  <a:gd name="connsiteX13" fmla="*/ 15716 w 106060"/>
                  <a:gd name="connsiteY13" fmla="*/ 24799 h 107223"/>
                  <a:gd name="connsiteX14" fmla="*/ 0 w 106060"/>
                  <a:gd name="connsiteY14" fmla="*/ 34181 h 107223"/>
                  <a:gd name="connsiteX15" fmla="*/ 9415 w 106060"/>
                  <a:gd name="connsiteY15" fmla="*/ 49840 h 107223"/>
                  <a:gd name="connsiteX16" fmla="*/ 50644 w 106060"/>
                  <a:gd name="connsiteY16" fmla="*/ 66223 h 107223"/>
                  <a:gd name="connsiteX17" fmla="*/ 60679 w 106060"/>
                  <a:gd name="connsiteY17" fmla="*/ 78448 h 1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060" h="107223">
                    <a:moveTo>
                      <a:pt x="60679" y="78448"/>
                    </a:moveTo>
                    <a:cubicBezTo>
                      <a:pt x="62727" y="74519"/>
                      <a:pt x="61822" y="66509"/>
                      <a:pt x="69061" y="69033"/>
                    </a:cubicBezTo>
                    <a:cubicBezTo>
                      <a:pt x="76448" y="71609"/>
                      <a:pt x="72228" y="76786"/>
                      <a:pt x="69194" y="80834"/>
                    </a:cubicBezTo>
                    <a:cubicBezTo>
                      <a:pt x="71294" y="84130"/>
                      <a:pt x="74104" y="84935"/>
                      <a:pt x="77629" y="83244"/>
                    </a:cubicBezTo>
                    <a:cubicBezTo>
                      <a:pt x="84244" y="89274"/>
                      <a:pt x="73057" y="102504"/>
                      <a:pt x="88820" y="107223"/>
                    </a:cubicBezTo>
                    <a:cubicBezTo>
                      <a:pt x="86487" y="94622"/>
                      <a:pt x="84706" y="83411"/>
                      <a:pt x="89697" y="72814"/>
                    </a:cubicBezTo>
                    <a:cubicBezTo>
                      <a:pt x="90259" y="60770"/>
                      <a:pt x="94950" y="50702"/>
                      <a:pt x="106061" y="44058"/>
                    </a:cubicBezTo>
                    <a:cubicBezTo>
                      <a:pt x="95960" y="35395"/>
                      <a:pt x="91773" y="43249"/>
                      <a:pt x="85925" y="46892"/>
                    </a:cubicBezTo>
                    <a:cubicBezTo>
                      <a:pt x="76400" y="52826"/>
                      <a:pt x="73190" y="50845"/>
                      <a:pt x="74247" y="38524"/>
                    </a:cubicBezTo>
                    <a:cubicBezTo>
                      <a:pt x="74700" y="33228"/>
                      <a:pt x="72633" y="31204"/>
                      <a:pt x="69394" y="30957"/>
                    </a:cubicBezTo>
                    <a:cubicBezTo>
                      <a:pt x="43205" y="28933"/>
                      <a:pt x="50859" y="14421"/>
                      <a:pt x="59117" y="0"/>
                    </a:cubicBezTo>
                    <a:cubicBezTo>
                      <a:pt x="42910" y="-90"/>
                      <a:pt x="43339" y="13907"/>
                      <a:pt x="37543" y="21946"/>
                    </a:cubicBezTo>
                    <a:cubicBezTo>
                      <a:pt x="30237" y="32081"/>
                      <a:pt x="30204" y="32643"/>
                      <a:pt x="20826" y="23127"/>
                    </a:cubicBezTo>
                    <a:cubicBezTo>
                      <a:pt x="16592" y="18831"/>
                      <a:pt x="16793" y="23532"/>
                      <a:pt x="15716" y="24799"/>
                    </a:cubicBezTo>
                    <a:cubicBezTo>
                      <a:pt x="11506" y="29757"/>
                      <a:pt x="8249" y="36057"/>
                      <a:pt x="0" y="34181"/>
                    </a:cubicBezTo>
                    <a:cubicBezTo>
                      <a:pt x="3138" y="39401"/>
                      <a:pt x="6277" y="44620"/>
                      <a:pt x="9415" y="49840"/>
                    </a:cubicBezTo>
                    <a:cubicBezTo>
                      <a:pt x="29308" y="39815"/>
                      <a:pt x="39829" y="53426"/>
                      <a:pt x="50644" y="66223"/>
                    </a:cubicBezTo>
                    <a:cubicBezTo>
                      <a:pt x="54045" y="70247"/>
                      <a:pt x="52706" y="78167"/>
                      <a:pt x="60679" y="78448"/>
                    </a:cubicBezTo>
                    <a:close/>
                  </a:path>
                </a:pathLst>
              </a:custGeom>
              <a:solidFill>
                <a:srgbClr val="00D3D1"/>
              </a:solidFill>
              <a:ln w="4763" cap="flat">
                <a:noFill/>
                <a:prstDash val="solid"/>
                <a:miter/>
              </a:ln>
            </p:spPr>
            <p:txBody>
              <a:bodyPr rtlCol="0" anchor="ctr"/>
              <a:lstStyle/>
              <a:p>
                <a:endParaRPr lang="en-US"/>
              </a:p>
            </p:txBody>
          </p:sp>
          <p:sp>
            <p:nvSpPr>
              <p:cNvPr id="1696" name="Freeform: Shape 1695">
                <a:extLst>
                  <a:ext uri="{FF2B5EF4-FFF2-40B4-BE49-F238E27FC236}">
                    <a16:creationId xmlns:a16="http://schemas.microsoft.com/office/drawing/2014/main" id="{ADA35A5D-6E29-8E4B-087F-C78FF711269D}"/>
                  </a:ext>
                </a:extLst>
              </p:cNvPr>
              <p:cNvSpPr/>
              <p:nvPr/>
            </p:nvSpPr>
            <p:spPr>
              <a:xfrm>
                <a:off x="2916035" y="-378777"/>
                <a:ext cx="88735" cy="74413"/>
              </a:xfrm>
              <a:custGeom>
                <a:avLst/>
                <a:gdLst>
                  <a:gd name="connsiteX0" fmla="*/ 61075 w 88735"/>
                  <a:gd name="connsiteY0" fmla="*/ 1144 h 74413"/>
                  <a:gd name="connsiteX1" fmla="*/ 28375 w 88735"/>
                  <a:gd name="connsiteY1" fmla="*/ 15732 h 74413"/>
                  <a:gd name="connsiteX2" fmla="*/ 434 w 88735"/>
                  <a:gd name="connsiteY2" fmla="*/ 25271 h 74413"/>
                  <a:gd name="connsiteX3" fmla="*/ 6539 w 88735"/>
                  <a:gd name="connsiteY3" fmla="*/ 36158 h 74413"/>
                  <a:gd name="connsiteX4" fmla="*/ 23832 w 88735"/>
                  <a:gd name="connsiteY4" fmla="*/ 47788 h 74413"/>
                  <a:gd name="connsiteX5" fmla="*/ 36552 w 88735"/>
                  <a:gd name="connsiteY5" fmla="*/ 63471 h 74413"/>
                  <a:gd name="connsiteX6" fmla="*/ 60979 w 88735"/>
                  <a:gd name="connsiteY6" fmla="*/ 69786 h 74413"/>
                  <a:gd name="connsiteX7" fmla="*/ 43315 w 88735"/>
                  <a:gd name="connsiteY7" fmla="*/ 40630 h 74413"/>
                  <a:gd name="connsiteX8" fmla="*/ 88735 w 88735"/>
                  <a:gd name="connsiteY8" fmla="*/ 54132 h 74413"/>
                  <a:gd name="connsiteX9" fmla="*/ 61075 w 88735"/>
                  <a:gd name="connsiteY9" fmla="*/ 1144 h 7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35" h="74413">
                    <a:moveTo>
                      <a:pt x="61075" y="1144"/>
                    </a:moveTo>
                    <a:cubicBezTo>
                      <a:pt x="48926" y="2802"/>
                      <a:pt x="32647" y="-8281"/>
                      <a:pt x="28375" y="15732"/>
                    </a:cubicBezTo>
                    <a:cubicBezTo>
                      <a:pt x="26046" y="28810"/>
                      <a:pt x="11811" y="27671"/>
                      <a:pt x="434" y="25271"/>
                    </a:cubicBezTo>
                    <a:cubicBezTo>
                      <a:pt x="-986" y="30834"/>
                      <a:pt x="1086" y="34444"/>
                      <a:pt x="6539" y="36158"/>
                    </a:cubicBezTo>
                    <a:cubicBezTo>
                      <a:pt x="11787" y="40354"/>
                      <a:pt x="9311" y="54727"/>
                      <a:pt x="23832" y="47788"/>
                    </a:cubicBezTo>
                    <a:cubicBezTo>
                      <a:pt x="27089" y="46231"/>
                      <a:pt x="31533" y="58366"/>
                      <a:pt x="36552" y="63471"/>
                    </a:cubicBezTo>
                    <a:cubicBezTo>
                      <a:pt x="43696" y="70734"/>
                      <a:pt x="49540" y="80230"/>
                      <a:pt x="60979" y="69786"/>
                    </a:cubicBezTo>
                    <a:cubicBezTo>
                      <a:pt x="67399" y="52989"/>
                      <a:pt x="46282" y="53360"/>
                      <a:pt x="43315" y="40630"/>
                    </a:cubicBezTo>
                    <a:cubicBezTo>
                      <a:pt x="61470" y="35901"/>
                      <a:pt x="71690" y="57832"/>
                      <a:pt x="88735" y="54132"/>
                    </a:cubicBezTo>
                    <a:cubicBezTo>
                      <a:pt x="79515" y="36468"/>
                      <a:pt x="70295" y="18804"/>
                      <a:pt x="61075" y="1144"/>
                    </a:cubicBezTo>
                    <a:close/>
                  </a:path>
                </a:pathLst>
              </a:custGeom>
              <a:solidFill>
                <a:srgbClr val="00D8D7"/>
              </a:solidFill>
              <a:ln w="4763" cap="flat">
                <a:noFill/>
                <a:prstDash val="solid"/>
                <a:miter/>
              </a:ln>
            </p:spPr>
            <p:txBody>
              <a:bodyPr rtlCol="0" anchor="ctr"/>
              <a:lstStyle/>
              <a:p>
                <a:endParaRPr lang="en-US"/>
              </a:p>
            </p:txBody>
          </p:sp>
          <p:sp>
            <p:nvSpPr>
              <p:cNvPr id="1697" name="Freeform: Shape 1696">
                <a:extLst>
                  <a:ext uri="{FF2B5EF4-FFF2-40B4-BE49-F238E27FC236}">
                    <a16:creationId xmlns:a16="http://schemas.microsoft.com/office/drawing/2014/main" id="{6532DEC2-D493-3911-66C3-DC3863025570}"/>
                  </a:ext>
                </a:extLst>
              </p:cNvPr>
              <p:cNvSpPr/>
              <p:nvPr/>
            </p:nvSpPr>
            <p:spPr>
              <a:xfrm>
                <a:off x="2983744" y="-425267"/>
                <a:ext cx="75931" cy="78257"/>
              </a:xfrm>
              <a:custGeom>
                <a:avLst/>
                <a:gdLst>
                  <a:gd name="connsiteX0" fmla="*/ 11473 w 75931"/>
                  <a:gd name="connsiteY0" fmla="*/ 34295 h 78257"/>
                  <a:gd name="connsiteX1" fmla="*/ 32838 w 75931"/>
                  <a:gd name="connsiteY1" fmla="*/ 72257 h 78257"/>
                  <a:gd name="connsiteX2" fmla="*/ 66013 w 75931"/>
                  <a:gd name="connsiteY2" fmla="*/ 78257 h 78257"/>
                  <a:gd name="connsiteX3" fmla="*/ 72890 w 75931"/>
                  <a:gd name="connsiteY3" fmla="*/ 39953 h 78257"/>
                  <a:gd name="connsiteX4" fmla="*/ 25780 w 75931"/>
                  <a:gd name="connsiteY4" fmla="*/ 0 h 78257"/>
                  <a:gd name="connsiteX5" fmla="*/ 0 w 75931"/>
                  <a:gd name="connsiteY5" fmla="*/ 8258 h 78257"/>
                  <a:gd name="connsiteX6" fmla="*/ 11516 w 75931"/>
                  <a:gd name="connsiteY6" fmla="*/ 34328 h 78257"/>
                  <a:gd name="connsiteX7" fmla="*/ 16388 w 75931"/>
                  <a:gd name="connsiteY7" fmla="*/ 27737 h 78257"/>
                  <a:gd name="connsiteX8" fmla="*/ 11473 w 75931"/>
                  <a:gd name="connsiteY8" fmla="*/ 34295 h 7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31" h="78257">
                    <a:moveTo>
                      <a:pt x="11473" y="34295"/>
                    </a:moveTo>
                    <a:cubicBezTo>
                      <a:pt x="12640" y="50302"/>
                      <a:pt x="22908" y="61179"/>
                      <a:pt x="32838" y="72257"/>
                    </a:cubicBezTo>
                    <a:cubicBezTo>
                      <a:pt x="44820" y="69147"/>
                      <a:pt x="56055" y="70171"/>
                      <a:pt x="66013" y="78257"/>
                    </a:cubicBezTo>
                    <a:cubicBezTo>
                      <a:pt x="78557" y="67275"/>
                      <a:pt x="77162" y="55045"/>
                      <a:pt x="72890" y="39953"/>
                    </a:cubicBezTo>
                    <a:cubicBezTo>
                      <a:pt x="65827" y="15011"/>
                      <a:pt x="50044" y="3205"/>
                      <a:pt x="25780" y="0"/>
                    </a:cubicBezTo>
                    <a:cubicBezTo>
                      <a:pt x="16421" y="329"/>
                      <a:pt x="9473" y="8234"/>
                      <a:pt x="0" y="8258"/>
                    </a:cubicBezTo>
                    <a:cubicBezTo>
                      <a:pt x="1314" y="18064"/>
                      <a:pt x="6177" y="26299"/>
                      <a:pt x="11516" y="34328"/>
                    </a:cubicBezTo>
                    <a:cubicBezTo>
                      <a:pt x="14345" y="33023"/>
                      <a:pt x="14611" y="29823"/>
                      <a:pt x="16388" y="27737"/>
                    </a:cubicBezTo>
                    <a:cubicBezTo>
                      <a:pt x="17917" y="32295"/>
                      <a:pt x="12911" y="31961"/>
                      <a:pt x="11473" y="34295"/>
                    </a:cubicBezTo>
                    <a:close/>
                  </a:path>
                </a:pathLst>
              </a:custGeom>
              <a:solidFill>
                <a:srgbClr val="00D8D8"/>
              </a:solidFill>
              <a:ln w="4763" cap="flat">
                <a:noFill/>
                <a:prstDash val="solid"/>
                <a:miter/>
              </a:ln>
            </p:spPr>
            <p:txBody>
              <a:bodyPr rtlCol="0" anchor="ctr"/>
              <a:lstStyle/>
              <a:p>
                <a:endParaRPr lang="en-US"/>
              </a:p>
            </p:txBody>
          </p:sp>
          <p:sp>
            <p:nvSpPr>
              <p:cNvPr id="1698" name="Freeform: Shape 1697">
                <a:extLst>
                  <a:ext uri="{FF2B5EF4-FFF2-40B4-BE49-F238E27FC236}">
                    <a16:creationId xmlns:a16="http://schemas.microsoft.com/office/drawing/2014/main" id="{A7DBC936-3B4E-3EEE-19D7-979BB56AE6F2}"/>
                  </a:ext>
                </a:extLst>
              </p:cNvPr>
              <p:cNvSpPr/>
              <p:nvPr/>
            </p:nvSpPr>
            <p:spPr>
              <a:xfrm>
                <a:off x="3171404" y="71937"/>
                <a:ext cx="95570" cy="92016"/>
              </a:xfrm>
              <a:custGeom>
                <a:avLst/>
                <a:gdLst>
                  <a:gd name="connsiteX0" fmla="*/ 48907 w 95570"/>
                  <a:gd name="connsiteY0" fmla="*/ 79086 h 92016"/>
                  <a:gd name="connsiteX1" fmla="*/ 59213 w 95570"/>
                  <a:gd name="connsiteY1" fmla="*/ 85558 h 92016"/>
                  <a:gd name="connsiteX2" fmla="*/ 95570 w 95570"/>
                  <a:gd name="connsiteY2" fmla="*/ 92016 h 92016"/>
                  <a:gd name="connsiteX3" fmla="*/ 43030 w 95570"/>
                  <a:gd name="connsiteY3" fmla="*/ 0 h 92016"/>
                  <a:gd name="connsiteX4" fmla="*/ 32562 w 95570"/>
                  <a:gd name="connsiteY4" fmla="*/ 15859 h 92016"/>
                  <a:gd name="connsiteX5" fmla="*/ 15822 w 95570"/>
                  <a:gd name="connsiteY5" fmla="*/ 13621 h 92016"/>
                  <a:gd name="connsiteX6" fmla="*/ 3582 w 95570"/>
                  <a:gd name="connsiteY6" fmla="*/ 11687 h 92016"/>
                  <a:gd name="connsiteX7" fmla="*/ 3478 w 95570"/>
                  <a:gd name="connsiteY7" fmla="*/ 11740 h 92016"/>
                  <a:gd name="connsiteX8" fmla="*/ 10217 w 95570"/>
                  <a:gd name="connsiteY8" fmla="*/ 26670 h 92016"/>
                  <a:gd name="connsiteX9" fmla="*/ 48907 w 95570"/>
                  <a:gd name="connsiteY9" fmla="*/ 79086 h 9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570" h="92016">
                    <a:moveTo>
                      <a:pt x="48907" y="79086"/>
                    </a:moveTo>
                    <a:cubicBezTo>
                      <a:pt x="52470" y="81363"/>
                      <a:pt x="58656" y="86139"/>
                      <a:pt x="59213" y="85558"/>
                    </a:cubicBezTo>
                    <a:cubicBezTo>
                      <a:pt x="74891" y="69090"/>
                      <a:pt x="84259" y="85958"/>
                      <a:pt x="95570" y="92016"/>
                    </a:cubicBezTo>
                    <a:cubicBezTo>
                      <a:pt x="80016" y="60222"/>
                      <a:pt x="63352" y="29066"/>
                      <a:pt x="43030" y="0"/>
                    </a:cubicBezTo>
                    <a:cubicBezTo>
                      <a:pt x="35253" y="2391"/>
                      <a:pt x="37801" y="11625"/>
                      <a:pt x="32562" y="15859"/>
                    </a:cubicBezTo>
                    <a:cubicBezTo>
                      <a:pt x="27681" y="10177"/>
                      <a:pt x="24371" y="-3596"/>
                      <a:pt x="15822" y="13621"/>
                    </a:cubicBezTo>
                    <a:cubicBezTo>
                      <a:pt x="11965" y="21388"/>
                      <a:pt x="7502" y="13897"/>
                      <a:pt x="3582" y="11687"/>
                    </a:cubicBezTo>
                    <a:cubicBezTo>
                      <a:pt x="3582" y="11687"/>
                      <a:pt x="3478" y="11740"/>
                      <a:pt x="3478" y="11740"/>
                    </a:cubicBezTo>
                    <a:cubicBezTo>
                      <a:pt x="-4900" y="21479"/>
                      <a:pt x="3664" y="25922"/>
                      <a:pt x="10217" y="26670"/>
                    </a:cubicBezTo>
                    <a:cubicBezTo>
                      <a:pt x="42502" y="30351"/>
                      <a:pt x="39825" y="58888"/>
                      <a:pt x="48907" y="79086"/>
                    </a:cubicBezTo>
                    <a:close/>
                  </a:path>
                </a:pathLst>
              </a:custGeom>
              <a:solidFill>
                <a:srgbClr val="00D8D7"/>
              </a:solidFill>
              <a:ln w="4763" cap="flat">
                <a:noFill/>
                <a:prstDash val="solid"/>
                <a:miter/>
              </a:ln>
            </p:spPr>
            <p:txBody>
              <a:bodyPr rtlCol="0" anchor="ctr"/>
              <a:lstStyle/>
              <a:p>
                <a:endParaRPr lang="en-US"/>
              </a:p>
            </p:txBody>
          </p:sp>
          <p:sp>
            <p:nvSpPr>
              <p:cNvPr id="1699" name="Freeform: Shape 1698">
                <a:extLst>
                  <a:ext uri="{FF2B5EF4-FFF2-40B4-BE49-F238E27FC236}">
                    <a16:creationId xmlns:a16="http://schemas.microsoft.com/office/drawing/2014/main" id="{9573C697-FFA0-1DD7-57D4-6545E63262B9}"/>
                  </a:ext>
                </a:extLst>
              </p:cNvPr>
              <p:cNvSpPr/>
              <p:nvPr/>
            </p:nvSpPr>
            <p:spPr>
              <a:xfrm>
                <a:off x="3118418" y="-188456"/>
                <a:ext cx="66295" cy="108203"/>
              </a:xfrm>
              <a:custGeom>
                <a:avLst/>
                <a:gdLst>
                  <a:gd name="connsiteX0" fmla="*/ 12411 w 66295"/>
                  <a:gd name="connsiteY0" fmla="*/ 17564 h 108203"/>
                  <a:gd name="connsiteX1" fmla="*/ 0 w 66295"/>
                  <a:gd name="connsiteY1" fmla="*/ 28408 h 108203"/>
                  <a:gd name="connsiteX2" fmla="*/ 42453 w 66295"/>
                  <a:gd name="connsiteY2" fmla="*/ 108203 h 108203"/>
                  <a:gd name="connsiteX3" fmla="*/ 36528 w 66295"/>
                  <a:gd name="connsiteY3" fmla="*/ 52001 h 108203"/>
                  <a:gd name="connsiteX4" fmla="*/ 43115 w 66295"/>
                  <a:gd name="connsiteY4" fmla="*/ 39924 h 108203"/>
                  <a:gd name="connsiteX5" fmla="*/ 49039 w 66295"/>
                  <a:gd name="connsiteY5" fmla="*/ 41948 h 108203"/>
                  <a:gd name="connsiteX6" fmla="*/ 65856 w 66295"/>
                  <a:gd name="connsiteY6" fmla="*/ 38952 h 108203"/>
                  <a:gd name="connsiteX7" fmla="*/ 51997 w 66295"/>
                  <a:gd name="connsiteY7" fmla="*/ 27408 h 108203"/>
                  <a:gd name="connsiteX8" fmla="*/ 28885 w 66295"/>
                  <a:gd name="connsiteY8" fmla="*/ 8472 h 108203"/>
                  <a:gd name="connsiteX9" fmla="*/ 27794 w 66295"/>
                  <a:gd name="connsiteY9" fmla="*/ 4 h 108203"/>
                  <a:gd name="connsiteX10" fmla="*/ 13868 w 66295"/>
                  <a:gd name="connsiteY10" fmla="*/ 13506 h 108203"/>
                  <a:gd name="connsiteX11" fmla="*/ 14473 w 66295"/>
                  <a:gd name="connsiteY11" fmla="*/ 17392 h 108203"/>
                  <a:gd name="connsiteX12" fmla="*/ 12411 w 66295"/>
                  <a:gd name="connsiteY12" fmla="*/ 17564 h 10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95" h="108203">
                    <a:moveTo>
                      <a:pt x="12411" y="17564"/>
                    </a:moveTo>
                    <a:cubicBezTo>
                      <a:pt x="1624" y="13563"/>
                      <a:pt x="5915" y="26817"/>
                      <a:pt x="0" y="28408"/>
                    </a:cubicBezTo>
                    <a:cubicBezTo>
                      <a:pt x="13073" y="55578"/>
                      <a:pt x="25975" y="82843"/>
                      <a:pt x="42453" y="108203"/>
                    </a:cubicBezTo>
                    <a:cubicBezTo>
                      <a:pt x="38829" y="89677"/>
                      <a:pt x="43915" y="70308"/>
                      <a:pt x="36528" y="52001"/>
                    </a:cubicBezTo>
                    <a:cubicBezTo>
                      <a:pt x="34666" y="47382"/>
                      <a:pt x="37238" y="41967"/>
                      <a:pt x="43115" y="39924"/>
                    </a:cubicBezTo>
                    <a:cubicBezTo>
                      <a:pt x="44829" y="41367"/>
                      <a:pt x="46863" y="41909"/>
                      <a:pt x="49039" y="41948"/>
                    </a:cubicBezTo>
                    <a:cubicBezTo>
                      <a:pt x="54978" y="42043"/>
                      <a:pt x="63608" y="47405"/>
                      <a:pt x="65856" y="38952"/>
                    </a:cubicBezTo>
                    <a:cubicBezTo>
                      <a:pt x="68428" y="29255"/>
                      <a:pt x="59179" y="27103"/>
                      <a:pt x="51997" y="27408"/>
                    </a:cubicBezTo>
                    <a:cubicBezTo>
                      <a:pt x="38095" y="27998"/>
                      <a:pt x="35728" y="15763"/>
                      <a:pt x="28885" y="8472"/>
                    </a:cubicBezTo>
                    <a:cubicBezTo>
                      <a:pt x="30704" y="5205"/>
                      <a:pt x="35271" y="-172"/>
                      <a:pt x="27794" y="4"/>
                    </a:cubicBezTo>
                    <a:cubicBezTo>
                      <a:pt x="21050" y="161"/>
                      <a:pt x="9054" y="-548"/>
                      <a:pt x="13868" y="13506"/>
                    </a:cubicBezTo>
                    <a:cubicBezTo>
                      <a:pt x="15121" y="14654"/>
                      <a:pt x="15369" y="15978"/>
                      <a:pt x="14473" y="17392"/>
                    </a:cubicBezTo>
                    <a:cubicBezTo>
                      <a:pt x="14173" y="17845"/>
                      <a:pt x="13363" y="17830"/>
                      <a:pt x="12411" y="17564"/>
                    </a:cubicBezTo>
                    <a:close/>
                  </a:path>
                </a:pathLst>
              </a:custGeom>
              <a:solidFill>
                <a:srgbClr val="00D3D2"/>
              </a:solidFill>
              <a:ln w="4763" cap="flat">
                <a:noFill/>
                <a:prstDash val="solid"/>
                <a:miter/>
              </a:ln>
            </p:spPr>
            <p:txBody>
              <a:bodyPr rtlCol="0" anchor="ctr"/>
              <a:lstStyle/>
              <a:p>
                <a:endParaRPr lang="en-US"/>
              </a:p>
            </p:txBody>
          </p:sp>
          <p:sp>
            <p:nvSpPr>
              <p:cNvPr id="1700" name="Freeform: Shape 1699">
                <a:extLst>
                  <a:ext uri="{FF2B5EF4-FFF2-40B4-BE49-F238E27FC236}">
                    <a16:creationId xmlns:a16="http://schemas.microsoft.com/office/drawing/2014/main" id="{12525245-68E7-0C15-BF46-5F9608E71F19}"/>
                  </a:ext>
                </a:extLst>
              </p:cNvPr>
              <p:cNvSpPr/>
              <p:nvPr/>
            </p:nvSpPr>
            <p:spPr>
              <a:xfrm>
                <a:off x="3236842" y="46925"/>
                <a:ext cx="51269" cy="55982"/>
              </a:xfrm>
              <a:custGeom>
                <a:avLst/>
                <a:gdLst>
                  <a:gd name="connsiteX0" fmla="*/ 51268 w 51269"/>
                  <a:gd name="connsiteY0" fmla="*/ 40547 h 55982"/>
                  <a:gd name="connsiteX1" fmla="*/ 22898 w 51269"/>
                  <a:gd name="connsiteY1" fmla="*/ 3614 h 55982"/>
                  <a:gd name="connsiteX2" fmla="*/ 0 w 51269"/>
                  <a:gd name="connsiteY2" fmla="*/ 11939 h 55982"/>
                  <a:gd name="connsiteX3" fmla="*/ 24070 w 51269"/>
                  <a:gd name="connsiteY3" fmla="*/ 55982 h 55982"/>
                  <a:gd name="connsiteX4" fmla="*/ 51268 w 51269"/>
                  <a:gd name="connsiteY4" fmla="*/ 40547 h 55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69" h="55982">
                    <a:moveTo>
                      <a:pt x="51268" y="40547"/>
                    </a:moveTo>
                    <a:cubicBezTo>
                      <a:pt x="51435" y="21007"/>
                      <a:pt x="35123" y="12972"/>
                      <a:pt x="22898" y="3614"/>
                    </a:cubicBezTo>
                    <a:cubicBezTo>
                      <a:pt x="16135" y="-1563"/>
                      <a:pt x="3205" y="-3011"/>
                      <a:pt x="0" y="11939"/>
                    </a:cubicBezTo>
                    <a:cubicBezTo>
                      <a:pt x="6387" y="27512"/>
                      <a:pt x="13649" y="42609"/>
                      <a:pt x="24070" y="55982"/>
                    </a:cubicBezTo>
                    <a:cubicBezTo>
                      <a:pt x="32990" y="50591"/>
                      <a:pt x="46830" y="53849"/>
                      <a:pt x="51268" y="40547"/>
                    </a:cubicBezTo>
                    <a:close/>
                  </a:path>
                </a:pathLst>
              </a:custGeom>
              <a:solidFill>
                <a:srgbClr val="00D7D7"/>
              </a:solidFill>
              <a:ln w="4763" cap="flat">
                <a:noFill/>
                <a:prstDash val="solid"/>
                <a:miter/>
              </a:ln>
            </p:spPr>
            <p:txBody>
              <a:bodyPr rtlCol="0" anchor="ctr"/>
              <a:lstStyle/>
              <a:p>
                <a:endParaRPr lang="en-US"/>
              </a:p>
            </p:txBody>
          </p:sp>
          <p:sp>
            <p:nvSpPr>
              <p:cNvPr id="1701" name="Freeform: Shape 1700">
                <a:extLst>
                  <a:ext uri="{FF2B5EF4-FFF2-40B4-BE49-F238E27FC236}">
                    <a16:creationId xmlns:a16="http://schemas.microsoft.com/office/drawing/2014/main" id="{C1722932-C175-2A6B-F927-7F1D4EA522B3}"/>
                  </a:ext>
                </a:extLst>
              </p:cNvPr>
              <p:cNvSpPr/>
              <p:nvPr/>
            </p:nvSpPr>
            <p:spPr>
              <a:xfrm>
                <a:off x="3194466" y="-24917"/>
                <a:ext cx="50358" cy="57240"/>
              </a:xfrm>
              <a:custGeom>
                <a:avLst/>
                <a:gdLst>
                  <a:gd name="connsiteX0" fmla="*/ 17140 w 50358"/>
                  <a:gd name="connsiteY0" fmla="*/ 9016 h 57240"/>
                  <a:gd name="connsiteX1" fmla="*/ 0 w 50358"/>
                  <a:gd name="connsiteY1" fmla="*/ 4353 h 57240"/>
                  <a:gd name="connsiteX2" fmla="*/ 26760 w 50358"/>
                  <a:gd name="connsiteY2" fmla="*/ 57241 h 57240"/>
                  <a:gd name="connsiteX3" fmla="*/ 49797 w 50358"/>
                  <a:gd name="connsiteY3" fmla="*/ 36105 h 57240"/>
                  <a:gd name="connsiteX4" fmla="*/ 42715 w 50358"/>
                  <a:gd name="connsiteY4" fmla="*/ 34971 h 57240"/>
                  <a:gd name="connsiteX5" fmla="*/ 30661 w 50358"/>
                  <a:gd name="connsiteY5" fmla="*/ 37662 h 57240"/>
                  <a:gd name="connsiteX6" fmla="*/ 34680 w 50358"/>
                  <a:gd name="connsiteY6" fmla="*/ 25127 h 57240"/>
                  <a:gd name="connsiteX7" fmla="*/ 50359 w 50358"/>
                  <a:gd name="connsiteY7" fmla="*/ 4515 h 57240"/>
                  <a:gd name="connsiteX8" fmla="*/ 17140 w 50358"/>
                  <a:gd name="connsiteY8" fmla="*/ 9016 h 5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58" h="57240">
                    <a:moveTo>
                      <a:pt x="17140" y="9016"/>
                    </a:moveTo>
                    <a:cubicBezTo>
                      <a:pt x="9344" y="15126"/>
                      <a:pt x="6186" y="4172"/>
                      <a:pt x="0" y="4353"/>
                    </a:cubicBezTo>
                    <a:cubicBezTo>
                      <a:pt x="9339" y="21770"/>
                      <a:pt x="12463" y="42329"/>
                      <a:pt x="26760" y="57241"/>
                    </a:cubicBezTo>
                    <a:cubicBezTo>
                      <a:pt x="32771" y="48383"/>
                      <a:pt x="47973" y="49249"/>
                      <a:pt x="49797" y="36105"/>
                    </a:cubicBezTo>
                    <a:cubicBezTo>
                      <a:pt x="47601" y="32276"/>
                      <a:pt x="44810" y="32366"/>
                      <a:pt x="42715" y="34971"/>
                    </a:cubicBezTo>
                    <a:cubicBezTo>
                      <a:pt x="39195" y="39358"/>
                      <a:pt x="35218" y="43720"/>
                      <a:pt x="30661" y="37662"/>
                    </a:cubicBezTo>
                    <a:cubicBezTo>
                      <a:pt x="27237" y="33109"/>
                      <a:pt x="29270" y="25751"/>
                      <a:pt x="34680" y="25127"/>
                    </a:cubicBezTo>
                    <a:cubicBezTo>
                      <a:pt x="48096" y="23589"/>
                      <a:pt x="47444" y="13054"/>
                      <a:pt x="50359" y="4515"/>
                    </a:cubicBezTo>
                    <a:cubicBezTo>
                      <a:pt x="37262" y="-8929"/>
                      <a:pt x="28856" y="12249"/>
                      <a:pt x="17140" y="9016"/>
                    </a:cubicBezTo>
                    <a:close/>
                  </a:path>
                </a:pathLst>
              </a:custGeom>
              <a:solidFill>
                <a:srgbClr val="00D4D1"/>
              </a:solidFill>
              <a:ln w="4763" cap="flat">
                <a:noFill/>
                <a:prstDash val="solid"/>
                <a:miter/>
              </a:ln>
            </p:spPr>
            <p:txBody>
              <a:bodyPr rtlCol="0" anchor="ctr"/>
              <a:lstStyle/>
              <a:p>
                <a:endParaRPr lang="en-US"/>
              </a:p>
            </p:txBody>
          </p:sp>
          <p:sp>
            <p:nvSpPr>
              <p:cNvPr id="1702" name="Freeform: Shape 1701">
                <a:extLst>
                  <a:ext uri="{FF2B5EF4-FFF2-40B4-BE49-F238E27FC236}">
                    <a16:creationId xmlns:a16="http://schemas.microsoft.com/office/drawing/2014/main" id="{7D6DF72A-3816-4BC4-4BCB-509B0956C07D}"/>
                  </a:ext>
                </a:extLst>
              </p:cNvPr>
              <p:cNvSpPr/>
              <p:nvPr/>
            </p:nvSpPr>
            <p:spPr>
              <a:xfrm>
                <a:off x="3309647" y="176674"/>
                <a:ext cx="41962" cy="51129"/>
              </a:xfrm>
              <a:custGeom>
                <a:avLst/>
                <a:gdLst>
                  <a:gd name="connsiteX0" fmla="*/ 12625 w 41962"/>
                  <a:gd name="connsiteY0" fmla="*/ 2486 h 51129"/>
                  <a:gd name="connsiteX1" fmla="*/ 0 w 41962"/>
                  <a:gd name="connsiteY1" fmla="*/ 13430 h 51129"/>
                  <a:gd name="connsiteX2" fmla="*/ 21445 w 41962"/>
                  <a:gd name="connsiteY2" fmla="*/ 51130 h 51129"/>
                  <a:gd name="connsiteX3" fmla="*/ 41962 w 41962"/>
                  <a:gd name="connsiteY3" fmla="*/ 28884 h 51129"/>
                  <a:gd name="connsiteX4" fmla="*/ 41086 w 41962"/>
                  <a:gd name="connsiteY4" fmla="*/ 15044 h 51129"/>
                  <a:gd name="connsiteX5" fmla="*/ 31089 w 41962"/>
                  <a:gd name="connsiteY5" fmla="*/ 14749 h 51129"/>
                  <a:gd name="connsiteX6" fmla="*/ 12625 w 41962"/>
                  <a:gd name="connsiteY6" fmla="*/ 2486 h 5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62" h="51129">
                    <a:moveTo>
                      <a:pt x="12625" y="2486"/>
                    </a:moveTo>
                    <a:cubicBezTo>
                      <a:pt x="8415" y="6134"/>
                      <a:pt x="4210" y="9777"/>
                      <a:pt x="0" y="13430"/>
                    </a:cubicBezTo>
                    <a:cubicBezTo>
                      <a:pt x="7268" y="25931"/>
                      <a:pt x="8953" y="41605"/>
                      <a:pt x="21445" y="51130"/>
                    </a:cubicBezTo>
                    <a:cubicBezTo>
                      <a:pt x="28280" y="43714"/>
                      <a:pt x="35118" y="36299"/>
                      <a:pt x="41962" y="28884"/>
                    </a:cubicBezTo>
                    <a:cubicBezTo>
                      <a:pt x="41672" y="24269"/>
                      <a:pt x="41381" y="19659"/>
                      <a:pt x="41086" y="15044"/>
                    </a:cubicBezTo>
                    <a:cubicBezTo>
                      <a:pt x="37752" y="14944"/>
                      <a:pt x="34423" y="14849"/>
                      <a:pt x="31089" y="14749"/>
                    </a:cubicBezTo>
                    <a:cubicBezTo>
                      <a:pt x="40934" y="-13445"/>
                      <a:pt x="17440" y="8596"/>
                      <a:pt x="12625" y="2486"/>
                    </a:cubicBezTo>
                    <a:close/>
                  </a:path>
                </a:pathLst>
              </a:custGeom>
              <a:solidFill>
                <a:srgbClr val="00D9D9"/>
              </a:solidFill>
              <a:ln w="4763" cap="flat">
                <a:noFill/>
                <a:prstDash val="solid"/>
                <a:miter/>
              </a:ln>
            </p:spPr>
            <p:txBody>
              <a:bodyPr rtlCol="0" anchor="ctr"/>
              <a:lstStyle/>
              <a:p>
                <a:endParaRPr lang="en-US"/>
              </a:p>
            </p:txBody>
          </p:sp>
          <p:sp>
            <p:nvSpPr>
              <p:cNvPr id="1703" name="Freeform: Shape 1702">
                <a:extLst>
                  <a:ext uri="{FF2B5EF4-FFF2-40B4-BE49-F238E27FC236}">
                    <a16:creationId xmlns:a16="http://schemas.microsoft.com/office/drawing/2014/main" id="{265B3EBC-0D84-2146-51CA-0EBBC1C909A8}"/>
                  </a:ext>
                </a:extLst>
              </p:cNvPr>
              <p:cNvSpPr/>
              <p:nvPr/>
            </p:nvSpPr>
            <p:spPr>
              <a:xfrm>
                <a:off x="3040660" y="-308804"/>
                <a:ext cx="40588" cy="56263"/>
              </a:xfrm>
              <a:custGeom>
                <a:avLst/>
                <a:gdLst>
                  <a:gd name="connsiteX0" fmla="*/ 26170 w 40588"/>
                  <a:gd name="connsiteY0" fmla="*/ 56263 h 56263"/>
                  <a:gd name="connsiteX1" fmla="*/ 31509 w 40588"/>
                  <a:gd name="connsiteY1" fmla="*/ 42319 h 56263"/>
                  <a:gd name="connsiteX2" fmla="*/ 0 w 40588"/>
                  <a:gd name="connsiteY2" fmla="*/ 3190 h 56263"/>
                  <a:gd name="connsiteX3" fmla="*/ 26170 w 40588"/>
                  <a:gd name="connsiteY3" fmla="*/ 56263 h 56263"/>
                </a:gdLst>
                <a:ahLst/>
                <a:cxnLst>
                  <a:cxn ang="0">
                    <a:pos x="connsiteX0" y="connsiteY0"/>
                  </a:cxn>
                  <a:cxn ang="0">
                    <a:pos x="connsiteX1" y="connsiteY1"/>
                  </a:cxn>
                  <a:cxn ang="0">
                    <a:pos x="connsiteX2" y="connsiteY2"/>
                  </a:cxn>
                  <a:cxn ang="0">
                    <a:pos x="connsiteX3" y="connsiteY3"/>
                  </a:cxn>
                </a:cxnLst>
                <a:rect l="l" t="t" r="r" b="b"/>
                <a:pathLst>
                  <a:path w="40588" h="56263">
                    <a:moveTo>
                      <a:pt x="26170" y="56263"/>
                    </a:moveTo>
                    <a:cubicBezTo>
                      <a:pt x="27961" y="51620"/>
                      <a:pt x="29937" y="47038"/>
                      <a:pt x="31509" y="42319"/>
                    </a:cubicBezTo>
                    <a:cubicBezTo>
                      <a:pt x="46777" y="-3497"/>
                      <a:pt x="46758" y="-3506"/>
                      <a:pt x="0" y="3190"/>
                    </a:cubicBezTo>
                    <a:cubicBezTo>
                      <a:pt x="8725" y="20878"/>
                      <a:pt x="17445" y="38570"/>
                      <a:pt x="26170" y="56263"/>
                    </a:cubicBezTo>
                    <a:close/>
                  </a:path>
                </a:pathLst>
              </a:custGeom>
              <a:solidFill>
                <a:srgbClr val="00D5D4"/>
              </a:solidFill>
              <a:ln w="4763" cap="flat">
                <a:noFill/>
                <a:prstDash val="solid"/>
                <a:miter/>
              </a:ln>
            </p:spPr>
            <p:txBody>
              <a:bodyPr rtlCol="0" anchor="ctr"/>
              <a:lstStyle/>
              <a:p>
                <a:endParaRPr lang="en-US"/>
              </a:p>
            </p:txBody>
          </p:sp>
          <p:sp>
            <p:nvSpPr>
              <p:cNvPr id="1704" name="Freeform: Shape 1703">
                <a:extLst>
                  <a:ext uri="{FF2B5EF4-FFF2-40B4-BE49-F238E27FC236}">
                    <a16:creationId xmlns:a16="http://schemas.microsoft.com/office/drawing/2014/main" id="{53A9A4C4-08EF-1D94-8EBD-B9B83DC3B481}"/>
                  </a:ext>
                </a:extLst>
              </p:cNvPr>
              <p:cNvSpPr/>
              <p:nvPr/>
            </p:nvSpPr>
            <p:spPr>
              <a:xfrm>
                <a:off x="3016581" y="-363441"/>
                <a:ext cx="34316" cy="47688"/>
              </a:xfrm>
              <a:custGeom>
                <a:avLst/>
                <a:gdLst>
                  <a:gd name="connsiteX0" fmla="*/ 31256 w 34316"/>
                  <a:gd name="connsiteY0" fmla="*/ 14284 h 47688"/>
                  <a:gd name="connsiteX1" fmla="*/ 0 w 34316"/>
                  <a:gd name="connsiteY1" fmla="*/ 10431 h 47688"/>
                  <a:gd name="connsiteX2" fmla="*/ 16954 w 34316"/>
                  <a:gd name="connsiteY2" fmla="*/ 47688 h 47688"/>
                  <a:gd name="connsiteX3" fmla="*/ 34261 w 34316"/>
                  <a:gd name="connsiteY3" fmla="*/ 19742 h 47688"/>
                  <a:gd name="connsiteX4" fmla="*/ 31256 w 34316"/>
                  <a:gd name="connsiteY4" fmla="*/ 14284 h 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6" h="47688">
                    <a:moveTo>
                      <a:pt x="31256" y="14284"/>
                    </a:moveTo>
                    <a:cubicBezTo>
                      <a:pt x="22822" y="-3094"/>
                      <a:pt x="12468" y="-4899"/>
                      <a:pt x="0" y="10431"/>
                    </a:cubicBezTo>
                    <a:cubicBezTo>
                      <a:pt x="5653" y="22847"/>
                      <a:pt x="11306" y="35267"/>
                      <a:pt x="16954" y="47688"/>
                    </a:cubicBezTo>
                    <a:cubicBezTo>
                      <a:pt x="26456" y="40687"/>
                      <a:pt x="25722" y="27347"/>
                      <a:pt x="34261" y="19742"/>
                    </a:cubicBezTo>
                    <a:cubicBezTo>
                      <a:pt x="34666" y="17146"/>
                      <a:pt x="32771" y="15817"/>
                      <a:pt x="31256" y="14284"/>
                    </a:cubicBezTo>
                    <a:close/>
                  </a:path>
                </a:pathLst>
              </a:custGeom>
              <a:solidFill>
                <a:srgbClr val="00D7D7"/>
              </a:solidFill>
              <a:ln w="4763" cap="flat">
                <a:noFill/>
                <a:prstDash val="solid"/>
                <a:miter/>
              </a:ln>
            </p:spPr>
            <p:txBody>
              <a:bodyPr rtlCol="0" anchor="ctr"/>
              <a:lstStyle/>
              <a:p>
                <a:endParaRPr lang="en-US"/>
              </a:p>
            </p:txBody>
          </p:sp>
          <p:sp>
            <p:nvSpPr>
              <p:cNvPr id="1705" name="Freeform: Shape 1704">
                <a:extLst>
                  <a:ext uri="{FF2B5EF4-FFF2-40B4-BE49-F238E27FC236}">
                    <a16:creationId xmlns:a16="http://schemas.microsoft.com/office/drawing/2014/main" id="{F1E17787-55E6-59C1-9CDE-466A51955017}"/>
                  </a:ext>
                </a:extLst>
              </p:cNvPr>
              <p:cNvSpPr/>
              <p:nvPr/>
            </p:nvSpPr>
            <p:spPr>
              <a:xfrm>
                <a:off x="3304646" y="225109"/>
                <a:ext cx="28885" cy="66360"/>
              </a:xfrm>
              <a:custGeom>
                <a:avLst/>
                <a:gdLst>
                  <a:gd name="connsiteX0" fmla="*/ 12906 w 28885"/>
                  <a:gd name="connsiteY0" fmla="*/ 53416 h 66360"/>
                  <a:gd name="connsiteX1" fmla="*/ 28708 w 28885"/>
                  <a:gd name="connsiteY1" fmla="*/ 62655 h 66360"/>
                  <a:gd name="connsiteX2" fmla="*/ 0 w 28885"/>
                  <a:gd name="connsiteY2" fmla="*/ 0 h 66360"/>
                  <a:gd name="connsiteX3" fmla="*/ 12906 w 28885"/>
                  <a:gd name="connsiteY3" fmla="*/ 53416 h 66360"/>
                </a:gdLst>
                <a:ahLst/>
                <a:cxnLst>
                  <a:cxn ang="0">
                    <a:pos x="connsiteX0" y="connsiteY0"/>
                  </a:cxn>
                  <a:cxn ang="0">
                    <a:pos x="connsiteX1" y="connsiteY1"/>
                  </a:cxn>
                  <a:cxn ang="0">
                    <a:pos x="connsiteX2" y="connsiteY2"/>
                  </a:cxn>
                  <a:cxn ang="0">
                    <a:pos x="connsiteX3" y="connsiteY3"/>
                  </a:cxn>
                </a:cxnLst>
                <a:rect l="l" t="t" r="r" b="b"/>
                <a:pathLst>
                  <a:path w="28885" h="66360">
                    <a:moveTo>
                      <a:pt x="12906" y="53416"/>
                    </a:moveTo>
                    <a:cubicBezTo>
                      <a:pt x="23217" y="47868"/>
                      <a:pt x="13726" y="76190"/>
                      <a:pt x="28708" y="62655"/>
                    </a:cubicBezTo>
                    <a:cubicBezTo>
                      <a:pt x="31185" y="36252"/>
                      <a:pt x="7015" y="22055"/>
                      <a:pt x="0" y="0"/>
                    </a:cubicBezTo>
                    <a:cubicBezTo>
                      <a:pt x="2010" y="18359"/>
                      <a:pt x="-210" y="37743"/>
                      <a:pt x="12906" y="53416"/>
                    </a:cubicBezTo>
                    <a:close/>
                  </a:path>
                </a:pathLst>
              </a:custGeom>
              <a:solidFill>
                <a:srgbClr val="00D4D4"/>
              </a:solidFill>
              <a:ln w="4763" cap="flat">
                <a:noFill/>
                <a:prstDash val="solid"/>
                <a:miter/>
              </a:ln>
            </p:spPr>
            <p:txBody>
              <a:bodyPr rtlCol="0" anchor="ctr"/>
              <a:lstStyle/>
              <a:p>
                <a:endParaRPr lang="en-US"/>
              </a:p>
            </p:txBody>
          </p:sp>
          <p:sp>
            <p:nvSpPr>
              <p:cNvPr id="1706" name="Freeform: Shape 1705">
                <a:extLst>
                  <a:ext uri="{FF2B5EF4-FFF2-40B4-BE49-F238E27FC236}">
                    <a16:creationId xmlns:a16="http://schemas.microsoft.com/office/drawing/2014/main" id="{3EBC2A54-8D7E-934A-559B-D19CC0F5D2A5}"/>
                  </a:ext>
                </a:extLst>
              </p:cNvPr>
              <p:cNvSpPr/>
              <p:nvPr/>
            </p:nvSpPr>
            <p:spPr>
              <a:xfrm>
                <a:off x="3038843" y="-239248"/>
                <a:ext cx="32106" cy="38100"/>
              </a:xfrm>
              <a:custGeom>
                <a:avLst/>
                <a:gdLst>
                  <a:gd name="connsiteX0" fmla="*/ 10847 w 32106"/>
                  <a:gd name="connsiteY0" fmla="*/ 0 h 38100"/>
                  <a:gd name="connsiteX1" fmla="*/ 6642 w 32106"/>
                  <a:gd name="connsiteY1" fmla="*/ 9982 h 38100"/>
                  <a:gd name="connsiteX2" fmla="*/ 3103 w 32106"/>
                  <a:gd name="connsiteY2" fmla="*/ 23822 h 38100"/>
                  <a:gd name="connsiteX3" fmla="*/ 1270 w 32106"/>
                  <a:gd name="connsiteY3" fmla="*/ 30199 h 38100"/>
                  <a:gd name="connsiteX4" fmla="*/ 13085 w 32106"/>
                  <a:gd name="connsiteY4" fmla="*/ 37452 h 38100"/>
                  <a:gd name="connsiteX5" fmla="*/ 32107 w 32106"/>
                  <a:gd name="connsiteY5" fmla="*/ 38100 h 38100"/>
                  <a:gd name="connsiteX6" fmla="*/ 10847 w 32106"/>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06" h="38100">
                    <a:moveTo>
                      <a:pt x="10847" y="0"/>
                    </a:moveTo>
                    <a:cubicBezTo>
                      <a:pt x="9999" y="3539"/>
                      <a:pt x="-1764" y="2286"/>
                      <a:pt x="6642" y="9982"/>
                    </a:cubicBezTo>
                    <a:cubicBezTo>
                      <a:pt x="13685" y="16431"/>
                      <a:pt x="19243" y="22812"/>
                      <a:pt x="3103" y="23822"/>
                    </a:cubicBezTo>
                    <a:cubicBezTo>
                      <a:pt x="-1154" y="24089"/>
                      <a:pt x="-264" y="27899"/>
                      <a:pt x="1270" y="30199"/>
                    </a:cubicBezTo>
                    <a:cubicBezTo>
                      <a:pt x="4046" y="34361"/>
                      <a:pt x="7513" y="39991"/>
                      <a:pt x="13085" y="37452"/>
                    </a:cubicBezTo>
                    <a:cubicBezTo>
                      <a:pt x="20024" y="34290"/>
                      <a:pt x="25835" y="36719"/>
                      <a:pt x="32107" y="38100"/>
                    </a:cubicBezTo>
                    <a:cubicBezTo>
                      <a:pt x="27268" y="24146"/>
                      <a:pt x="19039" y="12082"/>
                      <a:pt x="10847" y="0"/>
                    </a:cubicBezTo>
                    <a:close/>
                  </a:path>
                </a:pathLst>
              </a:custGeom>
              <a:solidFill>
                <a:srgbClr val="00D4D4"/>
              </a:solidFill>
              <a:ln w="4763" cap="flat">
                <a:noFill/>
                <a:prstDash val="solid"/>
                <a:miter/>
              </a:ln>
            </p:spPr>
            <p:txBody>
              <a:bodyPr rtlCol="0" anchor="ctr"/>
              <a:lstStyle/>
              <a:p>
                <a:endParaRPr lang="en-US"/>
              </a:p>
            </p:txBody>
          </p:sp>
          <p:sp>
            <p:nvSpPr>
              <p:cNvPr id="1707" name="Freeform: Shape 1706">
                <a:extLst>
                  <a:ext uri="{FF2B5EF4-FFF2-40B4-BE49-F238E27FC236}">
                    <a16:creationId xmlns:a16="http://schemas.microsoft.com/office/drawing/2014/main" id="{C1BBDF3C-4EE9-710D-030E-302539FEAEDC}"/>
                  </a:ext>
                </a:extLst>
              </p:cNvPr>
              <p:cNvSpPr/>
              <p:nvPr/>
            </p:nvSpPr>
            <p:spPr>
              <a:xfrm>
                <a:off x="2977800" y="-430868"/>
                <a:ext cx="32714" cy="18712"/>
              </a:xfrm>
              <a:custGeom>
                <a:avLst/>
                <a:gdLst>
                  <a:gd name="connsiteX0" fmla="*/ 5944 w 32714"/>
                  <a:gd name="connsiteY0" fmla="*/ 13859 h 18712"/>
                  <a:gd name="connsiteX1" fmla="*/ 31275 w 32714"/>
                  <a:gd name="connsiteY1" fmla="*/ 6992 h 18712"/>
                  <a:gd name="connsiteX2" fmla="*/ 32447 w 32714"/>
                  <a:gd name="connsiteY2" fmla="*/ 2791 h 18712"/>
                  <a:gd name="connsiteX3" fmla="*/ 9949 w 32714"/>
                  <a:gd name="connsiteY3" fmla="*/ 1148 h 18712"/>
                  <a:gd name="connsiteX4" fmla="*/ 0 w 32714"/>
                  <a:gd name="connsiteY4" fmla="*/ 3058 h 18712"/>
                  <a:gd name="connsiteX5" fmla="*/ 5944 w 32714"/>
                  <a:gd name="connsiteY5" fmla="*/ 13859 h 1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4" h="18712">
                    <a:moveTo>
                      <a:pt x="5944" y="13859"/>
                    </a:moveTo>
                    <a:cubicBezTo>
                      <a:pt x="17993" y="24861"/>
                      <a:pt x="24327" y="14788"/>
                      <a:pt x="31275" y="6992"/>
                    </a:cubicBezTo>
                    <a:cubicBezTo>
                      <a:pt x="32685" y="5873"/>
                      <a:pt x="33023" y="4458"/>
                      <a:pt x="32447" y="2791"/>
                    </a:cubicBezTo>
                    <a:cubicBezTo>
                      <a:pt x="25098" y="162"/>
                      <a:pt x="17650" y="-1066"/>
                      <a:pt x="9949" y="1148"/>
                    </a:cubicBezTo>
                    <a:cubicBezTo>
                      <a:pt x="6863" y="2987"/>
                      <a:pt x="2838" y="-71"/>
                      <a:pt x="0" y="3058"/>
                    </a:cubicBezTo>
                    <a:cubicBezTo>
                      <a:pt x="1981" y="6659"/>
                      <a:pt x="3962" y="10259"/>
                      <a:pt x="5944" y="13859"/>
                    </a:cubicBezTo>
                    <a:close/>
                  </a:path>
                </a:pathLst>
              </a:custGeom>
              <a:solidFill>
                <a:srgbClr val="00DAD8"/>
              </a:solidFill>
              <a:ln w="4763" cap="flat">
                <a:noFill/>
                <a:prstDash val="solid"/>
                <a:miter/>
              </a:ln>
            </p:spPr>
            <p:txBody>
              <a:bodyPr rtlCol="0" anchor="ctr"/>
              <a:lstStyle/>
              <a:p>
                <a:endParaRPr lang="en-US"/>
              </a:p>
            </p:txBody>
          </p:sp>
          <p:sp>
            <p:nvSpPr>
              <p:cNvPr id="1708" name="Freeform: Shape 1707">
                <a:extLst>
                  <a:ext uri="{FF2B5EF4-FFF2-40B4-BE49-F238E27FC236}">
                    <a16:creationId xmlns:a16="http://schemas.microsoft.com/office/drawing/2014/main" id="{B829686B-4E9B-7B26-2E86-CC2FD7CF7D24}"/>
                  </a:ext>
                </a:extLst>
              </p:cNvPr>
              <p:cNvSpPr/>
              <p:nvPr/>
            </p:nvSpPr>
            <p:spPr>
              <a:xfrm>
                <a:off x="2971552" y="-441914"/>
                <a:ext cx="16197" cy="14598"/>
              </a:xfrm>
              <a:custGeom>
                <a:avLst/>
                <a:gdLst>
                  <a:gd name="connsiteX0" fmla="*/ 6248 w 16197"/>
                  <a:gd name="connsiteY0" fmla="*/ 14104 h 14598"/>
                  <a:gd name="connsiteX1" fmla="*/ 16197 w 16197"/>
                  <a:gd name="connsiteY1" fmla="*/ 12194 h 14598"/>
                  <a:gd name="connsiteX2" fmla="*/ 0 w 16197"/>
                  <a:gd name="connsiteY2" fmla="*/ 3679 h 14598"/>
                  <a:gd name="connsiteX3" fmla="*/ 6248 w 16197"/>
                  <a:gd name="connsiteY3" fmla="*/ 14104 h 14598"/>
                </a:gdLst>
                <a:ahLst/>
                <a:cxnLst>
                  <a:cxn ang="0">
                    <a:pos x="connsiteX0" y="connsiteY0"/>
                  </a:cxn>
                  <a:cxn ang="0">
                    <a:pos x="connsiteX1" y="connsiteY1"/>
                  </a:cxn>
                  <a:cxn ang="0">
                    <a:pos x="connsiteX2" y="connsiteY2"/>
                  </a:cxn>
                  <a:cxn ang="0">
                    <a:pos x="connsiteX3" y="connsiteY3"/>
                  </a:cxn>
                </a:cxnLst>
                <a:rect l="l" t="t" r="r" b="b"/>
                <a:pathLst>
                  <a:path w="16197" h="14598">
                    <a:moveTo>
                      <a:pt x="6248" y="14104"/>
                    </a:moveTo>
                    <a:cubicBezTo>
                      <a:pt x="9820" y="14804"/>
                      <a:pt x="13335" y="15194"/>
                      <a:pt x="16197" y="12194"/>
                    </a:cubicBezTo>
                    <a:cubicBezTo>
                      <a:pt x="9444" y="11923"/>
                      <a:pt x="13054" y="-8027"/>
                      <a:pt x="0" y="3679"/>
                    </a:cubicBezTo>
                    <a:cubicBezTo>
                      <a:pt x="2081" y="7155"/>
                      <a:pt x="4167" y="10627"/>
                      <a:pt x="6248" y="14104"/>
                    </a:cubicBezTo>
                    <a:close/>
                  </a:path>
                </a:pathLst>
              </a:custGeom>
              <a:solidFill>
                <a:srgbClr val="00DCDC"/>
              </a:solidFill>
              <a:ln w="4763" cap="flat">
                <a:noFill/>
                <a:prstDash val="solid"/>
                <a:miter/>
              </a:ln>
            </p:spPr>
            <p:txBody>
              <a:bodyPr rtlCol="0" anchor="ctr"/>
              <a:lstStyle/>
              <a:p>
                <a:endParaRPr lang="en-US"/>
              </a:p>
            </p:txBody>
          </p:sp>
          <p:sp>
            <p:nvSpPr>
              <p:cNvPr id="1709" name="Freeform: Shape 1708">
                <a:extLst>
                  <a:ext uri="{FF2B5EF4-FFF2-40B4-BE49-F238E27FC236}">
                    <a16:creationId xmlns:a16="http://schemas.microsoft.com/office/drawing/2014/main" id="{ABD8DBD4-C6C2-6CE9-EBBC-121D7BE735D5}"/>
                  </a:ext>
                </a:extLst>
              </p:cNvPr>
              <p:cNvSpPr/>
              <p:nvPr/>
            </p:nvSpPr>
            <p:spPr>
              <a:xfrm>
                <a:off x="3106278" y="-181932"/>
                <a:ext cx="10880" cy="20097"/>
              </a:xfrm>
              <a:custGeom>
                <a:avLst/>
                <a:gdLst>
                  <a:gd name="connsiteX0" fmla="*/ 8658 w 10880"/>
                  <a:gd name="connsiteY0" fmla="*/ 20098 h 20097"/>
                  <a:gd name="connsiteX1" fmla="*/ 0 w 10880"/>
                  <a:gd name="connsiteY1" fmla="*/ 0 h 20097"/>
                  <a:gd name="connsiteX2" fmla="*/ 8658 w 10880"/>
                  <a:gd name="connsiteY2" fmla="*/ 20098 h 20097"/>
                </a:gdLst>
                <a:ahLst/>
                <a:cxnLst>
                  <a:cxn ang="0">
                    <a:pos x="connsiteX0" y="connsiteY0"/>
                  </a:cxn>
                  <a:cxn ang="0">
                    <a:pos x="connsiteX1" y="connsiteY1"/>
                  </a:cxn>
                  <a:cxn ang="0">
                    <a:pos x="connsiteX2" y="connsiteY2"/>
                  </a:cxn>
                </a:cxnLst>
                <a:rect l="l" t="t" r="r" b="b"/>
                <a:pathLst>
                  <a:path w="10880" h="20097">
                    <a:moveTo>
                      <a:pt x="8658" y="20098"/>
                    </a:moveTo>
                    <a:cubicBezTo>
                      <a:pt x="11497" y="10935"/>
                      <a:pt x="14040" y="1900"/>
                      <a:pt x="0" y="0"/>
                    </a:cubicBezTo>
                    <a:cubicBezTo>
                      <a:pt x="2881" y="6701"/>
                      <a:pt x="5767" y="13402"/>
                      <a:pt x="8658" y="20098"/>
                    </a:cubicBezTo>
                    <a:close/>
                  </a:path>
                </a:pathLst>
              </a:custGeom>
              <a:solidFill>
                <a:srgbClr val="00D3D2"/>
              </a:solidFill>
              <a:ln w="4763" cap="flat">
                <a:noFill/>
                <a:prstDash val="solid"/>
                <a:miter/>
              </a:ln>
            </p:spPr>
            <p:txBody>
              <a:bodyPr rtlCol="0" anchor="ctr"/>
              <a:lstStyle/>
              <a:p>
                <a:endParaRPr lang="en-US"/>
              </a:p>
            </p:txBody>
          </p:sp>
          <p:sp>
            <p:nvSpPr>
              <p:cNvPr id="1710" name="Freeform: Shape 1709">
                <a:extLst>
                  <a:ext uri="{FF2B5EF4-FFF2-40B4-BE49-F238E27FC236}">
                    <a16:creationId xmlns:a16="http://schemas.microsoft.com/office/drawing/2014/main" id="{FC49B330-7316-3564-91D7-6BEE21ED2F9B}"/>
                  </a:ext>
                </a:extLst>
              </p:cNvPr>
              <p:cNvSpPr/>
              <p:nvPr/>
            </p:nvSpPr>
            <p:spPr>
              <a:xfrm>
                <a:off x="3288268" y="151766"/>
                <a:ext cx="10038" cy="16592"/>
              </a:xfrm>
              <a:custGeom>
                <a:avLst/>
                <a:gdLst>
                  <a:gd name="connsiteX0" fmla="*/ 9177 w 10038"/>
                  <a:gd name="connsiteY0" fmla="*/ 16593 h 16592"/>
                  <a:gd name="connsiteX1" fmla="*/ 0 w 10038"/>
                  <a:gd name="connsiteY1" fmla="*/ 0 h 16592"/>
                  <a:gd name="connsiteX2" fmla="*/ 9177 w 10038"/>
                  <a:gd name="connsiteY2" fmla="*/ 16593 h 16592"/>
                </a:gdLst>
                <a:ahLst/>
                <a:cxnLst>
                  <a:cxn ang="0">
                    <a:pos x="connsiteX0" y="connsiteY0"/>
                  </a:cxn>
                  <a:cxn ang="0">
                    <a:pos x="connsiteX1" y="connsiteY1"/>
                  </a:cxn>
                  <a:cxn ang="0">
                    <a:pos x="connsiteX2" y="connsiteY2"/>
                  </a:cxn>
                </a:cxnLst>
                <a:rect l="l" t="t" r="r" b="b"/>
                <a:pathLst>
                  <a:path w="10038" h="16592">
                    <a:moveTo>
                      <a:pt x="9177" y="16593"/>
                    </a:moveTo>
                    <a:cubicBezTo>
                      <a:pt x="11739" y="7953"/>
                      <a:pt x="8553" y="2496"/>
                      <a:pt x="0" y="0"/>
                    </a:cubicBezTo>
                    <a:cubicBezTo>
                      <a:pt x="3057" y="5534"/>
                      <a:pt x="6115" y="11063"/>
                      <a:pt x="9177" y="16593"/>
                    </a:cubicBezTo>
                    <a:close/>
                  </a:path>
                </a:pathLst>
              </a:custGeom>
              <a:solidFill>
                <a:srgbClr val="00D3D2"/>
              </a:solidFill>
              <a:ln w="4763" cap="flat">
                <a:noFill/>
                <a:prstDash val="solid"/>
                <a:miter/>
              </a:ln>
            </p:spPr>
            <p:txBody>
              <a:bodyPr rtlCol="0" anchor="ctr"/>
              <a:lstStyle/>
              <a:p>
                <a:endParaRPr lang="en-US"/>
              </a:p>
            </p:txBody>
          </p:sp>
          <p:sp>
            <p:nvSpPr>
              <p:cNvPr id="1711" name="Freeform: Shape 1710">
                <a:extLst>
                  <a:ext uri="{FF2B5EF4-FFF2-40B4-BE49-F238E27FC236}">
                    <a16:creationId xmlns:a16="http://schemas.microsoft.com/office/drawing/2014/main" id="{2282FDEE-5131-7364-4522-3E1DC69461B3}"/>
                  </a:ext>
                </a:extLst>
              </p:cNvPr>
              <p:cNvSpPr/>
              <p:nvPr/>
            </p:nvSpPr>
            <p:spPr>
              <a:xfrm>
                <a:off x="2922565" y="-342926"/>
                <a:ext cx="68901" cy="89678"/>
              </a:xfrm>
              <a:custGeom>
                <a:avLst/>
                <a:gdLst>
                  <a:gd name="connsiteX0" fmla="*/ 54445 w 68901"/>
                  <a:gd name="connsiteY0" fmla="*/ 33931 h 89678"/>
                  <a:gd name="connsiteX1" fmla="*/ 23303 w 68901"/>
                  <a:gd name="connsiteY1" fmla="*/ 7732 h 89678"/>
                  <a:gd name="connsiteX2" fmla="*/ 19831 w 68901"/>
                  <a:gd name="connsiteY2" fmla="*/ 1875 h 89678"/>
                  <a:gd name="connsiteX3" fmla="*/ 0 w 68901"/>
                  <a:gd name="connsiteY3" fmla="*/ 308 h 89678"/>
                  <a:gd name="connsiteX4" fmla="*/ 13549 w 68901"/>
                  <a:gd name="connsiteY4" fmla="*/ 41946 h 89678"/>
                  <a:gd name="connsiteX5" fmla="*/ 25380 w 68901"/>
                  <a:gd name="connsiteY5" fmla="*/ 48323 h 89678"/>
                  <a:gd name="connsiteX6" fmla="*/ 46568 w 68901"/>
                  <a:gd name="connsiteY6" fmla="*/ 63411 h 89678"/>
                  <a:gd name="connsiteX7" fmla="*/ 45949 w 68901"/>
                  <a:gd name="connsiteY7" fmla="*/ 66321 h 89678"/>
                  <a:gd name="connsiteX8" fmla="*/ 55497 w 68901"/>
                  <a:gd name="connsiteY8" fmla="*/ 87709 h 89678"/>
                  <a:gd name="connsiteX9" fmla="*/ 57783 w 68901"/>
                  <a:gd name="connsiteY9" fmla="*/ 89619 h 89678"/>
                  <a:gd name="connsiteX10" fmla="*/ 67966 w 68901"/>
                  <a:gd name="connsiteY10" fmla="*/ 80227 h 89678"/>
                  <a:gd name="connsiteX11" fmla="*/ 54445 w 68901"/>
                  <a:gd name="connsiteY11" fmla="*/ 33931 h 8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901" h="89678">
                    <a:moveTo>
                      <a:pt x="54445" y="33931"/>
                    </a:moveTo>
                    <a:cubicBezTo>
                      <a:pt x="34328" y="36917"/>
                      <a:pt x="30966" y="19472"/>
                      <a:pt x="23303" y="7732"/>
                    </a:cubicBezTo>
                    <a:cubicBezTo>
                      <a:pt x="22070" y="5847"/>
                      <a:pt x="20288" y="970"/>
                      <a:pt x="19831" y="1875"/>
                    </a:cubicBezTo>
                    <a:cubicBezTo>
                      <a:pt x="11606" y="18062"/>
                      <a:pt x="6720" y="-2726"/>
                      <a:pt x="0" y="308"/>
                    </a:cubicBezTo>
                    <a:cubicBezTo>
                      <a:pt x="362" y="15510"/>
                      <a:pt x="11702" y="27116"/>
                      <a:pt x="13549" y="41946"/>
                    </a:cubicBezTo>
                    <a:cubicBezTo>
                      <a:pt x="14349" y="48376"/>
                      <a:pt x="21031" y="50047"/>
                      <a:pt x="25380" y="48323"/>
                    </a:cubicBezTo>
                    <a:cubicBezTo>
                      <a:pt x="41067" y="42099"/>
                      <a:pt x="42063" y="54896"/>
                      <a:pt x="46568" y="63411"/>
                    </a:cubicBezTo>
                    <a:cubicBezTo>
                      <a:pt x="46363" y="64378"/>
                      <a:pt x="46158" y="65349"/>
                      <a:pt x="45949" y="66321"/>
                    </a:cubicBezTo>
                    <a:cubicBezTo>
                      <a:pt x="46034" y="74831"/>
                      <a:pt x="51606" y="80889"/>
                      <a:pt x="55497" y="87709"/>
                    </a:cubicBezTo>
                    <a:cubicBezTo>
                      <a:pt x="56245" y="88357"/>
                      <a:pt x="57017" y="88986"/>
                      <a:pt x="57783" y="89619"/>
                    </a:cubicBezTo>
                    <a:cubicBezTo>
                      <a:pt x="65294" y="90443"/>
                      <a:pt x="71281" y="82518"/>
                      <a:pt x="67966" y="80227"/>
                    </a:cubicBezTo>
                    <a:cubicBezTo>
                      <a:pt x="50125" y="67916"/>
                      <a:pt x="68251" y="46328"/>
                      <a:pt x="54445" y="33931"/>
                    </a:cubicBezTo>
                    <a:close/>
                  </a:path>
                </a:pathLst>
              </a:custGeom>
              <a:solidFill>
                <a:srgbClr val="00D3D4"/>
              </a:solidFill>
              <a:ln w="4763" cap="flat">
                <a:noFill/>
                <a:prstDash val="solid"/>
                <a:miter/>
              </a:ln>
            </p:spPr>
            <p:txBody>
              <a:bodyPr rtlCol="0" anchor="ctr"/>
              <a:lstStyle/>
              <a:p>
                <a:endParaRPr lang="en-US"/>
              </a:p>
            </p:txBody>
          </p:sp>
          <p:sp>
            <p:nvSpPr>
              <p:cNvPr id="1712" name="Freeform: Shape 1711">
                <a:extLst>
                  <a:ext uri="{FF2B5EF4-FFF2-40B4-BE49-F238E27FC236}">
                    <a16:creationId xmlns:a16="http://schemas.microsoft.com/office/drawing/2014/main" id="{05AE609E-210C-3639-0DE5-421A92648300}"/>
                  </a:ext>
                </a:extLst>
              </p:cNvPr>
              <p:cNvSpPr/>
              <p:nvPr/>
            </p:nvSpPr>
            <p:spPr>
              <a:xfrm>
                <a:off x="2970891" y="-253588"/>
                <a:ext cx="46137" cy="65540"/>
              </a:xfrm>
              <a:custGeom>
                <a:avLst/>
                <a:gdLst>
                  <a:gd name="connsiteX0" fmla="*/ 17029 w 46137"/>
                  <a:gd name="connsiteY0" fmla="*/ 38552 h 65540"/>
                  <a:gd name="connsiteX1" fmla="*/ 46138 w 46137"/>
                  <a:gd name="connsiteY1" fmla="*/ 65094 h 65540"/>
                  <a:gd name="connsiteX2" fmla="*/ 31093 w 46137"/>
                  <a:gd name="connsiteY2" fmla="*/ 13430 h 65540"/>
                  <a:gd name="connsiteX3" fmla="*/ 19977 w 46137"/>
                  <a:gd name="connsiteY3" fmla="*/ 7939 h 65540"/>
                  <a:gd name="connsiteX4" fmla="*/ 9457 w 46137"/>
                  <a:gd name="connsiteY4" fmla="*/ 271 h 65540"/>
                  <a:gd name="connsiteX5" fmla="*/ 9357 w 46137"/>
                  <a:gd name="connsiteY5" fmla="*/ 0 h 65540"/>
                  <a:gd name="connsiteX6" fmla="*/ 17029 w 46137"/>
                  <a:gd name="connsiteY6" fmla="*/ 38552 h 6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37" h="65540">
                    <a:moveTo>
                      <a:pt x="17029" y="38552"/>
                    </a:moveTo>
                    <a:cubicBezTo>
                      <a:pt x="23292" y="51173"/>
                      <a:pt x="25216" y="68551"/>
                      <a:pt x="46138" y="65094"/>
                    </a:cubicBezTo>
                    <a:cubicBezTo>
                      <a:pt x="39899" y="48325"/>
                      <a:pt x="23811" y="34857"/>
                      <a:pt x="31093" y="13430"/>
                    </a:cubicBezTo>
                    <a:cubicBezTo>
                      <a:pt x="33288" y="6972"/>
                      <a:pt x="25154" y="6958"/>
                      <a:pt x="19977" y="7939"/>
                    </a:cubicBezTo>
                    <a:cubicBezTo>
                      <a:pt x="13619" y="9144"/>
                      <a:pt x="7647" y="10130"/>
                      <a:pt x="9457" y="271"/>
                    </a:cubicBezTo>
                    <a:cubicBezTo>
                      <a:pt x="9457" y="276"/>
                      <a:pt x="9357" y="0"/>
                      <a:pt x="9357" y="0"/>
                    </a:cubicBezTo>
                    <a:cubicBezTo>
                      <a:pt x="-5397" y="11030"/>
                      <a:pt x="-2602" y="25075"/>
                      <a:pt x="17029" y="38552"/>
                    </a:cubicBezTo>
                    <a:close/>
                  </a:path>
                </a:pathLst>
              </a:custGeom>
              <a:solidFill>
                <a:srgbClr val="00D5D4"/>
              </a:solidFill>
              <a:ln w="4763" cap="flat">
                <a:noFill/>
                <a:prstDash val="solid"/>
                <a:miter/>
              </a:ln>
            </p:spPr>
            <p:txBody>
              <a:bodyPr rtlCol="0" anchor="ctr"/>
              <a:lstStyle/>
              <a:p>
                <a:endParaRPr lang="en-US"/>
              </a:p>
            </p:txBody>
          </p:sp>
          <p:sp>
            <p:nvSpPr>
              <p:cNvPr id="1713" name="Freeform: Shape 1712">
                <a:extLst>
                  <a:ext uri="{FF2B5EF4-FFF2-40B4-BE49-F238E27FC236}">
                    <a16:creationId xmlns:a16="http://schemas.microsoft.com/office/drawing/2014/main" id="{0755C3F2-8338-A6A9-26D3-7333CECD0286}"/>
                  </a:ext>
                </a:extLst>
              </p:cNvPr>
              <p:cNvSpPr/>
              <p:nvPr/>
            </p:nvSpPr>
            <p:spPr>
              <a:xfrm>
                <a:off x="3154438" y="82340"/>
                <a:ext cx="69194" cy="133567"/>
              </a:xfrm>
              <a:custGeom>
                <a:avLst/>
                <a:gdLst>
                  <a:gd name="connsiteX0" fmla="*/ 65874 w 69194"/>
                  <a:gd name="connsiteY0" fmla="*/ 68684 h 133567"/>
                  <a:gd name="connsiteX1" fmla="*/ 65817 w 69194"/>
                  <a:gd name="connsiteY1" fmla="*/ 48619 h 133567"/>
                  <a:gd name="connsiteX2" fmla="*/ 61388 w 69194"/>
                  <a:gd name="connsiteY2" fmla="*/ 24507 h 133567"/>
                  <a:gd name="connsiteX3" fmla="*/ 55491 w 69194"/>
                  <a:gd name="connsiteY3" fmla="*/ 17992 h 133567"/>
                  <a:gd name="connsiteX4" fmla="*/ 20444 w 69194"/>
                  <a:gd name="connsiteY4" fmla="*/ 1342 h 133567"/>
                  <a:gd name="connsiteX5" fmla="*/ 99 w 69194"/>
                  <a:gd name="connsiteY5" fmla="*/ 12486 h 133567"/>
                  <a:gd name="connsiteX6" fmla="*/ 10600 w 69194"/>
                  <a:gd name="connsiteY6" fmla="*/ 37122 h 133567"/>
                  <a:gd name="connsiteX7" fmla="*/ 18506 w 69194"/>
                  <a:gd name="connsiteY7" fmla="*/ 47248 h 133567"/>
                  <a:gd name="connsiteX8" fmla="*/ 25140 w 69194"/>
                  <a:gd name="connsiteY8" fmla="*/ 82095 h 133567"/>
                  <a:gd name="connsiteX9" fmla="*/ 23978 w 69194"/>
                  <a:gd name="connsiteY9" fmla="*/ 96349 h 133567"/>
                  <a:gd name="connsiteX10" fmla="*/ 29293 w 69194"/>
                  <a:gd name="connsiteY10" fmla="*/ 117518 h 133567"/>
                  <a:gd name="connsiteX11" fmla="*/ 45095 w 69194"/>
                  <a:gd name="connsiteY11" fmla="*/ 124933 h 133567"/>
                  <a:gd name="connsiteX12" fmla="*/ 52482 w 69194"/>
                  <a:gd name="connsiteY12" fmla="*/ 133568 h 133567"/>
                  <a:gd name="connsiteX13" fmla="*/ 45690 w 69194"/>
                  <a:gd name="connsiteY13" fmla="*/ 108703 h 133567"/>
                  <a:gd name="connsiteX14" fmla="*/ 40480 w 69194"/>
                  <a:gd name="connsiteY14" fmla="*/ 103016 h 133567"/>
                  <a:gd name="connsiteX15" fmla="*/ 31336 w 69194"/>
                  <a:gd name="connsiteY15" fmla="*/ 64564 h 133567"/>
                  <a:gd name="connsiteX16" fmla="*/ 31617 w 69194"/>
                  <a:gd name="connsiteY16" fmla="*/ 55106 h 133567"/>
                  <a:gd name="connsiteX17" fmla="*/ 40190 w 69194"/>
                  <a:gd name="connsiteY17" fmla="*/ 58368 h 133567"/>
                  <a:gd name="connsiteX18" fmla="*/ 64674 w 69194"/>
                  <a:gd name="connsiteY18" fmla="*/ 72951 h 133567"/>
                  <a:gd name="connsiteX19" fmla="*/ 65874 w 69194"/>
                  <a:gd name="connsiteY19" fmla="*/ 68684 h 13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33567">
                    <a:moveTo>
                      <a:pt x="65874" y="68684"/>
                    </a:moveTo>
                    <a:cubicBezTo>
                      <a:pt x="70503" y="61983"/>
                      <a:pt x="70112" y="55039"/>
                      <a:pt x="65817" y="48619"/>
                    </a:cubicBezTo>
                    <a:cubicBezTo>
                      <a:pt x="60802" y="41128"/>
                      <a:pt x="53301" y="35075"/>
                      <a:pt x="61388" y="24507"/>
                    </a:cubicBezTo>
                    <a:cubicBezTo>
                      <a:pt x="65393" y="19268"/>
                      <a:pt x="59949" y="19587"/>
                      <a:pt x="55491" y="17992"/>
                    </a:cubicBezTo>
                    <a:cubicBezTo>
                      <a:pt x="43381" y="13648"/>
                      <a:pt x="25569" y="20287"/>
                      <a:pt x="20444" y="1342"/>
                    </a:cubicBezTo>
                    <a:cubicBezTo>
                      <a:pt x="8476" y="-3845"/>
                      <a:pt x="-1082" y="7319"/>
                      <a:pt x="99" y="12486"/>
                    </a:cubicBezTo>
                    <a:cubicBezTo>
                      <a:pt x="1923" y="20463"/>
                      <a:pt x="-5254" y="35408"/>
                      <a:pt x="10600" y="37122"/>
                    </a:cubicBezTo>
                    <a:cubicBezTo>
                      <a:pt x="18025" y="37927"/>
                      <a:pt x="20168" y="42823"/>
                      <a:pt x="18506" y="47248"/>
                    </a:cubicBezTo>
                    <a:cubicBezTo>
                      <a:pt x="13477" y="60625"/>
                      <a:pt x="20378" y="71027"/>
                      <a:pt x="25140" y="82095"/>
                    </a:cubicBezTo>
                    <a:cubicBezTo>
                      <a:pt x="27293" y="87095"/>
                      <a:pt x="32012" y="90877"/>
                      <a:pt x="23978" y="96349"/>
                    </a:cubicBezTo>
                    <a:cubicBezTo>
                      <a:pt x="11543" y="104821"/>
                      <a:pt x="36141" y="105212"/>
                      <a:pt x="29293" y="117518"/>
                    </a:cubicBezTo>
                    <a:cubicBezTo>
                      <a:pt x="24283" y="126515"/>
                      <a:pt x="32979" y="133573"/>
                      <a:pt x="45095" y="124933"/>
                    </a:cubicBezTo>
                    <a:cubicBezTo>
                      <a:pt x="48910" y="122209"/>
                      <a:pt x="48810" y="131472"/>
                      <a:pt x="52482" y="133568"/>
                    </a:cubicBezTo>
                    <a:cubicBezTo>
                      <a:pt x="54596" y="124100"/>
                      <a:pt x="56525" y="114794"/>
                      <a:pt x="45690" y="108703"/>
                    </a:cubicBezTo>
                    <a:cubicBezTo>
                      <a:pt x="43466" y="107455"/>
                      <a:pt x="40294" y="103221"/>
                      <a:pt x="40480" y="103016"/>
                    </a:cubicBezTo>
                    <a:cubicBezTo>
                      <a:pt x="56234" y="85652"/>
                      <a:pt x="37723" y="76456"/>
                      <a:pt x="31336" y="64564"/>
                    </a:cubicBezTo>
                    <a:cubicBezTo>
                      <a:pt x="29450" y="61059"/>
                      <a:pt x="27888" y="57944"/>
                      <a:pt x="31617" y="55106"/>
                    </a:cubicBezTo>
                    <a:cubicBezTo>
                      <a:pt x="35894" y="51843"/>
                      <a:pt x="38237" y="55244"/>
                      <a:pt x="40190" y="58368"/>
                    </a:cubicBezTo>
                    <a:cubicBezTo>
                      <a:pt x="45876" y="67460"/>
                      <a:pt x="52882" y="74179"/>
                      <a:pt x="64674" y="72951"/>
                    </a:cubicBezTo>
                    <a:cubicBezTo>
                      <a:pt x="65074" y="71527"/>
                      <a:pt x="65474" y="70108"/>
                      <a:pt x="65874" y="68684"/>
                    </a:cubicBezTo>
                    <a:close/>
                  </a:path>
                </a:pathLst>
              </a:custGeom>
              <a:solidFill>
                <a:srgbClr val="00DBDB"/>
              </a:solidFill>
              <a:ln w="4763" cap="flat">
                <a:noFill/>
                <a:prstDash val="solid"/>
                <a:miter/>
              </a:ln>
            </p:spPr>
            <p:txBody>
              <a:bodyPr rtlCol="0" anchor="ctr"/>
              <a:lstStyle/>
              <a:p>
                <a:endParaRPr lang="en-US"/>
              </a:p>
            </p:txBody>
          </p:sp>
          <p:sp>
            <p:nvSpPr>
              <p:cNvPr id="1714" name="Freeform: Shape 1713">
                <a:extLst>
                  <a:ext uri="{FF2B5EF4-FFF2-40B4-BE49-F238E27FC236}">
                    <a16:creationId xmlns:a16="http://schemas.microsoft.com/office/drawing/2014/main" id="{4B47F42D-37EB-6387-7E64-22C99E40D0C9}"/>
                  </a:ext>
                </a:extLst>
              </p:cNvPr>
              <p:cNvSpPr/>
              <p:nvPr/>
            </p:nvSpPr>
            <p:spPr>
              <a:xfrm>
                <a:off x="3104073" y="88220"/>
                <a:ext cx="27236" cy="31477"/>
              </a:xfrm>
              <a:custGeom>
                <a:avLst/>
                <a:gdLst>
                  <a:gd name="connsiteX0" fmla="*/ 0 w 27236"/>
                  <a:gd name="connsiteY0" fmla="*/ 21269 h 31477"/>
                  <a:gd name="connsiteX1" fmla="*/ 8063 w 27236"/>
                  <a:gd name="connsiteY1" fmla="*/ 23917 h 31477"/>
                  <a:gd name="connsiteX2" fmla="*/ 27237 w 27236"/>
                  <a:gd name="connsiteY2" fmla="*/ 20136 h 31477"/>
                  <a:gd name="connsiteX3" fmla="*/ 5882 w 27236"/>
                  <a:gd name="connsiteY3" fmla="*/ 0 h 31477"/>
                  <a:gd name="connsiteX4" fmla="*/ 0 w 27236"/>
                  <a:gd name="connsiteY4" fmla="*/ 21269 h 31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6" h="31477">
                    <a:moveTo>
                      <a:pt x="0" y="21269"/>
                    </a:moveTo>
                    <a:cubicBezTo>
                      <a:pt x="2686" y="22150"/>
                      <a:pt x="5377" y="23031"/>
                      <a:pt x="8063" y="23917"/>
                    </a:cubicBezTo>
                    <a:cubicBezTo>
                      <a:pt x="17531" y="38233"/>
                      <a:pt x="22446" y="29480"/>
                      <a:pt x="27237" y="20136"/>
                    </a:cubicBezTo>
                    <a:cubicBezTo>
                      <a:pt x="20246" y="14488"/>
                      <a:pt x="7263" y="17550"/>
                      <a:pt x="5882" y="0"/>
                    </a:cubicBezTo>
                    <a:cubicBezTo>
                      <a:pt x="3048" y="10254"/>
                      <a:pt x="1524" y="15759"/>
                      <a:pt x="0" y="21269"/>
                    </a:cubicBezTo>
                    <a:close/>
                  </a:path>
                </a:pathLst>
              </a:custGeom>
              <a:solidFill>
                <a:srgbClr val="00CECB"/>
              </a:solidFill>
              <a:ln w="4763" cap="flat">
                <a:noFill/>
                <a:prstDash val="solid"/>
                <a:miter/>
              </a:ln>
            </p:spPr>
            <p:txBody>
              <a:bodyPr rtlCol="0" anchor="ctr"/>
              <a:lstStyle/>
              <a:p>
                <a:endParaRPr lang="en-US"/>
              </a:p>
            </p:txBody>
          </p:sp>
          <p:sp>
            <p:nvSpPr>
              <p:cNvPr id="1715" name="Freeform: Shape 1714">
                <a:extLst>
                  <a:ext uri="{FF2B5EF4-FFF2-40B4-BE49-F238E27FC236}">
                    <a16:creationId xmlns:a16="http://schemas.microsoft.com/office/drawing/2014/main" id="{9054E2E0-0C5C-EE80-A19C-D3BE4C3BF01C}"/>
                  </a:ext>
                </a:extLst>
              </p:cNvPr>
              <p:cNvSpPr/>
              <p:nvPr/>
            </p:nvSpPr>
            <p:spPr>
              <a:xfrm>
                <a:off x="3364302" y="-238734"/>
                <a:ext cx="13495" cy="17483"/>
              </a:xfrm>
              <a:custGeom>
                <a:avLst/>
                <a:gdLst>
                  <a:gd name="connsiteX0" fmla="*/ 266 w 13495"/>
                  <a:gd name="connsiteY0" fmla="*/ 90 h 17483"/>
                  <a:gd name="connsiteX1" fmla="*/ 13496 w 13495"/>
                  <a:gd name="connsiteY1" fmla="*/ 17483 h 17483"/>
                  <a:gd name="connsiteX2" fmla="*/ 423 w 13495"/>
                  <a:gd name="connsiteY2" fmla="*/ 0 h 17483"/>
                  <a:gd name="connsiteX3" fmla="*/ 266 w 13495"/>
                  <a:gd name="connsiteY3" fmla="*/ 90 h 17483"/>
                </a:gdLst>
                <a:ahLst/>
                <a:cxnLst>
                  <a:cxn ang="0">
                    <a:pos x="connsiteX0" y="connsiteY0"/>
                  </a:cxn>
                  <a:cxn ang="0">
                    <a:pos x="connsiteX1" y="connsiteY1"/>
                  </a:cxn>
                  <a:cxn ang="0">
                    <a:pos x="connsiteX2" y="connsiteY2"/>
                  </a:cxn>
                  <a:cxn ang="0">
                    <a:pos x="connsiteX3" y="connsiteY3"/>
                  </a:cxn>
                </a:cxnLst>
                <a:rect l="l" t="t" r="r" b="b"/>
                <a:pathLst>
                  <a:path w="13495" h="17483">
                    <a:moveTo>
                      <a:pt x="266" y="90"/>
                    </a:moveTo>
                    <a:cubicBezTo>
                      <a:pt x="-1397" y="9249"/>
                      <a:pt x="4952" y="11954"/>
                      <a:pt x="13496" y="17483"/>
                    </a:cubicBezTo>
                    <a:cubicBezTo>
                      <a:pt x="12348" y="6072"/>
                      <a:pt x="6838" y="2681"/>
                      <a:pt x="423" y="0"/>
                    </a:cubicBezTo>
                    <a:cubicBezTo>
                      <a:pt x="418" y="0"/>
                      <a:pt x="266" y="90"/>
                      <a:pt x="266" y="90"/>
                    </a:cubicBezTo>
                    <a:close/>
                  </a:path>
                </a:pathLst>
              </a:custGeom>
              <a:solidFill>
                <a:srgbClr val="00D0CE"/>
              </a:solidFill>
              <a:ln w="4763" cap="flat">
                <a:noFill/>
                <a:prstDash val="solid"/>
                <a:miter/>
              </a:ln>
            </p:spPr>
            <p:txBody>
              <a:bodyPr rtlCol="0" anchor="ctr"/>
              <a:lstStyle/>
              <a:p>
                <a:endParaRPr lang="en-US"/>
              </a:p>
            </p:txBody>
          </p:sp>
          <p:sp>
            <p:nvSpPr>
              <p:cNvPr id="1716" name="Freeform: Shape 1715">
                <a:extLst>
                  <a:ext uri="{FF2B5EF4-FFF2-40B4-BE49-F238E27FC236}">
                    <a16:creationId xmlns:a16="http://schemas.microsoft.com/office/drawing/2014/main" id="{8646C681-DFFD-D331-2F89-B2A7FCD0EEAE}"/>
                  </a:ext>
                </a:extLst>
              </p:cNvPr>
              <p:cNvSpPr/>
              <p:nvPr/>
            </p:nvSpPr>
            <p:spPr>
              <a:xfrm>
                <a:off x="2957179" y="-279520"/>
                <a:ext cx="12570" cy="15822"/>
              </a:xfrm>
              <a:custGeom>
                <a:avLst/>
                <a:gdLst>
                  <a:gd name="connsiteX0" fmla="*/ 0 w 12570"/>
                  <a:gd name="connsiteY0" fmla="*/ 10339 h 15822"/>
                  <a:gd name="connsiteX1" fmla="*/ 3010 w 12570"/>
                  <a:gd name="connsiteY1" fmla="*/ 15816 h 15822"/>
                  <a:gd name="connsiteX2" fmla="*/ 11959 w 12570"/>
                  <a:gd name="connsiteY2" fmla="*/ 0 h 15822"/>
                  <a:gd name="connsiteX3" fmla="*/ 0 w 12570"/>
                  <a:gd name="connsiteY3" fmla="*/ 10339 h 15822"/>
                </a:gdLst>
                <a:ahLst/>
                <a:cxnLst>
                  <a:cxn ang="0">
                    <a:pos x="connsiteX0" y="connsiteY0"/>
                  </a:cxn>
                  <a:cxn ang="0">
                    <a:pos x="connsiteX1" y="connsiteY1"/>
                  </a:cxn>
                  <a:cxn ang="0">
                    <a:pos x="connsiteX2" y="connsiteY2"/>
                  </a:cxn>
                  <a:cxn ang="0">
                    <a:pos x="connsiteX3" y="connsiteY3"/>
                  </a:cxn>
                </a:cxnLst>
                <a:rect l="l" t="t" r="r" b="b"/>
                <a:pathLst>
                  <a:path w="12570" h="15822">
                    <a:moveTo>
                      <a:pt x="0" y="10339"/>
                    </a:moveTo>
                    <a:cubicBezTo>
                      <a:pt x="1005" y="12163"/>
                      <a:pt x="2005" y="13992"/>
                      <a:pt x="3010" y="15816"/>
                    </a:cubicBezTo>
                    <a:cubicBezTo>
                      <a:pt x="15797" y="16092"/>
                      <a:pt x="12120" y="7053"/>
                      <a:pt x="11959" y="0"/>
                    </a:cubicBezTo>
                    <a:cubicBezTo>
                      <a:pt x="5687" y="805"/>
                      <a:pt x="1672" y="4220"/>
                      <a:pt x="0" y="10339"/>
                    </a:cubicBezTo>
                    <a:close/>
                  </a:path>
                </a:pathLst>
              </a:custGeom>
              <a:solidFill>
                <a:srgbClr val="00D3D4"/>
              </a:solidFill>
              <a:ln w="4763" cap="flat">
                <a:noFill/>
                <a:prstDash val="solid"/>
                <a:miter/>
              </a:ln>
            </p:spPr>
            <p:txBody>
              <a:bodyPr rtlCol="0" anchor="ctr"/>
              <a:lstStyle/>
              <a:p>
                <a:endParaRPr lang="en-US"/>
              </a:p>
            </p:txBody>
          </p:sp>
          <p:sp>
            <p:nvSpPr>
              <p:cNvPr id="1717" name="Freeform: Shape 1716">
                <a:extLst>
                  <a:ext uri="{FF2B5EF4-FFF2-40B4-BE49-F238E27FC236}">
                    <a16:creationId xmlns:a16="http://schemas.microsoft.com/office/drawing/2014/main" id="{55154342-8635-4615-C847-4B7327F0AB4D}"/>
                  </a:ext>
                </a:extLst>
              </p:cNvPr>
              <p:cNvSpPr/>
              <p:nvPr/>
            </p:nvSpPr>
            <p:spPr>
              <a:xfrm>
                <a:off x="2960184" y="-279515"/>
                <a:ext cx="28100" cy="77344"/>
              </a:xfrm>
              <a:custGeom>
                <a:avLst/>
                <a:gdLst>
                  <a:gd name="connsiteX0" fmla="*/ 8949 w 28100"/>
                  <a:gd name="connsiteY0" fmla="*/ 0 h 77344"/>
                  <a:gd name="connsiteX1" fmla="*/ 0 w 28100"/>
                  <a:gd name="connsiteY1" fmla="*/ 15816 h 77344"/>
                  <a:gd name="connsiteX2" fmla="*/ 8573 w 28100"/>
                  <a:gd name="connsiteY2" fmla="*/ 40048 h 77344"/>
                  <a:gd name="connsiteX3" fmla="*/ 11387 w 28100"/>
                  <a:gd name="connsiteY3" fmla="*/ 73804 h 77344"/>
                  <a:gd name="connsiteX4" fmla="*/ 21060 w 28100"/>
                  <a:gd name="connsiteY4" fmla="*/ 71952 h 77344"/>
                  <a:gd name="connsiteX5" fmla="*/ 27732 w 28100"/>
                  <a:gd name="connsiteY5" fmla="*/ 64479 h 77344"/>
                  <a:gd name="connsiteX6" fmla="*/ 16107 w 28100"/>
                  <a:gd name="connsiteY6" fmla="*/ 48901 h 77344"/>
                  <a:gd name="connsiteX7" fmla="*/ 20060 w 28100"/>
                  <a:gd name="connsiteY7" fmla="*/ 25922 h 77344"/>
                  <a:gd name="connsiteX8" fmla="*/ 8949 w 28100"/>
                  <a:gd name="connsiteY8" fmla="*/ 0 h 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0" h="77344">
                    <a:moveTo>
                      <a:pt x="8949" y="0"/>
                    </a:moveTo>
                    <a:cubicBezTo>
                      <a:pt x="6720" y="5701"/>
                      <a:pt x="7496" y="13097"/>
                      <a:pt x="0" y="15816"/>
                    </a:cubicBezTo>
                    <a:cubicBezTo>
                      <a:pt x="6949" y="22479"/>
                      <a:pt x="12473" y="30466"/>
                      <a:pt x="8573" y="40048"/>
                    </a:cubicBezTo>
                    <a:cubicBezTo>
                      <a:pt x="3615" y="52230"/>
                      <a:pt x="8068" y="62775"/>
                      <a:pt x="11387" y="73804"/>
                    </a:cubicBezTo>
                    <a:cubicBezTo>
                      <a:pt x="15478" y="77719"/>
                      <a:pt x="19245" y="79943"/>
                      <a:pt x="21060" y="71952"/>
                    </a:cubicBezTo>
                    <a:cubicBezTo>
                      <a:pt x="23284" y="69461"/>
                      <a:pt x="25508" y="66970"/>
                      <a:pt x="27732" y="64479"/>
                    </a:cubicBezTo>
                    <a:cubicBezTo>
                      <a:pt x="30466" y="54069"/>
                      <a:pt x="17112" y="55150"/>
                      <a:pt x="16107" y="48901"/>
                    </a:cubicBezTo>
                    <a:cubicBezTo>
                      <a:pt x="14888" y="41329"/>
                      <a:pt x="9054" y="31794"/>
                      <a:pt x="20060" y="25922"/>
                    </a:cubicBezTo>
                    <a:cubicBezTo>
                      <a:pt x="22855" y="14502"/>
                      <a:pt x="12035" y="8906"/>
                      <a:pt x="8949" y="0"/>
                    </a:cubicBezTo>
                    <a:close/>
                  </a:path>
                </a:pathLst>
              </a:custGeom>
              <a:solidFill>
                <a:srgbClr val="00D3D3"/>
              </a:solidFill>
              <a:ln w="4763" cap="flat">
                <a:noFill/>
                <a:prstDash val="solid"/>
                <a:miter/>
              </a:ln>
            </p:spPr>
            <p:txBody>
              <a:bodyPr rtlCol="0" anchor="ctr"/>
              <a:lstStyle/>
              <a:p>
                <a:endParaRPr lang="en-US"/>
              </a:p>
            </p:txBody>
          </p:sp>
          <p:sp>
            <p:nvSpPr>
              <p:cNvPr id="1718" name="Freeform: Shape 1717">
                <a:extLst>
                  <a:ext uri="{FF2B5EF4-FFF2-40B4-BE49-F238E27FC236}">
                    <a16:creationId xmlns:a16="http://schemas.microsoft.com/office/drawing/2014/main" id="{D550496F-62FC-B1DF-6282-2D994DD8BA76}"/>
                  </a:ext>
                </a:extLst>
              </p:cNvPr>
              <p:cNvSpPr/>
              <p:nvPr/>
            </p:nvSpPr>
            <p:spPr>
              <a:xfrm>
                <a:off x="2964946" y="-207559"/>
                <a:ext cx="33394" cy="33181"/>
              </a:xfrm>
              <a:custGeom>
                <a:avLst/>
                <a:gdLst>
                  <a:gd name="connsiteX0" fmla="*/ 16302 w 33394"/>
                  <a:gd name="connsiteY0" fmla="*/ 0 h 33181"/>
                  <a:gd name="connsiteX1" fmla="*/ 6630 w 33394"/>
                  <a:gd name="connsiteY1" fmla="*/ 1853 h 33181"/>
                  <a:gd name="connsiteX2" fmla="*/ 4053 w 33394"/>
                  <a:gd name="connsiteY2" fmla="*/ 10401 h 33181"/>
                  <a:gd name="connsiteX3" fmla="*/ 0 w 33394"/>
                  <a:gd name="connsiteY3" fmla="*/ 30856 h 33181"/>
                  <a:gd name="connsiteX4" fmla="*/ 33395 w 33394"/>
                  <a:gd name="connsiteY4" fmla="*/ 27342 h 33181"/>
                  <a:gd name="connsiteX5" fmla="*/ 26351 w 33394"/>
                  <a:gd name="connsiteY5" fmla="*/ 24013 h 33181"/>
                  <a:gd name="connsiteX6" fmla="*/ 17012 w 33394"/>
                  <a:gd name="connsiteY6" fmla="*/ 7582 h 33181"/>
                  <a:gd name="connsiteX7" fmla="*/ 16302 w 33394"/>
                  <a:gd name="connsiteY7" fmla="*/ 0 h 3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4" h="33181">
                    <a:moveTo>
                      <a:pt x="16302" y="0"/>
                    </a:moveTo>
                    <a:cubicBezTo>
                      <a:pt x="13511" y="2872"/>
                      <a:pt x="10144" y="2748"/>
                      <a:pt x="6630" y="1853"/>
                    </a:cubicBezTo>
                    <a:cubicBezTo>
                      <a:pt x="5772" y="4701"/>
                      <a:pt x="4915" y="7549"/>
                      <a:pt x="4053" y="10401"/>
                    </a:cubicBezTo>
                    <a:cubicBezTo>
                      <a:pt x="2696" y="17221"/>
                      <a:pt x="1343" y="24041"/>
                      <a:pt x="0" y="30856"/>
                    </a:cubicBezTo>
                    <a:cubicBezTo>
                      <a:pt x="11006" y="28894"/>
                      <a:pt x="23527" y="39276"/>
                      <a:pt x="33395" y="27342"/>
                    </a:cubicBezTo>
                    <a:cubicBezTo>
                      <a:pt x="32166" y="22746"/>
                      <a:pt x="29028" y="23846"/>
                      <a:pt x="26351" y="24013"/>
                    </a:cubicBezTo>
                    <a:cubicBezTo>
                      <a:pt x="12030" y="24898"/>
                      <a:pt x="929" y="24089"/>
                      <a:pt x="17012" y="7582"/>
                    </a:cubicBezTo>
                    <a:cubicBezTo>
                      <a:pt x="19245" y="5277"/>
                      <a:pt x="18593" y="2338"/>
                      <a:pt x="16302" y="0"/>
                    </a:cubicBezTo>
                    <a:close/>
                  </a:path>
                </a:pathLst>
              </a:custGeom>
              <a:solidFill>
                <a:srgbClr val="00CCC6"/>
              </a:solidFill>
              <a:ln w="4763" cap="flat">
                <a:noFill/>
                <a:prstDash val="solid"/>
                <a:miter/>
              </a:ln>
            </p:spPr>
            <p:txBody>
              <a:bodyPr rtlCol="0" anchor="ctr"/>
              <a:lstStyle/>
              <a:p>
                <a:endParaRPr lang="en-US"/>
              </a:p>
            </p:txBody>
          </p:sp>
          <p:sp>
            <p:nvSpPr>
              <p:cNvPr id="1719" name="Freeform: Shape 1718">
                <a:extLst>
                  <a:ext uri="{FF2B5EF4-FFF2-40B4-BE49-F238E27FC236}">
                    <a16:creationId xmlns:a16="http://schemas.microsoft.com/office/drawing/2014/main" id="{7B9C8105-E591-908A-3D66-F00194BD90C0}"/>
                  </a:ext>
                </a:extLst>
              </p:cNvPr>
              <p:cNvSpPr/>
              <p:nvPr/>
            </p:nvSpPr>
            <p:spPr>
              <a:xfrm>
                <a:off x="2846701" y="-487953"/>
                <a:ext cx="48022" cy="69262"/>
              </a:xfrm>
              <a:custGeom>
                <a:avLst/>
                <a:gdLst>
                  <a:gd name="connsiteX0" fmla="*/ 31187 w 48022"/>
                  <a:gd name="connsiteY0" fmla="*/ 9508 h 69262"/>
                  <a:gd name="connsiteX1" fmla="*/ 16952 w 48022"/>
                  <a:gd name="connsiteY1" fmla="*/ 4364 h 69262"/>
                  <a:gd name="connsiteX2" fmla="*/ 5289 w 48022"/>
                  <a:gd name="connsiteY2" fmla="*/ 2616 h 69262"/>
                  <a:gd name="connsiteX3" fmla="*/ 8298 w 48022"/>
                  <a:gd name="connsiteY3" fmla="*/ 27824 h 69262"/>
                  <a:gd name="connsiteX4" fmla="*/ 17161 w 48022"/>
                  <a:gd name="connsiteY4" fmla="*/ 54680 h 69262"/>
                  <a:gd name="connsiteX5" fmla="*/ 32816 w 48022"/>
                  <a:gd name="connsiteY5" fmla="*/ 69263 h 69262"/>
                  <a:gd name="connsiteX6" fmla="*/ 35416 w 48022"/>
                  <a:gd name="connsiteY6" fmla="*/ 45241 h 69262"/>
                  <a:gd name="connsiteX7" fmla="*/ 48022 w 48022"/>
                  <a:gd name="connsiteY7" fmla="*/ 34368 h 69262"/>
                  <a:gd name="connsiteX8" fmla="*/ 31187 w 48022"/>
                  <a:gd name="connsiteY8" fmla="*/ 9508 h 6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2" h="69262">
                    <a:moveTo>
                      <a:pt x="31187" y="9508"/>
                    </a:moveTo>
                    <a:cubicBezTo>
                      <a:pt x="26129" y="9032"/>
                      <a:pt x="18114" y="18890"/>
                      <a:pt x="16952" y="4364"/>
                    </a:cubicBezTo>
                    <a:cubicBezTo>
                      <a:pt x="16485" y="-1494"/>
                      <a:pt x="9898" y="-803"/>
                      <a:pt x="5289" y="2616"/>
                    </a:cubicBezTo>
                    <a:cubicBezTo>
                      <a:pt x="1083" y="11518"/>
                      <a:pt x="-5446" y="18980"/>
                      <a:pt x="8298" y="27824"/>
                    </a:cubicBezTo>
                    <a:cubicBezTo>
                      <a:pt x="14566" y="31858"/>
                      <a:pt x="16556" y="45293"/>
                      <a:pt x="17161" y="54680"/>
                    </a:cubicBezTo>
                    <a:cubicBezTo>
                      <a:pt x="17890" y="66001"/>
                      <a:pt x="25015" y="67234"/>
                      <a:pt x="32816" y="69263"/>
                    </a:cubicBezTo>
                    <a:cubicBezTo>
                      <a:pt x="33630" y="61443"/>
                      <a:pt x="42474" y="55842"/>
                      <a:pt x="35416" y="45241"/>
                    </a:cubicBezTo>
                    <a:cubicBezTo>
                      <a:pt x="30896" y="38450"/>
                      <a:pt x="46613" y="42455"/>
                      <a:pt x="48022" y="34368"/>
                    </a:cubicBezTo>
                    <a:cubicBezTo>
                      <a:pt x="40331" y="27824"/>
                      <a:pt x="25105" y="25653"/>
                      <a:pt x="31187" y="9508"/>
                    </a:cubicBezTo>
                    <a:close/>
                  </a:path>
                </a:pathLst>
              </a:custGeom>
              <a:solidFill>
                <a:srgbClr val="00CECC"/>
              </a:solidFill>
              <a:ln w="4763" cap="flat">
                <a:noFill/>
                <a:prstDash val="solid"/>
                <a:miter/>
              </a:ln>
            </p:spPr>
            <p:txBody>
              <a:bodyPr rtlCol="0" anchor="ctr"/>
              <a:lstStyle/>
              <a:p>
                <a:endParaRPr lang="en-US"/>
              </a:p>
            </p:txBody>
          </p:sp>
          <p:sp>
            <p:nvSpPr>
              <p:cNvPr id="1720" name="Freeform: Shape 1719">
                <a:extLst>
                  <a:ext uri="{FF2B5EF4-FFF2-40B4-BE49-F238E27FC236}">
                    <a16:creationId xmlns:a16="http://schemas.microsoft.com/office/drawing/2014/main" id="{F3AA4970-4236-0AA5-11E6-1360EED89C44}"/>
                  </a:ext>
                </a:extLst>
              </p:cNvPr>
              <p:cNvSpPr/>
              <p:nvPr/>
            </p:nvSpPr>
            <p:spPr>
              <a:xfrm>
                <a:off x="3254873" y="-250065"/>
                <a:ext cx="240690" cy="321317"/>
              </a:xfrm>
              <a:custGeom>
                <a:avLst/>
                <a:gdLst>
                  <a:gd name="connsiteX0" fmla="*/ 238897 w 240690"/>
                  <a:gd name="connsiteY0" fmla="*/ 321317 h 321317"/>
                  <a:gd name="connsiteX1" fmla="*/ 231567 w 240690"/>
                  <a:gd name="connsiteY1" fmla="*/ 293709 h 321317"/>
                  <a:gd name="connsiteX2" fmla="*/ 230553 w 240690"/>
                  <a:gd name="connsiteY2" fmla="*/ 258910 h 321317"/>
                  <a:gd name="connsiteX3" fmla="*/ 236430 w 240690"/>
                  <a:gd name="connsiteY3" fmla="*/ 247527 h 321317"/>
                  <a:gd name="connsiteX4" fmla="*/ 218880 w 240690"/>
                  <a:gd name="connsiteY4" fmla="*/ 223305 h 321317"/>
                  <a:gd name="connsiteX5" fmla="*/ 167326 w 240690"/>
                  <a:gd name="connsiteY5" fmla="*/ 167741 h 321317"/>
                  <a:gd name="connsiteX6" fmla="*/ 147695 w 240690"/>
                  <a:gd name="connsiteY6" fmla="*/ 126836 h 321317"/>
                  <a:gd name="connsiteX7" fmla="*/ 116005 w 240690"/>
                  <a:gd name="connsiteY7" fmla="*/ 104524 h 321317"/>
                  <a:gd name="connsiteX8" fmla="*/ 116000 w 240690"/>
                  <a:gd name="connsiteY8" fmla="*/ 104538 h 321317"/>
                  <a:gd name="connsiteX9" fmla="*/ 94755 w 240690"/>
                  <a:gd name="connsiteY9" fmla="*/ 98642 h 321317"/>
                  <a:gd name="connsiteX10" fmla="*/ 94788 w 240690"/>
                  <a:gd name="connsiteY10" fmla="*/ 98680 h 321317"/>
                  <a:gd name="connsiteX11" fmla="*/ 83520 w 240690"/>
                  <a:gd name="connsiteY11" fmla="*/ 55160 h 321317"/>
                  <a:gd name="connsiteX12" fmla="*/ 79734 w 240690"/>
                  <a:gd name="connsiteY12" fmla="*/ 44735 h 321317"/>
                  <a:gd name="connsiteX13" fmla="*/ 65684 w 240690"/>
                  <a:gd name="connsiteY13" fmla="*/ 22032 h 321317"/>
                  <a:gd name="connsiteX14" fmla="*/ 57688 w 240690"/>
                  <a:gd name="connsiteY14" fmla="*/ 22561 h 321317"/>
                  <a:gd name="connsiteX15" fmla="*/ 65684 w 240690"/>
                  <a:gd name="connsiteY15" fmla="*/ 22032 h 321317"/>
                  <a:gd name="connsiteX16" fmla="*/ 53397 w 240690"/>
                  <a:gd name="connsiteY16" fmla="*/ 363 h 321317"/>
                  <a:gd name="connsiteX17" fmla="*/ 28623 w 240690"/>
                  <a:gd name="connsiteY17" fmla="*/ 7221 h 321317"/>
                  <a:gd name="connsiteX18" fmla="*/ 19455 w 240690"/>
                  <a:gd name="connsiteY18" fmla="*/ 12279 h 321317"/>
                  <a:gd name="connsiteX19" fmla="*/ 7058 w 240690"/>
                  <a:gd name="connsiteY19" fmla="*/ 30400 h 321317"/>
                  <a:gd name="connsiteX20" fmla="*/ 538 w 240690"/>
                  <a:gd name="connsiteY20" fmla="*/ 41344 h 321317"/>
                  <a:gd name="connsiteX21" fmla="*/ 41510 w 240690"/>
                  <a:gd name="connsiteY21" fmla="*/ 102133 h 321317"/>
                  <a:gd name="connsiteX22" fmla="*/ 149019 w 240690"/>
                  <a:gd name="connsiteY22" fmla="*/ 253561 h 321317"/>
                  <a:gd name="connsiteX23" fmla="*/ 162168 w 240690"/>
                  <a:gd name="connsiteY23" fmla="*/ 268130 h 321317"/>
                  <a:gd name="connsiteX24" fmla="*/ 166397 w 240690"/>
                  <a:gd name="connsiteY24" fmla="*/ 263991 h 321317"/>
                  <a:gd name="connsiteX25" fmla="*/ 205683 w 240690"/>
                  <a:gd name="connsiteY25" fmla="*/ 292347 h 321317"/>
                  <a:gd name="connsiteX26" fmla="*/ 221123 w 240690"/>
                  <a:gd name="connsiteY26" fmla="*/ 306820 h 321317"/>
                  <a:gd name="connsiteX27" fmla="*/ 238897 w 240690"/>
                  <a:gd name="connsiteY27" fmla="*/ 321317 h 32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0690" h="321317">
                    <a:moveTo>
                      <a:pt x="238897" y="321317"/>
                    </a:moveTo>
                    <a:cubicBezTo>
                      <a:pt x="240692" y="311107"/>
                      <a:pt x="244031" y="302848"/>
                      <a:pt x="231567" y="293709"/>
                    </a:cubicBezTo>
                    <a:cubicBezTo>
                      <a:pt x="224199" y="288308"/>
                      <a:pt x="213431" y="271306"/>
                      <a:pt x="230553" y="258910"/>
                    </a:cubicBezTo>
                    <a:cubicBezTo>
                      <a:pt x="233639" y="256676"/>
                      <a:pt x="234525" y="251399"/>
                      <a:pt x="236430" y="247527"/>
                    </a:cubicBezTo>
                    <a:cubicBezTo>
                      <a:pt x="236996" y="234797"/>
                      <a:pt x="230753" y="227568"/>
                      <a:pt x="218880" y="223305"/>
                    </a:cubicBezTo>
                    <a:cubicBezTo>
                      <a:pt x="192286" y="213761"/>
                      <a:pt x="177146" y="192977"/>
                      <a:pt x="167326" y="167741"/>
                    </a:cubicBezTo>
                    <a:cubicBezTo>
                      <a:pt x="161811" y="153573"/>
                      <a:pt x="151895" y="141590"/>
                      <a:pt x="147695" y="126836"/>
                    </a:cubicBezTo>
                    <a:cubicBezTo>
                      <a:pt x="135317" y="121978"/>
                      <a:pt x="120710" y="120287"/>
                      <a:pt x="116005" y="104524"/>
                    </a:cubicBezTo>
                    <a:lnTo>
                      <a:pt x="116000" y="104538"/>
                    </a:lnTo>
                    <a:cubicBezTo>
                      <a:pt x="109204" y="101542"/>
                      <a:pt x="95045" y="125064"/>
                      <a:pt x="94755" y="98642"/>
                    </a:cubicBezTo>
                    <a:lnTo>
                      <a:pt x="94788" y="98680"/>
                    </a:lnTo>
                    <a:cubicBezTo>
                      <a:pt x="79734" y="87098"/>
                      <a:pt x="98050" y="66876"/>
                      <a:pt x="83520" y="55160"/>
                    </a:cubicBezTo>
                    <a:cubicBezTo>
                      <a:pt x="90154" y="48831"/>
                      <a:pt x="84030" y="45283"/>
                      <a:pt x="79734" y="44735"/>
                    </a:cubicBezTo>
                    <a:cubicBezTo>
                      <a:pt x="64965" y="42859"/>
                      <a:pt x="65256" y="32729"/>
                      <a:pt x="65684" y="22032"/>
                    </a:cubicBezTo>
                    <a:cubicBezTo>
                      <a:pt x="63108" y="23604"/>
                      <a:pt x="60365" y="22585"/>
                      <a:pt x="57688" y="22561"/>
                    </a:cubicBezTo>
                    <a:cubicBezTo>
                      <a:pt x="60341" y="22208"/>
                      <a:pt x="63099" y="23452"/>
                      <a:pt x="65684" y="22032"/>
                    </a:cubicBezTo>
                    <a:cubicBezTo>
                      <a:pt x="63560" y="13703"/>
                      <a:pt x="64623" y="3549"/>
                      <a:pt x="53397" y="363"/>
                    </a:cubicBezTo>
                    <a:cubicBezTo>
                      <a:pt x="43658" y="-2709"/>
                      <a:pt x="39658" y="14950"/>
                      <a:pt x="28623" y="7221"/>
                    </a:cubicBezTo>
                    <a:cubicBezTo>
                      <a:pt x="22836" y="3992"/>
                      <a:pt x="21365" y="8531"/>
                      <a:pt x="19455" y="12279"/>
                    </a:cubicBezTo>
                    <a:cubicBezTo>
                      <a:pt x="19583" y="21194"/>
                      <a:pt x="18617" y="28957"/>
                      <a:pt x="7058" y="30400"/>
                    </a:cubicBezTo>
                    <a:cubicBezTo>
                      <a:pt x="1514" y="31091"/>
                      <a:pt x="-1243" y="35329"/>
                      <a:pt x="538" y="41344"/>
                    </a:cubicBezTo>
                    <a:cubicBezTo>
                      <a:pt x="8392" y="65500"/>
                      <a:pt x="27513" y="82116"/>
                      <a:pt x="41510" y="102133"/>
                    </a:cubicBezTo>
                    <a:cubicBezTo>
                      <a:pt x="76986" y="152863"/>
                      <a:pt x="113029" y="203193"/>
                      <a:pt x="149019" y="253561"/>
                    </a:cubicBezTo>
                    <a:cubicBezTo>
                      <a:pt x="152800" y="258848"/>
                      <a:pt x="157758" y="263296"/>
                      <a:pt x="162168" y="268130"/>
                    </a:cubicBezTo>
                    <a:cubicBezTo>
                      <a:pt x="165064" y="268134"/>
                      <a:pt x="164749" y="262319"/>
                      <a:pt x="166397" y="263991"/>
                    </a:cubicBezTo>
                    <a:cubicBezTo>
                      <a:pt x="177922" y="275712"/>
                      <a:pt x="189029" y="287818"/>
                      <a:pt x="205683" y="292347"/>
                    </a:cubicBezTo>
                    <a:cubicBezTo>
                      <a:pt x="213460" y="294462"/>
                      <a:pt x="216665" y="301105"/>
                      <a:pt x="221123" y="306820"/>
                    </a:cubicBezTo>
                    <a:cubicBezTo>
                      <a:pt x="225838" y="312873"/>
                      <a:pt x="229705" y="320527"/>
                      <a:pt x="238897" y="321317"/>
                    </a:cubicBezTo>
                    <a:close/>
                  </a:path>
                </a:pathLst>
              </a:custGeom>
              <a:solidFill>
                <a:srgbClr val="00DBDB"/>
              </a:solidFill>
              <a:ln w="4763" cap="flat">
                <a:noFill/>
                <a:prstDash val="solid"/>
                <a:miter/>
              </a:ln>
            </p:spPr>
            <p:txBody>
              <a:bodyPr rtlCol="0" anchor="ctr"/>
              <a:lstStyle/>
              <a:p>
                <a:endParaRPr lang="en-US"/>
              </a:p>
            </p:txBody>
          </p:sp>
          <p:sp>
            <p:nvSpPr>
              <p:cNvPr id="1721" name="Freeform: Shape 1720">
                <a:extLst>
                  <a:ext uri="{FF2B5EF4-FFF2-40B4-BE49-F238E27FC236}">
                    <a16:creationId xmlns:a16="http://schemas.microsoft.com/office/drawing/2014/main" id="{8D037A8D-BD43-3562-B820-3FA9D0C33FDB}"/>
                  </a:ext>
                </a:extLst>
              </p:cNvPr>
              <p:cNvSpPr/>
              <p:nvPr/>
            </p:nvSpPr>
            <p:spPr>
              <a:xfrm>
                <a:off x="3349628" y="-170468"/>
                <a:ext cx="6944" cy="19073"/>
              </a:xfrm>
              <a:custGeom>
                <a:avLst/>
                <a:gdLst>
                  <a:gd name="connsiteX0" fmla="*/ 0 w 6944"/>
                  <a:gd name="connsiteY0" fmla="*/ 19036 h 19073"/>
                  <a:gd name="connsiteX1" fmla="*/ 5310 w 6944"/>
                  <a:gd name="connsiteY1" fmla="*/ 0 h 19073"/>
                  <a:gd name="connsiteX2" fmla="*/ 33 w 6944"/>
                  <a:gd name="connsiteY2" fmla="*/ 19074 h 19073"/>
                  <a:gd name="connsiteX3" fmla="*/ 0 w 6944"/>
                  <a:gd name="connsiteY3" fmla="*/ 19036 h 19073"/>
                </a:gdLst>
                <a:ahLst/>
                <a:cxnLst>
                  <a:cxn ang="0">
                    <a:pos x="connsiteX0" y="connsiteY0"/>
                  </a:cxn>
                  <a:cxn ang="0">
                    <a:pos x="connsiteX1" y="connsiteY1"/>
                  </a:cxn>
                  <a:cxn ang="0">
                    <a:pos x="connsiteX2" y="connsiteY2"/>
                  </a:cxn>
                  <a:cxn ang="0">
                    <a:pos x="connsiteX3" y="connsiteY3"/>
                  </a:cxn>
                </a:cxnLst>
                <a:rect l="l" t="t" r="r" b="b"/>
                <a:pathLst>
                  <a:path w="6944" h="19073">
                    <a:moveTo>
                      <a:pt x="0" y="19036"/>
                    </a:moveTo>
                    <a:cubicBezTo>
                      <a:pt x="8454" y="14721"/>
                      <a:pt x="7777" y="7634"/>
                      <a:pt x="5310" y="0"/>
                    </a:cubicBezTo>
                    <a:cubicBezTo>
                      <a:pt x="3553" y="6358"/>
                      <a:pt x="1791" y="12716"/>
                      <a:pt x="33" y="19074"/>
                    </a:cubicBezTo>
                    <a:lnTo>
                      <a:pt x="0" y="19036"/>
                    </a:lnTo>
                    <a:close/>
                  </a:path>
                </a:pathLst>
              </a:custGeom>
              <a:solidFill>
                <a:srgbClr val="00DBDB"/>
              </a:solidFill>
              <a:ln w="4763" cap="flat">
                <a:noFill/>
                <a:prstDash val="solid"/>
                <a:miter/>
              </a:ln>
            </p:spPr>
            <p:txBody>
              <a:bodyPr rtlCol="0" anchor="ctr"/>
              <a:lstStyle/>
              <a:p>
                <a:endParaRPr lang="en-US"/>
              </a:p>
            </p:txBody>
          </p:sp>
          <p:sp>
            <p:nvSpPr>
              <p:cNvPr id="1722" name="Freeform: Shape 1721">
                <a:extLst>
                  <a:ext uri="{FF2B5EF4-FFF2-40B4-BE49-F238E27FC236}">
                    <a16:creationId xmlns:a16="http://schemas.microsoft.com/office/drawing/2014/main" id="{4FA6A3D2-2D5B-4415-F928-11FEB7299C9A}"/>
                  </a:ext>
                </a:extLst>
              </p:cNvPr>
              <p:cNvSpPr/>
              <p:nvPr/>
            </p:nvSpPr>
            <p:spPr>
              <a:xfrm>
                <a:off x="3200556" y="-340872"/>
                <a:ext cx="90070" cy="105242"/>
              </a:xfrm>
              <a:custGeom>
                <a:avLst/>
                <a:gdLst>
                  <a:gd name="connsiteX0" fmla="*/ 76306 w 90070"/>
                  <a:gd name="connsiteY0" fmla="*/ 105243 h 105242"/>
                  <a:gd name="connsiteX1" fmla="*/ 82940 w 90070"/>
                  <a:gd name="connsiteY1" fmla="*/ 98023 h 105242"/>
                  <a:gd name="connsiteX2" fmla="*/ 89974 w 90070"/>
                  <a:gd name="connsiteY2" fmla="*/ 72501 h 105242"/>
                  <a:gd name="connsiteX3" fmla="*/ 71705 w 90070"/>
                  <a:gd name="connsiteY3" fmla="*/ 62209 h 105242"/>
                  <a:gd name="connsiteX4" fmla="*/ 85907 w 90070"/>
                  <a:gd name="connsiteY4" fmla="*/ 57699 h 105242"/>
                  <a:gd name="connsiteX5" fmla="*/ 78944 w 90070"/>
                  <a:gd name="connsiteY5" fmla="*/ 46597 h 105242"/>
                  <a:gd name="connsiteX6" fmla="*/ 71791 w 90070"/>
                  <a:gd name="connsiteY6" fmla="*/ 39444 h 105242"/>
                  <a:gd name="connsiteX7" fmla="*/ 46568 w 90070"/>
                  <a:gd name="connsiteY7" fmla="*/ 14836 h 105242"/>
                  <a:gd name="connsiteX8" fmla="*/ 46554 w 90070"/>
                  <a:gd name="connsiteY8" fmla="*/ 14808 h 105242"/>
                  <a:gd name="connsiteX9" fmla="*/ 39873 w 90070"/>
                  <a:gd name="connsiteY9" fmla="*/ 9793 h 105242"/>
                  <a:gd name="connsiteX10" fmla="*/ 22551 w 90070"/>
                  <a:gd name="connsiteY10" fmla="*/ 1073 h 105242"/>
                  <a:gd name="connsiteX11" fmla="*/ 11688 w 90070"/>
                  <a:gd name="connsiteY11" fmla="*/ 2359 h 105242"/>
                  <a:gd name="connsiteX12" fmla="*/ 4759 w 90070"/>
                  <a:gd name="connsiteY12" fmla="*/ 25500 h 105242"/>
                  <a:gd name="connsiteX13" fmla="*/ 16612 w 90070"/>
                  <a:gd name="connsiteY13" fmla="*/ 46274 h 105242"/>
                  <a:gd name="connsiteX14" fmla="*/ 20932 w 90070"/>
                  <a:gd name="connsiteY14" fmla="*/ 53717 h 105242"/>
                  <a:gd name="connsiteX15" fmla="*/ 76306 w 90070"/>
                  <a:gd name="connsiteY15" fmla="*/ 105243 h 1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70" h="105242">
                    <a:moveTo>
                      <a:pt x="76306" y="105243"/>
                    </a:moveTo>
                    <a:cubicBezTo>
                      <a:pt x="77406" y="101819"/>
                      <a:pt x="79039" y="98875"/>
                      <a:pt x="82940" y="98023"/>
                    </a:cubicBezTo>
                    <a:cubicBezTo>
                      <a:pt x="70329" y="85393"/>
                      <a:pt x="91665" y="82121"/>
                      <a:pt x="89974" y="72501"/>
                    </a:cubicBezTo>
                    <a:cubicBezTo>
                      <a:pt x="86207" y="65352"/>
                      <a:pt x="76411" y="69034"/>
                      <a:pt x="71705" y="62209"/>
                    </a:cubicBezTo>
                    <a:cubicBezTo>
                      <a:pt x="74891" y="55718"/>
                      <a:pt x="82183" y="61699"/>
                      <a:pt x="85907" y="57699"/>
                    </a:cubicBezTo>
                    <a:cubicBezTo>
                      <a:pt x="87674" y="51422"/>
                      <a:pt x="86216" y="47178"/>
                      <a:pt x="78944" y="46597"/>
                    </a:cubicBezTo>
                    <a:cubicBezTo>
                      <a:pt x="75458" y="45312"/>
                      <a:pt x="72338" y="43454"/>
                      <a:pt x="71791" y="39444"/>
                    </a:cubicBezTo>
                    <a:cubicBezTo>
                      <a:pt x="69771" y="24628"/>
                      <a:pt x="62032" y="15808"/>
                      <a:pt x="46568" y="14836"/>
                    </a:cubicBezTo>
                    <a:lnTo>
                      <a:pt x="46554" y="14808"/>
                    </a:lnTo>
                    <a:cubicBezTo>
                      <a:pt x="45130" y="12060"/>
                      <a:pt x="42754" y="10593"/>
                      <a:pt x="39873" y="9793"/>
                    </a:cubicBezTo>
                    <a:cubicBezTo>
                      <a:pt x="33000" y="9102"/>
                      <a:pt x="28047" y="4554"/>
                      <a:pt x="22551" y="1073"/>
                    </a:cubicBezTo>
                    <a:cubicBezTo>
                      <a:pt x="18684" y="-589"/>
                      <a:pt x="15031" y="-437"/>
                      <a:pt x="11688" y="2359"/>
                    </a:cubicBezTo>
                    <a:cubicBezTo>
                      <a:pt x="-590" y="7078"/>
                      <a:pt x="-3690" y="14408"/>
                      <a:pt x="4759" y="25500"/>
                    </a:cubicBezTo>
                    <a:cubicBezTo>
                      <a:pt x="9602" y="31862"/>
                      <a:pt x="11702" y="39892"/>
                      <a:pt x="16612" y="46274"/>
                    </a:cubicBezTo>
                    <a:cubicBezTo>
                      <a:pt x="18198" y="48679"/>
                      <a:pt x="19256" y="51469"/>
                      <a:pt x="20932" y="53717"/>
                    </a:cubicBezTo>
                    <a:cubicBezTo>
                      <a:pt x="36248" y="74244"/>
                      <a:pt x="64452" y="80949"/>
                      <a:pt x="76306" y="105243"/>
                    </a:cubicBezTo>
                    <a:close/>
                  </a:path>
                </a:pathLst>
              </a:custGeom>
              <a:solidFill>
                <a:srgbClr val="00D5D5"/>
              </a:solidFill>
              <a:ln w="4763" cap="flat">
                <a:noFill/>
                <a:prstDash val="solid"/>
                <a:miter/>
              </a:ln>
            </p:spPr>
            <p:txBody>
              <a:bodyPr rtlCol="0" anchor="ctr"/>
              <a:lstStyle/>
              <a:p>
                <a:endParaRPr lang="en-US"/>
              </a:p>
            </p:txBody>
          </p:sp>
          <p:sp>
            <p:nvSpPr>
              <p:cNvPr id="1723" name="Freeform: Shape 1722">
                <a:extLst>
                  <a:ext uri="{FF2B5EF4-FFF2-40B4-BE49-F238E27FC236}">
                    <a16:creationId xmlns:a16="http://schemas.microsoft.com/office/drawing/2014/main" id="{693840B0-0B0E-08B2-03EE-0FEA8FCF6908}"/>
                  </a:ext>
                </a:extLst>
              </p:cNvPr>
              <p:cNvSpPr/>
              <p:nvPr/>
            </p:nvSpPr>
            <p:spPr>
              <a:xfrm>
                <a:off x="3279505" y="-300693"/>
                <a:ext cx="20031" cy="23281"/>
              </a:xfrm>
              <a:custGeom>
                <a:avLst/>
                <a:gdLst>
                  <a:gd name="connsiteX0" fmla="*/ 0 w 20031"/>
                  <a:gd name="connsiteY0" fmla="*/ 6418 h 23281"/>
                  <a:gd name="connsiteX1" fmla="*/ 5953 w 20031"/>
                  <a:gd name="connsiteY1" fmla="*/ 17139 h 23281"/>
                  <a:gd name="connsiteX2" fmla="*/ 14764 w 20031"/>
                  <a:gd name="connsiteY2" fmla="*/ 19877 h 23281"/>
                  <a:gd name="connsiteX3" fmla="*/ 20031 w 20031"/>
                  <a:gd name="connsiteY3" fmla="*/ 16677 h 23281"/>
                  <a:gd name="connsiteX4" fmla="*/ 15016 w 20031"/>
                  <a:gd name="connsiteY4" fmla="*/ 1475 h 23281"/>
                  <a:gd name="connsiteX5" fmla="*/ 0 w 20031"/>
                  <a:gd name="connsiteY5" fmla="*/ 6418 h 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31" h="23281">
                    <a:moveTo>
                      <a:pt x="0" y="6418"/>
                    </a:moveTo>
                    <a:cubicBezTo>
                      <a:pt x="1986" y="9990"/>
                      <a:pt x="3967" y="13567"/>
                      <a:pt x="5953" y="17139"/>
                    </a:cubicBezTo>
                    <a:cubicBezTo>
                      <a:pt x="5525" y="28893"/>
                      <a:pt x="11435" y="20230"/>
                      <a:pt x="14764" y="19877"/>
                    </a:cubicBezTo>
                    <a:cubicBezTo>
                      <a:pt x="16521" y="18810"/>
                      <a:pt x="18274" y="17744"/>
                      <a:pt x="20031" y="16677"/>
                    </a:cubicBezTo>
                    <a:cubicBezTo>
                      <a:pt x="11935" y="13729"/>
                      <a:pt x="7772" y="9481"/>
                      <a:pt x="15016" y="1475"/>
                    </a:cubicBezTo>
                    <a:cubicBezTo>
                      <a:pt x="8915" y="-206"/>
                      <a:pt x="2710" y="-2202"/>
                      <a:pt x="0" y="6418"/>
                    </a:cubicBezTo>
                    <a:close/>
                  </a:path>
                </a:pathLst>
              </a:custGeom>
              <a:solidFill>
                <a:srgbClr val="00D0CE"/>
              </a:solidFill>
              <a:ln w="4763" cap="flat">
                <a:noFill/>
                <a:prstDash val="solid"/>
                <a:miter/>
              </a:ln>
            </p:spPr>
            <p:txBody>
              <a:bodyPr rtlCol="0" anchor="ctr"/>
              <a:lstStyle/>
              <a:p>
                <a:endParaRPr lang="en-US"/>
              </a:p>
            </p:txBody>
          </p:sp>
          <p:sp>
            <p:nvSpPr>
              <p:cNvPr id="1724" name="Freeform: Shape 1723">
                <a:extLst>
                  <a:ext uri="{FF2B5EF4-FFF2-40B4-BE49-F238E27FC236}">
                    <a16:creationId xmlns:a16="http://schemas.microsoft.com/office/drawing/2014/main" id="{9299FBF2-B657-EECB-84D9-BB14BD5B505E}"/>
                  </a:ext>
                </a:extLst>
              </p:cNvPr>
              <p:cNvSpPr/>
              <p:nvPr/>
            </p:nvSpPr>
            <p:spPr>
              <a:xfrm>
                <a:off x="3260322" y="-355201"/>
                <a:ext cx="5984" cy="15697"/>
              </a:xfrm>
              <a:custGeom>
                <a:avLst/>
                <a:gdLst>
                  <a:gd name="connsiteX0" fmla="*/ 4224 w 5984"/>
                  <a:gd name="connsiteY0" fmla="*/ 15697 h 15697"/>
                  <a:gd name="connsiteX1" fmla="*/ 2861 w 5984"/>
                  <a:gd name="connsiteY1" fmla="*/ 0 h 15697"/>
                  <a:gd name="connsiteX2" fmla="*/ 9 w 5984"/>
                  <a:gd name="connsiteY2" fmla="*/ 14573 h 15697"/>
                  <a:gd name="connsiteX3" fmla="*/ 4224 w 5984"/>
                  <a:gd name="connsiteY3" fmla="*/ 15697 h 15697"/>
                </a:gdLst>
                <a:ahLst/>
                <a:cxnLst>
                  <a:cxn ang="0">
                    <a:pos x="connsiteX0" y="connsiteY0"/>
                  </a:cxn>
                  <a:cxn ang="0">
                    <a:pos x="connsiteX1" y="connsiteY1"/>
                  </a:cxn>
                  <a:cxn ang="0">
                    <a:pos x="connsiteX2" y="connsiteY2"/>
                  </a:cxn>
                  <a:cxn ang="0">
                    <a:pos x="connsiteX3" y="connsiteY3"/>
                  </a:cxn>
                </a:cxnLst>
                <a:rect l="l" t="t" r="r" b="b"/>
                <a:pathLst>
                  <a:path w="5984" h="15697">
                    <a:moveTo>
                      <a:pt x="4224" y="15697"/>
                    </a:moveTo>
                    <a:cubicBezTo>
                      <a:pt x="5333" y="10439"/>
                      <a:pt x="8181" y="5053"/>
                      <a:pt x="2861" y="0"/>
                    </a:cubicBezTo>
                    <a:cubicBezTo>
                      <a:pt x="-3349" y="3886"/>
                      <a:pt x="2938" y="10211"/>
                      <a:pt x="9" y="14573"/>
                    </a:cubicBezTo>
                    <a:cubicBezTo>
                      <a:pt x="1414" y="14945"/>
                      <a:pt x="2819" y="15321"/>
                      <a:pt x="4224" y="15697"/>
                    </a:cubicBezTo>
                    <a:close/>
                  </a:path>
                </a:pathLst>
              </a:custGeom>
              <a:solidFill>
                <a:srgbClr val="00D1D1"/>
              </a:solidFill>
              <a:ln w="4763" cap="flat">
                <a:noFill/>
                <a:prstDash val="solid"/>
                <a:miter/>
              </a:ln>
            </p:spPr>
            <p:txBody>
              <a:bodyPr rtlCol="0" anchor="ctr"/>
              <a:lstStyle/>
              <a:p>
                <a:endParaRPr lang="en-US"/>
              </a:p>
            </p:txBody>
          </p:sp>
          <p:sp>
            <p:nvSpPr>
              <p:cNvPr id="1725" name="Freeform: Shape 1724">
                <a:extLst>
                  <a:ext uri="{FF2B5EF4-FFF2-40B4-BE49-F238E27FC236}">
                    <a16:creationId xmlns:a16="http://schemas.microsoft.com/office/drawing/2014/main" id="{7AEBD8DA-5A7A-8B63-8A96-9124E5439450}"/>
                  </a:ext>
                </a:extLst>
              </p:cNvPr>
              <p:cNvSpPr/>
              <p:nvPr/>
            </p:nvSpPr>
            <p:spPr>
              <a:xfrm>
                <a:off x="3263032" y="-288506"/>
                <a:ext cx="31236" cy="20140"/>
              </a:xfrm>
              <a:custGeom>
                <a:avLst/>
                <a:gdLst>
                  <a:gd name="connsiteX0" fmla="*/ 31237 w 31236"/>
                  <a:gd name="connsiteY0" fmla="*/ 7691 h 20140"/>
                  <a:gd name="connsiteX1" fmla="*/ 22426 w 31236"/>
                  <a:gd name="connsiteY1" fmla="*/ 4957 h 20140"/>
                  <a:gd name="connsiteX2" fmla="*/ 3395 w 31236"/>
                  <a:gd name="connsiteY2" fmla="*/ 3057 h 20140"/>
                  <a:gd name="connsiteX3" fmla="*/ 747 w 31236"/>
                  <a:gd name="connsiteY3" fmla="*/ 12553 h 20140"/>
                  <a:gd name="connsiteX4" fmla="*/ 27503 w 31236"/>
                  <a:gd name="connsiteY4" fmla="*/ 20140 h 20140"/>
                  <a:gd name="connsiteX5" fmla="*/ 31237 w 31236"/>
                  <a:gd name="connsiteY5" fmla="*/ 7691 h 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6" h="20140">
                    <a:moveTo>
                      <a:pt x="31237" y="7691"/>
                    </a:moveTo>
                    <a:cubicBezTo>
                      <a:pt x="28231" y="6996"/>
                      <a:pt x="23907" y="10572"/>
                      <a:pt x="22426" y="4957"/>
                    </a:cubicBezTo>
                    <a:cubicBezTo>
                      <a:pt x="15935" y="5853"/>
                      <a:pt x="10663" y="-5144"/>
                      <a:pt x="3395" y="3057"/>
                    </a:cubicBezTo>
                    <a:cubicBezTo>
                      <a:pt x="918" y="5848"/>
                      <a:pt x="-1167" y="8820"/>
                      <a:pt x="747" y="12553"/>
                    </a:cubicBezTo>
                    <a:cubicBezTo>
                      <a:pt x="6900" y="24541"/>
                      <a:pt x="18416" y="18164"/>
                      <a:pt x="27503" y="20140"/>
                    </a:cubicBezTo>
                    <a:cubicBezTo>
                      <a:pt x="28746" y="15987"/>
                      <a:pt x="29993" y="11839"/>
                      <a:pt x="31237" y="7691"/>
                    </a:cubicBezTo>
                    <a:close/>
                  </a:path>
                </a:pathLst>
              </a:custGeom>
              <a:solidFill>
                <a:srgbClr val="00D3D1"/>
              </a:solidFill>
              <a:ln w="4763" cap="flat">
                <a:noFill/>
                <a:prstDash val="solid"/>
                <a:miter/>
              </a:ln>
            </p:spPr>
            <p:txBody>
              <a:bodyPr rtlCol="0" anchor="ctr"/>
              <a:lstStyle/>
              <a:p>
                <a:endParaRPr lang="en-US"/>
              </a:p>
            </p:txBody>
          </p:sp>
          <p:sp>
            <p:nvSpPr>
              <p:cNvPr id="1726" name="Freeform: Shape 1725">
                <a:extLst>
                  <a:ext uri="{FF2B5EF4-FFF2-40B4-BE49-F238E27FC236}">
                    <a16:creationId xmlns:a16="http://schemas.microsoft.com/office/drawing/2014/main" id="{42B53EA3-260C-C267-F3B5-53749CB84F6C}"/>
                  </a:ext>
                </a:extLst>
              </p:cNvPr>
              <p:cNvSpPr/>
              <p:nvPr/>
            </p:nvSpPr>
            <p:spPr>
              <a:xfrm>
                <a:off x="3006118" y="-578006"/>
                <a:ext cx="34657" cy="27571"/>
              </a:xfrm>
              <a:custGeom>
                <a:avLst/>
                <a:gdLst>
                  <a:gd name="connsiteX0" fmla="*/ 0 w 34657"/>
                  <a:gd name="connsiteY0" fmla="*/ 16341 h 27571"/>
                  <a:gd name="connsiteX1" fmla="*/ 24156 w 34657"/>
                  <a:gd name="connsiteY1" fmla="*/ 27571 h 27571"/>
                  <a:gd name="connsiteX2" fmla="*/ 33928 w 34657"/>
                  <a:gd name="connsiteY2" fmla="*/ 17203 h 27571"/>
                  <a:gd name="connsiteX3" fmla="*/ 13192 w 34657"/>
                  <a:gd name="connsiteY3" fmla="*/ 1577 h 27571"/>
                  <a:gd name="connsiteX4" fmla="*/ 0 w 34657"/>
                  <a:gd name="connsiteY4" fmla="*/ 16341 h 27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7" h="27571">
                    <a:moveTo>
                      <a:pt x="0" y="16341"/>
                    </a:moveTo>
                    <a:cubicBezTo>
                      <a:pt x="13478" y="8407"/>
                      <a:pt x="15602" y="24904"/>
                      <a:pt x="24156" y="27571"/>
                    </a:cubicBezTo>
                    <a:cubicBezTo>
                      <a:pt x="22588" y="19108"/>
                      <a:pt x="38152" y="22623"/>
                      <a:pt x="33928" y="17203"/>
                    </a:cubicBezTo>
                    <a:cubicBezTo>
                      <a:pt x="28990" y="10874"/>
                      <a:pt x="28542" y="-5033"/>
                      <a:pt x="13192" y="1577"/>
                    </a:cubicBezTo>
                    <a:cubicBezTo>
                      <a:pt x="7168" y="5049"/>
                      <a:pt x="295" y="7759"/>
                      <a:pt x="0" y="16341"/>
                    </a:cubicBezTo>
                    <a:close/>
                  </a:path>
                </a:pathLst>
              </a:custGeom>
              <a:solidFill>
                <a:srgbClr val="00D1D0"/>
              </a:solidFill>
              <a:ln w="4763" cap="flat">
                <a:noFill/>
                <a:prstDash val="solid"/>
                <a:miter/>
              </a:ln>
            </p:spPr>
            <p:txBody>
              <a:bodyPr rtlCol="0" anchor="ctr"/>
              <a:lstStyle/>
              <a:p>
                <a:endParaRPr lang="en-US"/>
              </a:p>
            </p:txBody>
          </p:sp>
          <p:sp>
            <p:nvSpPr>
              <p:cNvPr id="1727" name="Freeform: Shape 1726">
                <a:extLst>
                  <a:ext uri="{FF2B5EF4-FFF2-40B4-BE49-F238E27FC236}">
                    <a16:creationId xmlns:a16="http://schemas.microsoft.com/office/drawing/2014/main" id="{5881F3E8-60B0-4321-C50F-16B22022C746}"/>
                  </a:ext>
                </a:extLst>
              </p:cNvPr>
              <p:cNvSpPr/>
              <p:nvPr/>
            </p:nvSpPr>
            <p:spPr>
              <a:xfrm>
                <a:off x="3037522" y="-545220"/>
                <a:ext cx="38228" cy="17601"/>
              </a:xfrm>
              <a:custGeom>
                <a:avLst/>
                <a:gdLst>
                  <a:gd name="connsiteX0" fmla="*/ 0 w 38228"/>
                  <a:gd name="connsiteY0" fmla="*/ 1352 h 17601"/>
                  <a:gd name="connsiteX1" fmla="*/ 9682 w 38228"/>
                  <a:gd name="connsiteY1" fmla="*/ 17102 h 17601"/>
                  <a:gd name="connsiteX2" fmla="*/ 38229 w 38228"/>
                  <a:gd name="connsiteY2" fmla="*/ 13740 h 17601"/>
                  <a:gd name="connsiteX3" fmla="*/ 0 w 38228"/>
                  <a:gd name="connsiteY3" fmla="*/ 1352 h 17601"/>
                </a:gdLst>
                <a:ahLst/>
                <a:cxnLst>
                  <a:cxn ang="0">
                    <a:pos x="connsiteX0" y="connsiteY0"/>
                  </a:cxn>
                  <a:cxn ang="0">
                    <a:pos x="connsiteX1" y="connsiteY1"/>
                  </a:cxn>
                  <a:cxn ang="0">
                    <a:pos x="connsiteX2" y="connsiteY2"/>
                  </a:cxn>
                  <a:cxn ang="0">
                    <a:pos x="connsiteX3" y="connsiteY3"/>
                  </a:cxn>
                </a:cxnLst>
                <a:rect l="l" t="t" r="r" b="b"/>
                <a:pathLst>
                  <a:path w="38228" h="17601">
                    <a:moveTo>
                      <a:pt x="0" y="1352"/>
                    </a:moveTo>
                    <a:cubicBezTo>
                      <a:pt x="1591" y="7610"/>
                      <a:pt x="4139" y="13278"/>
                      <a:pt x="9682" y="17102"/>
                    </a:cubicBezTo>
                    <a:cubicBezTo>
                      <a:pt x="18212" y="7672"/>
                      <a:pt x="29356" y="24774"/>
                      <a:pt x="38229" y="13740"/>
                    </a:cubicBezTo>
                    <a:cubicBezTo>
                      <a:pt x="26389" y="6515"/>
                      <a:pt x="15816" y="-3701"/>
                      <a:pt x="0" y="1352"/>
                    </a:cubicBezTo>
                    <a:close/>
                  </a:path>
                </a:pathLst>
              </a:custGeom>
              <a:solidFill>
                <a:srgbClr val="00D1D0"/>
              </a:solidFill>
              <a:ln w="4763" cap="flat">
                <a:noFill/>
                <a:prstDash val="solid"/>
                <a:miter/>
              </a:ln>
            </p:spPr>
            <p:txBody>
              <a:bodyPr rtlCol="0" anchor="ctr"/>
              <a:lstStyle/>
              <a:p>
                <a:endParaRPr lang="en-US"/>
              </a:p>
            </p:txBody>
          </p:sp>
          <p:sp>
            <p:nvSpPr>
              <p:cNvPr id="1728" name="Freeform: Shape 1727">
                <a:extLst>
                  <a:ext uri="{FF2B5EF4-FFF2-40B4-BE49-F238E27FC236}">
                    <a16:creationId xmlns:a16="http://schemas.microsoft.com/office/drawing/2014/main" id="{957182B2-7869-CF35-F9C3-3977FA3089ED}"/>
                  </a:ext>
                </a:extLst>
              </p:cNvPr>
              <p:cNvSpPr/>
              <p:nvPr/>
            </p:nvSpPr>
            <p:spPr>
              <a:xfrm>
                <a:off x="3071069" y="-599975"/>
                <a:ext cx="12596" cy="8049"/>
              </a:xfrm>
              <a:custGeom>
                <a:avLst/>
                <a:gdLst>
                  <a:gd name="connsiteX0" fmla="*/ 12597 w 12596"/>
                  <a:gd name="connsiteY0" fmla="*/ 4944 h 8049"/>
                  <a:gd name="connsiteX1" fmla="*/ 0 w 12596"/>
                  <a:gd name="connsiteY1" fmla="*/ 1339 h 8049"/>
                  <a:gd name="connsiteX2" fmla="*/ 12597 w 12596"/>
                  <a:gd name="connsiteY2" fmla="*/ 4944 h 8049"/>
                </a:gdLst>
                <a:ahLst/>
                <a:cxnLst>
                  <a:cxn ang="0">
                    <a:pos x="connsiteX0" y="connsiteY0"/>
                  </a:cxn>
                  <a:cxn ang="0">
                    <a:pos x="connsiteX1" y="connsiteY1"/>
                  </a:cxn>
                  <a:cxn ang="0">
                    <a:pos x="connsiteX2" y="connsiteY2"/>
                  </a:cxn>
                </a:cxnLst>
                <a:rect l="l" t="t" r="r" b="b"/>
                <a:pathLst>
                  <a:path w="12596" h="8049">
                    <a:moveTo>
                      <a:pt x="12597" y="4944"/>
                    </a:moveTo>
                    <a:cubicBezTo>
                      <a:pt x="10435" y="-3371"/>
                      <a:pt x="4553" y="1310"/>
                      <a:pt x="0" y="1339"/>
                    </a:cubicBezTo>
                    <a:cubicBezTo>
                      <a:pt x="443" y="15655"/>
                      <a:pt x="8844" y="2182"/>
                      <a:pt x="12597" y="4944"/>
                    </a:cubicBezTo>
                    <a:close/>
                  </a:path>
                </a:pathLst>
              </a:custGeom>
              <a:solidFill>
                <a:srgbClr val="00D2D0"/>
              </a:solidFill>
              <a:ln w="4763" cap="flat">
                <a:noFill/>
                <a:prstDash val="solid"/>
                <a:miter/>
              </a:ln>
            </p:spPr>
            <p:txBody>
              <a:bodyPr rtlCol="0" anchor="ctr"/>
              <a:lstStyle/>
              <a:p>
                <a:endParaRPr lang="en-US"/>
              </a:p>
            </p:txBody>
          </p:sp>
          <p:sp>
            <p:nvSpPr>
              <p:cNvPr id="1729" name="Freeform: Shape 1728">
                <a:extLst>
                  <a:ext uri="{FF2B5EF4-FFF2-40B4-BE49-F238E27FC236}">
                    <a16:creationId xmlns:a16="http://schemas.microsoft.com/office/drawing/2014/main" id="{430973D6-9828-4A1C-F6B4-A1C4DDC2B7E5}"/>
                  </a:ext>
                </a:extLst>
              </p:cNvPr>
              <p:cNvSpPr/>
              <p:nvPr/>
            </p:nvSpPr>
            <p:spPr>
              <a:xfrm>
                <a:off x="3069340" y="-510235"/>
                <a:ext cx="88177" cy="99636"/>
              </a:xfrm>
              <a:custGeom>
                <a:avLst/>
                <a:gdLst>
                  <a:gd name="connsiteX0" fmla="*/ 0 w 88177"/>
                  <a:gd name="connsiteY0" fmla="*/ 16521 h 99636"/>
                  <a:gd name="connsiteX1" fmla="*/ 18564 w 88177"/>
                  <a:gd name="connsiteY1" fmla="*/ 48901 h 99636"/>
                  <a:gd name="connsiteX2" fmla="*/ 54988 w 88177"/>
                  <a:gd name="connsiteY2" fmla="*/ 79896 h 99636"/>
                  <a:gd name="connsiteX3" fmla="*/ 82610 w 88177"/>
                  <a:gd name="connsiteY3" fmla="*/ 98479 h 99636"/>
                  <a:gd name="connsiteX4" fmla="*/ 86882 w 88177"/>
                  <a:gd name="connsiteY4" fmla="*/ 99636 h 99636"/>
                  <a:gd name="connsiteX5" fmla="*/ 88039 w 88177"/>
                  <a:gd name="connsiteY5" fmla="*/ 95369 h 99636"/>
                  <a:gd name="connsiteX6" fmla="*/ 88177 w 88177"/>
                  <a:gd name="connsiteY6" fmla="*/ 92454 h 99636"/>
                  <a:gd name="connsiteX7" fmla="*/ 80134 w 88177"/>
                  <a:gd name="connsiteY7" fmla="*/ 63756 h 99636"/>
                  <a:gd name="connsiteX8" fmla="*/ 79295 w 88177"/>
                  <a:gd name="connsiteY8" fmla="*/ 60969 h 99636"/>
                  <a:gd name="connsiteX9" fmla="*/ 57788 w 88177"/>
                  <a:gd name="connsiteY9" fmla="*/ 28418 h 99636"/>
                  <a:gd name="connsiteX10" fmla="*/ 40995 w 88177"/>
                  <a:gd name="connsiteY10" fmla="*/ 933 h 99636"/>
                  <a:gd name="connsiteX11" fmla="*/ 5782 w 88177"/>
                  <a:gd name="connsiteY11" fmla="*/ 229 h 99636"/>
                  <a:gd name="connsiteX12" fmla="*/ 0 w 88177"/>
                  <a:gd name="connsiteY12" fmla="*/ 16521 h 9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177" h="99636">
                    <a:moveTo>
                      <a:pt x="0" y="16521"/>
                    </a:moveTo>
                    <a:cubicBezTo>
                      <a:pt x="4329" y="28380"/>
                      <a:pt x="10382" y="39248"/>
                      <a:pt x="18564" y="48901"/>
                    </a:cubicBezTo>
                    <a:cubicBezTo>
                      <a:pt x="45644" y="48868"/>
                      <a:pt x="51159" y="53559"/>
                      <a:pt x="54988" y="79896"/>
                    </a:cubicBezTo>
                    <a:cubicBezTo>
                      <a:pt x="57026" y="93902"/>
                      <a:pt x="67194" y="100746"/>
                      <a:pt x="82610" y="98479"/>
                    </a:cubicBezTo>
                    <a:cubicBezTo>
                      <a:pt x="84034" y="98865"/>
                      <a:pt x="85458" y="99250"/>
                      <a:pt x="86882" y="99636"/>
                    </a:cubicBezTo>
                    <a:cubicBezTo>
                      <a:pt x="87268" y="98212"/>
                      <a:pt x="87654" y="96788"/>
                      <a:pt x="88039" y="95369"/>
                    </a:cubicBezTo>
                    <a:cubicBezTo>
                      <a:pt x="88077" y="94397"/>
                      <a:pt x="88120" y="93426"/>
                      <a:pt x="88177" y="92454"/>
                    </a:cubicBezTo>
                    <a:cubicBezTo>
                      <a:pt x="84987" y="83034"/>
                      <a:pt x="75186" y="75471"/>
                      <a:pt x="80134" y="63756"/>
                    </a:cubicBezTo>
                    <a:cubicBezTo>
                      <a:pt x="79867" y="62822"/>
                      <a:pt x="79581" y="61898"/>
                      <a:pt x="79295" y="60969"/>
                    </a:cubicBezTo>
                    <a:cubicBezTo>
                      <a:pt x="68104" y="52878"/>
                      <a:pt x="54973" y="47415"/>
                      <a:pt x="57788" y="28418"/>
                    </a:cubicBezTo>
                    <a:cubicBezTo>
                      <a:pt x="59422" y="17378"/>
                      <a:pt x="38557" y="15359"/>
                      <a:pt x="40995" y="933"/>
                    </a:cubicBezTo>
                    <a:cubicBezTo>
                      <a:pt x="29027" y="9782"/>
                      <a:pt x="17454" y="-1729"/>
                      <a:pt x="5782" y="229"/>
                    </a:cubicBezTo>
                    <a:cubicBezTo>
                      <a:pt x="-4786" y="1995"/>
                      <a:pt x="3762" y="11682"/>
                      <a:pt x="0" y="16521"/>
                    </a:cubicBezTo>
                    <a:close/>
                  </a:path>
                </a:pathLst>
              </a:custGeom>
              <a:solidFill>
                <a:srgbClr val="00D6D5"/>
              </a:solidFill>
              <a:ln w="4763" cap="flat">
                <a:noFill/>
                <a:prstDash val="solid"/>
                <a:miter/>
              </a:ln>
            </p:spPr>
            <p:txBody>
              <a:bodyPr rtlCol="0" anchor="ctr"/>
              <a:lstStyle/>
              <a:p>
                <a:endParaRPr lang="en-US"/>
              </a:p>
            </p:txBody>
          </p:sp>
          <p:sp>
            <p:nvSpPr>
              <p:cNvPr id="1730" name="Freeform: Shape 1729">
                <a:extLst>
                  <a:ext uri="{FF2B5EF4-FFF2-40B4-BE49-F238E27FC236}">
                    <a16:creationId xmlns:a16="http://schemas.microsoft.com/office/drawing/2014/main" id="{A3382CB8-CFE9-C1A5-32EA-812E197C1E50}"/>
                  </a:ext>
                </a:extLst>
              </p:cNvPr>
              <p:cNvSpPr/>
              <p:nvPr/>
            </p:nvSpPr>
            <p:spPr>
              <a:xfrm>
                <a:off x="3148594" y="-458428"/>
                <a:ext cx="23875" cy="43600"/>
              </a:xfrm>
              <a:custGeom>
                <a:avLst/>
                <a:gdLst>
                  <a:gd name="connsiteX0" fmla="*/ 23111 w 23875"/>
                  <a:gd name="connsiteY0" fmla="*/ 24779 h 43600"/>
                  <a:gd name="connsiteX1" fmla="*/ 16258 w 23875"/>
                  <a:gd name="connsiteY1" fmla="*/ 0 h 43600"/>
                  <a:gd name="connsiteX2" fmla="*/ 42 w 23875"/>
                  <a:gd name="connsiteY2" fmla="*/ 9158 h 43600"/>
                  <a:gd name="connsiteX3" fmla="*/ 8815 w 23875"/>
                  <a:gd name="connsiteY3" fmla="*/ 43601 h 43600"/>
                  <a:gd name="connsiteX4" fmla="*/ 8791 w 23875"/>
                  <a:gd name="connsiteY4" fmla="*/ 43553 h 43600"/>
                  <a:gd name="connsiteX5" fmla="*/ 23111 w 23875"/>
                  <a:gd name="connsiteY5" fmla="*/ 24779 h 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5" h="43600">
                    <a:moveTo>
                      <a:pt x="23111" y="24779"/>
                    </a:moveTo>
                    <a:cubicBezTo>
                      <a:pt x="10610" y="19345"/>
                      <a:pt x="21178" y="7534"/>
                      <a:pt x="16258" y="0"/>
                    </a:cubicBezTo>
                    <a:cubicBezTo>
                      <a:pt x="10853" y="3053"/>
                      <a:pt x="5447" y="6106"/>
                      <a:pt x="42" y="9158"/>
                    </a:cubicBezTo>
                    <a:cubicBezTo>
                      <a:pt x="-654" y="21560"/>
                      <a:pt x="7538" y="31704"/>
                      <a:pt x="8815" y="43601"/>
                    </a:cubicBezTo>
                    <a:lnTo>
                      <a:pt x="8791" y="43553"/>
                    </a:lnTo>
                    <a:cubicBezTo>
                      <a:pt x="22035" y="43758"/>
                      <a:pt x="25669" y="36633"/>
                      <a:pt x="23111" y="24779"/>
                    </a:cubicBezTo>
                    <a:close/>
                  </a:path>
                </a:pathLst>
              </a:custGeom>
              <a:solidFill>
                <a:srgbClr val="00D6D5"/>
              </a:solidFill>
              <a:ln w="4763" cap="flat">
                <a:noFill/>
                <a:prstDash val="solid"/>
                <a:miter/>
              </a:ln>
            </p:spPr>
            <p:txBody>
              <a:bodyPr rtlCol="0" anchor="ctr"/>
              <a:lstStyle/>
              <a:p>
                <a:endParaRPr lang="en-US"/>
              </a:p>
            </p:txBody>
          </p:sp>
          <p:sp>
            <p:nvSpPr>
              <p:cNvPr id="1731" name="Freeform: Shape 1730">
                <a:extLst>
                  <a:ext uri="{FF2B5EF4-FFF2-40B4-BE49-F238E27FC236}">
                    <a16:creationId xmlns:a16="http://schemas.microsoft.com/office/drawing/2014/main" id="{02FFB25D-8458-BD6C-D862-8B4664C3B019}"/>
                  </a:ext>
                </a:extLst>
              </p:cNvPr>
              <p:cNvSpPr/>
              <p:nvPr/>
            </p:nvSpPr>
            <p:spPr>
              <a:xfrm>
                <a:off x="3222831" y="-359706"/>
                <a:ext cx="22296" cy="32880"/>
              </a:xfrm>
              <a:custGeom>
                <a:avLst/>
                <a:gdLst>
                  <a:gd name="connsiteX0" fmla="*/ 0 w 22296"/>
                  <a:gd name="connsiteY0" fmla="*/ 22374 h 32880"/>
                  <a:gd name="connsiteX1" fmla="*/ 15788 w 22296"/>
                  <a:gd name="connsiteY1" fmla="*/ 31313 h 32880"/>
                  <a:gd name="connsiteX2" fmla="*/ 21707 w 22296"/>
                  <a:gd name="connsiteY2" fmla="*/ 10211 h 32880"/>
                  <a:gd name="connsiteX3" fmla="*/ 5905 w 22296"/>
                  <a:gd name="connsiteY3" fmla="*/ 1100 h 32880"/>
                  <a:gd name="connsiteX4" fmla="*/ 5734 w 22296"/>
                  <a:gd name="connsiteY4" fmla="*/ 1238 h 32880"/>
                  <a:gd name="connsiteX5" fmla="*/ 0 w 22296"/>
                  <a:gd name="connsiteY5" fmla="*/ 22374 h 3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96" h="32880">
                    <a:moveTo>
                      <a:pt x="0" y="22374"/>
                    </a:moveTo>
                    <a:cubicBezTo>
                      <a:pt x="3691" y="28127"/>
                      <a:pt x="5986" y="36352"/>
                      <a:pt x="15788" y="31313"/>
                    </a:cubicBezTo>
                    <a:cubicBezTo>
                      <a:pt x="23265" y="25822"/>
                      <a:pt x="22736" y="18088"/>
                      <a:pt x="21707" y="10211"/>
                    </a:cubicBezTo>
                    <a:cubicBezTo>
                      <a:pt x="18340" y="3877"/>
                      <a:pt x="15083" y="-2648"/>
                      <a:pt x="5905" y="1100"/>
                    </a:cubicBezTo>
                    <a:cubicBezTo>
                      <a:pt x="5905" y="1100"/>
                      <a:pt x="5734" y="1238"/>
                      <a:pt x="5734" y="1238"/>
                    </a:cubicBezTo>
                    <a:cubicBezTo>
                      <a:pt x="-3167" y="6386"/>
                      <a:pt x="4381" y="15997"/>
                      <a:pt x="0" y="22374"/>
                    </a:cubicBezTo>
                    <a:close/>
                  </a:path>
                </a:pathLst>
              </a:custGeom>
              <a:solidFill>
                <a:srgbClr val="00D0D0"/>
              </a:solidFill>
              <a:ln w="4763" cap="flat">
                <a:noFill/>
                <a:prstDash val="solid"/>
                <a:miter/>
              </a:ln>
            </p:spPr>
            <p:txBody>
              <a:bodyPr rtlCol="0" anchor="ctr"/>
              <a:lstStyle/>
              <a:p>
                <a:endParaRPr lang="en-US"/>
              </a:p>
            </p:txBody>
          </p:sp>
          <p:sp>
            <p:nvSpPr>
              <p:cNvPr id="1732" name="Freeform: Shape 1731">
                <a:extLst>
                  <a:ext uri="{FF2B5EF4-FFF2-40B4-BE49-F238E27FC236}">
                    <a16:creationId xmlns:a16="http://schemas.microsoft.com/office/drawing/2014/main" id="{A129FAC9-929D-EB81-CF7B-4A9A3624865C}"/>
                  </a:ext>
                </a:extLst>
              </p:cNvPr>
              <p:cNvSpPr/>
              <p:nvPr/>
            </p:nvSpPr>
            <p:spPr>
              <a:xfrm>
                <a:off x="3238614" y="-349496"/>
                <a:ext cx="10225" cy="23431"/>
              </a:xfrm>
              <a:custGeom>
                <a:avLst/>
                <a:gdLst>
                  <a:gd name="connsiteX0" fmla="*/ 5925 w 10225"/>
                  <a:gd name="connsiteY0" fmla="*/ 0 h 23431"/>
                  <a:gd name="connsiteX1" fmla="*/ 0 w 10225"/>
                  <a:gd name="connsiteY1" fmla="*/ 21103 h 23431"/>
                  <a:gd name="connsiteX2" fmla="*/ 8496 w 10225"/>
                  <a:gd name="connsiteY2" fmla="*/ 23432 h 23431"/>
                  <a:gd name="connsiteX3" fmla="*/ 5925 w 10225"/>
                  <a:gd name="connsiteY3" fmla="*/ 0 h 23431"/>
                </a:gdLst>
                <a:ahLst/>
                <a:cxnLst>
                  <a:cxn ang="0">
                    <a:pos x="connsiteX0" y="connsiteY0"/>
                  </a:cxn>
                  <a:cxn ang="0">
                    <a:pos x="connsiteX1" y="connsiteY1"/>
                  </a:cxn>
                  <a:cxn ang="0">
                    <a:pos x="connsiteX2" y="connsiteY2"/>
                  </a:cxn>
                  <a:cxn ang="0">
                    <a:pos x="connsiteX3" y="connsiteY3"/>
                  </a:cxn>
                </a:cxnLst>
                <a:rect l="l" t="t" r="r" b="b"/>
                <a:pathLst>
                  <a:path w="10225" h="23431">
                    <a:moveTo>
                      <a:pt x="5925" y="0"/>
                    </a:moveTo>
                    <a:cubicBezTo>
                      <a:pt x="3953" y="7034"/>
                      <a:pt x="1977" y="14068"/>
                      <a:pt x="0" y="21103"/>
                    </a:cubicBezTo>
                    <a:cubicBezTo>
                      <a:pt x="2834" y="21879"/>
                      <a:pt x="5667" y="22655"/>
                      <a:pt x="8496" y="23432"/>
                    </a:cubicBezTo>
                    <a:cubicBezTo>
                      <a:pt x="11097" y="15240"/>
                      <a:pt x="11159" y="7329"/>
                      <a:pt x="5925" y="0"/>
                    </a:cubicBezTo>
                    <a:close/>
                  </a:path>
                </a:pathLst>
              </a:custGeom>
              <a:solidFill>
                <a:srgbClr val="00D2D1"/>
              </a:solidFill>
              <a:ln w="4763" cap="flat">
                <a:noFill/>
                <a:prstDash val="solid"/>
                <a:miter/>
              </a:ln>
            </p:spPr>
            <p:txBody>
              <a:bodyPr rtlCol="0" anchor="ctr"/>
              <a:lstStyle/>
              <a:p>
                <a:endParaRPr lang="en-US"/>
              </a:p>
            </p:txBody>
          </p:sp>
          <p:sp>
            <p:nvSpPr>
              <p:cNvPr id="1733" name="Freeform: Shape 1732">
                <a:extLst>
                  <a:ext uri="{FF2B5EF4-FFF2-40B4-BE49-F238E27FC236}">
                    <a16:creationId xmlns:a16="http://schemas.microsoft.com/office/drawing/2014/main" id="{AE771C67-F31B-49AB-C3B7-D94FA9CE77B7}"/>
                  </a:ext>
                </a:extLst>
              </p:cNvPr>
              <p:cNvSpPr/>
              <p:nvPr/>
            </p:nvSpPr>
            <p:spPr>
              <a:xfrm>
                <a:off x="2926460" y="-564409"/>
                <a:ext cx="20083" cy="10958"/>
              </a:xfrm>
              <a:custGeom>
                <a:avLst/>
                <a:gdLst>
                  <a:gd name="connsiteX0" fmla="*/ 20084 w 20083"/>
                  <a:gd name="connsiteY0" fmla="*/ 10959 h 10958"/>
                  <a:gd name="connsiteX1" fmla="*/ 0 w 20083"/>
                  <a:gd name="connsiteY1" fmla="*/ 5658 h 10958"/>
                  <a:gd name="connsiteX2" fmla="*/ 20084 w 20083"/>
                  <a:gd name="connsiteY2" fmla="*/ 10959 h 10958"/>
                </a:gdLst>
                <a:ahLst/>
                <a:cxnLst>
                  <a:cxn ang="0">
                    <a:pos x="connsiteX0" y="connsiteY0"/>
                  </a:cxn>
                  <a:cxn ang="0">
                    <a:pos x="connsiteX1" y="connsiteY1"/>
                  </a:cxn>
                  <a:cxn ang="0">
                    <a:pos x="connsiteX2" y="connsiteY2"/>
                  </a:cxn>
                </a:cxnLst>
                <a:rect l="l" t="t" r="r" b="b"/>
                <a:pathLst>
                  <a:path w="20083" h="10958">
                    <a:moveTo>
                      <a:pt x="20084" y="10959"/>
                    </a:moveTo>
                    <a:cubicBezTo>
                      <a:pt x="12597" y="-7586"/>
                      <a:pt x="6377" y="2272"/>
                      <a:pt x="0" y="5658"/>
                    </a:cubicBezTo>
                    <a:cubicBezTo>
                      <a:pt x="5548" y="12669"/>
                      <a:pt x="12921" y="4601"/>
                      <a:pt x="20084" y="10959"/>
                    </a:cubicBezTo>
                    <a:close/>
                  </a:path>
                </a:pathLst>
              </a:custGeom>
              <a:solidFill>
                <a:srgbClr val="00D7D6"/>
              </a:solidFill>
              <a:ln w="4763" cap="flat">
                <a:noFill/>
                <a:prstDash val="solid"/>
                <a:miter/>
              </a:ln>
            </p:spPr>
            <p:txBody>
              <a:bodyPr rtlCol="0" anchor="ctr"/>
              <a:lstStyle/>
              <a:p>
                <a:endParaRPr lang="en-US"/>
              </a:p>
            </p:txBody>
          </p:sp>
          <p:sp>
            <p:nvSpPr>
              <p:cNvPr id="1734" name="Freeform: Shape 1733">
                <a:extLst>
                  <a:ext uri="{FF2B5EF4-FFF2-40B4-BE49-F238E27FC236}">
                    <a16:creationId xmlns:a16="http://schemas.microsoft.com/office/drawing/2014/main" id="{363FB2B2-024D-166A-1E07-718F660C5117}"/>
                  </a:ext>
                </a:extLst>
              </p:cNvPr>
              <p:cNvSpPr/>
              <p:nvPr/>
            </p:nvSpPr>
            <p:spPr>
              <a:xfrm>
                <a:off x="2983377" y="-595512"/>
                <a:ext cx="9502" cy="9838"/>
              </a:xfrm>
              <a:custGeom>
                <a:avLst/>
                <a:gdLst>
                  <a:gd name="connsiteX0" fmla="*/ 0 w 9502"/>
                  <a:gd name="connsiteY0" fmla="*/ 0 h 9838"/>
                  <a:gd name="connsiteX1" fmla="*/ 1743 w 9502"/>
                  <a:gd name="connsiteY1" fmla="*/ 9420 h 9838"/>
                  <a:gd name="connsiteX2" fmla="*/ 9496 w 9502"/>
                  <a:gd name="connsiteY2" fmla="*/ 6139 h 9838"/>
                  <a:gd name="connsiteX3" fmla="*/ 0 w 9502"/>
                  <a:gd name="connsiteY3" fmla="*/ 0 h 9838"/>
                </a:gdLst>
                <a:ahLst/>
                <a:cxnLst>
                  <a:cxn ang="0">
                    <a:pos x="connsiteX0" y="connsiteY0"/>
                  </a:cxn>
                  <a:cxn ang="0">
                    <a:pos x="connsiteX1" y="connsiteY1"/>
                  </a:cxn>
                  <a:cxn ang="0">
                    <a:pos x="connsiteX2" y="connsiteY2"/>
                  </a:cxn>
                  <a:cxn ang="0">
                    <a:pos x="connsiteX3" y="connsiteY3"/>
                  </a:cxn>
                </a:cxnLst>
                <a:rect l="l" t="t" r="r" b="b"/>
                <a:pathLst>
                  <a:path w="9502" h="9838">
                    <a:moveTo>
                      <a:pt x="0" y="0"/>
                    </a:moveTo>
                    <a:cubicBezTo>
                      <a:pt x="581" y="3143"/>
                      <a:pt x="1167" y="6282"/>
                      <a:pt x="1743" y="9420"/>
                    </a:cubicBezTo>
                    <a:cubicBezTo>
                      <a:pt x="4929" y="9577"/>
                      <a:pt x="9701" y="11359"/>
                      <a:pt x="9496" y="6139"/>
                    </a:cubicBezTo>
                    <a:cubicBezTo>
                      <a:pt x="9296" y="1100"/>
                      <a:pt x="3638" y="1429"/>
                      <a:pt x="0" y="0"/>
                    </a:cubicBezTo>
                    <a:close/>
                  </a:path>
                </a:pathLst>
              </a:custGeom>
              <a:solidFill>
                <a:srgbClr val="00D1D0"/>
              </a:solidFill>
              <a:ln w="4763" cap="flat">
                <a:noFill/>
                <a:prstDash val="solid"/>
                <a:miter/>
              </a:ln>
            </p:spPr>
            <p:txBody>
              <a:bodyPr rtlCol="0" anchor="ctr"/>
              <a:lstStyle/>
              <a:p>
                <a:endParaRPr lang="en-US"/>
              </a:p>
            </p:txBody>
          </p:sp>
          <p:sp>
            <p:nvSpPr>
              <p:cNvPr id="1735" name="Freeform: Shape 1734">
                <a:extLst>
                  <a:ext uri="{FF2B5EF4-FFF2-40B4-BE49-F238E27FC236}">
                    <a16:creationId xmlns:a16="http://schemas.microsoft.com/office/drawing/2014/main" id="{FF91882F-D390-8105-E0D3-48FB6146990A}"/>
                  </a:ext>
                </a:extLst>
              </p:cNvPr>
              <p:cNvSpPr/>
              <p:nvPr/>
            </p:nvSpPr>
            <p:spPr>
              <a:xfrm>
                <a:off x="3087909" y="-466374"/>
                <a:ext cx="133792" cy="184776"/>
              </a:xfrm>
              <a:custGeom>
                <a:avLst/>
                <a:gdLst>
                  <a:gd name="connsiteX0" fmla="*/ 64046 w 133792"/>
                  <a:gd name="connsiteY0" fmla="*/ 54614 h 184776"/>
                  <a:gd name="connsiteX1" fmla="*/ 41977 w 133792"/>
                  <a:gd name="connsiteY1" fmla="*/ 29973 h 184776"/>
                  <a:gd name="connsiteX2" fmla="*/ 0 w 133792"/>
                  <a:gd name="connsiteY2" fmla="*/ 5036 h 184776"/>
                  <a:gd name="connsiteX3" fmla="*/ 115167 w 133792"/>
                  <a:gd name="connsiteY3" fmla="*/ 183163 h 184776"/>
                  <a:gd name="connsiteX4" fmla="*/ 132040 w 133792"/>
                  <a:gd name="connsiteY4" fmla="*/ 178629 h 184776"/>
                  <a:gd name="connsiteX5" fmla="*/ 132821 w 133792"/>
                  <a:gd name="connsiteY5" fmla="*/ 169600 h 184776"/>
                  <a:gd name="connsiteX6" fmla="*/ 121120 w 133792"/>
                  <a:gd name="connsiteY6" fmla="*/ 147349 h 184776"/>
                  <a:gd name="connsiteX7" fmla="*/ 125187 w 133792"/>
                  <a:gd name="connsiteY7" fmla="*/ 130814 h 184776"/>
                  <a:gd name="connsiteX8" fmla="*/ 117458 w 133792"/>
                  <a:gd name="connsiteY8" fmla="*/ 122227 h 184776"/>
                  <a:gd name="connsiteX9" fmla="*/ 97812 w 133792"/>
                  <a:gd name="connsiteY9" fmla="*/ 114298 h 184776"/>
                  <a:gd name="connsiteX10" fmla="*/ 97812 w 133792"/>
                  <a:gd name="connsiteY10" fmla="*/ 114240 h 184776"/>
                  <a:gd name="connsiteX11" fmla="*/ 99555 w 133792"/>
                  <a:gd name="connsiteY11" fmla="*/ 88480 h 184776"/>
                  <a:gd name="connsiteX12" fmla="*/ 84158 w 133792"/>
                  <a:gd name="connsiteY12" fmla="*/ 97862 h 184776"/>
                  <a:gd name="connsiteX13" fmla="*/ 64046 w 133792"/>
                  <a:gd name="connsiteY13" fmla="*/ 54614 h 18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792" h="184776">
                    <a:moveTo>
                      <a:pt x="64046" y="54614"/>
                    </a:moveTo>
                    <a:cubicBezTo>
                      <a:pt x="52244" y="50470"/>
                      <a:pt x="41238" y="48199"/>
                      <a:pt x="41977" y="29973"/>
                    </a:cubicBezTo>
                    <a:cubicBezTo>
                      <a:pt x="42982" y="5093"/>
                      <a:pt x="19031" y="-7789"/>
                      <a:pt x="0" y="5036"/>
                    </a:cubicBezTo>
                    <a:cubicBezTo>
                      <a:pt x="38390" y="64415"/>
                      <a:pt x="76781" y="123789"/>
                      <a:pt x="115167" y="183163"/>
                    </a:cubicBezTo>
                    <a:cubicBezTo>
                      <a:pt x="122353" y="187464"/>
                      <a:pt x="126968" y="182201"/>
                      <a:pt x="132040" y="178629"/>
                    </a:cubicBezTo>
                    <a:cubicBezTo>
                      <a:pt x="133526" y="175729"/>
                      <a:pt x="134703" y="172795"/>
                      <a:pt x="132821" y="169600"/>
                    </a:cubicBezTo>
                    <a:cubicBezTo>
                      <a:pt x="129040" y="162051"/>
                      <a:pt x="126935" y="152669"/>
                      <a:pt x="121120" y="147349"/>
                    </a:cubicBezTo>
                    <a:cubicBezTo>
                      <a:pt x="110404" y="137543"/>
                      <a:pt x="121758" y="135686"/>
                      <a:pt x="125187" y="130814"/>
                    </a:cubicBezTo>
                    <a:cubicBezTo>
                      <a:pt x="123549" y="127099"/>
                      <a:pt x="121372" y="123880"/>
                      <a:pt x="117458" y="122227"/>
                    </a:cubicBezTo>
                    <a:cubicBezTo>
                      <a:pt x="110214" y="121346"/>
                      <a:pt x="102937" y="120494"/>
                      <a:pt x="97812" y="114298"/>
                    </a:cubicBezTo>
                    <a:cubicBezTo>
                      <a:pt x="97812" y="114298"/>
                      <a:pt x="97812" y="114240"/>
                      <a:pt x="97812" y="114240"/>
                    </a:cubicBezTo>
                    <a:cubicBezTo>
                      <a:pt x="82434" y="104572"/>
                      <a:pt x="96950" y="96938"/>
                      <a:pt x="99555" y="88480"/>
                    </a:cubicBezTo>
                    <a:cubicBezTo>
                      <a:pt x="90073" y="83775"/>
                      <a:pt x="91773" y="96224"/>
                      <a:pt x="84158" y="97862"/>
                    </a:cubicBezTo>
                    <a:cubicBezTo>
                      <a:pt x="92230" y="76098"/>
                      <a:pt x="76295" y="66306"/>
                      <a:pt x="64046" y="54614"/>
                    </a:cubicBezTo>
                    <a:close/>
                  </a:path>
                </a:pathLst>
              </a:custGeom>
              <a:solidFill>
                <a:srgbClr val="00DAD9"/>
              </a:solidFill>
              <a:ln w="4763" cap="flat">
                <a:noFill/>
                <a:prstDash val="solid"/>
                <a:miter/>
              </a:ln>
            </p:spPr>
            <p:txBody>
              <a:bodyPr rtlCol="0" anchor="ctr"/>
              <a:lstStyle/>
              <a:p>
                <a:endParaRPr lang="en-US"/>
              </a:p>
            </p:txBody>
          </p:sp>
          <p:sp>
            <p:nvSpPr>
              <p:cNvPr id="1736" name="Freeform: Shape 1735">
                <a:extLst>
                  <a:ext uri="{FF2B5EF4-FFF2-40B4-BE49-F238E27FC236}">
                    <a16:creationId xmlns:a16="http://schemas.microsoft.com/office/drawing/2014/main" id="{2E92A25B-2D86-A14C-ED45-64F25404A699}"/>
                  </a:ext>
                </a:extLst>
              </p:cNvPr>
              <p:cNvSpPr/>
              <p:nvPr/>
            </p:nvSpPr>
            <p:spPr>
              <a:xfrm>
                <a:off x="3193204" y="-397615"/>
                <a:ext cx="12815" cy="10547"/>
              </a:xfrm>
              <a:custGeom>
                <a:avLst/>
                <a:gdLst>
                  <a:gd name="connsiteX0" fmla="*/ 12815 w 12815"/>
                  <a:gd name="connsiteY0" fmla="*/ 5376 h 10547"/>
                  <a:gd name="connsiteX1" fmla="*/ 847 w 12815"/>
                  <a:gd name="connsiteY1" fmla="*/ 2599 h 10547"/>
                  <a:gd name="connsiteX2" fmla="*/ 647 w 12815"/>
                  <a:gd name="connsiteY2" fmla="*/ 8324 h 10547"/>
                  <a:gd name="connsiteX3" fmla="*/ 12801 w 12815"/>
                  <a:gd name="connsiteY3" fmla="*/ 5328 h 10547"/>
                  <a:gd name="connsiteX4" fmla="*/ 12815 w 12815"/>
                  <a:gd name="connsiteY4" fmla="*/ 5376 h 1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5" h="10547">
                    <a:moveTo>
                      <a:pt x="12815" y="5376"/>
                    </a:moveTo>
                    <a:cubicBezTo>
                      <a:pt x="8986" y="3547"/>
                      <a:pt x="6314" y="-3868"/>
                      <a:pt x="847" y="2599"/>
                    </a:cubicBezTo>
                    <a:cubicBezTo>
                      <a:pt x="-168" y="3799"/>
                      <a:pt x="-315" y="7390"/>
                      <a:pt x="647" y="8324"/>
                    </a:cubicBezTo>
                    <a:cubicBezTo>
                      <a:pt x="5943" y="13467"/>
                      <a:pt x="9243" y="8505"/>
                      <a:pt x="12801" y="5328"/>
                    </a:cubicBezTo>
                    <a:lnTo>
                      <a:pt x="12815" y="5376"/>
                    </a:lnTo>
                    <a:close/>
                  </a:path>
                </a:pathLst>
              </a:custGeom>
              <a:solidFill>
                <a:srgbClr val="00D2D1"/>
              </a:solidFill>
              <a:ln w="4763" cap="flat">
                <a:noFill/>
                <a:prstDash val="solid"/>
                <a:miter/>
              </a:ln>
            </p:spPr>
            <p:txBody>
              <a:bodyPr rtlCol="0" anchor="ctr"/>
              <a:lstStyle/>
              <a:p>
                <a:endParaRPr lang="en-US"/>
              </a:p>
            </p:txBody>
          </p:sp>
          <p:sp>
            <p:nvSpPr>
              <p:cNvPr id="1737" name="Freeform: Shape 1736">
                <a:extLst>
                  <a:ext uri="{FF2B5EF4-FFF2-40B4-BE49-F238E27FC236}">
                    <a16:creationId xmlns:a16="http://schemas.microsoft.com/office/drawing/2014/main" id="{E0CE3190-EE54-E5E5-C1CB-3C8FE11566DF}"/>
                  </a:ext>
                </a:extLst>
              </p:cNvPr>
              <p:cNvSpPr/>
              <p:nvPr/>
            </p:nvSpPr>
            <p:spPr>
              <a:xfrm>
                <a:off x="3185722" y="-364010"/>
                <a:ext cx="23424" cy="23970"/>
              </a:xfrm>
              <a:custGeom>
                <a:avLst/>
                <a:gdLst>
                  <a:gd name="connsiteX0" fmla="*/ 0 w 23424"/>
                  <a:gd name="connsiteY0" fmla="*/ 11933 h 23970"/>
                  <a:gd name="connsiteX1" fmla="*/ 20045 w 23424"/>
                  <a:gd name="connsiteY1" fmla="*/ 22006 h 23970"/>
                  <a:gd name="connsiteX2" fmla="*/ 20603 w 23424"/>
                  <a:gd name="connsiteY2" fmla="*/ 3789 h 23970"/>
                  <a:gd name="connsiteX3" fmla="*/ 20593 w 23424"/>
                  <a:gd name="connsiteY3" fmla="*/ 3789 h 23970"/>
                  <a:gd name="connsiteX4" fmla="*/ 0 w 23424"/>
                  <a:gd name="connsiteY4" fmla="*/ 11933 h 2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4" h="23970">
                    <a:moveTo>
                      <a:pt x="0" y="11933"/>
                    </a:moveTo>
                    <a:cubicBezTo>
                      <a:pt x="57" y="28478"/>
                      <a:pt x="10820" y="23715"/>
                      <a:pt x="20045" y="22006"/>
                    </a:cubicBezTo>
                    <a:cubicBezTo>
                      <a:pt x="25279" y="16091"/>
                      <a:pt x="23598" y="9961"/>
                      <a:pt x="20603" y="3789"/>
                    </a:cubicBezTo>
                    <a:cubicBezTo>
                      <a:pt x="20603" y="3789"/>
                      <a:pt x="20593" y="3789"/>
                      <a:pt x="20593" y="3789"/>
                    </a:cubicBezTo>
                    <a:cubicBezTo>
                      <a:pt x="8063" y="-7841"/>
                      <a:pt x="7539" y="10919"/>
                      <a:pt x="0" y="11933"/>
                    </a:cubicBezTo>
                    <a:close/>
                  </a:path>
                </a:pathLst>
              </a:custGeom>
              <a:solidFill>
                <a:srgbClr val="00D5D5"/>
              </a:solidFill>
              <a:ln w="4763" cap="flat">
                <a:noFill/>
                <a:prstDash val="solid"/>
                <a:miter/>
              </a:ln>
            </p:spPr>
            <p:txBody>
              <a:bodyPr rtlCol="0" anchor="ctr"/>
              <a:lstStyle/>
              <a:p>
                <a:endParaRPr lang="en-US"/>
              </a:p>
            </p:txBody>
          </p:sp>
          <p:sp>
            <p:nvSpPr>
              <p:cNvPr id="1738" name="Freeform: Shape 1737">
                <a:extLst>
                  <a:ext uri="{FF2B5EF4-FFF2-40B4-BE49-F238E27FC236}">
                    <a16:creationId xmlns:a16="http://schemas.microsoft.com/office/drawing/2014/main" id="{9523DC54-14C2-25C0-736B-88CC19BAAFB9}"/>
                  </a:ext>
                </a:extLst>
              </p:cNvPr>
              <p:cNvSpPr/>
              <p:nvPr/>
            </p:nvSpPr>
            <p:spPr>
              <a:xfrm>
                <a:off x="3204637" y="-360221"/>
                <a:ext cx="29091" cy="24660"/>
              </a:xfrm>
              <a:custGeom>
                <a:avLst/>
                <a:gdLst>
                  <a:gd name="connsiteX0" fmla="*/ 1691 w 29091"/>
                  <a:gd name="connsiteY0" fmla="*/ 0 h 24660"/>
                  <a:gd name="connsiteX1" fmla="*/ 1134 w 29091"/>
                  <a:gd name="connsiteY1" fmla="*/ 18217 h 24660"/>
                  <a:gd name="connsiteX2" fmla="*/ 8464 w 29091"/>
                  <a:gd name="connsiteY2" fmla="*/ 24660 h 24660"/>
                  <a:gd name="connsiteX3" fmla="*/ 18198 w 29091"/>
                  <a:gd name="connsiteY3" fmla="*/ 22893 h 24660"/>
                  <a:gd name="connsiteX4" fmla="*/ 25523 w 29091"/>
                  <a:gd name="connsiteY4" fmla="*/ 15640 h 24660"/>
                  <a:gd name="connsiteX5" fmla="*/ 23932 w 29091"/>
                  <a:gd name="connsiteY5" fmla="*/ 1748 h 24660"/>
                  <a:gd name="connsiteX6" fmla="*/ 1691 w 29091"/>
                  <a:gd name="connsiteY6" fmla="*/ 0 h 2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91" h="24660">
                    <a:moveTo>
                      <a:pt x="1691" y="0"/>
                    </a:moveTo>
                    <a:cubicBezTo>
                      <a:pt x="-776" y="6001"/>
                      <a:pt x="-166" y="12097"/>
                      <a:pt x="1134" y="18217"/>
                    </a:cubicBezTo>
                    <a:cubicBezTo>
                      <a:pt x="2044" y="22108"/>
                      <a:pt x="4992" y="23679"/>
                      <a:pt x="8464" y="24660"/>
                    </a:cubicBezTo>
                    <a:cubicBezTo>
                      <a:pt x="11302" y="21850"/>
                      <a:pt x="14679" y="21984"/>
                      <a:pt x="18198" y="22893"/>
                    </a:cubicBezTo>
                    <a:cubicBezTo>
                      <a:pt x="23675" y="23412"/>
                      <a:pt x="34805" y="28727"/>
                      <a:pt x="25523" y="15640"/>
                    </a:cubicBezTo>
                    <a:cubicBezTo>
                      <a:pt x="21880" y="10501"/>
                      <a:pt x="23032" y="6520"/>
                      <a:pt x="23932" y="1748"/>
                    </a:cubicBezTo>
                    <a:cubicBezTo>
                      <a:pt x="16308" y="3786"/>
                      <a:pt x="8940" y="2677"/>
                      <a:pt x="1691" y="0"/>
                    </a:cubicBezTo>
                    <a:close/>
                  </a:path>
                </a:pathLst>
              </a:custGeom>
              <a:solidFill>
                <a:srgbClr val="00D2D1"/>
              </a:solidFill>
              <a:ln w="4763" cap="flat">
                <a:noFill/>
                <a:prstDash val="solid"/>
                <a:miter/>
              </a:ln>
            </p:spPr>
            <p:txBody>
              <a:bodyPr rtlCol="0" anchor="ctr"/>
              <a:lstStyle/>
              <a:p>
                <a:endParaRPr lang="en-US"/>
              </a:p>
            </p:txBody>
          </p:sp>
          <p:sp>
            <p:nvSpPr>
              <p:cNvPr id="1739" name="Freeform: Shape 1738">
                <a:extLst>
                  <a:ext uri="{FF2B5EF4-FFF2-40B4-BE49-F238E27FC236}">
                    <a16:creationId xmlns:a16="http://schemas.microsoft.com/office/drawing/2014/main" id="{D892F0B2-8B86-B569-0129-460FCFD520FD}"/>
                  </a:ext>
                </a:extLst>
              </p:cNvPr>
              <p:cNvSpPr/>
              <p:nvPr/>
            </p:nvSpPr>
            <p:spPr>
              <a:xfrm>
                <a:off x="3448376" y="229124"/>
                <a:ext cx="12117" cy="9183"/>
              </a:xfrm>
              <a:custGeom>
                <a:avLst/>
                <a:gdLst>
                  <a:gd name="connsiteX0" fmla="*/ 10409 w 12117"/>
                  <a:gd name="connsiteY0" fmla="*/ 1595 h 9183"/>
                  <a:gd name="connsiteX1" fmla="*/ 6318 w 12117"/>
                  <a:gd name="connsiteY1" fmla="*/ 276 h 9183"/>
                  <a:gd name="connsiteX2" fmla="*/ 12 w 12117"/>
                  <a:gd name="connsiteY2" fmla="*/ 3095 h 9183"/>
                  <a:gd name="connsiteX3" fmla="*/ 7803 w 12117"/>
                  <a:gd name="connsiteY3" fmla="*/ 9139 h 9183"/>
                  <a:gd name="connsiteX4" fmla="*/ 10409 w 12117"/>
                  <a:gd name="connsiteY4" fmla="*/ 1595 h 9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7" h="9183">
                    <a:moveTo>
                      <a:pt x="10409" y="1595"/>
                    </a:moveTo>
                    <a:cubicBezTo>
                      <a:pt x="9018" y="1233"/>
                      <a:pt x="7656" y="795"/>
                      <a:pt x="6318" y="276"/>
                    </a:cubicBezTo>
                    <a:cubicBezTo>
                      <a:pt x="3717" y="233"/>
                      <a:pt x="-245" y="-1243"/>
                      <a:pt x="12" y="3095"/>
                    </a:cubicBezTo>
                    <a:cubicBezTo>
                      <a:pt x="250" y="7091"/>
                      <a:pt x="3855" y="9549"/>
                      <a:pt x="7803" y="9139"/>
                    </a:cubicBezTo>
                    <a:cubicBezTo>
                      <a:pt x="13028" y="8601"/>
                      <a:pt x="12999" y="5320"/>
                      <a:pt x="10409" y="1595"/>
                    </a:cubicBezTo>
                    <a:close/>
                  </a:path>
                </a:pathLst>
              </a:custGeom>
              <a:solidFill>
                <a:srgbClr val="00CBCA"/>
              </a:solidFill>
              <a:ln w="4763" cap="flat">
                <a:noFill/>
                <a:prstDash val="solid"/>
                <a:miter/>
              </a:ln>
            </p:spPr>
            <p:txBody>
              <a:bodyPr rtlCol="0" anchor="ctr"/>
              <a:lstStyle/>
              <a:p>
                <a:endParaRPr lang="en-US"/>
              </a:p>
            </p:txBody>
          </p:sp>
          <p:sp>
            <p:nvSpPr>
              <p:cNvPr id="1740" name="Freeform: Shape 1739">
                <a:extLst>
                  <a:ext uri="{FF2B5EF4-FFF2-40B4-BE49-F238E27FC236}">
                    <a16:creationId xmlns:a16="http://schemas.microsoft.com/office/drawing/2014/main" id="{6DB79313-E32F-C3A5-F6B0-3498FB0A967D}"/>
                  </a:ext>
                </a:extLst>
              </p:cNvPr>
              <p:cNvSpPr/>
              <p:nvPr/>
            </p:nvSpPr>
            <p:spPr>
              <a:xfrm>
                <a:off x="3399363" y="-124240"/>
                <a:ext cx="96659" cy="122844"/>
              </a:xfrm>
              <a:custGeom>
                <a:avLst/>
                <a:gdLst>
                  <a:gd name="connsiteX0" fmla="*/ 1852 w 96659"/>
                  <a:gd name="connsiteY0" fmla="*/ 839 h 122844"/>
                  <a:gd name="connsiteX1" fmla="*/ 7652 w 96659"/>
                  <a:gd name="connsiteY1" fmla="*/ 23566 h 122844"/>
                  <a:gd name="connsiteX2" fmla="*/ 54077 w 96659"/>
                  <a:gd name="connsiteY2" fmla="*/ 92827 h 122844"/>
                  <a:gd name="connsiteX3" fmla="*/ 64764 w 96659"/>
                  <a:gd name="connsiteY3" fmla="*/ 99966 h 122844"/>
                  <a:gd name="connsiteX4" fmla="*/ 91944 w 96659"/>
                  <a:gd name="connsiteY4" fmla="*/ 121697 h 122844"/>
                  <a:gd name="connsiteX5" fmla="*/ 96249 w 96659"/>
                  <a:gd name="connsiteY5" fmla="*/ 122845 h 122844"/>
                  <a:gd name="connsiteX6" fmla="*/ 94806 w 96659"/>
                  <a:gd name="connsiteY6" fmla="*/ 95060 h 122844"/>
                  <a:gd name="connsiteX7" fmla="*/ 94744 w 96659"/>
                  <a:gd name="connsiteY7" fmla="*/ 94994 h 122844"/>
                  <a:gd name="connsiteX8" fmla="*/ 71556 w 96659"/>
                  <a:gd name="connsiteY8" fmla="*/ 79563 h 122844"/>
                  <a:gd name="connsiteX9" fmla="*/ 65269 w 96659"/>
                  <a:gd name="connsiteY9" fmla="*/ 68838 h 122844"/>
                  <a:gd name="connsiteX10" fmla="*/ 38290 w 96659"/>
                  <a:gd name="connsiteY10" fmla="*/ 33910 h 122844"/>
                  <a:gd name="connsiteX11" fmla="*/ 6319 w 96659"/>
                  <a:gd name="connsiteY11" fmla="*/ 1982 h 122844"/>
                  <a:gd name="connsiteX12" fmla="*/ 1852 w 96659"/>
                  <a:gd name="connsiteY12" fmla="*/ 839 h 1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659" h="122844">
                    <a:moveTo>
                      <a:pt x="1852" y="839"/>
                    </a:moveTo>
                    <a:cubicBezTo>
                      <a:pt x="-3787" y="10507"/>
                      <a:pt x="5004" y="15984"/>
                      <a:pt x="7652" y="23566"/>
                    </a:cubicBezTo>
                    <a:cubicBezTo>
                      <a:pt x="17196" y="50903"/>
                      <a:pt x="32275" y="74005"/>
                      <a:pt x="54077" y="92827"/>
                    </a:cubicBezTo>
                    <a:cubicBezTo>
                      <a:pt x="57340" y="95646"/>
                      <a:pt x="60992" y="99599"/>
                      <a:pt x="64764" y="99966"/>
                    </a:cubicBezTo>
                    <a:cubicBezTo>
                      <a:pt x="78909" y="101347"/>
                      <a:pt x="85910" y="110700"/>
                      <a:pt x="91944" y="121697"/>
                    </a:cubicBezTo>
                    <a:cubicBezTo>
                      <a:pt x="93377" y="122078"/>
                      <a:pt x="94815" y="122464"/>
                      <a:pt x="96249" y="122845"/>
                    </a:cubicBezTo>
                    <a:cubicBezTo>
                      <a:pt x="98683" y="113429"/>
                      <a:pt x="89253" y="104633"/>
                      <a:pt x="94806" y="95060"/>
                    </a:cubicBezTo>
                    <a:cubicBezTo>
                      <a:pt x="94806" y="95060"/>
                      <a:pt x="94744" y="94994"/>
                      <a:pt x="94744" y="94994"/>
                    </a:cubicBezTo>
                    <a:cubicBezTo>
                      <a:pt x="85676" y="91860"/>
                      <a:pt x="77876" y="86826"/>
                      <a:pt x="71556" y="79563"/>
                    </a:cubicBezTo>
                    <a:cubicBezTo>
                      <a:pt x="66283" y="77849"/>
                      <a:pt x="64212" y="74258"/>
                      <a:pt x="65269" y="68838"/>
                    </a:cubicBezTo>
                    <a:cubicBezTo>
                      <a:pt x="41780" y="78235"/>
                      <a:pt x="36199" y="71005"/>
                      <a:pt x="38290" y="33910"/>
                    </a:cubicBezTo>
                    <a:cubicBezTo>
                      <a:pt x="22550" y="28357"/>
                      <a:pt x="20640" y="8954"/>
                      <a:pt x="6319" y="1982"/>
                    </a:cubicBezTo>
                    <a:cubicBezTo>
                      <a:pt x="5285" y="-199"/>
                      <a:pt x="3800" y="-580"/>
                      <a:pt x="1852" y="839"/>
                    </a:cubicBezTo>
                    <a:close/>
                  </a:path>
                </a:pathLst>
              </a:custGeom>
              <a:solidFill>
                <a:srgbClr val="00D6D6"/>
              </a:solidFill>
              <a:ln w="4763" cap="flat">
                <a:noFill/>
                <a:prstDash val="solid"/>
                <a:miter/>
              </a:ln>
            </p:spPr>
            <p:txBody>
              <a:bodyPr rtlCol="0" anchor="ctr"/>
              <a:lstStyle/>
              <a:p>
                <a:endParaRPr lang="en-US"/>
              </a:p>
            </p:txBody>
          </p:sp>
          <p:sp>
            <p:nvSpPr>
              <p:cNvPr id="1741" name="Freeform: Shape 1740">
                <a:extLst>
                  <a:ext uri="{FF2B5EF4-FFF2-40B4-BE49-F238E27FC236}">
                    <a16:creationId xmlns:a16="http://schemas.microsoft.com/office/drawing/2014/main" id="{B40964E6-C675-940F-4EEE-A8CBABE82C1F}"/>
                  </a:ext>
                </a:extLst>
              </p:cNvPr>
              <p:cNvSpPr/>
              <p:nvPr/>
            </p:nvSpPr>
            <p:spPr>
              <a:xfrm>
                <a:off x="3574760" y="125649"/>
                <a:ext cx="27551" cy="20988"/>
              </a:xfrm>
              <a:custGeom>
                <a:avLst/>
                <a:gdLst>
                  <a:gd name="connsiteX0" fmla="*/ 30 w 27551"/>
                  <a:gd name="connsiteY0" fmla="*/ 0 h 20988"/>
                  <a:gd name="connsiteX1" fmla="*/ 26076 w 27551"/>
                  <a:gd name="connsiteY1" fmla="*/ 20988 h 20988"/>
                  <a:gd name="connsiteX2" fmla="*/ 27319 w 27551"/>
                  <a:gd name="connsiteY2" fmla="*/ 16740 h 20988"/>
                  <a:gd name="connsiteX3" fmla="*/ 15584 w 27551"/>
                  <a:gd name="connsiteY3" fmla="*/ 5563 h 20988"/>
                  <a:gd name="connsiteX4" fmla="*/ 30 w 27551"/>
                  <a:gd name="connsiteY4" fmla="*/ 0 h 2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1" h="20988">
                    <a:moveTo>
                      <a:pt x="30" y="0"/>
                    </a:moveTo>
                    <a:cubicBezTo>
                      <a:pt x="-713" y="18688"/>
                      <a:pt x="12660" y="19864"/>
                      <a:pt x="26076" y="20988"/>
                    </a:cubicBezTo>
                    <a:cubicBezTo>
                      <a:pt x="26490" y="19574"/>
                      <a:pt x="26904" y="18155"/>
                      <a:pt x="27319" y="16740"/>
                    </a:cubicBezTo>
                    <a:cubicBezTo>
                      <a:pt x="28838" y="7334"/>
                      <a:pt x="22680" y="4882"/>
                      <a:pt x="15584" y="5563"/>
                    </a:cubicBezTo>
                    <a:cubicBezTo>
                      <a:pt x="9064" y="6191"/>
                      <a:pt x="4287" y="4458"/>
                      <a:pt x="30" y="0"/>
                    </a:cubicBezTo>
                    <a:close/>
                  </a:path>
                </a:pathLst>
              </a:custGeom>
              <a:solidFill>
                <a:srgbClr val="00D4D3"/>
              </a:solidFill>
              <a:ln w="4763" cap="flat">
                <a:noFill/>
                <a:prstDash val="solid"/>
                <a:miter/>
              </a:ln>
            </p:spPr>
            <p:txBody>
              <a:bodyPr rtlCol="0" anchor="ctr"/>
              <a:lstStyle/>
              <a:p>
                <a:endParaRPr lang="en-US"/>
              </a:p>
            </p:txBody>
          </p:sp>
          <p:sp>
            <p:nvSpPr>
              <p:cNvPr id="1742" name="Freeform: Shape 1741">
                <a:extLst>
                  <a:ext uri="{FF2B5EF4-FFF2-40B4-BE49-F238E27FC236}">
                    <a16:creationId xmlns:a16="http://schemas.microsoft.com/office/drawing/2014/main" id="{846F7C66-13BF-D989-B724-FFDD031A9E4F}"/>
                  </a:ext>
                </a:extLst>
              </p:cNvPr>
              <p:cNvSpPr/>
              <p:nvPr/>
            </p:nvSpPr>
            <p:spPr>
              <a:xfrm>
                <a:off x="3530405" y="23633"/>
                <a:ext cx="12618" cy="10148"/>
              </a:xfrm>
              <a:custGeom>
                <a:avLst/>
                <a:gdLst>
                  <a:gd name="connsiteX0" fmla="*/ 12618 w 12618"/>
                  <a:gd name="connsiteY0" fmla="*/ 1912 h 10148"/>
                  <a:gd name="connsiteX1" fmla="*/ 98 w 12618"/>
                  <a:gd name="connsiteY1" fmla="*/ 4227 h 10148"/>
                  <a:gd name="connsiteX2" fmla="*/ 2427 w 12618"/>
                  <a:gd name="connsiteY2" fmla="*/ 9566 h 10148"/>
                  <a:gd name="connsiteX3" fmla="*/ 12528 w 12618"/>
                  <a:gd name="connsiteY3" fmla="*/ 1750 h 10148"/>
                  <a:gd name="connsiteX4" fmla="*/ 12618 w 12618"/>
                  <a:gd name="connsiteY4" fmla="*/ 1912 h 1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 h="10148">
                    <a:moveTo>
                      <a:pt x="12618" y="1912"/>
                    </a:moveTo>
                    <a:cubicBezTo>
                      <a:pt x="8151" y="1360"/>
                      <a:pt x="2770" y="-3255"/>
                      <a:pt x="98" y="4227"/>
                    </a:cubicBezTo>
                    <a:cubicBezTo>
                      <a:pt x="-402" y="5627"/>
                      <a:pt x="1117" y="9099"/>
                      <a:pt x="2427" y="9566"/>
                    </a:cubicBezTo>
                    <a:cubicBezTo>
                      <a:pt x="9365" y="12014"/>
                      <a:pt x="10566" y="6232"/>
                      <a:pt x="12528" y="1750"/>
                    </a:cubicBezTo>
                    <a:cubicBezTo>
                      <a:pt x="12528" y="1750"/>
                      <a:pt x="12618" y="1912"/>
                      <a:pt x="12618" y="1912"/>
                    </a:cubicBezTo>
                    <a:close/>
                  </a:path>
                </a:pathLst>
              </a:custGeom>
              <a:solidFill>
                <a:srgbClr val="00CCC9"/>
              </a:solidFill>
              <a:ln w="4763" cap="flat">
                <a:noFill/>
                <a:prstDash val="solid"/>
                <a:miter/>
              </a:ln>
            </p:spPr>
            <p:txBody>
              <a:bodyPr rtlCol="0" anchor="ctr"/>
              <a:lstStyle/>
              <a:p>
                <a:endParaRPr lang="en-US"/>
              </a:p>
            </p:txBody>
          </p:sp>
          <p:sp>
            <p:nvSpPr>
              <p:cNvPr id="1743" name="Freeform: Shape 1742">
                <a:extLst>
                  <a:ext uri="{FF2B5EF4-FFF2-40B4-BE49-F238E27FC236}">
                    <a16:creationId xmlns:a16="http://schemas.microsoft.com/office/drawing/2014/main" id="{41A2D528-136A-6279-A928-556299CB3618}"/>
                  </a:ext>
                </a:extLst>
              </p:cNvPr>
              <p:cNvSpPr/>
              <p:nvPr/>
            </p:nvSpPr>
            <p:spPr>
              <a:xfrm>
                <a:off x="3370604" y="-145551"/>
                <a:ext cx="35073" cy="23288"/>
              </a:xfrm>
              <a:custGeom>
                <a:avLst/>
                <a:gdLst>
                  <a:gd name="connsiteX0" fmla="*/ 30611 w 35073"/>
                  <a:gd name="connsiteY0" fmla="*/ 22150 h 23288"/>
                  <a:gd name="connsiteX1" fmla="*/ 35074 w 35073"/>
                  <a:gd name="connsiteY1" fmla="*/ 23289 h 23288"/>
                  <a:gd name="connsiteX2" fmla="*/ 32049 w 35073"/>
                  <a:gd name="connsiteY2" fmla="*/ 4039 h 23288"/>
                  <a:gd name="connsiteX3" fmla="*/ 274 w 35073"/>
                  <a:gd name="connsiteY3" fmla="*/ 0 h 23288"/>
                  <a:gd name="connsiteX4" fmla="*/ 30611 w 35073"/>
                  <a:gd name="connsiteY4" fmla="*/ 22150 h 2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73" h="23288">
                    <a:moveTo>
                      <a:pt x="30611" y="22150"/>
                    </a:moveTo>
                    <a:cubicBezTo>
                      <a:pt x="32097" y="22531"/>
                      <a:pt x="33583" y="22912"/>
                      <a:pt x="35074" y="23289"/>
                    </a:cubicBezTo>
                    <a:cubicBezTo>
                      <a:pt x="34183" y="17612"/>
                      <a:pt x="33292" y="11935"/>
                      <a:pt x="32049" y="4039"/>
                    </a:cubicBezTo>
                    <a:cubicBezTo>
                      <a:pt x="17586" y="23236"/>
                      <a:pt x="11252" y="14"/>
                      <a:pt x="274" y="0"/>
                    </a:cubicBezTo>
                    <a:cubicBezTo>
                      <a:pt x="-2288" y="24746"/>
                      <a:pt x="13523" y="24322"/>
                      <a:pt x="30611" y="22150"/>
                    </a:cubicBezTo>
                    <a:close/>
                  </a:path>
                </a:pathLst>
              </a:custGeom>
              <a:solidFill>
                <a:srgbClr val="00D6D5"/>
              </a:solidFill>
              <a:ln w="4763" cap="flat">
                <a:noFill/>
                <a:prstDash val="solid"/>
                <a:miter/>
              </a:ln>
            </p:spPr>
            <p:txBody>
              <a:bodyPr rtlCol="0" anchor="ctr"/>
              <a:lstStyle/>
              <a:p>
                <a:endParaRPr lang="en-US"/>
              </a:p>
            </p:txBody>
          </p:sp>
          <p:sp>
            <p:nvSpPr>
              <p:cNvPr id="1744" name="Freeform: Shape 1743">
                <a:extLst>
                  <a:ext uri="{FF2B5EF4-FFF2-40B4-BE49-F238E27FC236}">
                    <a16:creationId xmlns:a16="http://schemas.microsoft.com/office/drawing/2014/main" id="{77D96CE3-9934-6A96-3CB6-1F6FF8D4031F}"/>
                  </a:ext>
                </a:extLst>
              </p:cNvPr>
              <p:cNvSpPr/>
              <p:nvPr/>
            </p:nvSpPr>
            <p:spPr>
              <a:xfrm>
                <a:off x="3470914" y="-44677"/>
                <a:ext cx="23188" cy="18939"/>
              </a:xfrm>
              <a:custGeom>
                <a:avLst/>
                <a:gdLst>
                  <a:gd name="connsiteX0" fmla="*/ 0 w 23188"/>
                  <a:gd name="connsiteY0" fmla="*/ 0 h 18939"/>
                  <a:gd name="connsiteX1" fmla="*/ 23188 w 23188"/>
                  <a:gd name="connsiteY1" fmla="*/ 15430 h 18939"/>
                  <a:gd name="connsiteX2" fmla="*/ 0 w 23188"/>
                  <a:gd name="connsiteY2" fmla="*/ 0 h 18939"/>
                </a:gdLst>
                <a:ahLst/>
                <a:cxnLst>
                  <a:cxn ang="0">
                    <a:pos x="connsiteX0" y="connsiteY0"/>
                  </a:cxn>
                  <a:cxn ang="0">
                    <a:pos x="connsiteX1" y="connsiteY1"/>
                  </a:cxn>
                  <a:cxn ang="0">
                    <a:pos x="connsiteX2" y="connsiteY2"/>
                  </a:cxn>
                </a:cxnLst>
                <a:rect l="l" t="t" r="r" b="b"/>
                <a:pathLst>
                  <a:path w="23188" h="18939">
                    <a:moveTo>
                      <a:pt x="0" y="0"/>
                    </a:moveTo>
                    <a:cubicBezTo>
                      <a:pt x="4005" y="10739"/>
                      <a:pt x="5096" y="25860"/>
                      <a:pt x="23188" y="15430"/>
                    </a:cubicBezTo>
                    <a:cubicBezTo>
                      <a:pt x="17416" y="7339"/>
                      <a:pt x="9325" y="2743"/>
                      <a:pt x="0" y="0"/>
                    </a:cubicBezTo>
                    <a:close/>
                  </a:path>
                </a:pathLst>
              </a:custGeom>
              <a:solidFill>
                <a:srgbClr val="00D2D1"/>
              </a:solidFill>
              <a:ln w="4763" cap="flat">
                <a:noFill/>
                <a:prstDash val="solid"/>
                <a:miter/>
              </a:ln>
            </p:spPr>
            <p:txBody>
              <a:bodyPr rtlCol="0" anchor="ctr"/>
              <a:lstStyle/>
              <a:p>
                <a:endParaRPr lang="en-US"/>
              </a:p>
            </p:txBody>
          </p:sp>
          <p:sp>
            <p:nvSpPr>
              <p:cNvPr id="1745" name="Freeform: Shape 1744">
                <a:extLst>
                  <a:ext uri="{FF2B5EF4-FFF2-40B4-BE49-F238E27FC236}">
                    <a16:creationId xmlns:a16="http://schemas.microsoft.com/office/drawing/2014/main" id="{E5FD5131-4175-CDDB-3207-3562952AC4F9}"/>
                  </a:ext>
                </a:extLst>
              </p:cNvPr>
              <p:cNvSpPr/>
              <p:nvPr/>
            </p:nvSpPr>
            <p:spPr>
              <a:xfrm>
                <a:off x="3188817" y="-229947"/>
                <a:ext cx="297146" cy="421066"/>
              </a:xfrm>
              <a:custGeom>
                <a:avLst/>
                <a:gdLst>
                  <a:gd name="connsiteX0" fmla="*/ 0 w 297146"/>
                  <a:gd name="connsiteY0" fmla="*/ 15678 h 421066"/>
                  <a:gd name="connsiteX1" fmla="*/ 6058 w 297146"/>
                  <a:gd name="connsiteY1" fmla="*/ 26580 h 421066"/>
                  <a:gd name="connsiteX2" fmla="*/ 1386 w 297146"/>
                  <a:gd name="connsiteY2" fmla="*/ 43548 h 421066"/>
                  <a:gd name="connsiteX3" fmla="*/ 1400 w 297146"/>
                  <a:gd name="connsiteY3" fmla="*/ 43577 h 421066"/>
                  <a:gd name="connsiteX4" fmla="*/ 3553 w 297146"/>
                  <a:gd name="connsiteY4" fmla="*/ 49292 h 421066"/>
                  <a:gd name="connsiteX5" fmla="*/ 26403 w 297146"/>
                  <a:gd name="connsiteY5" fmla="*/ 68775 h 421066"/>
                  <a:gd name="connsiteX6" fmla="*/ 33723 w 297146"/>
                  <a:gd name="connsiteY6" fmla="*/ 75371 h 421066"/>
                  <a:gd name="connsiteX7" fmla="*/ 34447 w 297146"/>
                  <a:gd name="connsiteY7" fmla="*/ 89283 h 421066"/>
                  <a:gd name="connsiteX8" fmla="*/ 29713 w 297146"/>
                  <a:gd name="connsiteY8" fmla="*/ 106232 h 421066"/>
                  <a:gd name="connsiteX9" fmla="*/ 45244 w 297146"/>
                  <a:gd name="connsiteY9" fmla="*/ 138341 h 421066"/>
                  <a:gd name="connsiteX10" fmla="*/ 66423 w 297146"/>
                  <a:gd name="connsiteY10" fmla="*/ 164378 h 421066"/>
                  <a:gd name="connsiteX11" fmla="*/ 79177 w 297146"/>
                  <a:gd name="connsiteY11" fmla="*/ 178632 h 421066"/>
                  <a:gd name="connsiteX12" fmla="*/ 89363 w 297146"/>
                  <a:gd name="connsiteY12" fmla="*/ 195720 h 421066"/>
                  <a:gd name="connsiteX13" fmla="*/ 95436 w 297146"/>
                  <a:gd name="connsiteY13" fmla="*/ 215827 h 421066"/>
                  <a:gd name="connsiteX14" fmla="*/ 95450 w 297146"/>
                  <a:gd name="connsiteY14" fmla="*/ 215856 h 421066"/>
                  <a:gd name="connsiteX15" fmla="*/ 110066 w 297146"/>
                  <a:gd name="connsiteY15" fmla="*/ 229038 h 421066"/>
                  <a:gd name="connsiteX16" fmla="*/ 135322 w 297146"/>
                  <a:gd name="connsiteY16" fmla="*/ 231272 h 421066"/>
                  <a:gd name="connsiteX17" fmla="*/ 143618 w 297146"/>
                  <a:gd name="connsiteY17" fmla="*/ 242273 h 421066"/>
                  <a:gd name="connsiteX18" fmla="*/ 158110 w 297146"/>
                  <a:gd name="connsiteY18" fmla="*/ 266433 h 421066"/>
                  <a:gd name="connsiteX19" fmla="*/ 170721 w 297146"/>
                  <a:gd name="connsiteY19" fmla="*/ 309024 h 421066"/>
                  <a:gd name="connsiteX20" fmla="*/ 172969 w 297146"/>
                  <a:gd name="connsiteY20" fmla="*/ 309948 h 421066"/>
                  <a:gd name="connsiteX21" fmla="*/ 175546 w 297146"/>
                  <a:gd name="connsiteY21" fmla="*/ 300461 h 421066"/>
                  <a:gd name="connsiteX22" fmla="*/ 183090 w 297146"/>
                  <a:gd name="connsiteY22" fmla="*/ 286855 h 421066"/>
                  <a:gd name="connsiteX23" fmla="*/ 195053 w 297146"/>
                  <a:gd name="connsiteY23" fmla="*/ 307148 h 421066"/>
                  <a:gd name="connsiteX24" fmla="*/ 214027 w 297146"/>
                  <a:gd name="connsiteY24" fmla="*/ 357549 h 421066"/>
                  <a:gd name="connsiteX25" fmla="*/ 217665 w 297146"/>
                  <a:gd name="connsiteY25" fmla="*/ 386505 h 421066"/>
                  <a:gd name="connsiteX26" fmla="*/ 236149 w 297146"/>
                  <a:gd name="connsiteY26" fmla="*/ 401103 h 421066"/>
                  <a:gd name="connsiteX27" fmla="*/ 256956 w 297146"/>
                  <a:gd name="connsiteY27" fmla="*/ 381743 h 421066"/>
                  <a:gd name="connsiteX28" fmla="*/ 273725 w 297146"/>
                  <a:gd name="connsiteY28" fmla="*/ 421067 h 421066"/>
                  <a:gd name="connsiteX29" fmla="*/ 275268 w 297146"/>
                  <a:gd name="connsiteY29" fmla="*/ 403336 h 421066"/>
                  <a:gd name="connsiteX30" fmla="*/ 297147 w 297146"/>
                  <a:gd name="connsiteY30" fmla="*/ 395107 h 421066"/>
                  <a:gd name="connsiteX31" fmla="*/ 205326 w 297146"/>
                  <a:gd name="connsiteY31" fmla="*/ 275582 h 421066"/>
                  <a:gd name="connsiteX32" fmla="*/ 96107 w 297146"/>
                  <a:gd name="connsiteY32" fmla="*/ 125511 h 421066"/>
                  <a:gd name="connsiteX33" fmla="*/ 8644 w 297146"/>
                  <a:gd name="connsiteY33" fmla="*/ 0 h 421066"/>
                  <a:gd name="connsiteX34" fmla="*/ 0 w 297146"/>
                  <a:gd name="connsiteY34" fmla="*/ 15678 h 42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7146" h="421066">
                    <a:moveTo>
                      <a:pt x="0" y="15678"/>
                    </a:moveTo>
                    <a:cubicBezTo>
                      <a:pt x="2019" y="19312"/>
                      <a:pt x="4039" y="22946"/>
                      <a:pt x="6058" y="26580"/>
                    </a:cubicBezTo>
                    <a:cubicBezTo>
                      <a:pt x="8677" y="33385"/>
                      <a:pt x="-3524" y="36109"/>
                      <a:pt x="1386" y="43548"/>
                    </a:cubicBezTo>
                    <a:lnTo>
                      <a:pt x="1400" y="43577"/>
                    </a:lnTo>
                    <a:cubicBezTo>
                      <a:pt x="1734" y="45682"/>
                      <a:pt x="2081" y="48949"/>
                      <a:pt x="3553" y="49292"/>
                    </a:cubicBezTo>
                    <a:cubicBezTo>
                      <a:pt x="14631" y="51897"/>
                      <a:pt x="21379" y="59250"/>
                      <a:pt x="26403" y="68775"/>
                    </a:cubicBezTo>
                    <a:cubicBezTo>
                      <a:pt x="29871" y="69833"/>
                      <a:pt x="32833" y="71452"/>
                      <a:pt x="33723" y="75371"/>
                    </a:cubicBezTo>
                    <a:cubicBezTo>
                      <a:pt x="31466" y="80139"/>
                      <a:pt x="48135" y="83920"/>
                      <a:pt x="34447" y="89283"/>
                    </a:cubicBezTo>
                    <a:cubicBezTo>
                      <a:pt x="28990" y="93850"/>
                      <a:pt x="27437" y="99508"/>
                      <a:pt x="29713" y="106232"/>
                    </a:cubicBezTo>
                    <a:cubicBezTo>
                      <a:pt x="24322" y="122044"/>
                      <a:pt x="27875" y="133360"/>
                      <a:pt x="45244" y="138341"/>
                    </a:cubicBezTo>
                    <a:cubicBezTo>
                      <a:pt x="58179" y="142046"/>
                      <a:pt x="68437" y="148476"/>
                      <a:pt x="66423" y="164378"/>
                    </a:cubicBezTo>
                    <a:cubicBezTo>
                      <a:pt x="65170" y="174279"/>
                      <a:pt x="71338" y="177903"/>
                      <a:pt x="79177" y="178632"/>
                    </a:cubicBezTo>
                    <a:cubicBezTo>
                      <a:pt x="91169" y="179751"/>
                      <a:pt x="94636" y="184490"/>
                      <a:pt x="89363" y="195720"/>
                    </a:cubicBezTo>
                    <a:cubicBezTo>
                      <a:pt x="85558" y="203830"/>
                      <a:pt x="86835" y="211112"/>
                      <a:pt x="95436" y="215827"/>
                    </a:cubicBezTo>
                    <a:lnTo>
                      <a:pt x="95450" y="215856"/>
                    </a:lnTo>
                    <a:cubicBezTo>
                      <a:pt x="101513" y="218932"/>
                      <a:pt x="98074" y="232539"/>
                      <a:pt x="110066" y="229038"/>
                    </a:cubicBezTo>
                    <a:cubicBezTo>
                      <a:pt x="118367" y="231096"/>
                      <a:pt x="129778" y="198020"/>
                      <a:pt x="135322" y="231272"/>
                    </a:cubicBezTo>
                    <a:cubicBezTo>
                      <a:pt x="147204" y="228067"/>
                      <a:pt x="145080" y="235420"/>
                      <a:pt x="143618" y="242273"/>
                    </a:cubicBezTo>
                    <a:cubicBezTo>
                      <a:pt x="160439" y="243216"/>
                      <a:pt x="153343" y="258342"/>
                      <a:pt x="158110" y="266433"/>
                    </a:cubicBezTo>
                    <a:cubicBezTo>
                      <a:pt x="165916" y="279683"/>
                      <a:pt x="160582" y="296628"/>
                      <a:pt x="170721" y="309024"/>
                    </a:cubicBezTo>
                    <a:cubicBezTo>
                      <a:pt x="171122" y="309510"/>
                      <a:pt x="172036" y="309582"/>
                      <a:pt x="172969" y="309948"/>
                    </a:cubicBezTo>
                    <a:cubicBezTo>
                      <a:pt x="180861" y="308648"/>
                      <a:pt x="173203" y="300761"/>
                      <a:pt x="175546" y="300461"/>
                    </a:cubicBezTo>
                    <a:cubicBezTo>
                      <a:pt x="185561" y="299166"/>
                      <a:pt x="174189" y="284917"/>
                      <a:pt x="183090" y="286855"/>
                    </a:cubicBezTo>
                    <a:cubicBezTo>
                      <a:pt x="191838" y="288765"/>
                      <a:pt x="197758" y="298199"/>
                      <a:pt x="195053" y="307148"/>
                    </a:cubicBezTo>
                    <a:cubicBezTo>
                      <a:pt x="188290" y="329522"/>
                      <a:pt x="201306" y="342810"/>
                      <a:pt x="214027" y="357549"/>
                    </a:cubicBezTo>
                    <a:cubicBezTo>
                      <a:pt x="220823" y="365427"/>
                      <a:pt x="234901" y="374666"/>
                      <a:pt x="217665" y="386505"/>
                    </a:cubicBezTo>
                    <a:cubicBezTo>
                      <a:pt x="224233" y="390863"/>
                      <a:pt x="231948" y="393759"/>
                      <a:pt x="236149" y="401103"/>
                    </a:cubicBezTo>
                    <a:cubicBezTo>
                      <a:pt x="243688" y="398878"/>
                      <a:pt x="245902" y="390997"/>
                      <a:pt x="256956" y="381743"/>
                    </a:cubicBezTo>
                    <a:cubicBezTo>
                      <a:pt x="233562" y="413599"/>
                      <a:pt x="284926" y="402084"/>
                      <a:pt x="273725" y="421067"/>
                    </a:cubicBezTo>
                    <a:cubicBezTo>
                      <a:pt x="273015" y="418309"/>
                      <a:pt x="294965" y="413471"/>
                      <a:pt x="275268" y="403336"/>
                    </a:cubicBezTo>
                    <a:cubicBezTo>
                      <a:pt x="271953" y="401631"/>
                      <a:pt x="274787" y="398035"/>
                      <a:pt x="297147" y="395107"/>
                    </a:cubicBezTo>
                    <a:cubicBezTo>
                      <a:pt x="270248" y="352430"/>
                      <a:pt x="234253" y="316773"/>
                      <a:pt x="205326" y="275582"/>
                    </a:cubicBezTo>
                    <a:cubicBezTo>
                      <a:pt x="169769" y="224961"/>
                      <a:pt x="132136" y="175808"/>
                      <a:pt x="96107" y="125511"/>
                    </a:cubicBezTo>
                    <a:cubicBezTo>
                      <a:pt x="66418" y="84058"/>
                      <a:pt x="37762" y="41867"/>
                      <a:pt x="8644" y="0"/>
                    </a:cubicBezTo>
                    <a:cubicBezTo>
                      <a:pt x="1400" y="2819"/>
                      <a:pt x="2129" y="10039"/>
                      <a:pt x="0" y="15678"/>
                    </a:cubicBezTo>
                    <a:close/>
                  </a:path>
                </a:pathLst>
              </a:custGeom>
              <a:solidFill>
                <a:srgbClr val="00DCDC"/>
              </a:solidFill>
              <a:ln w="4763" cap="flat">
                <a:noFill/>
                <a:prstDash val="solid"/>
                <a:miter/>
              </a:ln>
            </p:spPr>
            <p:txBody>
              <a:bodyPr rtlCol="0" anchor="ctr"/>
              <a:lstStyle/>
              <a:p>
                <a:endParaRPr lang="en-US"/>
              </a:p>
            </p:txBody>
          </p:sp>
          <p:sp>
            <p:nvSpPr>
              <p:cNvPr id="1746" name="Freeform: Shape 1745">
                <a:extLst>
                  <a:ext uri="{FF2B5EF4-FFF2-40B4-BE49-F238E27FC236}">
                    <a16:creationId xmlns:a16="http://schemas.microsoft.com/office/drawing/2014/main" id="{0AA489D3-6C73-88AA-000B-84C59C14ECCD}"/>
                  </a:ext>
                </a:extLst>
              </p:cNvPr>
              <p:cNvSpPr/>
              <p:nvPr/>
            </p:nvSpPr>
            <p:spPr>
              <a:xfrm>
                <a:off x="3414720" y="2089"/>
                <a:ext cx="160633" cy="180761"/>
              </a:xfrm>
              <a:custGeom>
                <a:avLst/>
                <a:gdLst>
                  <a:gd name="connsiteX0" fmla="*/ 79050 w 160633"/>
                  <a:gd name="connsiteY0" fmla="*/ 69162 h 180761"/>
                  <a:gd name="connsiteX1" fmla="*/ 36830 w 160633"/>
                  <a:gd name="connsiteY1" fmla="*/ 33105 h 180761"/>
                  <a:gd name="connsiteX2" fmla="*/ 9132 w 160633"/>
                  <a:gd name="connsiteY2" fmla="*/ 3925 h 180761"/>
                  <a:gd name="connsiteX3" fmla="*/ 2674 w 160633"/>
                  <a:gd name="connsiteY3" fmla="*/ 734 h 180761"/>
                  <a:gd name="connsiteX4" fmla="*/ 2321 w 160633"/>
                  <a:gd name="connsiteY4" fmla="*/ 15965 h 180761"/>
                  <a:gd name="connsiteX5" fmla="*/ 35778 w 160633"/>
                  <a:gd name="connsiteY5" fmla="*/ 60808 h 180761"/>
                  <a:gd name="connsiteX6" fmla="*/ 65515 w 160633"/>
                  <a:gd name="connsiteY6" fmla="*/ 86959 h 180761"/>
                  <a:gd name="connsiteX7" fmla="*/ 95500 w 160633"/>
                  <a:gd name="connsiteY7" fmla="*/ 95384 h 180761"/>
                  <a:gd name="connsiteX8" fmla="*/ 93433 w 160633"/>
                  <a:gd name="connsiteY8" fmla="*/ 119220 h 180761"/>
                  <a:gd name="connsiteX9" fmla="*/ 123656 w 160633"/>
                  <a:gd name="connsiteY9" fmla="*/ 158511 h 180761"/>
                  <a:gd name="connsiteX10" fmla="*/ 124508 w 160633"/>
                  <a:gd name="connsiteY10" fmla="*/ 168665 h 180761"/>
                  <a:gd name="connsiteX11" fmla="*/ 134428 w 160633"/>
                  <a:gd name="connsiteY11" fmla="*/ 180761 h 180761"/>
                  <a:gd name="connsiteX12" fmla="*/ 155717 w 160633"/>
                  <a:gd name="connsiteY12" fmla="*/ 148748 h 180761"/>
                  <a:gd name="connsiteX13" fmla="*/ 150545 w 160633"/>
                  <a:gd name="connsiteY13" fmla="*/ 157368 h 180761"/>
                  <a:gd name="connsiteX14" fmla="*/ 145896 w 160633"/>
                  <a:gd name="connsiteY14" fmla="*/ 162964 h 180761"/>
                  <a:gd name="connsiteX15" fmla="*/ 149849 w 160633"/>
                  <a:gd name="connsiteY15" fmla="*/ 128736 h 180761"/>
                  <a:gd name="connsiteX16" fmla="*/ 132123 w 160633"/>
                  <a:gd name="connsiteY16" fmla="*/ 101118 h 180761"/>
                  <a:gd name="connsiteX17" fmla="*/ 99495 w 160633"/>
                  <a:gd name="connsiteY17" fmla="*/ 78844 h 180761"/>
                  <a:gd name="connsiteX18" fmla="*/ 108339 w 160633"/>
                  <a:gd name="connsiteY18" fmla="*/ 76239 h 180761"/>
                  <a:gd name="connsiteX19" fmla="*/ 106077 w 160633"/>
                  <a:gd name="connsiteY19" fmla="*/ 70100 h 180761"/>
                  <a:gd name="connsiteX20" fmla="*/ 79050 w 160633"/>
                  <a:gd name="connsiteY20" fmla="*/ 69162 h 18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0633" h="180761">
                    <a:moveTo>
                      <a:pt x="79050" y="69162"/>
                    </a:moveTo>
                    <a:cubicBezTo>
                      <a:pt x="65229" y="56851"/>
                      <a:pt x="63348" y="30547"/>
                      <a:pt x="36830" y="33105"/>
                    </a:cubicBezTo>
                    <a:cubicBezTo>
                      <a:pt x="35673" y="15793"/>
                      <a:pt x="9013" y="22727"/>
                      <a:pt x="9132" y="3925"/>
                    </a:cubicBezTo>
                    <a:cubicBezTo>
                      <a:pt x="9156" y="239"/>
                      <a:pt x="5379" y="-914"/>
                      <a:pt x="2674" y="734"/>
                    </a:cubicBezTo>
                    <a:cubicBezTo>
                      <a:pt x="-4913" y="5354"/>
                      <a:pt x="6493" y="10916"/>
                      <a:pt x="2321" y="15965"/>
                    </a:cubicBezTo>
                    <a:cubicBezTo>
                      <a:pt x="13470" y="30914"/>
                      <a:pt x="24624" y="45859"/>
                      <a:pt x="35778" y="60808"/>
                    </a:cubicBezTo>
                    <a:cubicBezTo>
                      <a:pt x="50799" y="63661"/>
                      <a:pt x="58623" y="75553"/>
                      <a:pt x="65515" y="86959"/>
                    </a:cubicBezTo>
                    <a:cubicBezTo>
                      <a:pt x="73025" y="99394"/>
                      <a:pt x="81222" y="103504"/>
                      <a:pt x="95500" y="95384"/>
                    </a:cubicBezTo>
                    <a:cubicBezTo>
                      <a:pt x="82484" y="103509"/>
                      <a:pt x="87513" y="111281"/>
                      <a:pt x="93433" y="119220"/>
                    </a:cubicBezTo>
                    <a:cubicBezTo>
                      <a:pt x="103296" y="132446"/>
                      <a:pt x="117236" y="142447"/>
                      <a:pt x="123656" y="158511"/>
                    </a:cubicBezTo>
                    <a:cubicBezTo>
                      <a:pt x="125146" y="162245"/>
                      <a:pt x="125613" y="165155"/>
                      <a:pt x="124508" y="168665"/>
                    </a:cubicBezTo>
                    <a:cubicBezTo>
                      <a:pt x="127818" y="172699"/>
                      <a:pt x="131123" y="176732"/>
                      <a:pt x="134428" y="180761"/>
                    </a:cubicBezTo>
                    <a:cubicBezTo>
                      <a:pt x="158069" y="176042"/>
                      <a:pt x="167151" y="162440"/>
                      <a:pt x="155717" y="148748"/>
                    </a:cubicBezTo>
                    <a:cubicBezTo>
                      <a:pt x="151364" y="150029"/>
                      <a:pt x="151883" y="154277"/>
                      <a:pt x="150545" y="157368"/>
                    </a:cubicBezTo>
                    <a:cubicBezTo>
                      <a:pt x="149416" y="159987"/>
                      <a:pt x="148701" y="162926"/>
                      <a:pt x="145896" y="162964"/>
                    </a:cubicBezTo>
                    <a:cubicBezTo>
                      <a:pt x="136419" y="149458"/>
                      <a:pt x="157565" y="129793"/>
                      <a:pt x="149849" y="128736"/>
                    </a:cubicBezTo>
                    <a:cubicBezTo>
                      <a:pt x="129661" y="125964"/>
                      <a:pt x="135209" y="108462"/>
                      <a:pt x="132123" y="101118"/>
                    </a:cubicBezTo>
                    <a:cubicBezTo>
                      <a:pt x="125051" y="84259"/>
                      <a:pt x="111421" y="84464"/>
                      <a:pt x="99495" y="78844"/>
                    </a:cubicBezTo>
                    <a:cubicBezTo>
                      <a:pt x="101291" y="73572"/>
                      <a:pt x="106001" y="78096"/>
                      <a:pt x="108339" y="76239"/>
                    </a:cubicBezTo>
                    <a:cubicBezTo>
                      <a:pt x="112635" y="72819"/>
                      <a:pt x="107492" y="71491"/>
                      <a:pt x="106077" y="70100"/>
                    </a:cubicBezTo>
                    <a:cubicBezTo>
                      <a:pt x="97490" y="61675"/>
                      <a:pt x="88113" y="68786"/>
                      <a:pt x="79050" y="69162"/>
                    </a:cubicBezTo>
                    <a:close/>
                  </a:path>
                </a:pathLst>
              </a:custGeom>
              <a:solidFill>
                <a:srgbClr val="00DDDD"/>
              </a:solidFill>
              <a:ln w="4763" cap="flat">
                <a:noFill/>
                <a:prstDash val="solid"/>
                <a:miter/>
              </a:ln>
            </p:spPr>
            <p:txBody>
              <a:bodyPr rtlCol="0" anchor="ctr"/>
              <a:lstStyle/>
              <a:p>
                <a:endParaRPr lang="en-US"/>
              </a:p>
            </p:txBody>
          </p:sp>
          <p:sp>
            <p:nvSpPr>
              <p:cNvPr id="1747" name="Freeform: Shape 1746">
                <a:extLst>
                  <a:ext uri="{FF2B5EF4-FFF2-40B4-BE49-F238E27FC236}">
                    <a16:creationId xmlns:a16="http://schemas.microsoft.com/office/drawing/2014/main" id="{2FCA1B80-84B2-5034-1091-3CBC68EBBD8C}"/>
                  </a:ext>
                </a:extLst>
              </p:cNvPr>
              <p:cNvSpPr/>
              <p:nvPr/>
            </p:nvSpPr>
            <p:spPr>
              <a:xfrm>
                <a:off x="3009076" y="-444467"/>
                <a:ext cx="75019" cy="100762"/>
              </a:xfrm>
              <a:custGeom>
                <a:avLst/>
                <a:gdLst>
                  <a:gd name="connsiteX0" fmla="*/ 1171 w 75019"/>
                  <a:gd name="connsiteY0" fmla="*/ 16385 h 100762"/>
                  <a:gd name="connsiteX1" fmla="*/ 0 w 75019"/>
                  <a:gd name="connsiteY1" fmla="*/ 20586 h 100762"/>
                  <a:gd name="connsiteX2" fmla="*/ 31351 w 75019"/>
                  <a:gd name="connsiteY2" fmla="*/ 23281 h 100762"/>
                  <a:gd name="connsiteX3" fmla="*/ 38767 w 75019"/>
                  <a:gd name="connsiteY3" fmla="*/ 95305 h 100762"/>
                  <a:gd name="connsiteX4" fmla="*/ 41767 w 75019"/>
                  <a:gd name="connsiteY4" fmla="*/ 100762 h 100762"/>
                  <a:gd name="connsiteX5" fmla="*/ 66913 w 75019"/>
                  <a:gd name="connsiteY5" fmla="*/ 85037 h 100762"/>
                  <a:gd name="connsiteX6" fmla="*/ 73276 w 75019"/>
                  <a:gd name="connsiteY6" fmla="*/ 63953 h 100762"/>
                  <a:gd name="connsiteX7" fmla="*/ 69318 w 75019"/>
                  <a:gd name="connsiteY7" fmla="*/ 34830 h 100762"/>
                  <a:gd name="connsiteX8" fmla="*/ 50825 w 75019"/>
                  <a:gd name="connsiteY8" fmla="*/ 6732 h 100762"/>
                  <a:gd name="connsiteX9" fmla="*/ 39033 w 75019"/>
                  <a:gd name="connsiteY9" fmla="*/ 2222 h 100762"/>
                  <a:gd name="connsiteX10" fmla="*/ 1200 w 75019"/>
                  <a:gd name="connsiteY10" fmla="*/ 16366 h 100762"/>
                  <a:gd name="connsiteX11" fmla="*/ 1171 w 75019"/>
                  <a:gd name="connsiteY11" fmla="*/ 16385 h 10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19" h="100762">
                    <a:moveTo>
                      <a:pt x="1171" y="16385"/>
                    </a:moveTo>
                    <a:cubicBezTo>
                      <a:pt x="786" y="17785"/>
                      <a:pt x="395" y="19190"/>
                      <a:pt x="0" y="20586"/>
                    </a:cubicBezTo>
                    <a:cubicBezTo>
                      <a:pt x="9449" y="23324"/>
                      <a:pt x="13621" y="47922"/>
                      <a:pt x="31351" y="23281"/>
                    </a:cubicBezTo>
                    <a:cubicBezTo>
                      <a:pt x="26270" y="50956"/>
                      <a:pt x="60445" y="68968"/>
                      <a:pt x="38767" y="95305"/>
                    </a:cubicBezTo>
                    <a:cubicBezTo>
                      <a:pt x="39767" y="97124"/>
                      <a:pt x="40767" y="98943"/>
                      <a:pt x="41767" y="100762"/>
                    </a:cubicBezTo>
                    <a:cubicBezTo>
                      <a:pt x="50644" y="96452"/>
                      <a:pt x="55912" y="87356"/>
                      <a:pt x="66913" y="85037"/>
                    </a:cubicBezTo>
                    <a:cubicBezTo>
                      <a:pt x="78148" y="82670"/>
                      <a:pt x="74966" y="72330"/>
                      <a:pt x="73276" y="63953"/>
                    </a:cubicBezTo>
                    <a:cubicBezTo>
                      <a:pt x="71338" y="54342"/>
                      <a:pt x="64227" y="45403"/>
                      <a:pt x="69318" y="34830"/>
                    </a:cubicBezTo>
                    <a:cubicBezTo>
                      <a:pt x="65222" y="24100"/>
                      <a:pt x="60531" y="13766"/>
                      <a:pt x="50825" y="6732"/>
                    </a:cubicBezTo>
                    <a:cubicBezTo>
                      <a:pt x="47625" y="3141"/>
                      <a:pt x="44348" y="-3465"/>
                      <a:pt x="39033" y="2222"/>
                    </a:cubicBezTo>
                    <a:cubicBezTo>
                      <a:pt x="28527" y="13466"/>
                      <a:pt x="14044" y="12380"/>
                      <a:pt x="1200" y="16366"/>
                    </a:cubicBezTo>
                    <a:lnTo>
                      <a:pt x="1171" y="16385"/>
                    </a:lnTo>
                    <a:close/>
                  </a:path>
                </a:pathLst>
              </a:custGeom>
              <a:solidFill>
                <a:srgbClr val="00DCDC"/>
              </a:solidFill>
              <a:ln w="4763" cap="flat">
                <a:noFill/>
                <a:prstDash val="solid"/>
                <a:miter/>
              </a:ln>
            </p:spPr>
            <p:txBody>
              <a:bodyPr rtlCol="0" anchor="ctr"/>
              <a:lstStyle/>
              <a:p>
                <a:endParaRPr lang="en-US"/>
              </a:p>
            </p:txBody>
          </p:sp>
          <p:sp>
            <p:nvSpPr>
              <p:cNvPr id="1748" name="Freeform: Shape 1747">
                <a:extLst>
                  <a:ext uri="{FF2B5EF4-FFF2-40B4-BE49-F238E27FC236}">
                    <a16:creationId xmlns:a16="http://schemas.microsoft.com/office/drawing/2014/main" id="{D97615E7-9C85-92D1-5664-3C17A23C6391}"/>
                  </a:ext>
                </a:extLst>
              </p:cNvPr>
              <p:cNvSpPr/>
              <p:nvPr/>
            </p:nvSpPr>
            <p:spPr>
              <a:xfrm>
                <a:off x="3209845" y="-296775"/>
                <a:ext cx="71958" cy="88049"/>
              </a:xfrm>
              <a:custGeom>
                <a:avLst/>
                <a:gdLst>
                  <a:gd name="connsiteX0" fmla="*/ 10886 w 71958"/>
                  <a:gd name="connsiteY0" fmla="*/ 0 h 88049"/>
                  <a:gd name="connsiteX1" fmla="*/ 8519 w 71958"/>
                  <a:gd name="connsiteY1" fmla="*/ 8487 h 88049"/>
                  <a:gd name="connsiteX2" fmla="*/ 13 w 71958"/>
                  <a:gd name="connsiteY2" fmla="*/ 20660 h 88049"/>
                  <a:gd name="connsiteX3" fmla="*/ 45576 w 71958"/>
                  <a:gd name="connsiteY3" fmla="*/ 88049 h 88049"/>
                  <a:gd name="connsiteX4" fmla="*/ 57420 w 71958"/>
                  <a:gd name="connsiteY4" fmla="*/ 81253 h 88049"/>
                  <a:gd name="connsiteX5" fmla="*/ 67026 w 71958"/>
                  <a:gd name="connsiteY5" fmla="*/ 61151 h 88049"/>
                  <a:gd name="connsiteX6" fmla="*/ 64088 w 71958"/>
                  <a:gd name="connsiteY6" fmla="*/ 58102 h 88049"/>
                  <a:gd name="connsiteX7" fmla="*/ 31360 w 71958"/>
                  <a:gd name="connsiteY7" fmla="*/ 21922 h 88049"/>
                  <a:gd name="connsiteX8" fmla="*/ 10886 w 71958"/>
                  <a:gd name="connsiteY8" fmla="*/ 0 h 8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58" h="88049">
                    <a:moveTo>
                      <a:pt x="10886" y="0"/>
                    </a:moveTo>
                    <a:cubicBezTo>
                      <a:pt x="10095" y="2829"/>
                      <a:pt x="9305" y="5658"/>
                      <a:pt x="8519" y="8487"/>
                    </a:cubicBezTo>
                    <a:cubicBezTo>
                      <a:pt x="6918" y="13406"/>
                      <a:pt x="-349" y="14364"/>
                      <a:pt x="13" y="20660"/>
                    </a:cubicBezTo>
                    <a:cubicBezTo>
                      <a:pt x="11729" y="45468"/>
                      <a:pt x="28635" y="66770"/>
                      <a:pt x="45576" y="88049"/>
                    </a:cubicBezTo>
                    <a:cubicBezTo>
                      <a:pt x="47719" y="82634"/>
                      <a:pt x="51367" y="80901"/>
                      <a:pt x="57420" y="81253"/>
                    </a:cubicBezTo>
                    <a:cubicBezTo>
                      <a:pt x="76156" y="82344"/>
                      <a:pt x="73727" y="72609"/>
                      <a:pt x="67026" y="61151"/>
                    </a:cubicBezTo>
                    <a:cubicBezTo>
                      <a:pt x="66007" y="60136"/>
                      <a:pt x="64230" y="59222"/>
                      <a:pt x="64088" y="58102"/>
                    </a:cubicBezTo>
                    <a:cubicBezTo>
                      <a:pt x="61578" y="38329"/>
                      <a:pt x="48981" y="28813"/>
                      <a:pt x="31360" y="21922"/>
                    </a:cubicBezTo>
                    <a:cubicBezTo>
                      <a:pt x="22359" y="18398"/>
                      <a:pt x="15282" y="9606"/>
                      <a:pt x="10886" y="0"/>
                    </a:cubicBezTo>
                    <a:close/>
                  </a:path>
                </a:pathLst>
              </a:custGeom>
              <a:solidFill>
                <a:srgbClr val="00D9D8"/>
              </a:solidFill>
              <a:ln w="4763" cap="flat">
                <a:noFill/>
                <a:prstDash val="solid"/>
                <a:miter/>
              </a:ln>
            </p:spPr>
            <p:txBody>
              <a:bodyPr rtlCol="0" anchor="ctr"/>
              <a:lstStyle/>
              <a:p>
                <a:endParaRPr lang="en-US"/>
              </a:p>
            </p:txBody>
          </p:sp>
          <p:sp>
            <p:nvSpPr>
              <p:cNvPr id="1749" name="Freeform: Shape 1748">
                <a:extLst>
                  <a:ext uri="{FF2B5EF4-FFF2-40B4-BE49-F238E27FC236}">
                    <a16:creationId xmlns:a16="http://schemas.microsoft.com/office/drawing/2014/main" id="{5D77E4A1-7FF6-9F7C-BA50-4FF33AFB56BA}"/>
                  </a:ext>
                </a:extLst>
              </p:cNvPr>
              <p:cNvSpPr/>
              <p:nvPr/>
            </p:nvSpPr>
            <p:spPr>
              <a:xfrm>
                <a:off x="3450493" y="55441"/>
                <a:ext cx="96995" cy="115317"/>
              </a:xfrm>
              <a:custGeom>
                <a:avLst/>
                <a:gdLst>
                  <a:gd name="connsiteX0" fmla="*/ 88730 w 96995"/>
                  <a:gd name="connsiteY0" fmla="*/ 115318 h 115317"/>
                  <a:gd name="connsiteX1" fmla="*/ 93207 w 96995"/>
                  <a:gd name="connsiteY1" fmla="*/ 100530 h 115317"/>
                  <a:gd name="connsiteX2" fmla="*/ 62746 w 96995"/>
                  <a:gd name="connsiteY2" fmla="*/ 63006 h 115317"/>
                  <a:gd name="connsiteX3" fmla="*/ 65832 w 96995"/>
                  <a:gd name="connsiteY3" fmla="*/ 48481 h 115317"/>
                  <a:gd name="connsiteX4" fmla="*/ 70918 w 96995"/>
                  <a:gd name="connsiteY4" fmla="*/ 40742 h 115317"/>
                  <a:gd name="connsiteX5" fmla="*/ 58160 w 96995"/>
                  <a:gd name="connsiteY5" fmla="*/ 35903 h 115317"/>
                  <a:gd name="connsiteX6" fmla="*/ 32113 w 96995"/>
                  <a:gd name="connsiteY6" fmla="*/ 26211 h 115317"/>
                  <a:gd name="connsiteX7" fmla="*/ 10244 w 96995"/>
                  <a:gd name="connsiteY7" fmla="*/ 2304 h 115317"/>
                  <a:gd name="connsiteX8" fmla="*/ 0 w 96995"/>
                  <a:gd name="connsiteY8" fmla="*/ 7466 h 115317"/>
                  <a:gd name="connsiteX9" fmla="*/ 88730 w 96995"/>
                  <a:gd name="connsiteY9" fmla="*/ 115318 h 11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95" h="115317">
                    <a:moveTo>
                      <a:pt x="88730" y="115318"/>
                    </a:moveTo>
                    <a:cubicBezTo>
                      <a:pt x="99979" y="107283"/>
                      <a:pt x="97936" y="108493"/>
                      <a:pt x="93207" y="100530"/>
                    </a:cubicBezTo>
                    <a:cubicBezTo>
                      <a:pt x="84763" y="86324"/>
                      <a:pt x="71742" y="76327"/>
                      <a:pt x="62746" y="63006"/>
                    </a:cubicBezTo>
                    <a:cubicBezTo>
                      <a:pt x="59941" y="58849"/>
                      <a:pt x="44753" y="48976"/>
                      <a:pt x="65832" y="48481"/>
                    </a:cubicBezTo>
                    <a:cubicBezTo>
                      <a:pt x="70399" y="48371"/>
                      <a:pt x="72380" y="44347"/>
                      <a:pt x="70918" y="40742"/>
                    </a:cubicBezTo>
                    <a:cubicBezTo>
                      <a:pt x="68666" y="35184"/>
                      <a:pt x="61784" y="32984"/>
                      <a:pt x="58160" y="35903"/>
                    </a:cubicBezTo>
                    <a:cubicBezTo>
                      <a:pt x="42948" y="48143"/>
                      <a:pt x="38676" y="38451"/>
                      <a:pt x="32113" y="26211"/>
                    </a:cubicBezTo>
                    <a:cubicBezTo>
                      <a:pt x="27156" y="16967"/>
                      <a:pt x="18193" y="9647"/>
                      <a:pt x="10244" y="2304"/>
                    </a:cubicBezTo>
                    <a:cubicBezTo>
                      <a:pt x="3867" y="-3588"/>
                      <a:pt x="2167" y="3180"/>
                      <a:pt x="0" y="7466"/>
                    </a:cubicBezTo>
                    <a:cubicBezTo>
                      <a:pt x="27041" y="45500"/>
                      <a:pt x="57750" y="80518"/>
                      <a:pt x="88730" y="115318"/>
                    </a:cubicBezTo>
                    <a:close/>
                  </a:path>
                </a:pathLst>
              </a:custGeom>
              <a:solidFill>
                <a:srgbClr val="44E0DF"/>
              </a:solidFill>
              <a:ln w="4763" cap="flat">
                <a:noFill/>
                <a:prstDash val="solid"/>
                <a:miter/>
              </a:ln>
            </p:spPr>
            <p:txBody>
              <a:bodyPr rtlCol="0" anchor="ctr"/>
              <a:lstStyle/>
              <a:p>
                <a:endParaRPr lang="en-US"/>
              </a:p>
            </p:txBody>
          </p:sp>
          <p:sp>
            <p:nvSpPr>
              <p:cNvPr id="1750" name="Freeform: Shape 1749">
                <a:extLst>
                  <a:ext uri="{FF2B5EF4-FFF2-40B4-BE49-F238E27FC236}">
                    <a16:creationId xmlns:a16="http://schemas.microsoft.com/office/drawing/2014/main" id="{0B640BFC-3995-2798-7F52-67C5C5E34042}"/>
                  </a:ext>
                </a:extLst>
              </p:cNvPr>
              <p:cNvSpPr/>
              <p:nvPr/>
            </p:nvSpPr>
            <p:spPr>
              <a:xfrm>
                <a:off x="3001210" y="-486222"/>
                <a:ext cx="58676" cy="61656"/>
              </a:xfrm>
              <a:custGeom>
                <a:avLst/>
                <a:gdLst>
                  <a:gd name="connsiteX0" fmla="*/ 9061 w 58676"/>
                  <a:gd name="connsiteY0" fmla="*/ 58126 h 61656"/>
                  <a:gd name="connsiteX1" fmla="*/ 47761 w 58676"/>
                  <a:gd name="connsiteY1" fmla="*/ 48882 h 61656"/>
                  <a:gd name="connsiteX2" fmla="*/ 58677 w 58676"/>
                  <a:gd name="connsiteY2" fmla="*/ 48487 h 61656"/>
                  <a:gd name="connsiteX3" fmla="*/ 28906 w 58676"/>
                  <a:gd name="connsiteY3" fmla="*/ 0 h 61656"/>
                  <a:gd name="connsiteX4" fmla="*/ 20867 w 58676"/>
                  <a:gd name="connsiteY4" fmla="*/ 26008 h 61656"/>
                  <a:gd name="connsiteX5" fmla="*/ 7451 w 58676"/>
                  <a:gd name="connsiteY5" fmla="*/ 23027 h 61656"/>
                  <a:gd name="connsiteX6" fmla="*/ 941 w 58676"/>
                  <a:gd name="connsiteY6" fmla="*/ 29408 h 61656"/>
                  <a:gd name="connsiteX7" fmla="*/ 9061 w 58676"/>
                  <a:gd name="connsiteY7" fmla="*/ 58126 h 6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76" h="61656">
                    <a:moveTo>
                      <a:pt x="9061" y="58126"/>
                    </a:moveTo>
                    <a:cubicBezTo>
                      <a:pt x="24134" y="64103"/>
                      <a:pt x="37912" y="63403"/>
                      <a:pt x="47761" y="48882"/>
                    </a:cubicBezTo>
                    <a:cubicBezTo>
                      <a:pt x="51957" y="42701"/>
                      <a:pt x="55034" y="47554"/>
                      <a:pt x="58677" y="48487"/>
                    </a:cubicBezTo>
                    <a:cubicBezTo>
                      <a:pt x="51028" y="30932"/>
                      <a:pt x="40003" y="15445"/>
                      <a:pt x="28906" y="0"/>
                    </a:cubicBezTo>
                    <a:cubicBezTo>
                      <a:pt x="20877" y="7134"/>
                      <a:pt x="17715" y="16007"/>
                      <a:pt x="20867" y="26008"/>
                    </a:cubicBezTo>
                    <a:cubicBezTo>
                      <a:pt x="14367" y="28775"/>
                      <a:pt x="11404" y="24384"/>
                      <a:pt x="7451" y="23027"/>
                    </a:cubicBezTo>
                    <a:cubicBezTo>
                      <a:pt x="1170" y="20869"/>
                      <a:pt x="-1607" y="28323"/>
                      <a:pt x="941" y="29408"/>
                    </a:cubicBezTo>
                    <a:cubicBezTo>
                      <a:pt x="16448" y="36028"/>
                      <a:pt x="6870" y="48573"/>
                      <a:pt x="9061" y="58126"/>
                    </a:cubicBezTo>
                    <a:close/>
                  </a:path>
                </a:pathLst>
              </a:custGeom>
              <a:solidFill>
                <a:srgbClr val="00DAD8"/>
              </a:solidFill>
              <a:ln w="4763" cap="flat">
                <a:noFill/>
                <a:prstDash val="solid"/>
                <a:miter/>
              </a:ln>
            </p:spPr>
            <p:txBody>
              <a:bodyPr rtlCol="0" anchor="ctr"/>
              <a:lstStyle/>
              <a:p>
                <a:endParaRPr lang="en-US"/>
              </a:p>
            </p:txBody>
          </p:sp>
          <p:sp>
            <p:nvSpPr>
              <p:cNvPr id="1751" name="Freeform: Shape 1750">
                <a:extLst>
                  <a:ext uri="{FF2B5EF4-FFF2-40B4-BE49-F238E27FC236}">
                    <a16:creationId xmlns:a16="http://schemas.microsoft.com/office/drawing/2014/main" id="{3D8135EB-CAD7-CE8F-3919-EB3ADE0B0FF9}"/>
                  </a:ext>
                </a:extLst>
              </p:cNvPr>
              <p:cNvSpPr/>
              <p:nvPr/>
            </p:nvSpPr>
            <p:spPr>
              <a:xfrm>
                <a:off x="3090081" y="-339313"/>
                <a:ext cx="63384" cy="42605"/>
              </a:xfrm>
              <a:custGeom>
                <a:avLst/>
                <a:gdLst>
                  <a:gd name="connsiteX0" fmla="*/ 39843 w 63384"/>
                  <a:gd name="connsiteY0" fmla="*/ 8039 h 42605"/>
                  <a:gd name="connsiteX1" fmla="*/ 2562 w 63384"/>
                  <a:gd name="connsiteY1" fmla="*/ 0 h 42605"/>
                  <a:gd name="connsiteX2" fmla="*/ 25541 w 63384"/>
                  <a:gd name="connsiteY2" fmla="*/ 25136 h 42605"/>
                  <a:gd name="connsiteX3" fmla="*/ 47253 w 63384"/>
                  <a:gd name="connsiteY3" fmla="*/ 39110 h 42605"/>
                  <a:gd name="connsiteX4" fmla="*/ 63384 w 63384"/>
                  <a:gd name="connsiteY4" fmla="*/ 41381 h 42605"/>
                  <a:gd name="connsiteX5" fmla="*/ 39843 w 63384"/>
                  <a:gd name="connsiteY5" fmla="*/ 8039 h 4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84" h="42605">
                    <a:moveTo>
                      <a:pt x="39843" y="8039"/>
                    </a:moveTo>
                    <a:cubicBezTo>
                      <a:pt x="27408" y="5358"/>
                      <a:pt x="14973" y="2672"/>
                      <a:pt x="2562" y="0"/>
                    </a:cubicBezTo>
                    <a:cubicBezTo>
                      <a:pt x="-3220" y="21650"/>
                      <a:pt x="-677" y="23060"/>
                      <a:pt x="25541" y="25136"/>
                    </a:cubicBezTo>
                    <a:cubicBezTo>
                      <a:pt x="30009" y="25489"/>
                      <a:pt x="40853" y="33061"/>
                      <a:pt x="47253" y="39110"/>
                    </a:cubicBezTo>
                    <a:cubicBezTo>
                      <a:pt x="52545" y="44110"/>
                      <a:pt x="57736" y="42648"/>
                      <a:pt x="63384" y="41381"/>
                    </a:cubicBezTo>
                    <a:cubicBezTo>
                      <a:pt x="55540" y="30266"/>
                      <a:pt x="47691" y="19150"/>
                      <a:pt x="39843" y="8039"/>
                    </a:cubicBezTo>
                    <a:close/>
                  </a:path>
                </a:pathLst>
              </a:custGeom>
              <a:solidFill>
                <a:srgbClr val="00D6D4"/>
              </a:solidFill>
              <a:ln w="4763" cap="flat">
                <a:noFill/>
                <a:prstDash val="solid"/>
                <a:miter/>
              </a:ln>
            </p:spPr>
            <p:txBody>
              <a:bodyPr rtlCol="0" anchor="ctr"/>
              <a:lstStyle/>
              <a:p>
                <a:endParaRPr lang="en-US"/>
              </a:p>
            </p:txBody>
          </p:sp>
          <p:sp>
            <p:nvSpPr>
              <p:cNvPr id="1752" name="Freeform: Shape 1751">
                <a:extLst>
                  <a:ext uri="{FF2B5EF4-FFF2-40B4-BE49-F238E27FC236}">
                    <a16:creationId xmlns:a16="http://schemas.microsoft.com/office/drawing/2014/main" id="{0BA34980-6840-2E7B-4371-42A4E65393A5}"/>
                  </a:ext>
                </a:extLst>
              </p:cNvPr>
              <p:cNvSpPr/>
              <p:nvPr/>
            </p:nvSpPr>
            <p:spPr>
              <a:xfrm>
                <a:off x="3203071" y="-288886"/>
                <a:ext cx="15997" cy="12766"/>
              </a:xfrm>
              <a:custGeom>
                <a:avLst/>
                <a:gdLst>
                  <a:gd name="connsiteX0" fmla="*/ 6782 w 15997"/>
                  <a:gd name="connsiteY0" fmla="*/ 12766 h 12766"/>
                  <a:gd name="connsiteX1" fmla="*/ 15288 w 15997"/>
                  <a:gd name="connsiteY1" fmla="*/ 593 h 12766"/>
                  <a:gd name="connsiteX2" fmla="*/ 0 w 15997"/>
                  <a:gd name="connsiteY2" fmla="*/ 5670 h 12766"/>
                  <a:gd name="connsiteX3" fmla="*/ 6782 w 15997"/>
                  <a:gd name="connsiteY3" fmla="*/ 12766 h 12766"/>
                </a:gdLst>
                <a:ahLst/>
                <a:cxnLst>
                  <a:cxn ang="0">
                    <a:pos x="connsiteX0" y="connsiteY0"/>
                  </a:cxn>
                  <a:cxn ang="0">
                    <a:pos x="connsiteX1" y="connsiteY1"/>
                  </a:cxn>
                  <a:cxn ang="0">
                    <a:pos x="connsiteX2" y="connsiteY2"/>
                  </a:cxn>
                  <a:cxn ang="0">
                    <a:pos x="connsiteX3" y="connsiteY3"/>
                  </a:cxn>
                </a:cxnLst>
                <a:rect l="l" t="t" r="r" b="b"/>
                <a:pathLst>
                  <a:path w="15997" h="12766">
                    <a:moveTo>
                      <a:pt x="6782" y="12766"/>
                    </a:moveTo>
                    <a:cubicBezTo>
                      <a:pt x="10168" y="9094"/>
                      <a:pt x="18460" y="8852"/>
                      <a:pt x="15288" y="593"/>
                    </a:cubicBezTo>
                    <a:cubicBezTo>
                      <a:pt x="8792" y="-1931"/>
                      <a:pt x="5215" y="4332"/>
                      <a:pt x="0" y="5670"/>
                    </a:cubicBezTo>
                    <a:cubicBezTo>
                      <a:pt x="2262" y="8042"/>
                      <a:pt x="4520" y="10404"/>
                      <a:pt x="6782" y="12766"/>
                    </a:cubicBezTo>
                    <a:close/>
                  </a:path>
                </a:pathLst>
              </a:custGeom>
              <a:solidFill>
                <a:srgbClr val="00D5D5"/>
              </a:solidFill>
              <a:ln w="4763" cap="flat">
                <a:noFill/>
                <a:prstDash val="solid"/>
                <a:miter/>
              </a:ln>
            </p:spPr>
            <p:txBody>
              <a:bodyPr rtlCol="0" anchor="ctr"/>
              <a:lstStyle/>
              <a:p>
                <a:endParaRPr lang="en-US"/>
              </a:p>
            </p:txBody>
          </p:sp>
          <p:sp>
            <p:nvSpPr>
              <p:cNvPr id="1753" name="Freeform: Shape 1752">
                <a:extLst>
                  <a:ext uri="{FF2B5EF4-FFF2-40B4-BE49-F238E27FC236}">
                    <a16:creationId xmlns:a16="http://schemas.microsoft.com/office/drawing/2014/main" id="{84BE2DD1-E20C-7264-0C4E-1287FFC1C203}"/>
                  </a:ext>
                </a:extLst>
              </p:cNvPr>
              <p:cNvSpPr/>
              <p:nvPr/>
            </p:nvSpPr>
            <p:spPr>
              <a:xfrm>
                <a:off x="3207931" y="-123715"/>
                <a:ext cx="83383" cy="110871"/>
              </a:xfrm>
              <a:custGeom>
                <a:avLst/>
                <a:gdLst>
                  <a:gd name="connsiteX0" fmla="*/ 76317 w 83383"/>
                  <a:gd name="connsiteY0" fmla="*/ 109595 h 110871"/>
                  <a:gd name="connsiteX1" fmla="*/ 76617 w 83383"/>
                  <a:gd name="connsiteY1" fmla="*/ 86606 h 110871"/>
                  <a:gd name="connsiteX2" fmla="*/ 82360 w 83383"/>
                  <a:gd name="connsiteY2" fmla="*/ 74357 h 110871"/>
                  <a:gd name="connsiteX3" fmla="*/ 67516 w 83383"/>
                  <a:gd name="connsiteY3" fmla="*/ 67489 h 110871"/>
                  <a:gd name="connsiteX4" fmla="*/ 54033 w 83383"/>
                  <a:gd name="connsiteY4" fmla="*/ 53559 h 110871"/>
                  <a:gd name="connsiteX5" fmla="*/ 37126 w 83383"/>
                  <a:gd name="connsiteY5" fmla="*/ 29537 h 110871"/>
                  <a:gd name="connsiteX6" fmla="*/ 10609 w 83383"/>
                  <a:gd name="connsiteY6" fmla="*/ 0 h 110871"/>
                  <a:gd name="connsiteX7" fmla="*/ 31802 w 83383"/>
                  <a:gd name="connsiteY7" fmla="*/ 46734 h 110871"/>
                  <a:gd name="connsiteX8" fmla="*/ 18419 w 83383"/>
                  <a:gd name="connsiteY8" fmla="*/ 51168 h 110871"/>
                  <a:gd name="connsiteX9" fmla="*/ 40512 w 83383"/>
                  <a:gd name="connsiteY9" fmla="*/ 92264 h 110871"/>
                  <a:gd name="connsiteX10" fmla="*/ 826 w 83383"/>
                  <a:gd name="connsiteY10" fmla="*/ 96555 h 110871"/>
                  <a:gd name="connsiteX11" fmla="*/ 3684 w 83383"/>
                  <a:gd name="connsiteY11" fmla="*/ 107813 h 110871"/>
                  <a:gd name="connsiteX12" fmla="*/ 36902 w 83383"/>
                  <a:gd name="connsiteY12" fmla="*/ 103308 h 110871"/>
                  <a:gd name="connsiteX13" fmla="*/ 66082 w 83383"/>
                  <a:gd name="connsiteY13" fmla="*/ 91554 h 110871"/>
                  <a:gd name="connsiteX14" fmla="*/ 76317 w 83383"/>
                  <a:gd name="connsiteY14" fmla="*/ 109595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83" h="110871">
                    <a:moveTo>
                      <a:pt x="76317" y="109595"/>
                    </a:moveTo>
                    <a:cubicBezTo>
                      <a:pt x="71635" y="101865"/>
                      <a:pt x="67520" y="94121"/>
                      <a:pt x="76617" y="86606"/>
                    </a:cubicBezTo>
                    <a:cubicBezTo>
                      <a:pt x="80503" y="83396"/>
                      <a:pt x="85585" y="80586"/>
                      <a:pt x="82360" y="74357"/>
                    </a:cubicBezTo>
                    <a:cubicBezTo>
                      <a:pt x="79303" y="68451"/>
                      <a:pt x="73555" y="66951"/>
                      <a:pt x="67516" y="67489"/>
                    </a:cubicBezTo>
                    <a:cubicBezTo>
                      <a:pt x="57048" y="68423"/>
                      <a:pt x="49004" y="69518"/>
                      <a:pt x="54033" y="53559"/>
                    </a:cubicBezTo>
                    <a:cubicBezTo>
                      <a:pt x="58062" y="40762"/>
                      <a:pt x="44375" y="29875"/>
                      <a:pt x="37126" y="29537"/>
                    </a:cubicBezTo>
                    <a:cubicBezTo>
                      <a:pt x="15885" y="28551"/>
                      <a:pt x="12499" y="15983"/>
                      <a:pt x="10609" y="0"/>
                    </a:cubicBezTo>
                    <a:cubicBezTo>
                      <a:pt x="-536" y="20260"/>
                      <a:pt x="7770" y="38629"/>
                      <a:pt x="31802" y="46734"/>
                    </a:cubicBezTo>
                    <a:cubicBezTo>
                      <a:pt x="29397" y="52954"/>
                      <a:pt x="23891" y="47649"/>
                      <a:pt x="18419" y="51168"/>
                    </a:cubicBezTo>
                    <a:cubicBezTo>
                      <a:pt x="48456" y="53907"/>
                      <a:pt x="13204" y="86992"/>
                      <a:pt x="40512" y="92264"/>
                    </a:cubicBezTo>
                    <a:cubicBezTo>
                      <a:pt x="26511" y="88806"/>
                      <a:pt x="16076" y="106971"/>
                      <a:pt x="826" y="96555"/>
                    </a:cubicBezTo>
                    <a:cubicBezTo>
                      <a:pt x="-1193" y="95179"/>
                      <a:pt x="769" y="104146"/>
                      <a:pt x="3684" y="107813"/>
                    </a:cubicBezTo>
                    <a:cubicBezTo>
                      <a:pt x="16447" y="118782"/>
                      <a:pt x="24658" y="96164"/>
                      <a:pt x="36902" y="103308"/>
                    </a:cubicBezTo>
                    <a:cubicBezTo>
                      <a:pt x="47475" y="102789"/>
                      <a:pt x="55257" y="95302"/>
                      <a:pt x="66082" y="91554"/>
                    </a:cubicBezTo>
                    <a:cubicBezTo>
                      <a:pt x="66592" y="99303"/>
                      <a:pt x="56267" y="114505"/>
                      <a:pt x="76317" y="109595"/>
                    </a:cubicBezTo>
                    <a:close/>
                  </a:path>
                </a:pathLst>
              </a:custGeom>
              <a:solidFill>
                <a:srgbClr val="00DAD9"/>
              </a:solidFill>
              <a:ln w="4763" cap="flat">
                <a:noFill/>
                <a:prstDash val="solid"/>
                <a:miter/>
              </a:ln>
            </p:spPr>
            <p:txBody>
              <a:bodyPr rtlCol="0" anchor="ctr"/>
              <a:lstStyle/>
              <a:p>
                <a:endParaRPr lang="en-US"/>
              </a:p>
            </p:txBody>
          </p:sp>
          <p:sp>
            <p:nvSpPr>
              <p:cNvPr id="1754" name="Freeform: Shape 1753">
                <a:extLst>
                  <a:ext uri="{FF2B5EF4-FFF2-40B4-BE49-F238E27FC236}">
                    <a16:creationId xmlns:a16="http://schemas.microsoft.com/office/drawing/2014/main" id="{9BAFFD21-5D4D-D75B-87DD-74CC5FC1FF2C}"/>
                  </a:ext>
                </a:extLst>
              </p:cNvPr>
              <p:cNvSpPr/>
              <p:nvPr/>
            </p:nvSpPr>
            <p:spPr>
              <a:xfrm>
                <a:off x="3284262" y="-14092"/>
                <a:ext cx="14615" cy="15073"/>
              </a:xfrm>
              <a:custGeom>
                <a:avLst/>
                <a:gdLst>
                  <a:gd name="connsiteX0" fmla="*/ 14616 w 14615"/>
                  <a:gd name="connsiteY0" fmla="*/ 13183 h 15073"/>
                  <a:gd name="connsiteX1" fmla="*/ 0 w 14615"/>
                  <a:gd name="connsiteY1" fmla="*/ 0 h 15073"/>
                  <a:gd name="connsiteX2" fmla="*/ 14616 w 14615"/>
                  <a:gd name="connsiteY2" fmla="*/ 13183 h 15073"/>
                </a:gdLst>
                <a:ahLst/>
                <a:cxnLst>
                  <a:cxn ang="0">
                    <a:pos x="connsiteX0" y="connsiteY0"/>
                  </a:cxn>
                  <a:cxn ang="0">
                    <a:pos x="connsiteX1" y="connsiteY1"/>
                  </a:cxn>
                  <a:cxn ang="0">
                    <a:pos x="connsiteX2" y="connsiteY2"/>
                  </a:cxn>
                </a:cxnLst>
                <a:rect l="l" t="t" r="r" b="b"/>
                <a:pathLst>
                  <a:path w="14615" h="15073">
                    <a:moveTo>
                      <a:pt x="14616" y="13183"/>
                    </a:moveTo>
                    <a:cubicBezTo>
                      <a:pt x="9744" y="8787"/>
                      <a:pt x="4872" y="4396"/>
                      <a:pt x="0" y="0"/>
                    </a:cubicBezTo>
                    <a:cubicBezTo>
                      <a:pt x="2834" y="6648"/>
                      <a:pt x="-381" y="20012"/>
                      <a:pt x="14616" y="13183"/>
                    </a:cubicBezTo>
                    <a:close/>
                  </a:path>
                </a:pathLst>
              </a:custGeom>
              <a:solidFill>
                <a:srgbClr val="00DAD9"/>
              </a:solidFill>
              <a:ln w="4763" cap="flat">
                <a:noFill/>
                <a:prstDash val="solid"/>
                <a:miter/>
              </a:ln>
            </p:spPr>
            <p:txBody>
              <a:bodyPr rtlCol="0" anchor="ctr"/>
              <a:lstStyle/>
              <a:p>
                <a:endParaRPr lang="en-US"/>
              </a:p>
            </p:txBody>
          </p:sp>
          <p:sp>
            <p:nvSpPr>
              <p:cNvPr id="1755" name="Freeform: Shape 1754">
                <a:extLst>
                  <a:ext uri="{FF2B5EF4-FFF2-40B4-BE49-F238E27FC236}">
                    <a16:creationId xmlns:a16="http://schemas.microsoft.com/office/drawing/2014/main" id="{8540CACE-2215-A665-E011-F476B5FCF563}"/>
                  </a:ext>
                </a:extLst>
              </p:cNvPr>
              <p:cNvSpPr/>
              <p:nvPr/>
            </p:nvSpPr>
            <p:spPr>
              <a:xfrm>
                <a:off x="3337257" y="107141"/>
                <a:ext cx="9113" cy="10700"/>
              </a:xfrm>
              <a:custGeom>
                <a:avLst/>
                <a:gdLst>
                  <a:gd name="connsiteX0" fmla="*/ 4927 w 9113"/>
                  <a:gd name="connsiteY0" fmla="*/ 0 h 10700"/>
                  <a:gd name="connsiteX1" fmla="*/ 3 w 9113"/>
                  <a:gd name="connsiteY1" fmla="*/ 8744 h 10700"/>
                  <a:gd name="connsiteX2" fmla="*/ 2860 w 9113"/>
                  <a:gd name="connsiteY2" fmla="*/ 10692 h 10700"/>
                  <a:gd name="connsiteX3" fmla="*/ 9113 w 9113"/>
                  <a:gd name="connsiteY3" fmla="*/ 1091 h 10700"/>
                  <a:gd name="connsiteX4" fmla="*/ 4927 w 9113"/>
                  <a:gd name="connsiteY4" fmla="*/ 0 h 1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10700">
                    <a:moveTo>
                      <a:pt x="4927" y="0"/>
                    </a:moveTo>
                    <a:cubicBezTo>
                      <a:pt x="3241" y="2891"/>
                      <a:pt x="1498" y="5753"/>
                      <a:pt x="3" y="8744"/>
                    </a:cubicBezTo>
                    <a:cubicBezTo>
                      <a:pt x="-83" y="8911"/>
                      <a:pt x="2008" y="10844"/>
                      <a:pt x="2860" y="10692"/>
                    </a:cubicBezTo>
                    <a:cubicBezTo>
                      <a:pt x="8170" y="9735"/>
                      <a:pt x="7561" y="4667"/>
                      <a:pt x="9113" y="1091"/>
                    </a:cubicBezTo>
                    <a:cubicBezTo>
                      <a:pt x="7727" y="700"/>
                      <a:pt x="6332" y="333"/>
                      <a:pt x="4927" y="0"/>
                    </a:cubicBezTo>
                    <a:close/>
                  </a:path>
                </a:pathLst>
              </a:custGeom>
              <a:solidFill>
                <a:srgbClr val="00D3D2"/>
              </a:solidFill>
              <a:ln w="4763" cap="flat">
                <a:noFill/>
                <a:prstDash val="solid"/>
                <a:miter/>
              </a:ln>
            </p:spPr>
            <p:txBody>
              <a:bodyPr rtlCol="0" anchor="ctr"/>
              <a:lstStyle/>
              <a:p>
                <a:endParaRPr lang="en-US"/>
              </a:p>
            </p:txBody>
          </p:sp>
          <p:sp>
            <p:nvSpPr>
              <p:cNvPr id="1756" name="Freeform: Shape 1755">
                <a:extLst>
                  <a:ext uri="{FF2B5EF4-FFF2-40B4-BE49-F238E27FC236}">
                    <a16:creationId xmlns:a16="http://schemas.microsoft.com/office/drawing/2014/main" id="{F384B541-60E6-902A-8C0F-079F320E68AF}"/>
                  </a:ext>
                </a:extLst>
              </p:cNvPr>
              <p:cNvSpPr/>
              <p:nvPr/>
            </p:nvSpPr>
            <p:spPr>
              <a:xfrm>
                <a:off x="3147244" y="-186370"/>
                <a:ext cx="67976" cy="73423"/>
              </a:xfrm>
              <a:custGeom>
                <a:avLst/>
                <a:gdLst>
                  <a:gd name="connsiteX0" fmla="*/ 67977 w 67976"/>
                  <a:gd name="connsiteY0" fmla="*/ 25198 h 73423"/>
                  <a:gd name="connsiteX1" fmla="*/ 51160 w 67976"/>
                  <a:gd name="connsiteY1" fmla="*/ 6129 h 73423"/>
                  <a:gd name="connsiteX2" fmla="*/ 42974 w 67976"/>
                  <a:gd name="connsiteY2" fmla="*/ 0 h 73423"/>
                  <a:gd name="connsiteX3" fmla="*/ 44564 w 67976"/>
                  <a:gd name="connsiteY3" fmla="*/ 22169 h 73423"/>
                  <a:gd name="connsiteX4" fmla="*/ 45 w 67976"/>
                  <a:gd name="connsiteY4" fmla="*/ 6387 h 73423"/>
                  <a:gd name="connsiteX5" fmla="*/ 39945 w 67976"/>
                  <a:gd name="connsiteY5" fmla="*/ 35790 h 73423"/>
                  <a:gd name="connsiteX6" fmla="*/ 14280 w 67976"/>
                  <a:gd name="connsiteY6" fmla="*/ 37843 h 73423"/>
                  <a:gd name="connsiteX7" fmla="*/ 27138 w 67976"/>
                  <a:gd name="connsiteY7" fmla="*/ 73371 h 73423"/>
                  <a:gd name="connsiteX8" fmla="*/ 27196 w 67976"/>
                  <a:gd name="connsiteY8" fmla="*/ 73423 h 73423"/>
                  <a:gd name="connsiteX9" fmla="*/ 51337 w 67976"/>
                  <a:gd name="connsiteY9" fmla="*/ 69737 h 73423"/>
                  <a:gd name="connsiteX10" fmla="*/ 59185 w 67976"/>
                  <a:gd name="connsiteY10" fmla="*/ 64565 h 73423"/>
                  <a:gd name="connsiteX11" fmla="*/ 67977 w 67976"/>
                  <a:gd name="connsiteY11" fmla="*/ 25198 h 7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76" h="73423">
                    <a:moveTo>
                      <a:pt x="67977" y="25198"/>
                    </a:moveTo>
                    <a:cubicBezTo>
                      <a:pt x="63924" y="17626"/>
                      <a:pt x="75935" y="-4039"/>
                      <a:pt x="51160" y="6129"/>
                    </a:cubicBezTo>
                    <a:cubicBezTo>
                      <a:pt x="49541" y="6791"/>
                      <a:pt x="45755" y="2167"/>
                      <a:pt x="42974" y="0"/>
                    </a:cubicBezTo>
                    <a:cubicBezTo>
                      <a:pt x="33168" y="7630"/>
                      <a:pt x="39068" y="14716"/>
                      <a:pt x="44564" y="22169"/>
                    </a:cubicBezTo>
                    <a:cubicBezTo>
                      <a:pt x="24576" y="29642"/>
                      <a:pt x="13765" y="13911"/>
                      <a:pt x="45" y="6387"/>
                    </a:cubicBezTo>
                    <a:cubicBezTo>
                      <a:pt x="-1175" y="30975"/>
                      <a:pt x="22824" y="25532"/>
                      <a:pt x="39945" y="35790"/>
                    </a:cubicBezTo>
                    <a:cubicBezTo>
                      <a:pt x="27658" y="36771"/>
                      <a:pt x="20971" y="37305"/>
                      <a:pt x="14280" y="37843"/>
                    </a:cubicBezTo>
                    <a:cubicBezTo>
                      <a:pt x="30125" y="45506"/>
                      <a:pt x="29434" y="59145"/>
                      <a:pt x="27138" y="73371"/>
                    </a:cubicBezTo>
                    <a:lnTo>
                      <a:pt x="27196" y="73423"/>
                    </a:lnTo>
                    <a:cubicBezTo>
                      <a:pt x="35035" y="71909"/>
                      <a:pt x="39145" y="49759"/>
                      <a:pt x="51337" y="69737"/>
                    </a:cubicBezTo>
                    <a:cubicBezTo>
                      <a:pt x="54656" y="75181"/>
                      <a:pt x="57695" y="68685"/>
                      <a:pt x="59185" y="64565"/>
                    </a:cubicBezTo>
                    <a:cubicBezTo>
                      <a:pt x="63810" y="51806"/>
                      <a:pt x="67725" y="38919"/>
                      <a:pt x="67977" y="25198"/>
                    </a:cubicBezTo>
                    <a:close/>
                  </a:path>
                </a:pathLst>
              </a:custGeom>
              <a:solidFill>
                <a:srgbClr val="00DAD9"/>
              </a:solidFill>
              <a:ln w="4763" cap="flat">
                <a:noFill/>
                <a:prstDash val="solid"/>
                <a:miter/>
              </a:ln>
            </p:spPr>
            <p:txBody>
              <a:bodyPr rtlCol="0" anchor="ctr"/>
              <a:lstStyle/>
              <a:p>
                <a:endParaRPr lang="en-US"/>
              </a:p>
            </p:txBody>
          </p:sp>
          <p:sp>
            <p:nvSpPr>
              <p:cNvPr id="1757" name="Freeform: Shape 1756">
                <a:extLst>
                  <a:ext uri="{FF2B5EF4-FFF2-40B4-BE49-F238E27FC236}">
                    <a16:creationId xmlns:a16="http://schemas.microsoft.com/office/drawing/2014/main" id="{D48B6737-B4B3-C349-144A-F0DAE2E3F48C}"/>
                  </a:ext>
                </a:extLst>
              </p:cNvPr>
              <p:cNvSpPr/>
              <p:nvPr/>
            </p:nvSpPr>
            <p:spPr>
              <a:xfrm>
                <a:off x="3222540" y="-154576"/>
                <a:ext cx="15847" cy="25092"/>
              </a:xfrm>
              <a:custGeom>
                <a:avLst/>
                <a:gdLst>
                  <a:gd name="connsiteX0" fmla="*/ 724 w 15847"/>
                  <a:gd name="connsiteY0" fmla="*/ 13911 h 25092"/>
                  <a:gd name="connsiteX1" fmla="*/ 13788 w 15847"/>
                  <a:gd name="connsiteY1" fmla="*/ 23260 h 25092"/>
                  <a:gd name="connsiteX2" fmla="*/ 9620 w 15847"/>
                  <a:gd name="connsiteY2" fmla="*/ 8177 h 25092"/>
                  <a:gd name="connsiteX3" fmla="*/ 0 w 15847"/>
                  <a:gd name="connsiteY3" fmla="*/ 0 h 25092"/>
                  <a:gd name="connsiteX4" fmla="*/ 724 w 15847"/>
                  <a:gd name="connsiteY4" fmla="*/ 13911 h 25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7" h="25092">
                    <a:moveTo>
                      <a:pt x="724" y="13911"/>
                    </a:moveTo>
                    <a:cubicBezTo>
                      <a:pt x="5062" y="17374"/>
                      <a:pt x="4829" y="29699"/>
                      <a:pt x="13788" y="23260"/>
                    </a:cubicBezTo>
                    <a:cubicBezTo>
                      <a:pt x="19212" y="19360"/>
                      <a:pt x="12535" y="12687"/>
                      <a:pt x="9620" y="8177"/>
                    </a:cubicBezTo>
                    <a:cubicBezTo>
                      <a:pt x="7434" y="4791"/>
                      <a:pt x="3281" y="2677"/>
                      <a:pt x="0" y="0"/>
                    </a:cubicBezTo>
                    <a:cubicBezTo>
                      <a:pt x="238" y="4634"/>
                      <a:pt x="481" y="9273"/>
                      <a:pt x="724" y="13911"/>
                    </a:cubicBezTo>
                    <a:close/>
                  </a:path>
                </a:pathLst>
              </a:custGeom>
              <a:solidFill>
                <a:srgbClr val="00DAD9"/>
              </a:solidFill>
              <a:ln w="4763" cap="flat">
                <a:noFill/>
                <a:prstDash val="solid"/>
                <a:miter/>
              </a:ln>
            </p:spPr>
            <p:txBody>
              <a:bodyPr rtlCol="0" anchor="ctr"/>
              <a:lstStyle/>
              <a:p>
                <a:endParaRPr lang="en-US"/>
              </a:p>
            </p:txBody>
          </p:sp>
          <p:sp>
            <p:nvSpPr>
              <p:cNvPr id="1758" name="Freeform: Shape 1757">
                <a:extLst>
                  <a:ext uri="{FF2B5EF4-FFF2-40B4-BE49-F238E27FC236}">
                    <a16:creationId xmlns:a16="http://schemas.microsoft.com/office/drawing/2014/main" id="{7DF41D04-8EB4-BCD6-0AF7-B187A4118484}"/>
                  </a:ext>
                </a:extLst>
              </p:cNvPr>
              <p:cNvSpPr/>
              <p:nvPr/>
            </p:nvSpPr>
            <p:spPr>
              <a:xfrm>
                <a:off x="3167717" y="-113004"/>
                <a:ext cx="10506" cy="16878"/>
              </a:xfrm>
              <a:custGeom>
                <a:avLst/>
                <a:gdLst>
                  <a:gd name="connsiteX0" fmla="*/ 6665 w 10506"/>
                  <a:gd name="connsiteY0" fmla="*/ 0 h 16878"/>
                  <a:gd name="connsiteX1" fmla="*/ 7461 w 10506"/>
                  <a:gd name="connsiteY1" fmla="*/ 16878 h 16878"/>
                  <a:gd name="connsiteX2" fmla="*/ 6723 w 10506"/>
                  <a:gd name="connsiteY2" fmla="*/ 52 h 16878"/>
                  <a:gd name="connsiteX3" fmla="*/ 6665 w 10506"/>
                  <a:gd name="connsiteY3" fmla="*/ 0 h 16878"/>
                </a:gdLst>
                <a:ahLst/>
                <a:cxnLst>
                  <a:cxn ang="0">
                    <a:pos x="connsiteX0" y="connsiteY0"/>
                  </a:cxn>
                  <a:cxn ang="0">
                    <a:pos x="connsiteX1" y="connsiteY1"/>
                  </a:cxn>
                  <a:cxn ang="0">
                    <a:pos x="connsiteX2" y="connsiteY2"/>
                  </a:cxn>
                  <a:cxn ang="0">
                    <a:pos x="connsiteX3" y="connsiteY3"/>
                  </a:cxn>
                </a:cxnLst>
                <a:rect l="l" t="t" r="r" b="b"/>
                <a:pathLst>
                  <a:path w="10506" h="16878">
                    <a:moveTo>
                      <a:pt x="6665" y="0"/>
                    </a:moveTo>
                    <a:cubicBezTo>
                      <a:pt x="-2350" y="5463"/>
                      <a:pt x="-2350" y="5463"/>
                      <a:pt x="7461" y="16878"/>
                    </a:cubicBezTo>
                    <a:cubicBezTo>
                      <a:pt x="15047" y="10854"/>
                      <a:pt x="5980" y="5610"/>
                      <a:pt x="6723" y="52"/>
                    </a:cubicBezTo>
                    <a:cubicBezTo>
                      <a:pt x="6727" y="57"/>
                      <a:pt x="6665" y="0"/>
                      <a:pt x="6665" y="0"/>
                    </a:cubicBezTo>
                    <a:close/>
                  </a:path>
                </a:pathLst>
              </a:custGeom>
              <a:solidFill>
                <a:srgbClr val="00D3D2"/>
              </a:solidFill>
              <a:ln w="4763" cap="flat">
                <a:noFill/>
                <a:prstDash val="solid"/>
                <a:miter/>
              </a:ln>
            </p:spPr>
            <p:txBody>
              <a:bodyPr rtlCol="0" anchor="ctr"/>
              <a:lstStyle/>
              <a:p>
                <a:endParaRPr lang="en-US"/>
              </a:p>
            </p:txBody>
          </p:sp>
          <p:sp>
            <p:nvSpPr>
              <p:cNvPr id="1759" name="Freeform: Shape 1758">
                <a:extLst>
                  <a:ext uri="{FF2B5EF4-FFF2-40B4-BE49-F238E27FC236}">
                    <a16:creationId xmlns:a16="http://schemas.microsoft.com/office/drawing/2014/main" id="{B464F363-5921-C9AD-F7F5-940154497BFA}"/>
                  </a:ext>
                </a:extLst>
              </p:cNvPr>
              <p:cNvSpPr/>
              <p:nvPr/>
            </p:nvSpPr>
            <p:spPr>
              <a:xfrm>
                <a:off x="3290159" y="89858"/>
                <a:ext cx="14901" cy="16784"/>
              </a:xfrm>
              <a:custGeom>
                <a:avLst/>
                <a:gdLst>
                  <a:gd name="connsiteX0" fmla="*/ 14901 w 14901"/>
                  <a:gd name="connsiteY0" fmla="*/ 2410 h 16784"/>
                  <a:gd name="connsiteX1" fmla="*/ 6467 w 14901"/>
                  <a:gd name="connsiteY1" fmla="*/ 0 h 16784"/>
                  <a:gd name="connsiteX2" fmla="*/ 3343 w 14901"/>
                  <a:gd name="connsiteY2" fmla="*/ 15745 h 16784"/>
                  <a:gd name="connsiteX3" fmla="*/ 14901 w 14901"/>
                  <a:gd name="connsiteY3" fmla="*/ 2410 h 16784"/>
                </a:gdLst>
                <a:ahLst/>
                <a:cxnLst>
                  <a:cxn ang="0">
                    <a:pos x="connsiteX0" y="connsiteY0"/>
                  </a:cxn>
                  <a:cxn ang="0">
                    <a:pos x="connsiteX1" y="connsiteY1"/>
                  </a:cxn>
                  <a:cxn ang="0">
                    <a:pos x="connsiteX2" y="connsiteY2"/>
                  </a:cxn>
                  <a:cxn ang="0">
                    <a:pos x="connsiteX3" y="connsiteY3"/>
                  </a:cxn>
                </a:cxnLst>
                <a:rect l="l" t="t" r="r" b="b"/>
                <a:pathLst>
                  <a:path w="14901" h="16784">
                    <a:moveTo>
                      <a:pt x="14901" y="2410"/>
                    </a:moveTo>
                    <a:cubicBezTo>
                      <a:pt x="12091" y="1605"/>
                      <a:pt x="9277" y="805"/>
                      <a:pt x="6467" y="0"/>
                    </a:cubicBezTo>
                    <a:cubicBezTo>
                      <a:pt x="7005" y="5815"/>
                      <a:pt x="-5896" y="11530"/>
                      <a:pt x="3343" y="15745"/>
                    </a:cubicBezTo>
                    <a:cubicBezTo>
                      <a:pt x="13687" y="20460"/>
                      <a:pt x="11958" y="7925"/>
                      <a:pt x="14901" y="2410"/>
                    </a:cubicBezTo>
                    <a:close/>
                  </a:path>
                </a:pathLst>
              </a:custGeom>
              <a:solidFill>
                <a:srgbClr val="00D7D7"/>
              </a:solidFill>
              <a:ln w="4763" cap="flat">
                <a:noFill/>
                <a:prstDash val="solid"/>
                <a:miter/>
              </a:ln>
            </p:spPr>
            <p:txBody>
              <a:bodyPr rtlCol="0" anchor="ctr"/>
              <a:lstStyle/>
              <a:p>
                <a:endParaRPr lang="en-US"/>
              </a:p>
            </p:txBody>
          </p:sp>
          <p:sp>
            <p:nvSpPr>
              <p:cNvPr id="1760" name="Freeform: Shape 1759">
                <a:extLst>
                  <a:ext uri="{FF2B5EF4-FFF2-40B4-BE49-F238E27FC236}">
                    <a16:creationId xmlns:a16="http://schemas.microsoft.com/office/drawing/2014/main" id="{016111AC-FC2A-0C89-B4B5-9E1397DF2574}"/>
                  </a:ext>
                </a:extLst>
              </p:cNvPr>
              <p:cNvSpPr/>
              <p:nvPr/>
            </p:nvSpPr>
            <p:spPr>
              <a:xfrm>
                <a:off x="3174314" y="-203368"/>
                <a:ext cx="24749" cy="16968"/>
              </a:xfrm>
              <a:custGeom>
                <a:avLst/>
                <a:gdLst>
                  <a:gd name="connsiteX0" fmla="*/ 15889 w 24749"/>
                  <a:gd name="connsiteY0" fmla="*/ 16969 h 16968"/>
                  <a:gd name="connsiteX1" fmla="*/ 20561 w 24749"/>
                  <a:gd name="connsiteY1" fmla="*/ 0 h 16968"/>
                  <a:gd name="connsiteX2" fmla="*/ 15822 w 24749"/>
                  <a:gd name="connsiteY2" fmla="*/ 4143 h 16968"/>
                  <a:gd name="connsiteX3" fmla="*/ 511 w 24749"/>
                  <a:gd name="connsiteY3" fmla="*/ 3981 h 16968"/>
                  <a:gd name="connsiteX4" fmla="*/ 15889 w 24749"/>
                  <a:gd name="connsiteY4" fmla="*/ 16969 h 16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49" h="16968">
                    <a:moveTo>
                      <a:pt x="15889" y="16969"/>
                    </a:moveTo>
                    <a:cubicBezTo>
                      <a:pt x="14770" y="10578"/>
                      <a:pt x="32591" y="9396"/>
                      <a:pt x="20561" y="0"/>
                    </a:cubicBezTo>
                    <a:cubicBezTo>
                      <a:pt x="18965" y="1367"/>
                      <a:pt x="17094" y="2524"/>
                      <a:pt x="15822" y="4143"/>
                    </a:cubicBezTo>
                    <a:cubicBezTo>
                      <a:pt x="10302" y="11178"/>
                      <a:pt x="3097" y="-4705"/>
                      <a:pt x="511" y="3981"/>
                    </a:cubicBezTo>
                    <a:cubicBezTo>
                      <a:pt x="-2952" y="15583"/>
                      <a:pt x="12193" y="10620"/>
                      <a:pt x="15889" y="16969"/>
                    </a:cubicBezTo>
                    <a:close/>
                  </a:path>
                </a:pathLst>
              </a:custGeom>
              <a:solidFill>
                <a:srgbClr val="00DAD9"/>
              </a:solidFill>
              <a:ln w="4763" cap="flat">
                <a:noFill/>
                <a:prstDash val="solid"/>
                <a:miter/>
              </a:ln>
            </p:spPr>
            <p:txBody>
              <a:bodyPr rtlCol="0" anchor="ctr"/>
              <a:lstStyle/>
              <a:p>
                <a:endParaRPr lang="en-US"/>
              </a:p>
            </p:txBody>
          </p:sp>
          <p:sp>
            <p:nvSpPr>
              <p:cNvPr id="1761" name="Freeform: Shape 1760">
                <a:extLst>
                  <a:ext uri="{FF2B5EF4-FFF2-40B4-BE49-F238E27FC236}">
                    <a16:creationId xmlns:a16="http://schemas.microsoft.com/office/drawing/2014/main" id="{AFB6AAC0-1B1A-025F-A73C-76DB27D9754F}"/>
                  </a:ext>
                </a:extLst>
              </p:cNvPr>
              <p:cNvSpPr/>
              <p:nvPr/>
            </p:nvSpPr>
            <p:spPr>
              <a:xfrm>
                <a:off x="3130829" y="-174950"/>
                <a:ext cx="7876" cy="11853"/>
              </a:xfrm>
              <a:custGeom>
                <a:avLst/>
                <a:gdLst>
                  <a:gd name="connsiteX0" fmla="*/ 0 w 7876"/>
                  <a:gd name="connsiteY0" fmla="*/ 4058 h 11853"/>
                  <a:gd name="connsiteX1" fmla="*/ 1995 w 7876"/>
                  <a:gd name="connsiteY1" fmla="*/ 11854 h 11853"/>
                  <a:gd name="connsiteX2" fmla="*/ 7005 w 7876"/>
                  <a:gd name="connsiteY2" fmla="*/ 9363 h 11853"/>
                  <a:gd name="connsiteX3" fmla="*/ 1448 w 7876"/>
                  <a:gd name="connsiteY3" fmla="*/ 0 h 11853"/>
                  <a:gd name="connsiteX4" fmla="*/ 0 w 7876"/>
                  <a:gd name="connsiteY4" fmla="*/ 4058 h 11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6" h="11853">
                    <a:moveTo>
                      <a:pt x="0" y="4058"/>
                    </a:moveTo>
                    <a:cubicBezTo>
                      <a:pt x="667" y="6658"/>
                      <a:pt x="1329" y="9254"/>
                      <a:pt x="1995" y="11854"/>
                    </a:cubicBezTo>
                    <a:cubicBezTo>
                      <a:pt x="3719" y="11049"/>
                      <a:pt x="6358" y="10692"/>
                      <a:pt x="7005" y="9363"/>
                    </a:cubicBezTo>
                    <a:cubicBezTo>
                      <a:pt x="9706" y="3839"/>
                      <a:pt x="5639" y="1762"/>
                      <a:pt x="1448" y="0"/>
                    </a:cubicBezTo>
                    <a:cubicBezTo>
                      <a:pt x="1019" y="1372"/>
                      <a:pt x="538" y="2724"/>
                      <a:pt x="0" y="4058"/>
                    </a:cubicBezTo>
                    <a:close/>
                  </a:path>
                </a:pathLst>
              </a:custGeom>
              <a:solidFill>
                <a:srgbClr val="00D1C8"/>
              </a:solidFill>
              <a:ln w="4763" cap="flat">
                <a:noFill/>
                <a:prstDash val="solid"/>
                <a:miter/>
              </a:ln>
            </p:spPr>
            <p:txBody>
              <a:bodyPr rtlCol="0" anchor="ctr"/>
              <a:lstStyle/>
              <a:p>
                <a:endParaRPr lang="en-US"/>
              </a:p>
            </p:txBody>
          </p:sp>
          <p:sp>
            <p:nvSpPr>
              <p:cNvPr id="1762" name="Freeform: Shape 1761">
                <a:extLst>
                  <a:ext uri="{FF2B5EF4-FFF2-40B4-BE49-F238E27FC236}">
                    <a16:creationId xmlns:a16="http://schemas.microsoft.com/office/drawing/2014/main" id="{0670D677-4BA1-C9C5-C30A-B86E1FC8AE5C}"/>
                  </a:ext>
                </a:extLst>
              </p:cNvPr>
              <p:cNvSpPr/>
              <p:nvPr/>
            </p:nvSpPr>
            <p:spPr>
              <a:xfrm>
                <a:off x="2995217" y="-401985"/>
                <a:ext cx="16911" cy="11041"/>
              </a:xfrm>
              <a:custGeom>
                <a:avLst/>
                <a:gdLst>
                  <a:gd name="connsiteX0" fmla="*/ 0 w 16911"/>
                  <a:gd name="connsiteY0" fmla="*/ 11013 h 11041"/>
                  <a:gd name="connsiteX1" fmla="*/ 16912 w 16911"/>
                  <a:gd name="connsiteY1" fmla="*/ 8165 h 11041"/>
                  <a:gd name="connsiteX2" fmla="*/ 48 w 16911"/>
                  <a:gd name="connsiteY2" fmla="*/ 11041 h 11041"/>
                  <a:gd name="connsiteX3" fmla="*/ 0 w 16911"/>
                  <a:gd name="connsiteY3" fmla="*/ 11013 h 11041"/>
                </a:gdLst>
                <a:ahLst/>
                <a:cxnLst>
                  <a:cxn ang="0">
                    <a:pos x="connsiteX0" y="connsiteY0"/>
                  </a:cxn>
                  <a:cxn ang="0">
                    <a:pos x="connsiteX1" y="connsiteY1"/>
                  </a:cxn>
                  <a:cxn ang="0">
                    <a:pos x="connsiteX2" y="connsiteY2"/>
                  </a:cxn>
                  <a:cxn ang="0">
                    <a:pos x="connsiteX3" y="connsiteY3"/>
                  </a:cxn>
                </a:cxnLst>
                <a:rect l="l" t="t" r="r" b="b"/>
                <a:pathLst>
                  <a:path w="16911" h="11041">
                    <a:moveTo>
                      <a:pt x="0" y="11013"/>
                    </a:moveTo>
                    <a:cubicBezTo>
                      <a:pt x="5444" y="10098"/>
                      <a:pt x="10892" y="9179"/>
                      <a:pt x="16912" y="8165"/>
                    </a:cubicBezTo>
                    <a:cubicBezTo>
                      <a:pt x="4191" y="-3160"/>
                      <a:pt x="4191" y="-3160"/>
                      <a:pt x="48" y="11041"/>
                    </a:cubicBezTo>
                    <a:cubicBezTo>
                      <a:pt x="43" y="11041"/>
                      <a:pt x="0" y="11013"/>
                      <a:pt x="0" y="11013"/>
                    </a:cubicBezTo>
                    <a:close/>
                  </a:path>
                </a:pathLst>
              </a:custGeom>
              <a:solidFill>
                <a:srgbClr val="00DCDC"/>
              </a:solidFill>
              <a:ln w="4763" cap="flat">
                <a:noFill/>
                <a:prstDash val="solid"/>
                <a:miter/>
              </a:ln>
            </p:spPr>
            <p:txBody>
              <a:bodyPr rtlCol="0" anchor="ctr"/>
              <a:lstStyle/>
              <a:p>
                <a:endParaRPr lang="en-US"/>
              </a:p>
            </p:txBody>
          </p:sp>
          <p:sp>
            <p:nvSpPr>
              <p:cNvPr id="1763" name="Freeform: Shape 1762">
                <a:extLst>
                  <a:ext uri="{FF2B5EF4-FFF2-40B4-BE49-F238E27FC236}">
                    <a16:creationId xmlns:a16="http://schemas.microsoft.com/office/drawing/2014/main" id="{48804CF9-6A5C-6C5B-7D9C-4B6C81EE1165}"/>
                  </a:ext>
                </a:extLst>
              </p:cNvPr>
              <p:cNvSpPr/>
              <p:nvPr/>
            </p:nvSpPr>
            <p:spPr>
              <a:xfrm>
                <a:off x="3200995" y="124553"/>
                <a:ext cx="14779" cy="22854"/>
              </a:xfrm>
              <a:custGeom>
                <a:avLst/>
                <a:gdLst>
                  <a:gd name="connsiteX0" fmla="*/ 0 w 14779"/>
                  <a:gd name="connsiteY0" fmla="*/ 0 h 22854"/>
                  <a:gd name="connsiteX1" fmla="*/ 9939 w 14779"/>
                  <a:gd name="connsiteY1" fmla="*/ 22789 h 22854"/>
                  <a:gd name="connsiteX2" fmla="*/ 14659 w 14779"/>
                  <a:gd name="connsiteY2" fmla="*/ 19912 h 22854"/>
                  <a:gd name="connsiteX3" fmla="*/ 0 w 14779"/>
                  <a:gd name="connsiteY3" fmla="*/ 0 h 22854"/>
                </a:gdLst>
                <a:ahLst/>
                <a:cxnLst>
                  <a:cxn ang="0">
                    <a:pos x="connsiteX0" y="connsiteY0"/>
                  </a:cxn>
                  <a:cxn ang="0">
                    <a:pos x="connsiteX1" y="connsiteY1"/>
                  </a:cxn>
                  <a:cxn ang="0">
                    <a:pos x="connsiteX2" y="connsiteY2"/>
                  </a:cxn>
                  <a:cxn ang="0">
                    <a:pos x="connsiteX3" y="connsiteY3"/>
                  </a:cxn>
                </a:cxnLst>
                <a:rect l="l" t="t" r="r" b="b"/>
                <a:pathLst>
                  <a:path w="14779" h="22854">
                    <a:moveTo>
                      <a:pt x="0" y="0"/>
                    </a:moveTo>
                    <a:cubicBezTo>
                      <a:pt x="410" y="10173"/>
                      <a:pt x="1191" y="18202"/>
                      <a:pt x="9939" y="22789"/>
                    </a:cubicBezTo>
                    <a:cubicBezTo>
                      <a:pt x="10839" y="23260"/>
                      <a:pt x="14554" y="21074"/>
                      <a:pt x="14659" y="19912"/>
                    </a:cubicBezTo>
                    <a:cubicBezTo>
                      <a:pt x="15530" y="10244"/>
                      <a:pt x="11778" y="3472"/>
                      <a:pt x="0" y="0"/>
                    </a:cubicBezTo>
                    <a:close/>
                  </a:path>
                </a:pathLst>
              </a:custGeom>
              <a:solidFill>
                <a:srgbClr val="00D8D7"/>
              </a:solidFill>
              <a:ln w="4763" cap="flat">
                <a:noFill/>
                <a:prstDash val="solid"/>
                <a:miter/>
              </a:ln>
            </p:spPr>
            <p:txBody>
              <a:bodyPr rtlCol="0" anchor="ctr"/>
              <a:lstStyle/>
              <a:p>
                <a:endParaRPr lang="en-US"/>
              </a:p>
            </p:txBody>
          </p:sp>
          <p:sp>
            <p:nvSpPr>
              <p:cNvPr id="1764" name="Freeform: Shape 1763">
                <a:extLst>
                  <a:ext uri="{FF2B5EF4-FFF2-40B4-BE49-F238E27FC236}">
                    <a16:creationId xmlns:a16="http://schemas.microsoft.com/office/drawing/2014/main" id="{AF189F14-D802-8ED8-96F6-C7B21F4388F5}"/>
                  </a:ext>
                </a:extLst>
              </p:cNvPr>
              <p:cNvSpPr/>
              <p:nvPr/>
            </p:nvSpPr>
            <p:spPr>
              <a:xfrm>
                <a:off x="3304712" y="-237564"/>
                <a:ext cx="15745" cy="11582"/>
              </a:xfrm>
              <a:custGeom>
                <a:avLst/>
                <a:gdLst>
                  <a:gd name="connsiteX0" fmla="*/ 15745 w 15745"/>
                  <a:gd name="connsiteY0" fmla="*/ 10017 h 11582"/>
                  <a:gd name="connsiteX1" fmla="*/ 1158 w 15745"/>
                  <a:gd name="connsiteY1" fmla="*/ 1092 h 11582"/>
                  <a:gd name="connsiteX2" fmla="*/ 119 w 15745"/>
                  <a:gd name="connsiteY2" fmla="*/ 5059 h 11582"/>
                  <a:gd name="connsiteX3" fmla="*/ 15745 w 15745"/>
                  <a:gd name="connsiteY3" fmla="*/ 10017 h 11582"/>
                </a:gdLst>
                <a:ahLst/>
                <a:cxnLst>
                  <a:cxn ang="0">
                    <a:pos x="connsiteX0" y="connsiteY0"/>
                  </a:cxn>
                  <a:cxn ang="0">
                    <a:pos x="connsiteX1" y="connsiteY1"/>
                  </a:cxn>
                  <a:cxn ang="0">
                    <a:pos x="connsiteX2" y="connsiteY2"/>
                  </a:cxn>
                  <a:cxn ang="0">
                    <a:pos x="connsiteX3" y="connsiteY3"/>
                  </a:cxn>
                </a:cxnLst>
                <a:rect l="l" t="t" r="r" b="b"/>
                <a:pathLst>
                  <a:path w="15745" h="11582">
                    <a:moveTo>
                      <a:pt x="15745" y="10017"/>
                    </a:moveTo>
                    <a:cubicBezTo>
                      <a:pt x="8430" y="10984"/>
                      <a:pt x="10530" y="-4104"/>
                      <a:pt x="1158" y="1092"/>
                    </a:cubicBezTo>
                    <a:cubicBezTo>
                      <a:pt x="301" y="1563"/>
                      <a:pt x="-257" y="3930"/>
                      <a:pt x="119" y="5059"/>
                    </a:cubicBezTo>
                    <a:cubicBezTo>
                      <a:pt x="3115" y="14079"/>
                      <a:pt x="9568" y="11627"/>
                      <a:pt x="15745" y="10017"/>
                    </a:cubicBezTo>
                    <a:close/>
                  </a:path>
                </a:pathLst>
              </a:custGeom>
              <a:solidFill>
                <a:srgbClr val="00D6D5"/>
              </a:solidFill>
              <a:ln w="4763" cap="flat">
                <a:noFill/>
                <a:prstDash val="solid"/>
                <a:miter/>
              </a:ln>
            </p:spPr>
            <p:txBody>
              <a:bodyPr rtlCol="0" anchor="ctr"/>
              <a:lstStyle/>
              <a:p>
                <a:endParaRPr lang="en-US"/>
              </a:p>
            </p:txBody>
          </p:sp>
          <p:sp>
            <p:nvSpPr>
              <p:cNvPr id="1765" name="Freeform: Shape 1764">
                <a:extLst>
                  <a:ext uri="{FF2B5EF4-FFF2-40B4-BE49-F238E27FC236}">
                    <a16:creationId xmlns:a16="http://schemas.microsoft.com/office/drawing/2014/main" id="{CB9887B1-3414-1266-E42C-F807A2E19352}"/>
                  </a:ext>
                </a:extLst>
              </p:cNvPr>
              <p:cNvSpPr/>
              <p:nvPr/>
            </p:nvSpPr>
            <p:spPr>
              <a:xfrm>
                <a:off x="3142057" y="-449265"/>
                <a:ext cx="18202" cy="34442"/>
              </a:xfrm>
              <a:custGeom>
                <a:avLst/>
                <a:gdLst>
                  <a:gd name="connsiteX0" fmla="*/ 15351 w 18202"/>
                  <a:gd name="connsiteY0" fmla="*/ 34442 h 34442"/>
                  <a:gd name="connsiteX1" fmla="*/ 6579 w 18202"/>
                  <a:gd name="connsiteY1" fmla="*/ 0 h 34442"/>
                  <a:gd name="connsiteX2" fmla="*/ 15351 w 18202"/>
                  <a:gd name="connsiteY2" fmla="*/ 34442 h 34442"/>
                </a:gdLst>
                <a:ahLst/>
                <a:cxnLst>
                  <a:cxn ang="0">
                    <a:pos x="connsiteX0" y="connsiteY0"/>
                  </a:cxn>
                  <a:cxn ang="0">
                    <a:pos x="connsiteX1" y="connsiteY1"/>
                  </a:cxn>
                  <a:cxn ang="0">
                    <a:pos x="connsiteX2" y="connsiteY2"/>
                  </a:cxn>
                </a:cxnLst>
                <a:rect l="l" t="t" r="r" b="b"/>
                <a:pathLst>
                  <a:path w="18202" h="34442">
                    <a:moveTo>
                      <a:pt x="15351" y="34442"/>
                    </a:moveTo>
                    <a:cubicBezTo>
                      <a:pt x="20452" y="20917"/>
                      <a:pt x="19385" y="8963"/>
                      <a:pt x="6579" y="0"/>
                    </a:cubicBezTo>
                    <a:cubicBezTo>
                      <a:pt x="-8790" y="16135"/>
                      <a:pt x="6402" y="24494"/>
                      <a:pt x="15351" y="34442"/>
                    </a:cubicBezTo>
                    <a:close/>
                  </a:path>
                </a:pathLst>
              </a:custGeom>
              <a:solidFill>
                <a:srgbClr val="00D2D1"/>
              </a:solidFill>
              <a:ln w="4763" cap="flat">
                <a:noFill/>
                <a:prstDash val="solid"/>
                <a:miter/>
              </a:ln>
            </p:spPr>
            <p:txBody>
              <a:bodyPr rtlCol="0" anchor="ctr"/>
              <a:lstStyle/>
              <a:p>
                <a:endParaRPr lang="en-US"/>
              </a:p>
            </p:txBody>
          </p:sp>
        </p:grpSp>
      </p:grpSp>
      <p:sp>
        <p:nvSpPr>
          <p:cNvPr id="1968" name="Content Placeholder 2">
            <a:extLst>
              <a:ext uri="{FF2B5EF4-FFF2-40B4-BE49-F238E27FC236}">
                <a16:creationId xmlns:a16="http://schemas.microsoft.com/office/drawing/2014/main" id="{ADD7DB70-0004-9D98-A644-96BA92634911}"/>
              </a:ext>
            </a:extLst>
          </p:cNvPr>
          <p:cNvSpPr txBox="1">
            <a:spLocks/>
          </p:cNvSpPr>
          <p:nvPr/>
        </p:nvSpPr>
        <p:spPr>
          <a:xfrm>
            <a:off x="863275" y="2033531"/>
            <a:ext cx="10526204" cy="169046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6600" b="1">
                <a:solidFill>
                  <a:schemeClr val="accent2">
                    <a:lumMod val="75000"/>
                  </a:schemeClr>
                </a:solidFill>
                <a:latin typeface="#9Slide03 Source Sans Pro Black" panose="020B0803030403020204" pitchFamily="34" charset="0"/>
                <a:ea typeface="#9Slide03 Source Sans Pro Black" panose="020B0803030403020204" pitchFamily="34" charset="0"/>
              </a:rPr>
              <a:t>CHÀO MỪNG QUÝ THẦY CÔ </a:t>
            </a:r>
            <a:r>
              <a:rPr lang="en-US" sz="6600" b="1">
                <a:latin typeface="#9Slide03 Source Sans Pro Black" panose="020B0803030403020204" pitchFamily="34" charset="0"/>
                <a:ea typeface="#9Slide03 Source Sans Pro Black" panose="020B0803030403020204" pitchFamily="34" charset="0"/>
              </a:rPr>
              <a:t>VỀ DỰ GIỜ THĂM LỚP</a:t>
            </a:r>
            <a:endParaRPr lang="en-US" sz="6600" b="1" dirty="0">
              <a:latin typeface="#9Slide03 Source Sans Pro Black" panose="020B0803030403020204" pitchFamily="34" charset="0"/>
              <a:ea typeface="#9Slide03 Source Sans Pro Black" panose="020B0803030403020204" pitchFamily="34" charset="0"/>
            </a:endParaRPr>
          </a:p>
        </p:txBody>
      </p:sp>
    </p:spTree>
    <p:extLst>
      <p:ext uri="{BB962C8B-B14F-4D97-AF65-F5344CB8AC3E}">
        <p14:creationId xmlns:p14="http://schemas.microsoft.com/office/powerpoint/2010/main" val="19459983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iterate type="lt">
                                        <p:tmPct val="10000"/>
                                      </p:iterate>
                                      <p:childTnLst>
                                        <p:set>
                                          <p:cBhvr>
                                            <p:cTn id="6" dur="1" fill="hold">
                                              <p:stCondLst>
                                                <p:cond delay="0"/>
                                              </p:stCondLst>
                                            </p:cTn>
                                            <p:tgtEl>
                                              <p:spTgt spid="1968"/>
                                            </p:tgtEl>
                                            <p:attrNameLst>
                                              <p:attrName>style.visibility</p:attrName>
                                            </p:attrNameLst>
                                          </p:cBhvr>
                                          <p:to>
                                            <p:strVal val="visible"/>
                                          </p:to>
                                        </p:set>
                                        <p:animEffect transition="in" filter="strips(upRight)">
                                          <p:cBhvr>
                                            <p:cTn id="7" dur="500"/>
                                            <p:tgtEl>
                                              <p:spTgt spid="1968"/>
                                            </p:tgtEl>
                                          </p:cBhvr>
                                        </p:animEffect>
                                      </p:childTnLst>
                                    </p:cTn>
                                  </p:par>
                                  <p:par>
                                    <p:cTn id="8" presetID="10" presetClass="entr" presetSubtype="0" fill="hold" nodeType="withEffect">
                                      <p:stCondLst>
                                        <p:cond delay="0"/>
                                      </p:stCondLst>
                                      <p:childTnLst>
                                        <p:set>
                                          <p:cBhvr>
                                            <p:cTn id="9" dur="1" fill="hold">
                                              <p:stCondLst>
                                                <p:cond delay="0"/>
                                              </p:stCondLst>
                                            </p:cTn>
                                            <p:tgtEl>
                                              <p:spTgt spid="1043"/>
                                            </p:tgtEl>
                                            <p:attrNameLst>
                                              <p:attrName>style.visibility</p:attrName>
                                            </p:attrNameLst>
                                          </p:cBhvr>
                                          <p:to>
                                            <p:strVal val="visible"/>
                                          </p:to>
                                        </p:set>
                                        <p:animEffect transition="in" filter="fade">
                                          <p:cBhvr>
                                            <p:cTn id="10" dur="500"/>
                                            <p:tgtEl>
                                              <p:spTgt spid="1043"/>
                                            </p:tgtEl>
                                          </p:cBhvr>
                                        </p:animEffect>
                                      </p:childTnLst>
                                    </p:cTn>
                                  </p:par>
                                  <p:par>
                                    <p:cTn id="11" presetID="6" presetClass="emph" presetSubtype="0" fill="hold" nodeType="withEffect">
                                      <p:stCondLst>
                                        <p:cond delay="0"/>
                                      </p:stCondLst>
                                      <p:childTnLst>
                                        <p:animScale>
                                          <p:cBhvr>
                                            <p:cTn id="12" dur="10" fill="hold"/>
                                            <p:tgtEl>
                                              <p:spTgt spid="1043"/>
                                            </p:tgtEl>
                                          </p:cBhvr>
                                          <p:by x="125000" y="125000"/>
                                        </p:animScale>
                                      </p:childTnLst>
                                    </p:cTn>
                                  </p:par>
                                  <p:par>
                                    <p:cTn id="13" presetID="6" presetClass="emph" presetSubtype="0" decel="100000" fill="hold" nodeType="withEffect">
                                      <p:stCondLst>
                                        <p:cond delay="0"/>
                                      </p:stCondLst>
                                      <p:childTnLst>
                                        <p:animScale>
                                          <p:cBhvr>
                                            <p:cTn id="14" dur="750" fill="hold"/>
                                            <p:tgtEl>
                                              <p:spTgt spid="1043"/>
                                            </p:tgtEl>
                                          </p:cBhvr>
                                          <p:by x="80000" y="80000"/>
                                        </p:animScale>
                                      </p:childTnLst>
                                    </p:cTn>
                                  </p:par>
                                  <p:par>
                                    <p:cTn id="15" presetID="10" presetClass="entr" presetSubtype="0" fill="hold" nodeType="withEffect">
                                      <p:stCondLst>
                                        <p:cond delay="0"/>
                                      </p:stCondLst>
                                      <p:childTnLst>
                                        <p:set>
                                          <p:cBhvr>
                                            <p:cTn id="16" dur="1" fill="hold">
                                              <p:stCondLst>
                                                <p:cond delay="0"/>
                                              </p:stCondLst>
                                            </p:cTn>
                                            <p:tgtEl>
                                              <p:spTgt spid="1068"/>
                                            </p:tgtEl>
                                            <p:attrNameLst>
                                              <p:attrName>style.visibility</p:attrName>
                                            </p:attrNameLst>
                                          </p:cBhvr>
                                          <p:to>
                                            <p:strVal val="visible"/>
                                          </p:to>
                                        </p:set>
                                        <p:animEffect transition="in" filter="fade">
                                          <p:cBhvr>
                                            <p:cTn id="17" dur="500"/>
                                            <p:tgtEl>
                                              <p:spTgt spid="1068"/>
                                            </p:tgtEl>
                                          </p:cBhvr>
                                        </p:animEffect>
                                      </p:childTnLst>
                                    </p:cTn>
                                  </p:par>
                                  <p:par>
                                    <p:cTn id="18" presetID="6" presetClass="emph" presetSubtype="0" fill="hold" nodeType="withEffect">
                                      <p:stCondLst>
                                        <p:cond delay="0"/>
                                      </p:stCondLst>
                                      <p:childTnLst>
                                        <p:animScale>
                                          <p:cBhvr>
                                            <p:cTn id="19" dur="10" fill="hold"/>
                                            <p:tgtEl>
                                              <p:spTgt spid="1068"/>
                                            </p:tgtEl>
                                          </p:cBhvr>
                                          <p:by x="125000" y="125000"/>
                                        </p:animScale>
                                      </p:childTnLst>
                                    </p:cTn>
                                  </p:par>
                                  <p:par>
                                    <p:cTn id="20" presetID="6" presetClass="emph" presetSubtype="0" decel="100000" fill="hold" nodeType="withEffect">
                                      <p:stCondLst>
                                        <p:cond delay="0"/>
                                      </p:stCondLst>
                                      <p:childTnLst>
                                        <p:animScale>
                                          <p:cBhvr>
                                            <p:cTn id="21" dur="750" fill="hold"/>
                                            <p:tgtEl>
                                              <p:spTgt spid="1068"/>
                                            </p:tgtEl>
                                          </p:cBhvr>
                                          <p:by x="80000" y="80000"/>
                                        </p:animScale>
                                      </p:childTnLst>
                                    </p:cTn>
                                  </p:par>
                                  <p:par>
                                    <p:cTn id="22" presetID="10" presetClass="entr" presetSubtype="0" fill="hold" nodeType="withEffect">
                                      <p:stCondLst>
                                        <p:cond delay="0"/>
                                      </p:stCondLst>
                                      <p:childTnLst>
                                        <p:set>
                                          <p:cBhvr>
                                            <p:cTn id="23" dur="1" fill="hold">
                                              <p:stCondLst>
                                                <p:cond delay="0"/>
                                              </p:stCondLst>
                                            </p:cTn>
                                            <p:tgtEl>
                                              <p:spTgt spid="1470"/>
                                            </p:tgtEl>
                                            <p:attrNameLst>
                                              <p:attrName>style.visibility</p:attrName>
                                            </p:attrNameLst>
                                          </p:cBhvr>
                                          <p:to>
                                            <p:strVal val="visible"/>
                                          </p:to>
                                        </p:set>
                                        <p:animEffect transition="in" filter="fade">
                                          <p:cBhvr>
                                            <p:cTn id="24" dur="500"/>
                                            <p:tgtEl>
                                              <p:spTgt spid="1470"/>
                                            </p:tgtEl>
                                          </p:cBhvr>
                                        </p:animEffect>
                                      </p:childTnLst>
                                    </p:cTn>
                                  </p:par>
                                  <p:par>
                                    <p:cTn id="25" presetID="6" presetClass="emph" presetSubtype="0" fill="hold" nodeType="withEffect">
                                      <p:stCondLst>
                                        <p:cond delay="0"/>
                                      </p:stCondLst>
                                      <p:childTnLst>
                                        <p:animScale>
                                          <p:cBhvr>
                                            <p:cTn id="26" dur="10" fill="hold"/>
                                            <p:tgtEl>
                                              <p:spTgt spid="1470"/>
                                            </p:tgtEl>
                                          </p:cBhvr>
                                          <p:by x="125000" y="125000"/>
                                        </p:animScale>
                                      </p:childTnLst>
                                    </p:cTn>
                                  </p:par>
                                  <p:par>
                                    <p:cTn id="27" presetID="6" presetClass="emph" presetSubtype="0" decel="100000" fill="hold" nodeType="withEffect">
                                      <p:stCondLst>
                                        <p:cond delay="0"/>
                                      </p:stCondLst>
                                      <p:childTnLst>
                                        <p:animScale>
                                          <p:cBhvr>
                                            <p:cTn id="28" dur="750" fill="hold"/>
                                            <p:tgtEl>
                                              <p:spTgt spid="1470"/>
                                            </p:tgtEl>
                                          </p:cBhvr>
                                          <p:by x="80000" y="80000"/>
                                        </p:animScale>
                                      </p:childTnLst>
                                    </p:cTn>
                                  </p:par>
                                  <p:par>
                                    <p:cTn id="29" presetID="23" presetClass="entr" presetSubtype="16" fill="hold" nodeType="withEffect">
                                      <p:stCondLst>
                                        <p:cond delay="0"/>
                                      </p:stCondLst>
                                      <p:childTnLst>
                                        <p:set>
                                          <p:cBhvr>
                                            <p:cTn id="30" dur="1" fill="hold">
                                              <p:stCondLst>
                                                <p:cond delay="0"/>
                                              </p:stCondLst>
                                            </p:cTn>
                                            <p:tgtEl>
                                              <p:spTgt spid="1013"/>
                                            </p:tgtEl>
                                            <p:attrNameLst>
                                              <p:attrName>style.visibility</p:attrName>
                                            </p:attrNameLst>
                                          </p:cBhvr>
                                          <p:to>
                                            <p:strVal val="visible"/>
                                          </p:to>
                                        </p:set>
                                        <p:anim calcmode="lin" valueType="num">
                                          <p:cBhvr>
                                            <p:cTn id="31" dur="200" fill="hold"/>
                                            <p:tgtEl>
                                              <p:spTgt spid="1013"/>
                                            </p:tgtEl>
                                            <p:attrNameLst>
                                              <p:attrName>ppt_w</p:attrName>
                                            </p:attrNameLst>
                                          </p:cBhvr>
                                          <p:tavLst>
                                            <p:tav tm="0">
                                              <p:val>
                                                <p:fltVal val="0"/>
                                              </p:val>
                                            </p:tav>
                                            <p:tav tm="100000">
                                              <p:val>
                                                <p:strVal val="#ppt_w"/>
                                              </p:val>
                                            </p:tav>
                                          </p:tavLst>
                                        </p:anim>
                                        <p:anim calcmode="lin" valueType="num">
                                          <p:cBhvr>
                                            <p:cTn id="32" dur="200" fill="hold"/>
                                            <p:tgtEl>
                                              <p:spTgt spid="1013"/>
                                            </p:tgtEl>
                                            <p:attrNameLst>
                                              <p:attrName>ppt_h</p:attrName>
                                            </p:attrNameLst>
                                          </p:cBhvr>
                                          <p:tavLst>
                                            <p:tav tm="0">
                                              <p:val>
                                                <p:fltVal val="0"/>
                                              </p:val>
                                            </p:tav>
                                            <p:tav tm="100000">
                                              <p:val>
                                                <p:strVal val="#ppt_h"/>
                                              </p:val>
                                            </p:tav>
                                          </p:tavLst>
                                        </p:anim>
                                      </p:childTnLst>
                                    </p:cTn>
                                  </p:par>
                                  <p:par>
                                    <p:cTn id="33" presetID="6" presetClass="emph" presetSubtype="0" fill="hold" nodeType="withEffect" p14:presetBounceEnd="99000">
                                      <p:stCondLst>
                                        <p:cond delay="0"/>
                                      </p:stCondLst>
                                      <p:childTnLst>
                                        <p:animScale p14:bounceEnd="99000">
                                          <p:cBhvr>
                                            <p:cTn id="34" dur="1000" fill="hold"/>
                                            <p:tgtEl>
                                              <p:spTgt spid="1013"/>
                                            </p:tgtEl>
                                          </p:cBhvr>
                                          <p:by x="110000" y="110000"/>
                                        </p:animScale>
                                      </p:childTnLst>
                                    </p:cTn>
                                  </p:par>
                                  <p:par>
                                    <p:cTn id="35" presetID="6" presetClass="emph" presetSubtype="0" accel="50000" decel="50000" fill="hold" nodeType="withEffect">
                                      <p:stCondLst>
                                        <p:cond delay="0"/>
                                      </p:stCondLst>
                                      <p:childTnLst>
                                        <p:animScale>
                                          <p:cBhvr>
                                            <p:cTn id="36" dur="250" fill="hold"/>
                                            <p:tgtEl>
                                              <p:spTgt spid="1013"/>
                                            </p:tgtEl>
                                          </p:cBhvr>
                                          <p:by x="91000" y="91000"/>
                                        </p:animScale>
                                      </p:childTnLst>
                                    </p:cTn>
                                  </p:par>
                                  <p:par>
                                    <p:cTn id="37" presetID="23" presetClass="entr" presetSubtype="16" fill="hold" nodeType="withEffect">
                                      <p:stCondLst>
                                        <p:cond delay="0"/>
                                      </p:stCondLst>
                                      <p:childTnLst>
                                        <p:set>
                                          <p:cBhvr>
                                            <p:cTn id="38" dur="1" fill="hold">
                                              <p:stCondLst>
                                                <p:cond delay="0"/>
                                              </p:stCondLst>
                                            </p:cTn>
                                            <p:tgtEl>
                                              <p:spTgt spid="1010"/>
                                            </p:tgtEl>
                                            <p:attrNameLst>
                                              <p:attrName>style.visibility</p:attrName>
                                            </p:attrNameLst>
                                          </p:cBhvr>
                                          <p:to>
                                            <p:strVal val="visible"/>
                                          </p:to>
                                        </p:set>
                                        <p:anim calcmode="lin" valueType="num">
                                          <p:cBhvr>
                                            <p:cTn id="39" dur="200" fill="hold"/>
                                            <p:tgtEl>
                                              <p:spTgt spid="1010"/>
                                            </p:tgtEl>
                                            <p:attrNameLst>
                                              <p:attrName>ppt_w</p:attrName>
                                            </p:attrNameLst>
                                          </p:cBhvr>
                                          <p:tavLst>
                                            <p:tav tm="0">
                                              <p:val>
                                                <p:fltVal val="0"/>
                                              </p:val>
                                            </p:tav>
                                            <p:tav tm="100000">
                                              <p:val>
                                                <p:strVal val="#ppt_w"/>
                                              </p:val>
                                            </p:tav>
                                          </p:tavLst>
                                        </p:anim>
                                        <p:anim calcmode="lin" valueType="num">
                                          <p:cBhvr>
                                            <p:cTn id="40" dur="200" fill="hold"/>
                                            <p:tgtEl>
                                              <p:spTgt spid="1010"/>
                                            </p:tgtEl>
                                            <p:attrNameLst>
                                              <p:attrName>ppt_h</p:attrName>
                                            </p:attrNameLst>
                                          </p:cBhvr>
                                          <p:tavLst>
                                            <p:tav tm="0">
                                              <p:val>
                                                <p:fltVal val="0"/>
                                              </p:val>
                                            </p:tav>
                                            <p:tav tm="100000">
                                              <p:val>
                                                <p:strVal val="#ppt_h"/>
                                              </p:val>
                                            </p:tav>
                                          </p:tavLst>
                                        </p:anim>
                                      </p:childTnLst>
                                    </p:cTn>
                                  </p:par>
                                  <p:par>
                                    <p:cTn id="41" presetID="6" presetClass="emph" presetSubtype="0" fill="hold" nodeType="withEffect" p14:presetBounceEnd="99000">
                                      <p:stCondLst>
                                        <p:cond delay="0"/>
                                      </p:stCondLst>
                                      <p:childTnLst>
                                        <p:animScale p14:bounceEnd="99000">
                                          <p:cBhvr>
                                            <p:cTn id="42" dur="1000" fill="hold"/>
                                            <p:tgtEl>
                                              <p:spTgt spid="1010"/>
                                            </p:tgtEl>
                                          </p:cBhvr>
                                          <p:by x="110000" y="110000"/>
                                        </p:animScale>
                                      </p:childTnLst>
                                    </p:cTn>
                                  </p:par>
                                  <p:par>
                                    <p:cTn id="43" presetID="6" presetClass="emph" presetSubtype="0" accel="50000" decel="50000" fill="hold" nodeType="withEffect">
                                      <p:stCondLst>
                                        <p:cond delay="0"/>
                                      </p:stCondLst>
                                      <p:childTnLst>
                                        <p:animScale>
                                          <p:cBhvr>
                                            <p:cTn id="44" dur="250" fill="hold"/>
                                            <p:tgtEl>
                                              <p:spTgt spid="1010"/>
                                            </p:tgtEl>
                                          </p:cBhvr>
                                          <p:by x="91000" y="91000"/>
                                        </p:animScale>
                                      </p:childTnLst>
                                    </p:cTn>
                                  </p:par>
                                  <p:par>
                                    <p:cTn id="45" presetID="63" presetClass="path" presetSubtype="0" repeatCount="2000" autoRev="1" fill="hold" grpId="0" nodeType="withEffect">
                                      <p:stCondLst>
                                        <p:cond delay="0"/>
                                      </p:stCondLst>
                                      <p:childTnLst>
                                        <p:animMotion origin="layout" path="M -4.79167E-6 4.44444E-6 L 0.17904 -0.17431 " pathEditMode="relative" rAng="0" ptsTypes="AA">
                                          <p:cBhvr>
                                            <p:cTn id="46" dur="1500" fill="hold"/>
                                            <p:tgtEl>
                                              <p:spTgt spid="1969"/>
                                            </p:tgtEl>
                                            <p:attrNameLst>
                                              <p:attrName>ppt_x</p:attrName>
                                              <p:attrName>ppt_y</p:attrName>
                                            </p:attrNameLst>
                                          </p:cBhvr>
                                          <p:rCtr x="8945" y="-8727"/>
                                        </p:animMotion>
                                      </p:childTnLst>
                                    </p:cTn>
                                  </p:par>
                                  <p:par>
                                    <p:cTn id="47" presetID="8" presetClass="emph" presetSubtype="0" repeatCount="2000" autoRev="1" fill="hold" grpId="1" nodeType="withEffect">
                                      <p:stCondLst>
                                        <p:cond delay="0"/>
                                      </p:stCondLst>
                                      <p:childTnLst>
                                        <p:animRot by="-1500000">
                                          <p:cBhvr>
                                            <p:cTn id="48" dur="1500" fill="hold"/>
                                            <p:tgtEl>
                                              <p:spTgt spid="1969"/>
                                            </p:tgtEl>
                                            <p:attrNameLst>
                                              <p:attrName>r</p:attrName>
                                            </p:attrNameLst>
                                          </p:cBhvr>
                                        </p:animRot>
                                      </p:childTnLst>
                                    </p:cTn>
                                  </p:par>
                                  <p:par>
                                    <p:cTn id="49" presetID="2" presetClass="entr" presetSubtype="9" decel="100000" fill="hold" grpId="0" nodeType="withEffect">
                                      <p:stCondLst>
                                        <p:cond delay="0"/>
                                      </p:stCondLst>
                                      <p:childTnLst>
                                        <p:set>
                                          <p:cBhvr>
                                            <p:cTn id="50" dur="1" fill="hold">
                                              <p:stCondLst>
                                                <p:cond delay="0"/>
                                              </p:stCondLst>
                                            </p:cTn>
                                            <p:tgtEl>
                                              <p:spTgt spid="1974"/>
                                            </p:tgtEl>
                                            <p:attrNameLst>
                                              <p:attrName>style.visibility</p:attrName>
                                            </p:attrNameLst>
                                          </p:cBhvr>
                                          <p:to>
                                            <p:strVal val="visible"/>
                                          </p:to>
                                        </p:set>
                                        <p:anim calcmode="lin" valueType="num">
                                          <p:cBhvr additive="base">
                                            <p:cTn id="51" dur="1000" fill="hold"/>
                                            <p:tgtEl>
                                              <p:spTgt spid="1974"/>
                                            </p:tgtEl>
                                            <p:attrNameLst>
                                              <p:attrName>ppt_x</p:attrName>
                                            </p:attrNameLst>
                                          </p:cBhvr>
                                          <p:tavLst>
                                            <p:tav tm="0">
                                              <p:val>
                                                <p:strVal val="0-#ppt_w/2"/>
                                              </p:val>
                                            </p:tav>
                                            <p:tav tm="100000">
                                              <p:val>
                                                <p:strVal val="#ppt_x"/>
                                              </p:val>
                                            </p:tav>
                                          </p:tavLst>
                                        </p:anim>
                                        <p:anim calcmode="lin" valueType="num">
                                          <p:cBhvr additive="base">
                                            <p:cTn id="52" dur="1000" fill="hold"/>
                                            <p:tgtEl>
                                              <p:spTgt spid="1974"/>
                                            </p:tgtEl>
                                            <p:attrNameLst>
                                              <p:attrName>ppt_y</p:attrName>
                                            </p:attrNameLst>
                                          </p:cBhvr>
                                          <p:tavLst>
                                            <p:tav tm="0">
                                              <p:val>
                                                <p:strVal val="0-#ppt_h/2"/>
                                              </p:val>
                                            </p:tav>
                                            <p:tav tm="100000">
                                              <p:val>
                                                <p:strVal val="#ppt_y"/>
                                              </p:val>
                                            </p:tav>
                                          </p:tavLst>
                                        </p:anim>
                                      </p:childTnLst>
                                    </p:cTn>
                                  </p:par>
                                  <p:par>
                                    <p:cTn id="53" presetID="42" presetClass="path" presetSubtype="0" repeatCount="2000" autoRev="1" fill="hold" grpId="1" nodeType="withEffect">
                                      <p:stCondLst>
                                        <p:cond delay="1000"/>
                                      </p:stCondLst>
                                      <p:childTnLst>
                                        <p:animMotion origin="layout" path="M -4.375E-6 2.59259E-6 L -0.1095 0.17824 " pathEditMode="relative" rAng="0" ptsTypes="AA">
                                          <p:cBhvr>
                                            <p:cTn id="54" dur="1250" fill="hold"/>
                                            <p:tgtEl>
                                              <p:spTgt spid="1974"/>
                                            </p:tgtEl>
                                            <p:attrNameLst>
                                              <p:attrName>ppt_x</p:attrName>
                                              <p:attrName>ppt_y</p:attrName>
                                            </p:attrNameLst>
                                          </p:cBhvr>
                                          <p:rCtr x="-5482" y="8912"/>
                                        </p:animMotion>
                                      </p:childTnLst>
                                    </p:cTn>
                                  </p:par>
                                  <p:par>
                                    <p:cTn id="55" presetID="8" presetClass="emph" presetSubtype="0" repeatCount="2000" autoRev="1" fill="hold" grpId="2" nodeType="withEffect">
                                      <p:stCondLst>
                                        <p:cond delay="1000"/>
                                      </p:stCondLst>
                                      <p:childTnLst>
                                        <p:animRot by="300000">
                                          <p:cBhvr>
                                            <p:cTn id="56" dur="1250" fill="hold"/>
                                            <p:tgtEl>
                                              <p:spTgt spid="1974"/>
                                            </p:tgtEl>
                                            <p:attrNameLst>
                                              <p:attrName>r</p:attrName>
                                            </p:attrNameLst>
                                          </p:cBhvr>
                                        </p:animRot>
                                      </p:childTnLst>
                                    </p:cTn>
                                  </p:par>
                                  <p:par>
                                    <p:cTn id="57" presetID="2" presetClass="entr" presetSubtype="9" decel="100000" fill="hold" grpId="0" nodeType="withEffect">
                                      <p:stCondLst>
                                        <p:cond delay="250"/>
                                      </p:stCondLst>
                                      <p:childTnLst>
                                        <p:set>
                                          <p:cBhvr>
                                            <p:cTn id="58" dur="1" fill="hold">
                                              <p:stCondLst>
                                                <p:cond delay="0"/>
                                              </p:stCondLst>
                                            </p:cTn>
                                            <p:tgtEl>
                                              <p:spTgt spid="1975"/>
                                            </p:tgtEl>
                                            <p:attrNameLst>
                                              <p:attrName>style.visibility</p:attrName>
                                            </p:attrNameLst>
                                          </p:cBhvr>
                                          <p:to>
                                            <p:strVal val="visible"/>
                                          </p:to>
                                        </p:set>
                                        <p:anim calcmode="lin" valueType="num">
                                          <p:cBhvr additive="base">
                                            <p:cTn id="59" dur="1000" fill="hold"/>
                                            <p:tgtEl>
                                              <p:spTgt spid="1975"/>
                                            </p:tgtEl>
                                            <p:attrNameLst>
                                              <p:attrName>ppt_x</p:attrName>
                                            </p:attrNameLst>
                                          </p:cBhvr>
                                          <p:tavLst>
                                            <p:tav tm="0">
                                              <p:val>
                                                <p:strVal val="0-#ppt_w/2"/>
                                              </p:val>
                                            </p:tav>
                                            <p:tav tm="100000">
                                              <p:val>
                                                <p:strVal val="#ppt_x"/>
                                              </p:val>
                                            </p:tav>
                                          </p:tavLst>
                                        </p:anim>
                                        <p:anim calcmode="lin" valueType="num">
                                          <p:cBhvr additive="base">
                                            <p:cTn id="60" dur="1000" fill="hold"/>
                                            <p:tgtEl>
                                              <p:spTgt spid="1975"/>
                                            </p:tgtEl>
                                            <p:attrNameLst>
                                              <p:attrName>ppt_y</p:attrName>
                                            </p:attrNameLst>
                                          </p:cBhvr>
                                          <p:tavLst>
                                            <p:tav tm="0">
                                              <p:val>
                                                <p:strVal val="0-#ppt_h/2"/>
                                              </p:val>
                                            </p:tav>
                                            <p:tav tm="100000">
                                              <p:val>
                                                <p:strVal val="#ppt_y"/>
                                              </p:val>
                                            </p:tav>
                                          </p:tavLst>
                                        </p:anim>
                                      </p:childTnLst>
                                    </p:cTn>
                                  </p:par>
                                  <p:par>
                                    <p:cTn id="61" presetID="42" presetClass="path" presetSubtype="0" autoRev="1" fill="hold" grpId="1" nodeType="withEffect">
                                      <p:stCondLst>
                                        <p:cond delay="1250"/>
                                      </p:stCondLst>
                                      <p:childTnLst>
                                        <p:animMotion origin="layout" path="M 0 -3.7037E-6 L -0.10951 0.17824 " pathEditMode="relative" rAng="0" ptsTypes="AA">
                                          <p:cBhvr>
                                            <p:cTn id="62" dur="2375" fill="hold"/>
                                            <p:tgtEl>
                                              <p:spTgt spid="1975"/>
                                            </p:tgtEl>
                                            <p:attrNameLst>
                                              <p:attrName>ppt_x</p:attrName>
                                              <p:attrName>ppt_y</p:attrName>
                                            </p:attrNameLst>
                                          </p:cBhvr>
                                          <p:rCtr x="-5482" y="8912"/>
                                        </p:animMotion>
                                      </p:childTnLst>
                                    </p:cTn>
                                  </p:par>
                                  <p:par>
                                    <p:cTn id="63" presetID="8" presetClass="emph" presetSubtype="0" autoRev="1" fill="hold" grpId="2" nodeType="withEffect">
                                      <p:stCondLst>
                                        <p:cond delay="1250"/>
                                      </p:stCondLst>
                                      <p:childTnLst>
                                        <p:animRot by="300000">
                                          <p:cBhvr>
                                            <p:cTn id="64" dur="2375" fill="hold"/>
                                            <p:tgtEl>
                                              <p:spTgt spid="1975"/>
                                            </p:tgtEl>
                                            <p:attrNameLst>
                                              <p:attrName>r</p:attrName>
                                            </p:attrNameLst>
                                          </p:cBhvr>
                                        </p:animRot>
                                      </p:childTnLst>
                                    </p:cTn>
                                  </p:par>
                                  <p:par>
                                    <p:cTn id="65" presetID="2" presetClass="entr" presetSubtype="6" decel="100000" fill="hold" grpId="0" nodeType="withEffect">
                                      <p:stCondLst>
                                        <p:cond delay="0"/>
                                      </p:stCondLst>
                                      <p:childTnLst>
                                        <p:set>
                                          <p:cBhvr>
                                            <p:cTn id="66" dur="1" fill="hold">
                                              <p:stCondLst>
                                                <p:cond delay="0"/>
                                              </p:stCondLst>
                                            </p:cTn>
                                            <p:tgtEl>
                                              <p:spTgt spid="1971"/>
                                            </p:tgtEl>
                                            <p:attrNameLst>
                                              <p:attrName>style.visibility</p:attrName>
                                            </p:attrNameLst>
                                          </p:cBhvr>
                                          <p:to>
                                            <p:strVal val="visible"/>
                                          </p:to>
                                        </p:set>
                                        <p:anim calcmode="lin" valueType="num">
                                          <p:cBhvr additive="base">
                                            <p:cTn id="67" dur="1000" fill="hold"/>
                                            <p:tgtEl>
                                              <p:spTgt spid="1971"/>
                                            </p:tgtEl>
                                            <p:attrNameLst>
                                              <p:attrName>ppt_x</p:attrName>
                                            </p:attrNameLst>
                                          </p:cBhvr>
                                          <p:tavLst>
                                            <p:tav tm="0">
                                              <p:val>
                                                <p:strVal val="1+#ppt_w/2"/>
                                              </p:val>
                                            </p:tav>
                                            <p:tav tm="100000">
                                              <p:val>
                                                <p:strVal val="#ppt_x"/>
                                              </p:val>
                                            </p:tav>
                                          </p:tavLst>
                                        </p:anim>
                                        <p:anim calcmode="lin" valueType="num">
                                          <p:cBhvr additive="base">
                                            <p:cTn id="68" dur="1000" fill="hold"/>
                                            <p:tgtEl>
                                              <p:spTgt spid="1971"/>
                                            </p:tgtEl>
                                            <p:attrNameLst>
                                              <p:attrName>ppt_y</p:attrName>
                                            </p:attrNameLst>
                                          </p:cBhvr>
                                          <p:tavLst>
                                            <p:tav tm="0">
                                              <p:val>
                                                <p:strVal val="1+#ppt_h/2"/>
                                              </p:val>
                                            </p:tav>
                                            <p:tav tm="100000">
                                              <p:val>
                                                <p:strVal val="#ppt_y"/>
                                              </p:val>
                                            </p:tav>
                                          </p:tavLst>
                                        </p:anim>
                                      </p:childTnLst>
                                    </p:cTn>
                                  </p:par>
                                  <p:par>
                                    <p:cTn id="69" presetID="42" presetClass="path" presetSubtype="0" repeatCount="2000" autoRev="1" fill="hold" grpId="1" nodeType="withEffect">
                                      <p:stCondLst>
                                        <p:cond delay="1000"/>
                                      </p:stCondLst>
                                      <p:childTnLst>
                                        <p:animMotion origin="layout" path="M -3.95833E-6 3.7037E-6 L 0.08802 -0.21829 " pathEditMode="relative" rAng="0" ptsTypes="AA">
                                          <p:cBhvr>
                                            <p:cTn id="70" dur="1250" fill="hold"/>
                                            <p:tgtEl>
                                              <p:spTgt spid="1971"/>
                                            </p:tgtEl>
                                            <p:attrNameLst>
                                              <p:attrName>ppt_x</p:attrName>
                                              <p:attrName>ppt_y</p:attrName>
                                            </p:attrNameLst>
                                          </p:cBhvr>
                                          <p:rCtr x="4401" y="-10926"/>
                                        </p:animMotion>
                                      </p:childTnLst>
                                    </p:cTn>
                                  </p:par>
                                  <p:par>
                                    <p:cTn id="71" presetID="8" presetClass="emph" presetSubtype="0" repeatCount="2000" autoRev="1" fill="hold" grpId="2" nodeType="withEffect">
                                      <p:stCondLst>
                                        <p:cond delay="1000"/>
                                      </p:stCondLst>
                                      <p:childTnLst>
                                        <p:animRot by="-300000">
                                          <p:cBhvr>
                                            <p:cTn id="72" dur="1250" fill="hold"/>
                                            <p:tgtEl>
                                              <p:spTgt spid="1971"/>
                                            </p:tgtEl>
                                            <p:attrNameLst>
                                              <p:attrName>r</p:attrName>
                                            </p:attrNameLst>
                                          </p:cBhvr>
                                        </p:animRot>
                                      </p:childTnLst>
                                    </p:cTn>
                                  </p:par>
                                  <p:par>
                                    <p:cTn id="73" presetID="2" presetClass="entr" presetSubtype="6" decel="100000" fill="hold" grpId="0" nodeType="withEffect">
                                      <p:stCondLst>
                                        <p:cond delay="250"/>
                                      </p:stCondLst>
                                      <p:childTnLst>
                                        <p:set>
                                          <p:cBhvr>
                                            <p:cTn id="74" dur="1" fill="hold">
                                              <p:stCondLst>
                                                <p:cond delay="0"/>
                                              </p:stCondLst>
                                            </p:cTn>
                                            <p:tgtEl>
                                              <p:spTgt spid="1973"/>
                                            </p:tgtEl>
                                            <p:attrNameLst>
                                              <p:attrName>style.visibility</p:attrName>
                                            </p:attrNameLst>
                                          </p:cBhvr>
                                          <p:to>
                                            <p:strVal val="visible"/>
                                          </p:to>
                                        </p:set>
                                        <p:anim calcmode="lin" valueType="num">
                                          <p:cBhvr additive="base">
                                            <p:cTn id="75" dur="1000" fill="hold"/>
                                            <p:tgtEl>
                                              <p:spTgt spid="1973"/>
                                            </p:tgtEl>
                                            <p:attrNameLst>
                                              <p:attrName>ppt_x</p:attrName>
                                            </p:attrNameLst>
                                          </p:cBhvr>
                                          <p:tavLst>
                                            <p:tav tm="0">
                                              <p:val>
                                                <p:strVal val="1+#ppt_w/2"/>
                                              </p:val>
                                            </p:tav>
                                            <p:tav tm="100000">
                                              <p:val>
                                                <p:strVal val="#ppt_x"/>
                                              </p:val>
                                            </p:tav>
                                          </p:tavLst>
                                        </p:anim>
                                        <p:anim calcmode="lin" valueType="num">
                                          <p:cBhvr additive="base">
                                            <p:cTn id="76" dur="1000" fill="hold"/>
                                            <p:tgtEl>
                                              <p:spTgt spid="1973"/>
                                            </p:tgtEl>
                                            <p:attrNameLst>
                                              <p:attrName>ppt_y</p:attrName>
                                            </p:attrNameLst>
                                          </p:cBhvr>
                                          <p:tavLst>
                                            <p:tav tm="0">
                                              <p:val>
                                                <p:strVal val="1+#ppt_h/2"/>
                                              </p:val>
                                            </p:tav>
                                            <p:tav tm="100000">
                                              <p:val>
                                                <p:strVal val="#ppt_y"/>
                                              </p:val>
                                            </p:tav>
                                          </p:tavLst>
                                        </p:anim>
                                      </p:childTnLst>
                                    </p:cTn>
                                  </p:par>
                                  <p:par>
                                    <p:cTn id="77" presetID="42" presetClass="path" presetSubtype="0" autoRev="1" fill="hold" grpId="1" nodeType="withEffect">
                                      <p:stCondLst>
                                        <p:cond delay="1250"/>
                                      </p:stCondLst>
                                      <p:childTnLst>
                                        <p:animMotion origin="layout" path="M 1.45833E-6 3.33333E-6 L 0.0789 -0.21065 " pathEditMode="relative" rAng="0" ptsTypes="AA">
                                          <p:cBhvr>
                                            <p:cTn id="78" dur="2375" fill="hold"/>
                                            <p:tgtEl>
                                              <p:spTgt spid="1973"/>
                                            </p:tgtEl>
                                            <p:attrNameLst>
                                              <p:attrName>ppt_x</p:attrName>
                                              <p:attrName>ppt_y</p:attrName>
                                            </p:attrNameLst>
                                          </p:cBhvr>
                                          <p:rCtr x="3945" y="-10532"/>
                                        </p:animMotion>
                                      </p:childTnLst>
                                    </p:cTn>
                                  </p:par>
                                  <p:par>
                                    <p:cTn id="79" presetID="8" presetClass="emph" presetSubtype="0" autoRev="1" fill="hold" grpId="2" nodeType="withEffect">
                                      <p:stCondLst>
                                        <p:cond delay="1250"/>
                                      </p:stCondLst>
                                      <p:childTnLst>
                                        <p:animRot by="-300000">
                                          <p:cBhvr>
                                            <p:cTn id="80" dur="2375" fill="hold"/>
                                            <p:tgtEl>
                                              <p:spTgt spid="1973"/>
                                            </p:tgtEl>
                                            <p:attrNameLst>
                                              <p:attrName>r</p:attrName>
                                            </p:attrNameLst>
                                          </p:cBhvr>
                                        </p:animRot>
                                      </p:childTnLst>
                                    </p:cTn>
                                  </p:par>
                                  <p:par>
                                    <p:cTn id="81" presetID="23" presetClass="entr" presetSubtype="16" fill="hold" grpId="0" nodeType="withEffect">
                                      <p:stCondLst>
                                        <p:cond delay="500"/>
                                      </p:stCondLst>
                                      <p:iterate type="lt">
                                        <p:tmPct val="0"/>
                                      </p:iterate>
                                      <p:childTnLst>
                                        <p:set>
                                          <p:cBhvr>
                                            <p:cTn id="82" dur="1" fill="hold">
                                              <p:stCondLst>
                                                <p:cond delay="0"/>
                                              </p:stCondLst>
                                            </p:cTn>
                                            <p:tgtEl>
                                              <p:spTgt spid="1970"/>
                                            </p:tgtEl>
                                            <p:attrNameLst>
                                              <p:attrName>style.visibility</p:attrName>
                                            </p:attrNameLst>
                                          </p:cBhvr>
                                          <p:to>
                                            <p:strVal val="visible"/>
                                          </p:to>
                                        </p:set>
                                        <p:anim calcmode="lin" valueType="num">
                                          <p:cBhvr>
                                            <p:cTn id="83" dur="500" fill="hold"/>
                                            <p:tgtEl>
                                              <p:spTgt spid="1970"/>
                                            </p:tgtEl>
                                            <p:attrNameLst>
                                              <p:attrName>ppt_w</p:attrName>
                                            </p:attrNameLst>
                                          </p:cBhvr>
                                          <p:tavLst>
                                            <p:tav tm="0">
                                              <p:val>
                                                <p:fltVal val="0"/>
                                              </p:val>
                                            </p:tav>
                                            <p:tav tm="100000">
                                              <p:val>
                                                <p:strVal val="#ppt_w"/>
                                              </p:val>
                                            </p:tav>
                                          </p:tavLst>
                                        </p:anim>
                                        <p:anim calcmode="lin" valueType="num">
                                          <p:cBhvr>
                                            <p:cTn id="84" dur="500" fill="hold"/>
                                            <p:tgtEl>
                                              <p:spTgt spid="1970"/>
                                            </p:tgtEl>
                                            <p:attrNameLst>
                                              <p:attrName>ppt_h</p:attrName>
                                            </p:attrNameLst>
                                          </p:cBhvr>
                                          <p:tavLst>
                                            <p:tav tm="0">
                                              <p:val>
                                                <p:fltVal val="0"/>
                                              </p:val>
                                            </p:tav>
                                            <p:tav tm="100000">
                                              <p:val>
                                                <p:strVal val="#ppt_h"/>
                                              </p:val>
                                            </p:tav>
                                          </p:tavLst>
                                        </p:anim>
                                      </p:childTnLst>
                                    </p:cTn>
                                  </p:par>
                                  <p:par>
                                    <p:cTn id="85" presetID="6" presetClass="emph" presetSubtype="0" fill="hold" grpId="2" nodeType="withEffect" p14:presetBounceEnd="62000">
                                      <p:stCondLst>
                                        <p:cond delay="1000"/>
                                      </p:stCondLst>
                                      <p:iterate type="lt">
                                        <p:tmPct val="0"/>
                                      </p:iterate>
                                      <p:childTnLst>
                                        <p:animScale p14:bounceEnd="62000">
                                          <p:cBhvr>
                                            <p:cTn id="86" dur="1000" fill="hold"/>
                                            <p:tgtEl>
                                              <p:spTgt spid="1970"/>
                                            </p:tgtEl>
                                          </p:cBhvr>
                                          <p:by x="75000" y="75000"/>
                                        </p:animScale>
                                      </p:childTnLst>
                                    </p:cTn>
                                  </p:par>
                                  <p:par>
                                    <p:cTn id="87" presetID="8" presetClass="emph" presetSubtype="0" fill="hold" grpId="1" nodeType="withEffect">
                                      <p:stCondLst>
                                        <p:cond delay="0"/>
                                      </p:stCondLst>
                                      <p:iterate type="lt">
                                        <p:tmPct val="0"/>
                                      </p:iterate>
                                      <p:childTnLst>
                                        <p:animRot by="-16800000">
                                          <p:cBhvr>
                                            <p:cTn id="88" dur="6000" fill="hold"/>
                                            <p:tgtEl>
                                              <p:spTgt spid="1970"/>
                                            </p:tgtEl>
                                            <p:attrNameLst>
                                              <p:attrName>r</p:attrName>
                                            </p:attrNameLst>
                                          </p:cBhvr>
                                        </p:animRot>
                                      </p:childTnLst>
                                    </p:cTn>
                                  </p:par>
                                  <p:par>
                                    <p:cTn id="89" presetID="23" presetClass="entr" presetSubtype="16" fill="hold" grpId="0" nodeType="withEffect">
                                      <p:stCondLst>
                                        <p:cond delay="250"/>
                                      </p:stCondLst>
                                      <p:iterate type="lt">
                                        <p:tmPct val="0"/>
                                      </p:iterate>
                                      <p:childTnLst>
                                        <p:set>
                                          <p:cBhvr>
                                            <p:cTn id="90" dur="1" fill="hold">
                                              <p:stCondLst>
                                                <p:cond delay="0"/>
                                              </p:stCondLst>
                                            </p:cTn>
                                            <p:tgtEl>
                                              <p:spTgt spid="1976"/>
                                            </p:tgtEl>
                                            <p:attrNameLst>
                                              <p:attrName>style.visibility</p:attrName>
                                            </p:attrNameLst>
                                          </p:cBhvr>
                                          <p:to>
                                            <p:strVal val="visible"/>
                                          </p:to>
                                        </p:set>
                                        <p:anim calcmode="lin" valueType="num">
                                          <p:cBhvr>
                                            <p:cTn id="91" dur="500" fill="hold"/>
                                            <p:tgtEl>
                                              <p:spTgt spid="1976"/>
                                            </p:tgtEl>
                                            <p:attrNameLst>
                                              <p:attrName>ppt_w</p:attrName>
                                            </p:attrNameLst>
                                          </p:cBhvr>
                                          <p:tavLst>
                                            <p:tav tm="0">
                                              <p:val>
                                                <p:fltVal val="0"/>
                                              </p:val>
                                            </p:tav>
                                            <p:tav tm="100000">
                                              <p:val>
                                                <p:strVal val="#ppt_w"/>
                                              </p:val>
                                            </p:tav>
                                          </p:tavLst>
                                        </p:anim>
                                        <p:anim calcmode="lin" valueType="num">
                                          <p:cBhvr>
                                            <p:cTn id="92" dur="500" fill="hold"/>
                                            <p:tgtEl>
                                              <p:spTgt spid="1976"/>
                                            </p:tgtEl>
                                            <p:attrNameLst>
                                              <p:attrName>ppt_h</p:attrName>
                                            </p:attrNameLst>
                                          </p:cBhvr>
                                          <p:tavLst>
                                            <p:tav tm="0">
                                              <p:val>
                                                <p:fltVal val="0"/>
                                              </p:val>
                                            </p:tav>
                                            <p:tav tm="100000">
                                              <p:val>
                                                <p:strVal val="#ppt_h"/>
                                              </p:val>
                                            </p:tav>
                                          </p:tavLst>
                                        </p:anim>
                                      </p:childTnLst>
                                    </p:cTn>
                                  </p:par>
                                  <p:par>
                                    <p:cTn id="93" presetID="6" presetClass="emph" presetSubtype="0" repeatCount="2000" decel="100000" autoRev="1" fill="hold" grpId="1" nodeType="withEffect">
                                      <p:stCondLst>
                                        <p:cond delay="750"/>
                                      </p:stCondLst>
                                      <p:iterate type="lt">
                                        <p:tmPct val="0"/>
                                      </p:iterate>
                                      <p:childTnLst>
                                        <p:animScale>
                                          <p:cBhvr>
                                            <p:cTn id="94" dur="200" fill="hold"/>
                                            <p:tgtEl>
                                              <p:spTgt spid="1976"/>
                                            </p:tgtEl>
                                          </p:cBhvr>
                                          <p:by x="85000" y="85000"/>
                                        </p:animScale>
                                      </p:childTnLst>
                                    </p:cTn>
                                  </p:par>
                                  <p:par>
                                    <p:cTn id="95" presetID="42" presetClass="path" presetSubtype="0" fill="hold" grpId="2" nodeType="withEffect">
                                      <p:stCondLst>
                                        <p:cond delay="0"/>
                                      </p:stCondLst>
                                      <p:iterate type="lt">
                                        <p:tmPct val="0"/>
                                      </p:iterate>
                                      <p:childTnLst>
                                        <p:animMotion origin="layout" path="M -4.58333E-6 -3.7037E-6 L 0.02852 0.15278 " pathEditMode="relative" rAng="0" ptsTypes="AA">
                                          <p:cBhvr>
                                            <p:cTn id="96" dur="6000" fill="hold"/>
                                            <p:tgtEl>
                                              <p:spTgt spid="1976"/>
                                            </p:tgtEl>
                                            <p:attrNameLst>
                                              <p:attrName>ppt_x</p:attrName>
                                              <p:attrName>ppt_y</p:attrName>
                                            </p:attrNameLst>
                                          </p:cBhvr>
                                          <p:rCtr x="1419" y="7639"/>
                                        </p:animMotion>
                                      </p:childTnLst>
                                    </p:cTn>
                                  </p:par>
                                  <p:par>
                                    <p:cTn id="97" presetID="23" presetClass="entr" presetSubtype="16" fill="hold" grpId="0" nodeType="withEffect">
                                      <p:stCondLst>
                                        <p:cond delay="750"/>
                                      </p:stCondLst>
                                      <p:iterate type="lt">
                                        <p:tmPct val="0"/>
                                      </p:iterate>
                                      <p:childTnLst>
                                        <p:set>
                                          <p:cBhvr>
                                            <p:cTn id="98" dur="1" fill="hold">
                                              <p:stCondLst>
                                                <p:cond delay="0"/>
                                              </p:stCondLst>
                                            </p:cTn>
                                            <p:tgtEl>
                                              <p:spTgt spid="1977"/>
                                            </p:tgtEl>
                                            <p:attrNameLst>
                                              <p:attrName>style.visibility</p:attrName>
                                            </p:attrNameLst>
                                          </p:cBhvr>
                                          <p:to>
                                            <p:strVal val="visible"/>
                                          </p:to>
                                        </p:set>
                                        <p:anim calcmode="lin" valueType="num">
                                          <p:cBhvr>
                                            <p:cTn id="99" dur="500" fill="hold"/>
                                            <p:tgtEl>
                                              <p:spTgt spid="1977"/>
                                            </p:tgtEl>
                                            <p:attrNameLst>
                                              <p:attrName>ppt_w</p:attrName>
                                            </p:attrNameLst>
                                          </p:cBhvr>
                                          <p:tavLst>
                                            <p:tav tm="0">
                                              <p:val>
                                                <p:fltVal val="0"/>
                                              </p:val>
                                            </p:tav>
                                            <p:tav tm="100000">
                                              <p:val>
                                                <p:strVal val="#ppt_w"/>
                                              </p:val>
                                            </p:tav>
                                          </p:tavLst>
                                        </p:anim>
                                        <p:anim calcmode="lin" valueType="num">
                                          <p:cBhvr>
                                            <p:cTn id="100" dur="500" fill="hold"/>
                                            <p:tgtEl>
                                              <p:spTgt spid="1977"/>
                                            </p:tgtEl>
                                            <p:attrNameLst>
                                              <p:attrName>ppt_h</p:attrName>
                                            </p:attrNameLst>
                                          </p:cBhvr>
                                          <p:tavLst>
                                            <p:tav tm="0">
                                              <p:val>
                                                <p:fltVal val="0"/>
                                              </p:val>
                                            </p:tav>
                                            <p:tav tm="100000">
                                              <p:val>
                                                <p:strVal val="#ppt_h"/>
                                              </p:val>
                                            </p:tav>
                                          </p:tavLst>
                                        </p:anim>
                                      </p:childTnLst>
                                    </p:cTn>
                                  </p:par>
                                  <p:par>
                                    <p:cTn id="101" presetID="10" presetClass="entr" presetSubtype="0" repeatCount="3000" fill="hold" grpId="1" nodeType="withEffect">
                                      <p:stCondLst>
                                        <p:cond delay="1250"/>
                                      </p:stCondLst>
                                      <p:iterate type="lt">
                                        <p:tmPct val="0"/>
                                      </p:iterate>
                                      <p:childTnLst>
                                        <p:set>
                                          <p:cBhvr>
                                            <p:cTn id="102" dur="1" fill="hold">
                                              <p:stCondLst>
                                                <p:cond delay="0"/>
                                              </p:stCondLst>
                                            </p:cTn>
                                            <p:tgtEl>
                                              <p:spTgt spid="1977"/>
                                            </p:tgtEl>
                                            <p:attrNameLst>
                                              <p:attrName>style.visibility</p:attrName>
                                            </p:attrNameLst>
                                          </p:cBhvr>
                                          <p:to>
                                            <p:strVal val="visible"/>
                                          </p:to>
                                        </p:set>
                                        <p:animEffect transition="in" filter="fade">
                                          <p:cBhvr>
                                            <p:cTn id="103" dur="200"/>
                                            <p:tgtEl>
                                              <p:spTgt spid="1977"/>
                                            </p:tgtEl>
                                          </p:cBhvr>
                                        </p:animEffect>
                                      </p:childTnLst>
                                    </p:cTn>
                                  </p:par>
                                  <p:par>
                                    <p:cTn id="104" presetID="8" presetClass="emph" presetSubtype="0" decel="100000" fill="hold" grpId="2" nodeType="withEffect">
                                      <p:stCondLst>
                                        <p:cond delay="2250"/>
                                      </p:stCondLst>
                                      <p:iterate type="lt">
                                        <p:tmPct val="0"/>
                                      </p:iterate>
                                      <p:childTnLst>
                                        <p:animRot by="10800000">
                                          <p:cBhvr>
                                            <p:cTn id="105" dur="500" fill="hold"/>
                                            <p:tgtEl>
                                              <p:spTgt spid="1977"/>
                                            </p:tgtEl>
                                            <p:attrNameLst>
                                              <p:attrName>r</p:attrName>
                                            </p:attrNameLst>
                                          </p:cBhvr>
                                        </p:animRot>
                                      </p:childTnLst>
                                    </p:cTn>
                                  </p:par>
                                  <p:par>
                                    <p:cTn id="106" presetID="42" presetClass="path" presetSubtype="0" fill="hold" grpId="3" nodeType="withEffect">
                                      <p:stCondLst>
                                        <p:cond delay="0"/>
                                      </p:stCondLst>
                                      <p:iterate type="lt">
                                        <p:tmPct val="0"/>
                                      </p:iterate>
                                      <p:childTnLst>
                                        <p:animMotion origin="layout" path="M 4.79167E-6 3.7037E-6 L -0.04167 0.07685 " pathEditMode="relative" rAng="0" ptsTypes="AA">
                                          <p:cBhvr>
                                            <p:cTn id="107" dur="6000" fill="hold"/>
                                            <p:tgtEl>
                                              <p:spTgt spid="1977"/>
                                            </p:tgtEl>
                                            <p:attrNameLst>
                                              <p:attrName>ppt_x</p:attrName>
                                              <p:attrName>ppt_y</p:attrName>
                                            </p:attrNameLst>
                                          </p:cBhvr>
                                          <p:rCtr x="-2083" y="3843"/>
                                        </p:animMotion>
                                      </p:childTnLst>
                                    </p:cTn>
                                  </p:par>
                                  <p:par>
                                    <p:cTn id="108" presetID="23" presetClass="entr" presetSubtype="16" fill="hold" grpId="0" nodeType="withEffect">
                                      <p:stCondLst>
                                        <p:cond delay="250"/>
                                      </p:stCondLst>
                                      <p:iterate type="lt">
                                        <p:tmPct val="0"/>
                                      </p:iterate>
                                      <p:childTnLst>
                                        <p:set>
                                          <p:cBhvr>
                                            <p:cTn id="109" dur="1" fill="hold">
                                              <p:stCondLst>
                                                <p:cond delay="0"/>
                                              </p:stCondLst>
                                            </p:cTn>
                                            <p:tgtEl>
                                              <p:spTgt spid="1978"/>
                                            </p:tgtEl>
                                            <p:attrNameLst>
                                              <p:attrName>style.visibility</p:attrName>
                                            </p:attrNameLst>
                                          </p:cBhvr>
                                          <p:to>
                                            <p:strVal val="visible"/>
                                          </p:to>
                                        </p:set>
                                        <p:anim calcmode="lin" valueType="num">
                                          <p:cBhvr>
                                            <p:cTn id="110" dur="500" fill="hold"/>
                                            <p:tgtEl>
                                              <p:spTgt spid="1978"/>
                                            </p:tgtEl>
                                            <p:attrNameLst>
                                              <p:attrName>ppt_w</p:attrName>
                                            </p:attrNameLst>
                                          </p:cBhvr>
                                          <p:tavLst>
                                            <p:tav tm="0">
                                              <p:val>
                                                <p:fltVal val="0"/>
                                              </p:val>
                                            </p:tav>
                                            <p:tav tm="100000">
                                              <p:val>
                                                <p:strVal val="#ppt_w"/>
                                              </p:val>
                                            </p:tav>
                                          </p:tavLst>
                                        </p:anim>
                                        <p:anim calcmode="lin" valueType="num">
                                          <p:cBhvr>
                                            <p:cTn id="111" dur="500" fill="hold"/>
                                            <p:tgtEl>
                                              <p:spTgt spid="1978"/>
                                            </p:tgtEl>
                                            <p:attrNameLst>
                                              <p:attrName>ppt_h</p:attrName>
                                            </p:attrNameLst>
                                          </p:cBhvr>
                                          <p:tavLst>
                                            <p:tav tm="0">
                                              <p:val>
                                                <p:fltVal val="0"/>
                                              </p:val>
                                            </p:tav>
                                            <p:tav tm="100000">
                                              <p:val>
                                                <p:strVal val="#ppt_h"/>
                                              </p:val>
                                            </p:tav>
                                          </p:tavLst>
                                        </p:anim>
                                      </p:childTnLst>
                                    </p:cTn>
                                  </p:par>
                                  <p:par>
                                    <p:cTn id="112" presetID="6" presetClass="emph" presetSubtype="0" repeatCount="2000" decel="100000" autoRev="1" fill="hold" grpId="1" nodeType="withEffect">
                                      <p:stCondLst>
                                        <p:cond delay="750"/>
                                      </p:stCondLst>
                                      <p:iterate type="lt">
                                        <p:tmPct val="0"/>
                                      </p:iterate>
                                      <p:childTnLst>
                                        <p:animScale>
                                          <p:cBhvr>
                                            <p:cTn id="113" dur="200" fill="hold"/>
                                            <p:tgtEl>
                                              <p:spTgt spid="1978"/>
                                            </p:tgtEl>
                                          </p:cBhvr>
                                          <p:by x="85000" y="85000"/>
                                        </p:animScale>
                                      </p:childTnLst>
                                    </p:cTn>
                                  </p:par>
                                  <p:par>
                                    <p:cTn id="114" presetID="0" presetClass="path" presetSubtype="0" fill="hold" grpId="2" nodeType="withEffect">
                                      <p:stCondLst>
                                        <p:cond delay="0"/>
                                      </p:stCondLst>
                                      <p:iterate type="lt">
                                        <p:tmPct val="0"/>
                                      </p:iterate>
                                      <p:childTnLst>
                                        <p:animMotion origin="layout" path="M -0.00039 -0.0007 C -0.01368 -0.05556 -0.02201 -0.07385 -0.00912 -0.11366 C 0.00377 -0.15371 0.03359 -0.16713 0.06705 -0.15301 " pathEditMode="relative" rAng="0" ptsTypes="AAA">
                                          <p:cBhvr>
                                            <p:cTn id="115" dur="6000" fill="hold"/>
                                            <p:tgtEl>
                                              <p:spTgt spid="1978"/>
                                            </p:tgtEl>
                                            <p:attrNameLst>
                                              <p:attrName>ppt_x</p:attrName>
                                              <p:attrName>ppt_y</p:attrName>
                                            </p:attrNameLst>
                                          </p:cBhvr>
                                          <p:rCtr x="2604" y="-7894"/>
                                        </p:animMotion>
                                      </p:childTnLst>
                                    </p:cTn>
                                  </p:par>
                                  <p:par>
                                    <p:cTn id="116" presetID="23" presetClass="entr" presetSubtype="16" fill="hold" grpId="0" nodeType="withEffect">
                                      <p:stCondLst>
                                        <p:cond delay="1250"/>
                                      </p:stCondLst>
                                      <p:iterate type="lt">
                                        <p:tmPct val="0"/>
                                      </p:iterate>
                                      <p:childTnLst>
                                        <p:set>
                                          <p:cBhvr>
                                            <p:cTn id="117" dur="1" fill="hold">
                                              <p:stCondLst>
                                                <p:cond delay="0"/>
                                              </p:stCondLst>
                                            </p:cTn>
                                            <p:tgtEl>
                                              <p:spTgt spid="1979"/>
                                            </p:tgtEl>
                                            <p:attrNameLst>
                                              <p:attrName>style.visibility</p:attrName>
                                            </p:attrNameLst>
                                          </p:cBhvr>
                                          <p:to>
                                            <p:strVal val="visible"/>
                                          </p:to>
                                        </p:set>
                                        <p:anim calcmode="lin" valueType="num">
                                          <p:cBhvr>
                                            <p:cTn id="118" dur="500" fill="hold"/>
                                            <p:tgtEl>
                                              <p:spTgt spid="1979"/>
                                            </p:tgtEl>
                                            <p:attrNameLst>
                                              <p:attrName>ppt_w</p:attrName>
                                            </p:attrNameLst>
                                          </p:cBhvr>
                                          <p:tavLst>
                                            <p:tav tm="0">
                                              <p:val>
                                                <p:fltVal val="0"/>
                                              </p:val>
                                            </p:tav>
                                            <p:tav tm="100000">
                                              <p:val>
                                                <p:strVal val="#ppt_w"/>
                                              </p:val>
                                            </p:tav>
                                          </p:tavLst>
                                        </p:anim>
                                        <p:anim calcmode="lin" valueType="num">
                                          <p:cBhvr>
                                            <p:cTn id="119" dur="500" fill="hold"/>
                                            <p:tgtEl>
                                              <p:spTgt spid="1979"/>
                                            </p:tgtEl>
                                            <p:attrNameLst>
                                              <p:attrName>ppt_h</p:attrName>
                                            </p:attrNameLst>
                                          </p:cBhvr>
                                          <p:tavLst>
                                            <p:tav tm="0">
                                              <p:val>
                                                <p:fltVal val="0"/>
                                              </p:val>
                                            </p:tav>
                                            <p:tav tm="100000">
                                              <p:val>
                                                <p:strVal val="#ppt_h"/>
                                              </p:val>
                                            </p:tav>
                                          </p:tavLst>
                                        </p:anim>
                                      </p:childTnLst>
                                    </p:cTn>
                                  </p:par>
                                  <p:par>
                                    <p:cTn id="120" presetID="10" presetClass="entr" presetSubtype="0" repeatCount="3000" fill="hold" grpId="1" nodeType="withEffect">
                                      <p:stCondLst>
                                        <p:cond delay="1750"/>
                                      </p:stCondLst>
                                      <p:iterate type="lt">
                                        <p:tmPct val="0"/>
                                      </p:iterate>
                                      <p:childTnLst>
                                        <p:set>
                                          <p:cBhvr>
                                            <p:cTn id="121" dur="1" fill="hold">
                                              <p:stCondLst>
                                                <p:cond delay="0"/>
                                              </p:stCondLst>
                                            </p:cTn>
                                            <p:tgtEl>
                                              <p:spTgt spid="1979"/>
                                            </p:tgtEl>
                                            <p:attrNameLst>
                                              <p:attrName>style.visibility</p:attrName>
                                            </p:attrNameLst>
                                          </p:cBhvr>
                                          <p:to>
                                            <p:strVal val="visible"/>
                                          </p:to>
                                        </p:set>
                                        <p:animEffect transition="in" filter="fade">
                                          <p:cBhvr>
                                            <p:cTn id="122" dur="200"/>
                                            <p:tgtEl>
                                              <p:spTgt spid="1979"/>
                                            </p:tgtEl>
                                          </p:cBhvr>
                                        </p:animEffect>
                                      </p:childTnLst>
                                    </p:cTn>
                                  </p:par>
                                  <p:par>
                                    <p:cTn id="123" presetID="8" presetClass="emph" presetSubtype="0" decel="100000" fill="hold" grpId="2" nodeType="withEffect">
                                      <p:stCondLst>
                                        <p:cond delay="2750"/>
                                      </p:stCondLst>
                                      <p:iterate type="lt">
                                        <p:tmPct val="0"/>
                                      </p:iterate>
                                      <p:childTnLst>
                                        <p:animRot by="-10800000">
                                          <p:cBhvr>
                                            <p:cTn id="124" dur="500" fill="hold"/>
                                            <p:tgtEl>
                                              <p:spTgt spid="1979"/>
                                            </p:tgtEl>
                                            <p:attrNameLst>
                                              <p:attrName>r</p:attrName>
                                            </p:attrNameLst>
                                          </p:cBhvr>
                                        </p:animRot>
                                      </p:childTnLst>
                                    </p:cTn>
                                  </p:par>
                                  <p:par>
                                    <p:cTn id="125" presetID="42" presetClass="path" presetSubtype="0" fill="hold" grpId="3" nodeType="withEffect">
                                      <p:stCondLst>
                                        <p:cond delay="0"/>
                                      </p:stCondLst>
                                      <p:iterate type="lt">
                                        <p:tmPct val="0"/>
                                      </p:iterate>
                                      <p:childTnLst>
                                        <p:animMotion origin="layout" path="M 4.58333E-6 -5.55112E-17 L -0.05625 -0.09306 " pathEditMode="relative" rAng="0" ptsTypes="AA">
                                          <p:cBhvr>
                                            <p:cTn id="126" dur="6000" fill="hold"/>
                                            <p:tgtEl>
                                              <p:spTgt spid="1979"/>
                                            </p:tgtEl>
                                            <p:attrNameLst>
                                              <p:attrName>ppt_x</p:attrName>
                                              <p:attrName>ppt_y</p:attrName>
                                            </p:attrNameLst>
                                          </p:cBhvr>
                                          <p:rCtr x="-2812" y="-4653"/>
                                        </p:animMotion>
                                      </p:childTnLst>
                                    </p:cTn>
                                  </p:par>
                                  <p:par>
                                    <p:cTn id="127" presetID="23" presetClass="entr" presetSubtype="16" fill="hold" grpId="0" nodeType="withEffect">
                                      <p:stCondLst>
                                        <p:cond delay="250"/>
                                      </p:stCondLst>
                                      <p:iterate type="lt">
                                        <p:tmPct val="0"/>
                                      </p:iterate>
                                      <p:childTnLst>
                                        <p:set>
                                          <p:cBhvr>
                                            <p:cTn id="128" dur="1" fill="hold">
                                              <p:stCondLst>
                                                <p:cond delay="0"/>
                                              </p:stCondLst>
                                            </p:cTn>
                                            <p:tgtEl>
                                              <p:spTgt spid="1980"/>
                                            </p:tgtEl>
                                            <p:attrNameLst>
                                              <p:attrName>style.visibility</p:attrName>
                                            </p:attrNameLst>
                                          </p:cBhvr>
                                          <p:to>
                                            <p:strVal val="visible"/>
                                          </p:to>
                                        </p:set>
                                        <p:anim calcmode="lin" valueType="num">
                                          <p:cBhvr>
                                            <p:cTn id="129" dur="500" fill="hold"/>
                                            <p:tgtEl>
                                              <p:spTgt spid="1980"/>
                                            </p:tgtEl>
                                            <p:attrNameLst>
                                              <p:attrName>ppt_w</p:attrName>
                                            </p:attrNameLst>
                                          </p:cBhvr>
                                          <p:tavLst>
                                            <p:tav tm="0">
                                              <p:val>
                                                <p:fltVal val="0"/>
                                              </p:val>
                                            </p:tav>
                                            <p:tav tm="100000">
                                              <p:val>
                                                <p:strVal val="#ppt_w"/>
                                              </p:val>
                                            </p:tav>
                                          </p:tavLst>
                                        </p:anim>
                                        <p:anim calcmode="lin" valueType="num">
                                          <p:cBhvr>
                                            <p:cTn id="130" dur="500" fill="hold"/>
                                            <p:tgtEl>
                                              <p:spTgt spid="1980"/>
                                            </p:tgtEl>
                                            <p:attrNameLst>
                                              <p:attrName>ppt_h</p:attrName>
                                            </p:attrNameLst>
                                          </p:cBhvr>
                                          <p:tavLst>
                                            <p:tav tm="0">
                                              <p:val>
                                                <p:fltVal val="0"/>
                                              </p:val>
                                            </p:tav>
                                            <p:tav tm="100000">
                                              <p:val>
                                                <p:strVal val="#ppt_h"/>
                                              </p:val>
                                            </p:tav>
                                          </p:tavLst>
                                        </p:anim>
                                      </p:childTnLst>
                                    </p:cTn>
                                  </p:par>
                                  <p:par>
                                    <p:cTn id="131" presetID="6" presetClass="emph" presetSubtype="0" repeatCount="2000" decel="100000" autoRev="1" fill="hold" grpId="1" nodeType="withEffect">
                                      <p:stCondLst>
                                        <p:cond delay="750"/>
                                      </p:stCondLst>
                                      <p:iterate type="lt">
                                        <p:tmPct val="0"/>
                                      </p:iterate>
                                      <p:childTnLst>
                                        <p:animScale>
                                          <p:cBhvr>
                                            <p:cTn id="132" dur="200" fill="hold"/>
                                            <p:tgtEl>
                                              <p:spTgt spid="1980"/>
                                            </p:tgtEl>
                                          </p:cBhvr>
                                          <p:by x="85000" y="85000"/>
                                        </p:animScale>
                                      </p:childTnLst>
                                    </p:cTn>
                                  </p:par>
                                  <p:par>
                                    <p:cTn id="133" presetID="0" presetClass="path" presetSubtype="0" fill="hold" grpId="2" nodeType="withEffect">
                                      <p:stCondLst>
                                        <p:cond delay="0"/>
                                      </p:stCondLst>
                                      <p:iterate type="lt">
                                        <p:tmPct val="0"/>
                                      </p:iterate>
                                      <p:childTnLst>
                                        <p:animMotion origin="layout" path="M -0.00091 -0.00069 C 0.01758 -0.0625 0.02422 -0.11967 -0.00026 -0.15486 C -0.02461 -0.19028 -0.04766 -0.20393 -0.08932 -0.16088 " pathEditMode="relative" rAng="0" ptsTypes="AAA">
                                          <p:cBhvr>
                                            <p:cTn id="134" dur="6000" fill="hold"/>
                                            <p:tgtEl>
                                              <p:spTgt spid="1980"/>
                                            </p:tgtEl>
                                            <p:attrNameLst>
                                              <p:attrName>ppt_x</p:attrName>
                                              <p:attrName>ppt_y</p:attrName>
                                            </p:attrNameLst>
                                          </p:cBhvr>
                                          <p:rCtr x="-3594" y="-9375"/>
                                        </p:animMotion>
                                      </p:childTnLst>
                                    </p:cTn>
                                  </p:par>
                                  <p:par>
                                    <p:cTn id="135" presetID="23" presetClass="entr" presetSubtype="16" fill="hold" grpId="0" nodeType="withEffect">
                                      <p:stCondLst>
                                        <p:cond delay="250"/>
                                      </p:stCondLst>
                                      <p:iterate type="lt">
                                        <p:tmPct val="0"/>
                                      </p:iterate>
                                      <p:childTnLst>
                                        <p:set>
                                          <p:cBhvr>
                                            <p:cTn id="136" dur="1" fill="hold">
                                              <p:stCondLst>
                                                <p:cond delay="0"/>
                                              </p:stCondLst>
                                            </p:cTn>
                                            <p:tgtEl>
                                              <p:spTgt spid="1972"/>
                                            </p:tgtEl>
                                            <p:attrNameLst>
                                              <p:attrName>style.visibility</p:attrName>
                                            </p:attrNameLst>
                                          </p:cBhvr>
                                          <p:to>
                                            <p:strVal val="visible"/>
                                          </p:to>
                                        </p:set>
                                        <p:anim calcmode="lin" valueType="num">
                                          <p:cBhvr>
                                            <p:cTn id="137" dur="500" fill="hold"/>
                                            <p:tgtEl>
                                              <p:spTgt spid="1972"/>
                                            </p:tgtEl>
                                            <p:attrNameLst>
                                              <p:attrName>ppt_w</p:attrName>
                                            </p:attrNameLst>
                                          </p:cBhvr>
                                          <p:tavLst>
                                            <p:tav tm="0">
                                              <p:val>
                                                <p:fltVal val="0"/>
                                              </p:val>
                                            </p:tav>
                                            <p:tav tm="100000">
                                              <p:val>
                                                <p:strVal val="#ppt_w"/>
                                              </p:val>
                                            </p:tav>
                                          </p:tavLst>
                                        </p:anim>
                                        <p:anim calcmode="lin" valueType="num">
                                          <p:cBhvr>
                                            <p:cTn id="138" dur="500" fill="hold"/>
                                            <p:tgtEl>
                                              <p:spTgt spid="1972"/>
                                            </p:tgtEl>
                                            <p:attrNameLst>
                                              <p:attrName>ppt_h</p:attrName>
                                            </p:attrNameLst>
                                          </p:cBhvr>
                                          <p:tavLst>
                                            <p:tav tm="0">
                                              <p:val>
                                                <p:fltVal val="0"/>
                                              </p:val>
                                            </p:tav>
                                            <p:tav tm="100000">
                                              <p:val>
                                                <p:strVal val="#ppt_h"/>
                                              </p:val>
                                            </p:tav>
                                          </p:tavLst>
                                        </p:anim>
                                      </p:childTnLst>
                                    </p:cTn>
                                  </p:par>
                                  <p:par>
                                    <p:cTn id="139" presetID="6" presetClass="emph" presetSubtype="0" fill="hold" grpId="2" nodeType="withEffect" p14:presetBounceEnd="62000">
                                      <p:stCondLst>
                                        <p:cond delay="750"/>
                                      </p:stCondLst>
                                      <p:iterate type="lt">
                                        <p:tmPct val="0"/>
                                      </p:iterate>
                                      <p:childTnLst>
                                        <p:animScale p14:bounceEnd="62000">
                                          <p:cBhvr>
                                            <p:cTn id="140" dur="1000" fill="hold"/>
                                            <p:tgtEl>
                                              <p:spTgt spid="1972"/>
                                            </p:tgtEl>
                                          </p:cBhvr>
                                          <p:by x="75000" y="75000"/>
                                        </p:animScale>
                                      </p:childTnLst>
                                    </p:cTn>
                                  </p:par>
                                  <p:par>
                                    <p:cTn id="141" presetID="8" presetClass="emph" presetSubtype="0" fill="hold" grpId="1" nodeType="withEffect">
                                      <p:stCondLst>
                                        <p:cond delay="0"/>
                                      </p:stCondLst>
                                      <p:iterate type="lt">
                                        <p:tmPct val="0"/>
                                      </p:iterate>
                                      <p:childTnLst>
                                        <p:animRot by="10800000">
                                          <p:cBhvr>
                                            <p:cTn id="142" dur="6000" fill="hold"/>
                                            <p:tgtEl>
                                              <p:spTgt spid="19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9" grpId="0" animBg="1"/>
          <p:bldP spid="1969" grpId="1" animBg="1"/>
          <p:bldP spid="1970" grpId="0" animBg="1"/>
          <p:bldP spid="1970" grpId="1" animBg="1"/>
          <p:bldP spid="1970" grpId="2" animBg="1"/>
          <p:bldP spid="1971" grpId="0" animBg="1"/>
          <p:bldP spid="1971" grpId="1" animBg="1"/>
          <p:bldP spid="1971" grpId="2" animBg="1"/>
          <p:bldP spid="1972" grpId="0" animBg="1"/>
          <p:bldP spid="1972" grpId="1" animBg="1"/>
          <p:bldP spid="1972" grpId="2" animBg="1"/>
          <p:bldP spid="1973" grpId="0" animBg="1"/>
          <p:bldP spid="1973" grpId="1" animBg="1"/>
          <p:bldP spid="1973" grpId="2" animBg="1"/>
          <p:bldP spid="1974" grpId="0" animBg="1"/>
          <p:bldP spid="1974" grpId="1" animBg="1"/>
          <p:bldP spid="1974" grpId="2" animBg="1"/>
          <p:bldP spid="1975" grpId="0" animBg="1"/>
          <p:bldP spid="1975" grpId="1" animBg="1"/>
          <p:bldP spid="1975" grpId="2" animBg="1"/>
          <p:bldP spid="1976" grpId="0" animBg="1"/>
          <p:bldP spid="1976" grpId="1" animBg="1"/>
          <p:bldP spid="1976" grpId="2" animBg="1"/>
          <p:bldP spid="1977" grpId="0" animBg="1"/>
          <p:bldP spid="1977" grpId="1" animBg="1"/>
          <p:bldP spid="1977" grpId="2" animBg="1"/>
          <p:bldP spid="1977" grpId="3" animBg="1"/>
          <p:bldP spid="1978" grpId="0" animBg="1"/>
          <p:bldP spid="1978" grpId="1" animBg="1"/>
          <p:bldP spid="1978" grpId="2" animBg="1"/>
          <p:bldP spid="1979" grpId="0" animBg="1"/>
          <p:bldP spid="1979" grpId="1" animBg="1"/>
          <p:bldP spid="1979" grpId="2" animBg="1"/>
          <p:bldP spid="1979" grpId="3" animBg="1"/>
          <p:bldP spid="1980" grpId="0" animBg="1"/>
          <p:bldP spid="1980" grpId="1" animBg="1"/>
          <p:bldP spid="1980" grpId="2" animBg="1"/>
          <p:bldP spid="196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iterate type="lt">
                                        <p:tmPct val="10000"/>
                                      </p:iterate>
                                      <p:childTnLst>
                                        <p:set>
                                          <p:cBhvr>
                                            <p:cTn id="6" dur="1" fill="hold">
                                              <p:stCondLst>
                                                <p:cond delay="0"/>
                                              </p:stCondLst>
                                            </p:cTn>
                                            <p:tgtEl>
                                              <p:spTgt spid="1968"/>
                                            </p:tgtEl>
                                            <p:attrNameLst>
                                              <p:attrName>style.visibility</p:attrName>
                                            </p:attrNameLst>
                                          </p:cBhvr>
                                          <p:to>
                                            <p:strVal val="visible"/>
                                          </p:to>
                                        </p:set>
                                        <p:animEffect transition="in" filter="strips(upRight)">
                                          <p:cBhvr>
                                            <p:cTn id="7" dur="500"/>
                                            <p:tgtEl>
                                              <p:spTgt spid="1968"/>
                                            </p:tgtEl>
                                          </p:cBhvr>
                                        </p:animEffect>
                                      </p:childTnLst>
                                    </p:cTn>
                                  </p:par>
                                  <p:par>
                                    <p:cTn id="8" presetID="10" presetClass="entr" presetSubtype="0" fill="hold" nodeType="withEffect">
                                      <p:stCondLst>
                                        <p:cond delay="0"/>
                                      </p:stCondLst>
                                      <p:childTnLst>
                                        <p:set>
                                          <p:cBhvr>
                                            <p:cTn id="9" dur="1" fill="hold">
                                              <p:stCondLst>
                                                <p:cond delay="0"/>
                                              </p:stCondLst>
                                            </p:cTn>
                                            <p:tgtEl>
                                              <p:spTgt spid="1043"/>
                                            </p:tgtEl>
                                            <p:attrNameLst>
                                              <p:attrName>style.visibility</p:attrName>
                                            </p:attrNameLst>
                                          </p:cBhvr>
                                          <p:to>
                                            <p:strVal val="visible"/>
                                          </p:to>
                                        </p:set>
                                        <p:animEffect transition="in" filter="fade">
                                          <p:cBhvr>
                                            <p:cTn id="10" dur="500"/>
                                            <p:tgtEl>
                                              <p:spTgt spid="1043"/>
                                            </p:tgtEl>
                                          </p:cBhvr>
                                        </p:animEffect>
                                      </p:childTnLst>
                                    </p:cTn>
                                  </p:par>
                                  <p:par>
                                    <p:cTn id="11" presetID="6" presetClass="emph" presetSubtype="0" fill="hold" nodeType="withEffect">
                                      <p:stCondLst>
                                        <p:cond delay="0"/>
                                      </p:stCondLst>
                                      <p:childTnLst>
                                        <p:animScale>
                                          <p:cBhvr>
                                            <p:cTn id="12" dur="10" fill="hold"/>
                                            <p:tgtEl>
                                              <p:spTgt spid="1043"/>
                                            </p:tgtEl>
                                          </p:cBhvr>
                                          <p:by x="125000" y="125000"/>
                                        </p:animScale>
                                      </p:childTnLst>
                                    </p:cTn>
                                  </p:par>
                                  <p:par>
                                    <p:cTn id="13" presetID="6" presetClass="emph" presetSubtype="0" decel="100000" fill="hold" nodeType="withEffect">
                                      <p:stCondLst>
                                        <p:cond delay="0"/>
                                      </p:stCondLst>
                                      <p:childTnLst>
                                        <p:animScale>
                                          <p:cBhvr>
                                            <p:cTn id="14" dur="750" fill="hold"/>
                                            <p:tgtEl>
                                              <p:spTgt spid="1043"/>
                                            </p:tgtEl>
                                          </p:cBhvr>
                                          <p:by x="80000" y="80000"/>
                                        </p:animScale>
                                      </p:childTnLst>
                                    </p:cTn>
                                  </p:par>
                                  <p:par>
                                    <p:cTn id="15" presetID="10" presetClass="entr" presetSubtype="0" fill="hold" nodeType="withEffect">
                                      <p:stCondLst>
                                        <p:cond delay="0"/>
                                      </p:stCondLst>
                                      <p:childTnLst>
                                        <p:set>
                                          <p:cBhvr>
                                            <p:cTn id="16" dur="1" fill="hold">
                                              <p:stCondLst>
                                                <p:cond delay="0"/>
                                              </p:stCondLst>
                                            </p:cTn>
                                            <p:tgtEl>
                                              <p:spTgt spid="1068"/>
                                            </p:tgtEl>
                                            <p:attrNameLst>
                                              <p:attrName>style.visibility</p:attrName>
                                            </p:attrNameLst>
                                          </p:cBhvr>
                                          <p:to>
                                            <p:strVal val="visible"/>
                                          </p:to>
                                        </p:set>
                                        <p:animEffect transition="in" filter="fade">
                                          <p:cBhvr>
                                            <p:cTn id="17" dur="500"/>
                                            <p:tgtEl>
                                              <p:spTgt spid="1068"/>
                                            </p:tgtEl>
                                          </p:cBhvr>
                                        </p:animEffect>
                                      </p:childTnLst>
                                    </p:cTn>
                                  </p:par>
                                  <p:par>
                                    <p:cTn id="18" presetID="6" presetClass="emph" presetSubtype="0" fill="hold" nodeType="withEffect">
                                      <p:stCondLst>
                                        <p:cond delay="0"/>
                                      </p:stCondLst>
                                      <p:childTnLst>
                                        <p:animScale>
                                          <p:cBhvr>
                                            <p:cTn id="19" dur="10" fill="hold"/>
                                            <p:tgtEl>
                                              <p:spTgt spid="1068"/>
                                            </p:tgtEl>
                                          </p:cBhvr>
                                          <p:by x="125000" y="125000"/>
                                        </p:animScale>
                                      </p:childTnLst>
                                    </p:cTn>
                                  </p:par>
                                  <p:par>
                                    <p:cTn id="20" presetID="6" presetClass="emph" presetSubtype="0" decel="100000" fill="hold" nodeType="withEffect">
                                      <p:stCondLst>
                                        <p:cond delay="0"/>
                                      </p:stCondLst>
                                      <p:childTnLst>
                                        <p:animScale>
                                          <p:cBhvr>
                                            <p:cTn id="21" dur="750" fill="hold"/>
                                            <p:tgtEl>
                                              <p:spTgt spid="1068"/>
                                            </p:tgtEl>
                                          </p:cBhvr>
                                          <p:by x="80000" y="80000"/>
                                        </p:animScale>
                                      </p:childTnLst>
                                    </p:cTn>
                                  </p:par>
                                  <p:par>
                                    <p:cTn id="22" presetID="10" presetClass="entr" presetSubtype="0" fill="hold" nodeType="withEffect">
                                      <p:stCondLst>
                                        <p:cond delay="0"/>
                                      </p:stCondLst>
                                      <p:childTnLst>
                                        <p:set>
                                          <p:cBhvr>
                                            <p:cTn id="23" dur="1" fill="hold">
                                              <p:stCondLst>
                                                <p:cond delay="0"/>
                                              </p:stCondLst>
                                            </p:cTn>
                                            <p:tgtEl>
                                              <p:spTgt spid="1470"/>
                                            </p:tgtEl>
                                            <p:attrNameLst>
                                              <p:attrName>style.visibility</p:attrName>
                                            </p:attrNameLst>
                                          </p:cBhvr>
                                          <p:to>
                                            <p:strVal val="visible"/>
                                          </p:to>
                                        </p:set>
                                        <p:animEffect transition="in" filter="fade">
                                          <p:cBhvr>
                                            <p:cTn id="24" dur="500"/>
                                            <p:tgtEl>
                                              <p:spTgt spid="1470"/>
                                            </p:tgtEl>
                                          </p:cBhvr>
                                        </p:animEffect>
                                      </p:childTnLst>
                                    </p:cTn>
                                  </p:par>
                                  <p:par>
                                    <p:cTn id="25" presetID="6" presetClass="emph" presetSubtype="0" fill="hold" nodeType="withEffect">
                                      <p:stCondLst>
                                        <p:cond delay="0"/>
                                      </p:stCondLst>
                                      <p:childTnLst>
                                        <p:animScale>
                                          <p:cBhvr>
                                            <p:cTn id="26" dur="10" fill="hold"/>
                                            <p:tgtEl>
                                              <p:spTgt spid="1470"/>
                                            </p:tgtEl>
                                          </p:cBhvr>
                                          <p:by x="125000" y="125000"/>
                                        </p:animScale>
                                      </p:childTnLst>
                                    </p:cTn>
                                  </p:par>
                                  <p:par>
                                    <p:cTn id="27" presetID="6" presetClass="emph" presetSubtype="0" decel="100000" fill="hold" nodeType="withEffect">
                                      <p:stCondLst>
                                        <p:cond delay="0"/>
                                      </p:stCondLst>
                                      <p:childTnLst>
                                        <p:animScale>
                                          <p:cBhvr>
                                            <p:cTn id="28" dur="750" fill="hold"/>
                                            <p:tgtEl>
                                              <p:spTgt spid="1470"/>
                                            </p:tgtEl>
                                          </p:cBhvr>
                                          <p:by x="80000" y="80000"/>
                                        </p:animScale>
                                      </p:childTnLst>
                                    </p:cTn>
                                  </p:par>
                                  <p:par>
                                    <p:cTn id="29" presetID="23" presetClass="entr" presetSubtype="16" fill="hold" nodeType="withEffect">
                                      <p:stCondLst>
                                        <p:cond delay="0"/>
                                      </p:stCondLst>
                                      <p:childTnLst>
                                        <p:set>
                                          <p:cBhvr>
                                            <p:cTn id="30" dur="1" fill="hold">
                                              <p:stCondLst>
                                                <p:cond delay="0"/>
                                              </p:stCondLst>
                                            </p:cTn>
                                            <p:tgtEl>
                                              <p:spTgt spid="1013"/>
                                            </p:tgtEl>
                                            <p:attrNameLst>
                                              <p:attrName>style.visibility</p:attrName>
                                            </p:attrNameLst>
                                          </p:cBhvr>
                                          <p:to>
                                            <p:strVal val="visible"/>
                                          </p:to>
                                        </p:set>
                                        <p:anim calcmode="lin" valueType="num">
                                          <p:cBhvr>
                                            <p:cTn id="31" dur="200" fill="hold"/>
                                            <p:tgtEl>
                                              <p:spTgt spid="1013"/>
                                            </p:tgtEl>
                                            <p:attrNameLst>
                                              <p:attrName>ppt_w</p:attrName>
                                            </p:attrNameLst>
                                          </p:cBhvr>
                                          <p:tavLst>
                                            <p:tav tm="0">
                                              <p:val>
                                                <p:fltVal val="0"/>
                                              </p:val>
                                            </p:tav>
                                            <p:tav tm="100000">
                                              <p:val>
                                                <p:strVal val="#ppt_w"/>
                                              </p:val>
                                            </p:tav>
                                          </p:tavLst>
                                        </p:anim>
                                        <p:anim calcmode="lin" valueType="num">
                                          <p:cBhvr>
                                            <p:cTn id="32" dur="200" fill="hold"/>
                                            <p:tgtEl>
                                              <p:spTgt spid="1013"/>
                                            </p:tgtEl>
                                            <p:attrNameLst>
                                              <p:attrName>ppt_h</p:attrName>
                                            </p:attrNameLst>
                                          </p:cBhvr>
                                          <p:tavLst>
                                            <p:tav tm="0">
                                              <p:val>
                                                <p:fltVal val="0"/>
                                              </p:val>
                                            </p:tav>
                                            <p:tav tm="100000">
                                              <p:val>
                                                <p:strVal val="#ppt_h"/>
                                              </p:val>
                                            </p:tav>
                                          </p:tavLst>
                                        </p:anim>
                                      </p:childTnLst>
                                    </p:cTn>
                                  </p:par>
                                  <p:par>
                                    <p:cTn id="33" presetID="6" presetClass="emph" presetSubtype="0" fill="hold" nodeType="withEffect">
                                      <p:stCondLst>
                                        <p:cond delay="0"/>
                                      </p:stCondLst>
                                      <p:childTnLst>
                                        <p:animScale>
                                          <p:cBhvr>
                                            <p:cTn id="34" dur="1000" fill="hold"/>
                                            <p:tgtEl>
                                              <p:spTgt spid="1013"/>
                                            </p:tgtEl>
                                          </p:cBhvr>
                                          <p:by x="110000" y="110000"/>
                                        </p:animScale>
                                      </p:childTnLst>
                                    </p:cTn>
                                  </p:par>
                                  <p:par>
                                    <p:cTn id="35" presetID="6" presetClass="emph" presetSubtype="0" accel="50000" decel="50000" fill="hold" nodeType="withEffect">
                                      <p:stCondLst>
                                        <p:cond delay="0"/>
                                      </p:stCondLst>
                                      <p:childTnLst>
                                        <p:animScale>
                                          <p:cBhvr>
                                            <p:cTn id="36" dur="250" fill="hold"/>
                                            <p:tgtEl>
                                              <p:spTgt spid="1013"/>
                                            </p:tgtEl>
                                          </p:cBhvr>
                                          <p:by x="91000" y="91000"/>
                                        </p:animScale>
                                      </p:childTnLst>
                                    </p:cTn>
                                  </p:par>
                                  <p:par>
                                    <p:cTn id="37" presetID="23" presetClass="entr" presetSubtype="16" fill="hold" nodeType="withEffect">
                                      <p:stCondLst>
                                        <p:cond delay="0"/>
                                      </p:stCondLst>
                                      <p:childTnLst>
                                        <p:set>
                                          <p:cBhvr>
                                            <p:cTn id="38" dur="1" fill="hold">
                                              <p:stCondLst>
                                                <p:cond delay="0"/>
                                              </p:stCondLst>
                                            </p:cTn>
                                            <p:tgtEl>
                                              <p:spTgt spid="1010"/>
                                            </p:tgtEl>
                                            <p:attrNameLst>
                                              <p:attrName>style.visibility</p:attrName>
                                            </p:attrNameLst>
                                          </p:cBhvr>
                                          <p:to>
                                            <p:strVal val="visible"/>
                                          </p:to>
                                        </p:set>
                                        <p:anim calcmode="lin" valueType="num">
                                          <p:cBhvr>
                                            <p:cTn id="39" dur="200" fill="hold"/>
                                            <p:tgtEl>
                                              <p:spTgt spid="1010"/>
                                            </p:tgtEl>
                                            <p:attrNameLst>
                                              <p:attrName>ppt_w</p:attrName>
                                            </p:attrNameLst>
                                          </p:cBhvr>
                                          <p:tavLst>
                                            <p:tav tm="0">
                                              <p:val>
                                                <p:fltVal val="0"/>
                                              </p:val>
                                            </p:tav>
                                            <p:tav tm="100000">
                                              <p:val>
                                                <p:strVal val="#ppt_w"/>
                                              </p:val>
                                            </p:tav>
                                          </p:tavLst>
                                        </p:anim>
                                        <p:anim calcmode="lin" valueType="num">
                                          <p:cBhvr>
                                            <p:cTn id="40" dur="200" fill="hold"/>
                                            <p:tgtEl>
                                              <p:spTgt spid="1010"/>
                                            </p:tgtEl>
                                            <p:attrNameLst>
                                              <p:attrName>ppt_h</p:attrName>
                                            </p:attrNameLst>
                                          </p:cBhvr>
                                          <p:tavLst>
                                            <p:tav tm="0">
                                              <p:val>
                                                <p:fltVal val="0"/>
                                              </p:val>
                                            </p:tav>
                                            <p:tav tm="100000">
                                              <p:val>
                                                <p:strVal val="#ppt_h"/>
                                              </p:val>
                                            </p:tav>
                                          </p:tavLst>
                                        </p:anim>
                                      </p:childTnLst>
                                    </p:cTn>
                                  </p:par>
                                  <p:par>
                                    <p:cTn id="41" presetID="6" presetClass="emph" presetSubtype="0" fill="hold" nodeType="withEffect">
                                      <p:stCondLst>
                                        <p:cond delay="0"/>
                                      </p:stCondLst>
                                      <p:childTnLst>
                                        <p:animScale>
                                          <p:cBhvr>
                                            <p:cTn id="42" dur="1000" fill="hold"/>
                                            <p:tgtEl>
                                              <p:spTgt spid="1010"/>
                                            </p:tgtEl>
                                          </p:cBhvr>
                                          <p:by x="110000" y="110000"/>
                                        </p:animScale>
                                      </p:childTnLst>
                                    </p:cTn>
                                  </p:par>
                                  <p:par>
                                    <p:cTn id="43" presetID="6" presetClass="emph" presetSubtype="0" accel="50000" decel="50000" fill="hold" nodeType="withEffect">
                                      <p:stCondLst>
                                        <p:cond delay="0"/>
                                      </p:stCondLst>
                                      <p:childTnLst>
                                        <p:animScale>
                                          <p:cBhvr>
                                            <p:cTn id="44" dur="250" fill="hold"/>
                                            <p:tgtEl>
                                              <p:spTgt spid="1010"/>
                                            </p:tgtEl>
                                          </p:cBhvr>
                                          <p:by x="91000" y="91000"/>
                                        </p:animScale>
                                      </p:childTnLst>
                                    </p:cTn>
                                  </p:par>
                                  <p:par>
                                    <p:cTn id="45" presetID="63" presetClass="path" presetSubtype="0" repeatCount="2000" autoRev="1" fill="hold" grpId="0" nodeType="withEffect">
                                      <p:stCondLst>
                                        <p:cond delay="0"/>
                                      </p:stCondLst>
                                      <p:childTnLst>
                                        <p:animMotion origin="layout" path="M -4.79167E-6 4.44444E-6 L 0.17904 -0.17431 " pathEditMode="relative" rAng="0" ptsTypes="AA">
                                          <p:cBhvr>
                                            <p:cTn id="46" dur="1500" fill="hold"/>
                                            <p:tgtEl>
                                              <p:spTgt spid="1969"/>
                                            </p:tgtEl>
                                            <p:attrNameLst>
                                              <p:attrName>ppt_x</p:attrName>
                                              <p:attrName>ppt_y</p:attrName>
                                            </p:attrNameLst>
                                          </p:cBhvr>
                                          <p:rCtr x="8945" y="-8727"/>
                                        </p:animMotion>
                                      </p:childTnLst>
                                    </p:cTn>
                                  </p:par>
                                  <p:par>
                                    <p:cTn id="47" presetID="8" presetClass="emph" presetSubtype="0" repeatCount="2000" autoRev="1" fill="hold" grpId="1" nodeType="withEffect">
                                      <p:stCondLst>
                                        <p:cond delay="0"/>
                                      </p:stCondLst>
                                      <p:childTnLst>
                                        <p:animRot by="-1500000">
                                          <p:cBhvr>
                                            <p:cTn id="48" dur="1500" fill="hold"/>
                                            <p:tgtEl>
                                              <p:spTgt spid="1969"/>
                                            </p:tgtEl>
                                            <p:attrNameLst>
                                              <p:attrName>r</p:attrName>
                                            </p:attrNameLst>
                                          </p:cBhvr>
                                        </p:animRot>
                                      </p:childTnLst>
                                    </p:cTn>
                                  </p:par>
                                  <p:par>
                                    <p:cTn id="49" presetID="2" presetClass="entr" presetSubtype="9" decel="100000" fill="hold" grpId="0" nodeType="withEffect">
                                      <p:stCondLst>
                                        <p:cond delay="0"/>
                                      </p:stCondLst>
                                      <p:childTnLst>
                                        <p:set>
                                          <p:cBhvr>
                                            <p:cTn id="50" dur="1" fill="hold">
                                              <p:stCondLst>
                                                <p:cond delay="0"/>
                                              </p:stCondLst>
                                            </p:cTn>
                                            <p:tgtEl>
                                              <p:spTgt spid="1974"/>
                                            </p:tgtEl>
                                            <p:attrNameLst>
                                              <p:attrName>style.visibility</p:attrName>
                                            </p:attrNameLst>
                                          </p:cBhvr>
                                          <p:to>
                                            <p:strVal val="visible"/>
                                          </p:to>
                                        </p:set>
                                        <p:anim calcmode="lin" valueType="num">
                                          <p:cBhvr additive="base">
                                            <p:cTn id="51" dur="1000" fill="hold"/>
                                            <p:tgtEl>
                                              <p:spTgt spid="1974"/>
                                            </p:tgtEl>
                                            <p:attrNameLst>
                                              <p:attrName>ppt_x</p:attrName>
                                            </p:attrNameLst>
                                          </p:cBhvr>
                                          <p:tavLst>
                                            <p:tav tm="0">
                                              <p:val>
                                                <p:strVal val="0-#ppt_w/2"/>
                                              </p:val>
                                            </p:tav>
                                            <p:tav tm="100000">
                                              <p:val>
                                                <p:strVal val="#ppt_x"/>
                                              </p:val>
                                            </p:tav>
                                          </p:tavLst>
                                        </p:anim>
                                        <p:anim calcmode="lin" valueType="num">
                                          <p:cBhvr additive="base">
                                            <p:cTn id="52" dur="1000" fill="hold"/>
                                            <p:tgtEl>
                                              <p:spTgt spid="1974"/>
                                            </p:tgtEl>
                                            <p:attrNameLst>
                                              <p:attrName>ppt_y</p:attrName>
                                            </p:attrNameLst>
                                          </p:cBhvr>
                                          <p:tavLst>
                                            <p:tav tm="0">
                                              <p:val>
                                                <p:strVal val="0-#ppt_h/2"/>
                                              </p:val>
                                            </p:tav>
                                            <p:tav tm="100000">
                                              <p:val>
                                                <p:strVal val="#ppt_y"/>
                                              </p:val>
                                            </p:tav>
                                          </p:tavLst>
                                        </p:anim>
                                      </p:childTnLst>
                                    </p:cTn>
                                  </p:par>
                                  <p:par>
                                    <p:cTn id="53" presetID="42" presetClass="path" presetSubtype="0" repeatCount="2000" autoRev="1" fill="hold" grpId="1" nodeType="withEffect">
                                      <p:stCondLst>
                                        <p:cond delay="1000"/>
                                      </p:stCondLst>
                                      <p:childTnLst>
                                        <p:animMotion origin="layout" path="M -4.375E-6 2.59259E-6 L -0.1095 0.17824 " pathEditMode="relative" rAng="0" ptsTypes="AA">
                                          <p:cBhvr>
                                            <p:cTn id="54" dur="1250" fill="hold"/>
                                            <p:tgtEl>
                                              <p:spTgt spid="1974"/>
                                            </p:tgtEl>
                                            <p:attrNameLst>
                                              <p:attrName>ppt_x</p:attrName>
                                              <p:attrName>ppt_y</p:attrName>
                                            </p:attrNameLst>
                                          </p:cBhvr>
                                          <p:rCtr x="-5482" y="8912"/>
                                        </p:animMotion>
                                      </p:childTnLst>
                                    </p:cTn>
                                  </p:par>
                                  <p:par>
                                    <p:cTn id="55" presetID="8" presetClass="emph" presetSubtype="0" repeatCount="2000" autoRev="1" fill="hold" grpId="2" nodeType="withEffect">
                                      <p:stCondLst>
                                        <p:cond delay="1000"/>
                                      </p:stCondLst>
                                      <p:childTnLst>
                                        <p:animRot by="300000">
                                          <p:cBhvr>
                                            <p:cTn id="56" dur="1250" fill="hold"/>
                                            <p:tgtEl>
                                              <p:spTgt spid="1974"/>
                                            </p:tgtEl>
                                            <p:attrNameLst>
                                              <p:attrName>r</p:attrName>
                                            </p:attrNameLst>
                                          </p:cBhvr>
                                        </p:animRot>
                                      </p:childTnLst>
                                    </p:cTn>
                                  </p:par>
                                  <p:par>
                                    <p:cTn id="57" presetID="2" presetClass="entr" presetSubtype="9" decel="100000" fill="hold" grpId="0" nodeType="withEffect">
                                      <p:stCondLst>
                                        <p:cond delay="250"/>
                                      </p:stCondLst>
                                      <p:childTnLst>
                                        <p:set>
                                          <p:cBhvr>
                                            <p:cTn id="58" dur="1" fill="hold">
                                              <p:stCondLst>
                                                <p:cond delay="0"/>
                                              </p:stCondLst>
                                            </p:cTn>
                                            <p:tgtEl>
                                              <p:spTgt spid="1975"/>
                                            </p:tgtEl>
                                            <p:attrNameLst>
                                              <p:attrName>style.visibility</p:attrName>
                                            </p:attrNameLst>
                                          </p:cBhvr>
                                          <p:to>
                                            <p:strVal val="visible"/>
                                          </p:to>
                                        </p:set>
                                        <p:anim calcmode="lin" valueType="num">
                                          <p:cBhvr additive="base">
                                            <p:cTn id="59" dur="1000" fill="hold"/>
                                            <p:tgtEl>
                                              <p:spTgt spid="1975"/>
                                            </p:tgtEl>
                                            <p:attrNameLst>
                                              <p:attrName>ppt_x</p:attrName>
                                            </p:attrNameLst>
                                          </p:cBhvr>
                                          <p:tavLst>
                                            <p:tav tm="0">
                                              <p:val>
                                                <p:strVal val="0-#ppt_w/2"/>
                                              </p:val>
                                            </p:tav>
                                            <p:tav tm="100000">
                                              <p:val>
                                                <p:strVal val="#ppt_x"/>
                                              </p:val>
                                            </p:tav>
                                          </p:tavLst>
                                        </p:anim>
                                        <p:anim calcmode="lin" valueType="num">
                                          <p:cBhvr additive="base">
                                            <p:cTn id="60" dur="1000" fill="hold"/>
                                            <p:tgtEl>
                                              <p:spTgt spid="1975"/>
                                            </p:tgtEl>
                                            <p:attrNameLst>
                                              <p:attrName>ppt_y</p:attrName>
                                            </p:attrNameLst>
                                          </p:cBhvr>
                                          <p:tavLst>
                                            <p:tav tm="0">
                                              <p:val>
                                                <p:strVal val="0-#ppt_h/2"/>
                                              </p:val>
                                            </p:tav>
                                            <p:tav tm="100000">
                                              <p:val>
                                                <p:strVal val="#ppt_y"/>
                                              </p:val>
                                            </p:tav>
                                          </p:tavLst>
                                        </p:anim>
                                      </p:childTnLst>
                                    </p:cTn>
                                  </p:par>
                                  <p:par>
                                    <p:cTn id="61" presetID="42" presetClass="path" presetSubtype="0" autoRev="1" fill="hold" grpId="1" nodeType="withEffect">
                                      <p:stCondLst>
                                        <p:cond delay="1250"/>
                                      </p:stCondLst>
                                      <p:childTnLst>
                                        <p:animMotion origin="layout" path="M 0 -3.7037E-6 L -0.10951 0.17824 " pathEditMode="relative" rAng="0" ptsTypes="AA">
                                          <p:cBhvr>
                                            <p:cTn id="62" dur="2375" fill="hold"/>
                                            <p:tgtEl>
                                              <p:spTgt spid="1975"/>
                                            </p:tgtEl>
                                            <p:attrNameLst>
                                              <p:attrName>ppt_x</p:attrName>
                                              <p:attrName>ppt_y</p:attrName>
                                            </p:attrNameLst>
                                          </p:cBhvr>
                                          <p:rCtr x="-5482" y="8912"/>
                                        </p:animMotion>
                                      </p:childTnLst>
                                    </p:cTn>
                                  </p:par>
                                  <p:par>
                                    <p:cTn id="63" presetID="8" presetClass="emph" presetSubtype="0" autoRev="1" fill="hold" grpId="2" nodeType="withEffect">
                                      <p:stCondLst>
                                        <p:cond delay="1250"/>
                                      </p:stCondLst>
                                      <p:childTnLst>
                                        <p:animRot by="300000">
                                          <p:cBhvr>
                                            <p:cTn id="64" dur="2375" fill="hold"/>
                                            <p:tgtEl>
                                              <p:spTgt spid="1975"/>
                                            </p:tgtEl>
                                            <p:attrNameLst>
                                              <p:attrName>r</p:attrName>
                                            </p:attrNameLst>
                                          </p:cBhvr>
                                        </p:animRot>
                                      </p:childTnLst>
                                    </p:cTn>
                                  </p:par>
                                  <p:par>
                                    <p:cTn id="65" presetID="2" presetClass="entr" presetSubtype="6" decel="100000" fill="hold" grpId="0" nodeType="withEffect">
                                      <p:stCondLst>
                                        <p:cond delay="0"/>
                                      </p:stCondLst>
                                      <p:childTnLst>
                                        <p:set>
                                          <p:cBhvr>
                                            <p:cTn id="66" dur="1" fill="hold">
                                              <p:stCondLst>
                                                <p:cond delay="0"/>
                                              </p:stCondLst>
                                            </p:cTn>
                                            <p:tgtEl>
                                              <p:spTgt spid="1971"/>
                                            </p:tgtEl>
                                            <p:attrNameLst>
                                              <p:attrName>style.visibility</p:attrName>
                                            </p:attrNameLst>
                                          </p:cBhvr>
                                          <p:to>
                                            <p:strVal val="visible"/>
                                          </p:to>
                                        </p:set>
                                        <p:anim calcmode="lin" valueType="num">
                                          <p:cBhvr additive="base">
                                            <p:cTn id="67" dur="1000" fill="hold"/>
                                            <p:tgtEl>
                                              <p:spTgt spid="1971"/>
                                            </p:tgtEl>
                                            <p:attrNameLst>
                                              <p:attrName>ppt_x</p:attrName>
                                            </p:attrNameLst>
                                          </p:cBhvr>
                                          <p:tavLst>
                                            <p:tav tm="0">
                                              <p:val>
                                                <p:strVal val="1+#ppt_w/2"/>
                                              </p:val>
                                            </p:tav>
                                            <p:tav tm="100000">
                                              <p:val>
                                                <p:strVal val="#ppt_x"/>
                                              </p:val>
                                            </p:tav>
                                          </p:tavLst>
                                        </p:anim>
                                        <p:anim calcmode="lin" valueType="num">
                                          <p:cBhvr additive="base">
                                            <p:cTn id="68" dur="1000" fill="hold"/>
                                            <p:tgtEl>
                                              <p:spTgt spid="1971"/>
                                            </p:tgtEl>
                                            <p:attrNameLst>
                                              <p:attrName>ppt_y</p:attrName>
                                            </p:attrNameLst>
                                          </p:cBhvr>
                                          <p:tavLst>
                                            <p:tav tm="0">
                                              <p:val>
                                                <p:strVal val="1+#ppt_h/2"/>
                                              </p:val>
                                            </p:tav>
                                            <p:tav tm="100000">
                                              <p:val>
                                                <p:strVal val="#ppt_y"/>
                                              </p:val>
                                            </p:tav>
                                          </p:tavLst>
                                        </p:anim>
                                      </p:childTnLst>
                                    </p:cTn>
                                  </p:par>
                                  <p:par>
                                    <p:cTn id="69" presetID="42" presetClass="path" presetSubtype="0" repeatCount="2000" autoRev="1" fill="hold" grpId="1" nodeType="withEffect">
                                      <p:stCondLst>
                                        <p:cond delay="1000"/>
                                      </p:stCondLst>
                                      <p:childTnLst>
                                        <p:animMotion origin="layout" path="M -3.95833E-6 3.7037E-6 L 0.08802 -0.21829 " pathEditMode="relative" rAng="0" ptsTypes="AA">
                                          <p:cBhvr>
                                            <p:cTn id="70" dur="1250" fill="hold"/>
                                            <p:tgtEl>
                                              <p:spTgt spid="1971"/>
                                            </p:tgtEl>
                                            <p:attrNameLst>
                                              <p:attrName>ppt_x</p:attrName>
                                              <p:attrName>ppt_y</p:attrName>
                                            </p:attrNameLst>
                                          </p:cBhvr>
                                          <p:rCtr x="4401" y="-10926"/>
                                        </p:animMotion>
                                      </p:childTnLst>
                                    </p:cTn>
                                  </p:par>
                                  <p:par>
                                    <p:cTn id="71" presetID="8" presetClass="emph" presetSubtype="0" repeatCount="2000" autoRev="1" fill="hold" grpId="2" nodeType="withEffect">
                                      <p:stCondLst>
                                        <p:cond delay="1000"/>
                                      </p:stCondLst>
                                      <p:childTnLst>
                                        <p:animRot by="-300000">
                                          <p:cBhvr>
                                            <p:cTn id="72" dur="1250" fill="hold"/>
                                            <p:tgtEl>
                                              <p:spTgt spid="1971"/>
                                            </p:tgtEl>
                                            <p:attrNameLst>
                                              <p:attrName>r</p:attrName>
                                            </p:attrNameLst>
                                          </p:cBhvr>
                                        </p:animRot>
                                      </p:childTnLst>
                                    </p:cTn>
                                  </p:par>
                                  <p:par>
                                    <p:cTn id="73" presetID="2" presetClass="entr" presetSubtype="6" decel="100000" fill="hold" grpId="0" nodeType="withEffect">
                                      <p:stCondLst>
                                        <p:cond delay="250"/>
                                      </p:stCondLst>
                                      <p:childTnLst>
                                        <p:set>
                                          <p:cBhvr>
                                            <p:cTn id="74" dur="1" fill="hold">
                                              <p:stCondLst>
                                                <p:cond delay="0"/>
                                              </p:stCondLst>
                                            </p:cTn>
                                            <p:tgtEl>
                                              <p:spTgt spid="1973"/>
                                            </p:tgtEl>
                                            <p:attrNameLst>
                                              <p:attrName>style.visibility</p:attrName>
                                            </p:attrNameLst>
                                          </p:cBhvr>
                                          <p:to>
                                            <p:strVal val="visible"/>
                                          </p:to>
                                        </p:set>
                                        <p:anim calcmode="lin" valueType="num">
                                          <p:cBhvr additive="base">
                                            <p:cTn id="75" dur="1000" fill="hold"/>
                                            <p:tgtEl>
                                              <p:spTgt spid="1973"/>
                                            </p:tgtEl>
                                            <p:attrNameLst>
                                              <p:attrName>ppt_x</p:attrName>
                                            </p:attrNameLst>
                                          </p:cBhvr>
                                          <p:tavLst>
                                            <p:tav tm="0">
                                              <p:val>
                                                <p:strVal val="1+#ppt_w/2"/>
                                              </p:val>
                                            </p:tav>
                                            <p:tav tm="100000">
                                              <p:val>
                                                <p:strVal val="#ppt_x"/>
                                              </p:val>
                                            </p:tav>
                                          </p:tavLst>
                                        </p:anim>
                                        <p:anim calcmode="lin" valueType="num">
                                          <p:cBhvr additive="base">
                                            <p:cTn id="76" dur="1000" fill="hold"/>
                                            <p:tgtEl>
                                              <p:spTgt spid="1973"/>
                                            </p:tgtEl>
                                            <p:attrNameLst>
                                              <p:attrName>ppt_y</p:attrName>
                                            </p:attrNameLst>
                                          </p:cBhvr>
                                          <p:tavLst>
                                            <p:tav tm="0">
                                              <p:val>
                                                <p:strVal val="1+#ppt_h/2"/>
                                              </p:val>
                                            </p:tav>
                                            <p:tav tm="100000">
                                              <p:val>
                                                <p:strVal val="#ppt_y"/>
                                              </p:val>
                                            </p:tav>
                                          </p:tavLst>
                                        </p:anim>
                                      </p:childTnLst>
                                    </p:cTn>
                                  </p:par>
                                  <p:par>
                                    <p:cTn id="77" presetID="42" presetClass="path" presetSubtype="0" autoRev="1" fill="hold" grpId="1" nodeType="withEffect">
                                      <p:stCondLst>
                                        <p:cond delay="1250"/>
                                      </p:stCondLst>
                                      <p:childTnLst>
                                        <p:animMotion origin="layout" path="M 1.45833E-6 3.33333E-6 L 0.0789 -0.21065 " pathEditMode="relative" rAng="0" ptsTypes="AA">
                                          <p:cBhvr>
                                            <p:cTn id="78" dur="2375" fill="hold"/>
                                            <p:tgtEl>
                                              <p:spTgt spid="1973"/>
                                            </p:tgtEl>
                                            <p:attrNameLst>
                                              <p:attrName>ppt_x</p:attrName>
                                              <p:attrName>ppt_y</p:attrName>
                                            </p:attrNameLst>
                                          </p:cBhvr>
                                          <p:rCtr x="3945" y="-10532"/>
                                        </p:animMotion>
                                      </p:childTnLst>
                                    </p:cTn>
                                  </p:par>
                                  <p:par>
                                    <p:cTn id="79" presetID="8" presetClass="emph" presetSubtype="0" autoRev="1" fill="hold" grpId="2" nodeType="withEffect">
                                      <p:stCondLst>
                                        <p:cond delay="1250"/>
                                      </p:stCondLst>
                                      <p:childTnLst>
                                        <p:animRot by="-300000">
                                          <p:cBhvr>
                                            <p:cTn id="80" dur="2375" fill="hold"/>
                                            <p:tgtEl>
                                              <p:spTgt spid="1973"/>
                                            </p:tgtEl>
                                            <p:attrNameLst>
                                              <p:attrName>r</p:attrName>
                                            </p:attrNameLst>
                                          </p:cBhvr>
                                        </p:animRot>
                                      </p:childTnLst>
                                    </p:cTn>
                                  </p:par>
                                  <p:par>
                                    <p:cTn id="81" presetID="23" presetClass="entr" presetSubtype="16" fill="hold" grpId="0" nodeType="withEffect">
                                      <p:stCondLst>
                                        <p:cond delay="500"/>
                                      </p:stCondLst>
                                      <p:iterate type="lt">
                                        <p:tmPct val="0"/>
                                      </p:iterate>
                                      <p:childTnLst>
                                        <p:set>
                                          <p:cBhvr>
                                            <p:cTn id="82" dur="1" fill="hold">
                                              <p:stCondLst>
                                                <p:cond delay="0"/>
                                              </p:stCondLst>
                                            </p:cTn>
                                            <p:tgtEl>
                                              <p:spTgt spid="1970"/>
                                            </p:tgtEl>
                                            <p:attrNameLst>
                                              <p:attrName>style.visibility</p:attrName>
                                            </p:attrNameLst>
                                          </p:cBhvr>
                                          <p:to>
                                            <p:strVal val="visible"/>
                                          </p:to>
                                        </p:set>
                                        <p:anim calcmode="lin" valueType="num">
                                          <p:cBhvr>
                                            <p:cTn id="83" dur="500" fill="hold"/>
                                            <p:tgtEl>
                                              <p:spTgt spid="1970"/>
                                            </p:tgtEl>
                                            <p:attrNameLst>
                                              <p:attrName>ppt_w</p:attrName>
                                            </p:attrNameLst>
                                          </p:cBhvr>
                                          <p:tavLst>
                                            <p:tav tm="0">
                                              <p:val>
                                                <p:fltVal val="0"/>
                                              </p:val>
                                            </p:tav>
                                            <p:tav tm="100000">
                                              <p:val>
                                                <p:strVal val="#ppt_w"/>
                                              </p:val>
                                            </p:tav>
                                          </p:tavLst>
                                        </p:anim>
                                        <p:anim calcmode="lin" valueType="num">
                                          <p:cBhvr>
                                            <p:cTn id="84" dur="500" fill="hold"/>
                                            <p:tgtEl>
                                              <p:spTgt spid="1970"/>
                                            </p:tgtEl>
                                            <p:attrNameLst>
                                              <p:attrName>ppt_h</p:attrName>
                                            </p:attrNameLst>
                                          </p:cBhvr>
                                          <p:tavLst>
                                            <p:tav tm="0">
                                              <p:val>
                                                <p:fltVal val="0"/>
                                              </p:val>
                                            </p:tav>
                                            <p:tav tm="100000">
                                              <p:val>
                                                <p:strVal val="#ppt_h"/>
                                              </p:val>
                                            </p:tav>
                                          </p:tavLst>
                                        </p:anim>
                                      </p:childTnLst>
                                    </p:cTn>
                                  </p:par>
                                  <p:par>
                                    <p:cTn id="85" presetID="6" presetClass="emph" presetSubtype="0" fill="hold" grpId="2" nodeType="withEffect">
                                      <p:stCondLst>
                                        <p:cond delay="1000"/>
                                      </p:stCondLst>
                                      <p:iterate type="lt">
                                        <p:tmPct val="0"/>
                                      </p:iterate>
                                      <p:childTnLst>
                                        <p:animScale>
                                          <p:cBhvr>
                                            <p:cTn id="86" dur="1000" fill="hold"/>
                                            <p:tgtEl>
                                              <p:spTgt spid="1970"/>
                                            </p:tgtEl>
                                          </p:cBhvr>
                                          <p:by x="75000" y="75000"/>
                                        </p:animScale>
                                      </p:childTnLst>
                                    </p:cTn>
                                  </p:par>
                                  <p:par>
                                    <p:cTn id="87" presetID="8" presetClass="emph" presetSubtype="0" fill="hold" grpId="1" nodeType="withEffect">
                                      <p:stCondLst>
                                        <p:cond delay="0"/>
                                      </p:stCondLst>
                                      <p:iterate type="lt">
                                        <p:tmPct val="0"/>
                                      </p:iterate>
                                      <p:childTnLst>
                                        <p:animRot by="-16800000">
                                          <p:cBhvr>
                                            <p:cTn id="88" dur="6000" fill="hold"/>
                                            <p:tgtEl>
                                              <p:spTgt spid="1970"/>
                                            </p:tgtEl>
                                            <p:attrNameLst>
                                              <p:attrName>r</p:attrName>
                                            </p:attrNameLst>
                                          </p:cBhvr>
                                        </p:animRot>
                                      </p:childTnLst>
                                    </p:cTn>
                                  </p:par>
                                  <p:par>
                                    <p:cTn id="89" presetID="23" presetClass="entr" presetSubtype="16" fill="hold" grpId="0" nodeType="withEffect">
                                      <p:stCondLst>
                                        <p:cond delay="250"/>
                                      </p:stCondLst>
                                      <p:iterate type="lt">
                                        <p:tmPct val="0"/>
                                      </p:iterate>
                                      <p:childTnLst>
                                        <p:set>
                                          <p:cBhvr>
                                            <p:cTn id="90" dur="1" fill="hold">
                                              <p:stCondLst>
                                                <p:cond delay="0"/>
                                              </p:stCondLst>
                                            </p:cTn>
                                            <p:tgtEl>
                                              <p:spTgt spid="1976"/>
                                            </p:tgtEl>
                                            <p:attrNameLst>
                                              <p:attrName>style.visibility</p:attrName>
                                            </p:attrNameLst>
                                          </p:cBhvr>
                                          <p:to>
                                            <p:strVal val="visible"/>
                                          </p:to>
                                        </p:set>
                                        <p:anim calcmode="lin" valueType="num">
                                          <p:cBhvr>
                                            <p:cTn id="91" dur="500" fill="hold"/>
                                            <p:tgtEl>
                                              <p:spTgt spid="1976"/>
                                            </p:tgtEl>
                                            <p:attrNameLst>
                                              <p:attrName>ppt_w</p:attrName>
                                            </p:attrNameLst>
                                          </p:cBhvr>
                                          <p:tavLst>
                                            <p:tav tm="0">
                                              <p:val>
                                                <p:fltVal val="0"/>
                                              </p:val>
                                            </p:tav>
                                            <p:tav tm="100000">
                                              <p:val>
                                                <p:strVal val="#ppt_w"/>
                                              </p:val>
                                            </p:tav>
                                          </p:tavLst>
                                        </p:anim>
                                        <p:anim calcmode="lin" valueType="num">
                                          <p:cBhvr>
                                            <p:cTn id="92" dur="500" fill="hold"/>
                                            <p:tgtEl>
                                              <p:spTgt spid="1976"/>
                                            </p:tgtEl>
                                            <p:attrNameLst>
                                              <p:attrName>ppt_h</p:attrName>
                                            </p:attrNameLst>
                                          </p:cBhvr>
                                          <p:tavLst>
                                            <p:tav tm="0">
                                              <p:val>
                                                <p:fltVal val="0"/>
                                              </p:val>
                                            </p:tav>
                                            <p:tav tm="100000">
                                              <p:val>
                                                <p:strVal val="#ppt_h"/>
                                              </p:val>
                                            </p:tav>
                                          </p:tavLst>
                                        </p:anim>
                                      </p:childTnLst>
                                    </p:cTn>
                                  </p:par>
                                  <p:par>
                                    <p:cTn id="93" presetID="6" presetClass="emph" presetSubtype="0" repeatCount="2000" decel="100000" autoRev="1" fill="hold" grpId="1" nodeType="withEffect">
                                      <p:stCondLst>
                                        <p:cond delay="750"/>
                                      </p:stCondLst>
                                      <p:iterate type="lt">
                                        <p:tmPct val="0"/>
                                      </p:iterate>
                                      <p:childTnLst>
                                        <p:animScale>
                                          <p:cBhvr>
                                            <p:cTn id="94" dur="200" fill="hold"/>
                                            <p:tgtEl>
                                              <p:spTgt spid="1976"/>
                                            </p:tgtEl>
                                          </p:cBhvr>
                                          <p:by x="85000" y="85000"/>
                                        </p:animScale>
                                      </p:childTnLst>
                                    </p:cTn>
                                  </p:par>
                                  <p:par>
                                    <p:cTn id="95" presetID="42" presetClass="path" presetSubtype="0" fill="hold" grpId="2" nodeType="withEffect">
                                      <p:stCondLst>
                                        <p:cond delay="0"/>
                                      </p:stCondLst>
                                      <p:iterate type="lt">
                                        <p:tmPct val="0"/>
                                      </p:iterate>
                                      <p:childTnLst>
                                        <p:animMotion origin="layout" path="M -4.58333E-6 -3.7037E-6 L 0.02852 0.15278 " pathEditMode="relative" rAng="0" ptsTypes="AA">
                                          <p:cBhvr>
                                            <p:cTn id="96" dur="6000" fill="hold"/>
                                            <p:tgtEl>
                                              <p:spTgt spid="1976"/>
                                            </p:tgtEl>
                                            <p:attrNameLst>
                                              <p:attrName>ppt_x</p:attrName>
                                              <p:attrName>ppt_y</p:attrName>
                                            </p:attrNameLst>
                                          </p:cBhvr>
                                          <p:rCtr x="1419" y="7639"/>
                                        </p:animMotion>
                                      </p:childTnLst>
                                    </p:cTn>
                                  </p:par>
                                  <p:par>
                                    <p:cTn id="97" presetID="23" presetClass="entr" presetSubtype="16" fill="hold" grpId="0" nodeType="withEffect">
                                      <p:stCondLst>
                                        <p:cond delay="750"/>
                                      </p:stCondLst>
                                      <p:iterate type="lt">
                                        <p:tmPct val="0"/>
                                      </p:iterate>
                                      <p:childTnLst>
                                        <p:set>
                                          <p:cBhvr>
                                            <p:cTn id="98" dur="1" fill="hold">
                                              <p:stCondLst>
                                                <p:cond delay="0"/>
                                              </p:stCondLst>
                                            </p:cTn>
                                            <p:tgtEl>
                                              <p:spTgt spid="1977"/>
                                            </p:tgtEl>
                                            <p:attrNameLst>
                                              <p:attrName>style.visibility</p:attrName>
                                            </p:attrNameLst>
                                          </p:cBhvr>
                                          <p:to>
                                            <p:strVal val="visible"/>
                                          </p:to>
                                        </p:set>
                                        <p:anim calcmode="lin" valueType="num">
                                          <p:cBhvr>
                                            <p:cTn id="99" dur="500" fill="hold"/>
                                            <p:tgtEl>
                                              <p:spTgt spid="1977"/>
                                            </p:tgtEl>
                                            <p:attrNameLst>
                                              <p:attrName>ppt_w</p:attrName>
                                            </p:attrNameLst>
                                          </p:cBhvr>
                                          <p:tavLst>
                                            <p:tav tm="0">
                                              <p:val>
                                                <p:fltVal val="0"/>
                                              </p:val>
                                            </p:tav>
                                            <p:tav tm="100000">
                                              <p:val>
                                                <p:strVal val="#ppt_w"/>
                                              </p:val>
                                            </p:tav>
                                          </p:tavLst>
                                        </p:anim>
                                        <p:anim calcmode="lin" valueType="num">
                                          <p:cBhvr>
                                            <p:cTn id="100" dur="500" fill="hold"/>
                                            <p:tgtEl>
                                              <p:spTgt spid="1977"/>
                                            </p:tgtEl>
                                            <p:attrNameLst>
                                              <p:attrName>ppt_h</p:attrName>
                                            </p:attrNameLst>
                                          </p:cBhvr>
                                          <p:tavLst>
                                            <p:tav tm="0">
                                              <p:val>
                                                <p:fltVal val="0"/>
                                              </p:val>
                                            </p:tav>
                                            <p:tav tm="100000">
                                              <p:val>
                                                <p:strVal val="#ppt_h"/>
                                              </p:val>
                                            </p:tav>
                                          </p:tavLst>
                                        </p:anim>
                                      </p:childTnLst>
                                    </p:cTn>
                                  </p:par>
                                  <p:par>
                                    <p:cTn id="101" presetID="10" presetClass="entr" presetSubtype="0" repeatCount="3000" fill="hold" grpId="1" nodeType="withEffect">
                                      <p:stCondLst>
                                        <p:cond delay="1250"/>
                                      </p:stCondLst>
                                      <p:iterate type="lt">
                                        <p:tmPct val="0"/>
                                      </p:iterate>
                                      <p:childTnLst>
                                        <p:set>
                                          <p:cBhvr>
                                            <p:cTn id="102" dur="1" fill="hold">
                                              <p:stCondLst>
                                                <p:cond delay="0"/>
                                              </p:stCondLst>
                                            </p:cTn>
                                            <p:tgtEl>
                                              <p:spTgt spid="1977"/>
                                            </p:tgtEl>
                                            <p:attrNameLst>
                                              <p:attrName>style.visibility</p:attrName>
                                            </p:attrNameLst>
                                          </p:cBhvr>
                                          <p:to>
                                            <p:strVal val="visible"/>
                                          </p:to>
                                        </p:set>
                                        <p:animEffect transition="in" filter="fade">
                                          <p:cBhvr>
                                            <p:cTn id="103" dur="200"/>
                                            <p:tgtEl>
                                              <p:spTgt spid="1977"/>
                                            </p:tgtEl>
                                          </p:cBhvr>
                                        </p:animEffect>
                                      </p:childTnLst>
                                    </p:cTn>
                                  </p:par>
                                  <p:par>
                                    <p:cTn id="104" presetID="8" presetClass="emph" presetSubtype="0" decel="100000" fill="hold" grpId="2" nodeType="withEffect">
                                      <p:stCondLst>
                                        <p:cond delay="2250"/>
                                      </p:stCondLst>
                                      <p:iterate type="lt">
                                        <p:tmPct val="0"/>
                                      </p:iterate>
                                      <p:childTnLst>
                                        <p:animRot by="10800000">
                                          <p:cBhvr>
                                            <p:cTn id="105" dur="500" fill="hold"/>
                                            <p:tgtEl>
                                              <p:spTgt spid="1977"/>
                                            </p:tgtEl>
                                            <p:attrNameLst>
                                              <p:attrName>r</p:attrName>
                                            </p:attrNameLst>
                                          </p:cBhvr>
                                        </p:animRot>
                                      </p:childTnLst>
                                    </p:cTn>
                                  </p:par>
                                  <p:par>
                                    <p:cTn id="106" presetID="42" presetClass="path" presetSubtype="0" fill="hold" grpId="3" nodeType="withEffect">
                                      <p:stCondLst>
                                        <p:cond delay="0"/>
                                      </p:stCondLst>
                                      <p:iterate type="lt">
                                        <p:tmPct val="0"/>
                                      </p:iterate>
                                      <p:childTnLst>
                                        <p:animMotion origin="layout" path="M 4.79167E-6 3.7037E-6 L -0.04167 0.07685 " pathEditMode="relative" rAng="0" ptsTypes="AA">
                                          <p:cBhvr>
                                            <p:cTn id="107" dur="6000" fill="hold"/>
                                            <p:tgtEl>
                                              <p:spTgt spid="1977"/>
                                            </p:tgtEl>
                                            <p:attrNameLst>
                                              <p:attrName>ppt_x</p:attrName>
                                              <p:attrName>ppt_y</p:attrName>
                                            </p:attrNameLst>
                                          </p:cBhvr>
                                          <p:rCtr x="-2083" y="3843"/>
                                        </p:animMotion>
                                      </p:childTnLst>
                                    </p:cTn>
                                  </p:par>
                                  <p:par>
                                    <p:cTn id="108" presetID="23" presetClass="entr" presetSubtype="16" fill="hold" grpId="0" nodeType="withEffect">
                                      <p:stCondLst>
                                        <p:cond delay="250"/>
                                      </p:stCondLst>
                                      <p:iterate type="lt">
                                        <p:tmPct val="0"/>
                                      </p:iterate>
                                      <p:childTnLst>
                                        <p:set>
                                          <p:cBhvr>
                                            <p:cTn id="109" dur="1" fill="hold">
                                              <p:stCondLst>
                                                <p:cond delay="0"/>
                                              </p:stCondLst>
                                            </p:cTn>
                                            <p:tgtEl>
                                              <p:spTgt spid="1978"/>
                                            </p:tgtEl>
                                            <p:attrNameLst>
                                              <p:attrName>style.visibility</p:attrName>
                                            </p:attrNameLst>
                                          </p:cBhvr>
                                          <p:to>
                                            <p:strVal val="visible"/>
                                          </p:to>
                                        </p:set>
                                        <p:anim calcmode="lin" valueType="num">
                                          <p:cBhvr>
                                            <p:cTn id="110" dur="500" fill="hold"/>
                                            <p:tgtEl>
                                              <p:spTgt spid="1978"/>
                                            </p:tgtEl>
                                            <p:attrNameLst>
                                              <p:attrName>ppt_w</p:attrName>
                                            </p:attrNameLst>
                                          </p:cBhvr>
                                          <p:tavLst>
                                            <p:tav tm="0">
                                              <p:val>
                                                <p:fltVal val="0"/>
                                              </p:val>
                                            </p:tav>
                                            <p:tav tm="100000">
                                              <p:val>
                                                <p:strVal val="#ppt_w"/>
                                              </p:val>
                                            </p:tav>
                                          </p:tavLst>
                                        </p:anim>
                                        <p:anim calcmode="lin" valueType="num">
                                          <p:cBhvr>
                                            <p:cTn id="111" dur="500" fill="hold"/>
                                            <p:tgtEl>
                                              <p:spTgt spid="1978"/>
                                            </p:tgtEl>
                                            <p:attrNameLst>
                                              <p:attrName>ppt_h</p:attrName>
                                            </p:attrNameLst>
                                          </p:cBhvr>
                                          <p:tavLst>
                                            <p:tav tm="0">
                                              <p:val>
                                                <p:fltVal val="0"/>
                                              </p:val>
                                            </p:tav>
                                            <p:tav tm="100000">
                                              <p:val>
                                                <p:strVal val="#ppt_h"/>
                                              </p:val>
                                            </p:tav>
                                          </p:tavLst>
                                        </p:anim>
                                      </p:childTnLst>
                                    </p:cTn>
                                  </p:par>
                                  <p:par>
                                    <p:cTn id="112" presetID="6" presetClass="emph" presetSubtype="0" repeatCount="2000" decel="100000" autoRev="1" fill="hold" grpId="1" nodeType="withEffect">
                                      <p:stCondLst>
                                        <p:cond delay="750"/>
                                      </p:stCondLst>
                                      <p:iterate type="lt">
                                        <p:tmPct val="0"/>
                                      </p:iterate>
                                      <p:childTnLst>
                                        <p:animScale>
                                          <p:cBhvr>
                                            <p:cTn id="113" dur="200" fill="hold"/>
                                            <p:tgtEl>
                                              <p:spTgt spid="1978"/>
                                            </p:tgtEl>
                                          </p:cBhvr>
                                          <p:by x="85000" y="85000"/>
                                        </p:animScale>
                                      </p:childTnLst>
                                    </p:cTn>
                                  </p:par>
                                  <p:par>
                                    <p:cTn id="114" presetID="0" presetClass="path" presetSubtype="0" fill="hold" grpId="2" nodeType="withEffect">
                                      <p:stCondLst>
                                        <p:cond delay="0"/>
                                      </p:stCondLst>
                                      <p:iterate type="lt">
                                        <p:tmPct val="0"/>
                                      </p:iterate>
                                      <p:childTnLst>
                                        <p:animMotion origin="layout" path="M -0.00039 -0.0007 C -0.01368 -0.05556 -0.02201 -0.07385 -0.00912 -0.11366 C 0.00377 -0.15371 0.03359 -0.16713 0.06705 -0.15301 " pathEditMode="relative" rAng="0" ptsTypes="AAA">
                                          <p:cBhvr>
                                            <p:cTn id="115" dur="6000" fill="hold"/>
                                            <p:tgtEl>
                                              <p:spTgt spid="1978"/>
                                            </p:tgtEl>
                                            <p:attrNameLst>
                                              <p:attrName>ppt_x</p:attrName>
                                              <p:attrName>ppt_y</p:attrName>
                                            </p:attrNameLst>
                                          </p:cBhvr>
                                          <p:rCtr x="2604" y="-7894"/>
                                        </p:animMotion>
                                      </p:childTnLst>
                                    </p:cTn>
                                  </p:par>
                                  <p:par>
                                    <p:cTn id="116" presetID="23" presetClass="entr" presetSubtype="16" fill="hold" grpId="0" nodeType="withEffect">
                                      <p:stCondLst>
                                        <p:cond delay="1250"/>
                                      </p:stCondLst>
                                      <p:iterate type="lt">
                                        <p:tmPct val="0"/>
                                      </p:iterate>
                                      <p:childTnLst>
                                        <p:set>
                                          <p:cBhvr>
                                            <p:cTn id="117" dur="1" fill="hold">
                                              <p:stCondLst>
                                                <p:cond delay="0"/>
                                              </p:stCondLst>
                                            </p:cTn>
                                            <p:tgtEl>
                                              <p:spTgt spid="1979"/>
                                            </p:tgtEl>
                                            <p:attrNameLst>
                                              <p:attrName>style.visibility</p:attrName>
                                            </p:attrNameLst>
                                          </p:cBhvr>
                                          <p:to>
                                            <p:strVal val="visible"/>
                                          </p:to>
                                        </p:set>
                                        <p:anim calcmode="lin" valueType="num">
                                          <p:cBhvr>
                                            <p:cTn id="118" dur="500" fill="hold"/>
                                            <p:tgtEl>
                                              <p:spTgt spid="1979"/>
                                            </p:tgtEl>
                                            <p:attrNameLst>
                                              <p:attrName>ppt_w</p:attrName>
                                            </p:attrNameLst>
                                          </p:cBhvr>
                                          <p:tavLst>
                                            <p:tav tm="0">
                                              <p:val>
                                                <p:fltVal val="0"/>
                                              </p:val>
                                            </p:tav>
                                            <p:tav tm="100000">
                                              <p:val>
                                                <p:strVal val="#ppt_w"/>
                                              </p:val>
                                            </p:tav>
                                          </p:tavLst>
                                        </p:anim>
                                        <p:anim calcmode="lin" valueType="num">
                                          <p:cBhvr>
                                            <p:cTn id="119" dur="500" fill="hold"/>
                                            <p:tgtEl>
                                              <p:spTgt spid="1979"/>
                                            </p:tgtEl>
                                            <p:attrNameLst>
                                              <p:attrName>ppt_h</p:attrName>
                                            </p:attrNameLst>
                                          </p:cBhvr>
                                          <p:tavLst>
                                            <p:tav tm="0">
                                              <p:val>
                                                <p:fltVal val="0"/>
                                              </p:val>
                                            </p:tav>
                                            <p:tav tm="100000">
                                              <p:val>
                                                <p:strVal val="#ppt_h"/>
                                              </p:val>
                                            </p:tav>
                                          </p:tavLst>
                                        </p:anim>
                                      </p:childTnLst>
                                    </p:cTn>
                                  </p:par>
                                  <p:par>
                                    <p:cTn id="120" presetID="10" presetClass="entr" presetSubtype="0" repeatCount="3000" fill="hold" grpId="1" nodeType="withEffect">
                                      <p:stCondLst>
                                        <p:cond delay="1750"/>
                                      </p:stCondLst>
                                      <p:iterate type="lt">
                                        <p:tmPct val="0"/>
                                      </p:iterate>
                                      <p:childTnLst>
                                        <p:set>
                                          <p:cBhvr>
                                            <p:cTn id="121" dur="1" fill="hold">
                                              <p:stCondLst>
                                                <p:cond delay="0"/>
                                              </p:stCondLst>
                                            </p:cTn>
                                            <p:tgtEl>
                                              <p:spTgt spid="1979"/>
                                            </p:tgtEl>
                                            <p:attrNameLst>
                                              <p:attrName>style.visibility</p:attrName>
                                            </p:attrNameLst>
                                          </p:cBhvr>
                                          <p:to>
                                            <p:strVal val="visible"/>
                                          </p:to>
                                        </p:set>
                                        <p:animEffect transition="in" filter="fade">
                                          <p:cBhvr>
                                            <p:cTn id="122" dur="200"/>
                                            <p:tgtEl>
                                              <p:spTgt spid="1979"/>
                                            </p:tgtEl>
                                          </p:cBhvr>
                                        </p:animEffect>
                                      </p:childTnLst>
                                    </p:cTn>
                                  </p:par>
                                  <p:par>
                                    <p:cTn id="123" presetID="8" presetClass="emph" presetSubtype="0" decel="100000" fill="hold" grpId="2" nodeType="withEffect">
                                      <p:stCondLst>
                                        <p:cond delay="2750"/>
                                      </p:stCondLst>
                                      <p:iterate type="lt">
                                        <p:tmPct val="0"/>
                                      </p:iterate>
                                      <p:childTnLst>
                                        <p:animRot by="-10800000">
                                          <p:cBhvr>
                                            <p:cTn id="124" dur="500" fill="hold"/>
                                            <p:tgtEl>
                                              <p:spTgt spid="1979"/>
                                            </p:tgtEl>
                                            <p:attrNameLst>
                                              <p:attrName>r</p:attrName>
                                            </p:attrNameLst>
                                          </p:cBhvr>
                                        </p:animRot>
                                      </p:childTnLst>
                                    </p:cTn>
                                  </p:par>
                                  <p:par>
                                    <p:cTn id="125" presetID="42" presetClass="path" presetSubtype="0" fill="hold" grpId="3" nodeType="withEffect">
                                      <p:stCondLst>
                                        <p:cond delay="0"/>
                                      </p:stCondLst>
                                      <p:iterate type="lt">
                                        <p:tmPct val="0"/>
                                      </p:iterate>
                                      <p:childTnLst>
                                        <p:animMotion origin="layout" path="M 4.58333E-6 -5.55112E-17 L -0.05625 -0.09306 " pathEditMode="relative" rAng="0" ptsTypes="AA">
                                          <p:cBhvr>
                                            <p:cTn id="126" dur="6000" fill="hold"/>
                                            <p:tgtEl>
                                              <p:spTgt spid="1979"/>
                                            </p:tgtEl>
                                            <p:attrNameLst>
                                              <p:attrName>ppt_x</p:attrName>
                                              <p:attrName>ppt_y</p:attrName>
                                            </p:attrNameLst>
                                          </p:cBhvr>
                                          <p:rCtr x="-2812" y="-4653"/>
                                        </p:animMotion>
                                      </p:childTnLst>
                                    </p:cTn>
                                  </p:par>
                                  <p:par>
                                    <p:cTn id="127" presetID="23" presetClass="entr" presetSubtype="16" fill="hold" grpId="0" nodeType="withEffect">
                                      <p:stCondLst>
                                        <p:cond delay="250"/>
                                      </p:stCondLst>
                                      <p:iterate type="lt">
                                        <p:tmPct val="0"/>
                                      </p:iterate>
                                      <p:childTnLst>
                                        <p:set>
                                          <p:cBhvr>
                                            <p:cTn id="128" dur="1" fill="hold">
                                              <p:stCondLst>
                                                <p:cond delay="0"/>
                                              </p:stCondLst>
                                            </p:cTn>
                                            <p:tgtEl>
                                              <p:spTgt spid="1980"/>
                                            </p:tgtEl>
                                            <p:attrNameLst>
                                              <p:attrName>style.visibility</p:attrName>
                                            </p:attrNameLst>
                                          </p:cBhvr>
                                          <p:to>
                                            <p:strVal val="visible"/>
                                          </p:to>
                                        </p:set>
                                        <p:anim calcmode="lin" valueType="num">
                                          <p:cBhvr>
                                            <p:cTn id="129" dur="500" fill="hold"/>
                                            <p:tgtEl>
                                              <p:spTgt spid="1980"/>
                                            </p:tgtEl>
                                            <p:attrNameLst>
                                              <p:attrName>ppt_w</p:attrName>
                                            </p:attrNameLst>
                                          </p:cBhvr>
                                          <p:tavLst>
                                            <p:tav tm="0">
                                              <p:val>
                                                <p:fltVal val="0"/>
                                              </p:val>
                                            </p:tav>
                                            <p:tav tm="100000">
                                              <p:val>
                                                <p:strVal val="#ppt_w"/>
                                              </p:val>
                                            </p:tav>
                                          </p:tavLst>
                                        </p:anim>
                                        <p:anim calcmode="lin" valueType="num">
                                          <p:cBhvr>
                                            <p:cTn id="130" dur="500" fill="hold"/>
                                            <p:tgtEl>
                                              <p:spTgt spid="1980"/>
                                            </p:tgtEl>
                                            <p:attrNameLst>
                                              <p:attrName>ppt_h</p:attrName>
                                            </p:attrNameLst>
                                          </p:cBhvr>
                                          <p:tavLst>
                                            <p:tav tm="0">
                                              <p:val>
                                                <p:fltVal val="0"/>
                                              </p:val>
                                            </p:tav>
                                            <p:tav tm="100000">
                                              <p:val>
                                                <p:strVal val="#ppt_h"/>
                                              </p:val>
                                            </p:tav>
                                          </p:tavLst>
                                        </p:anim>
                                      </p:childTnLst>
                                    </p:cTn>
                                  </p:par>
                                  <p:par>
                                    <p:cTn id="131" presetID="6" presetClass="emph" presetSubtype="0" repeatCount="2000" decel="100000" autoRev="1" fill="hold" grpId="1" nodeType="withEffect">
                                      <p:stCondLst>
                                        <p:cond delay="750"/>
                                      </p:stCondLst>
                                      <p:iterate type="lt">
                                        <p:tmPct val="0"/>
                                      </p:iterate>
                                      <p:childTnLst>
                                        <p:animScale>
                                          <p:cBhvr>
                                            <p:cTn id="132" dur="200" fill="hold"/>
                                            <p:tgtEl>
                                              <p:spTgt spid="1980"/>
                                            </p:tgtEl>
                                          </p:cBhvr>
                                          <p:by x="85000" y="85000"/>
                                        </p:animScale>
                                      </p:childTnLst>
                                    </p:cTn>
                                  </p:par>
                                  <p:par>
                                    <p:cTn id="133" presetID="0" presetClass="path" presetSubtype="0" fill="hold" grpId="2" nodeType="withEffect">
                                      <p:stCondLst>
                                        <p:cond delay="0"/>
                                      </p:stCondLst>
                                      <p:iterate type="lt">
                                        <p:tmPct val="0"/>
                                      </p:iterate>
                                      <p:childTnLst>
                                        <p:animMotion origin="layout" path="M -0.00091 -0.00069 C 0.01758 -0.0625 0.02422 -0.11967 -0.00026 -0.15486 C -0.02461 -0.19028 -0.04766 -0.20393 -0.08932 -0.16088 " pathEditMode="relative" rAng="0" ptsTypes="AAA">
                                          <p:cBhvr>
                                            <p:cTn id="134" dur="6000" fill="hold"/>
                                            <p:tgtEl>
                                              <p:spTgt spid="1980"/>
                                            </p:tgtEl>
                                            <p:attrNameLst>
                                              <p:attrName>ppt_x</p:attrName>
                                              <p:attrName>ppt_y</p:attrName>
                                            </p:attrNameLst>
                                          </p:cBhvr>
                                          <p:rCtr x="-3594" y="-9375"/>
                                        </p:animMotion>
                                      </p:childTnLst>
                                    </p:cTn>
                                  </p:par>
                                  <p:par>
                                    <p:cTn id="135" presetID="23" presetClass="entr" presetSubtype="16" fill="hold" grpId="0" nodeType="withEffect">
                                      <p:stCondLst>
                                        <p:cond delay="250"/>
                                      </p:stCondLst>
                                      <p:iterate type="lt">
                                        <p:tmPct val="0"/>
                                      </p:iterate>
                                      <p:childTnLst>
                                        <p:set>
                                          <p:cBhvr>
                                            <p:cTn id="136" dur="1" fill="hold">
                                              <p:stCondLst>
                                                <p:cond delay="0"/>
                                              </p:stCondLst>
                                            </p:cTn>
                                            <p:tgtEl>
                                              <p:spTgt spid="1972"/>
                                            </p:tgtEl>
                                            <p:attrNameLst>
                                              <p:attrName>style.visibility</p:attrName>
                                            </p:attrNameLst>
                                          </p:cBhvr>
                                          <p:to>
                                            <p:strVal val="visible"/>
                                          </p:to>
                                        </p:set>
                                        <p:anim calcmode="lin" valueType="num">
                                          <p:cBhvr>
                                            <p:cTn id="137" dur="500" fill="hold"/>
                                            <p:tgtEl>
                                              <p:spTgt spid="1972"/>
                                            </p:tgtEl>
                                            <p:attrNameLst>
                                              <p:attrName>ppt_w</p:attrName>
                                            </p:attrNameLst>
                                          </p:cBhvr>
                                          <p:tavLst>
                                            <p:tav tm="0">
                                              <p:val>
                                                <p:fltVal val="0"/>
                                              </p:val>
                                            </p:tav>
                                            <p:tav tm="100000">
                                              <p:val>
                                                <p:strVal val="#ppt_w"/>
                                              </p:val>
                                            </p:tav>
                                          </p:tavLst>
                                        </p:anim>
                                        <p:anim calcmode="lin" valueType="num">
                                          <p:cBhvr>
                                            <p:cTn id="138" dur="500" fill="hold"/>
                                            <p:tgtEl>
                                              <p:spTgt spid="1972"/>
                                            </p:tgtEl>
                                            <p:attrNameLst>
                                              <p:attrName>ppt_h</p:attrName>
                                            </p:attrNameLst>
                                          </p:cBhvr>
                                          <p:tavLst>
                                            <p:tav tm="0">
                                              <p:val>
                                                <p:fltVal val="0"/>
                                              </p:val>
                                            </p:tav>
                                            <p:tav tm="100000">
                                              <p:val>
                                                <p:strVal val="#ppt_h"/>
                                              </p:val>
                                            </p:tav>
                                          </p:tavLst>
                                        </p:anim>
                                      </p:childTnLst>
                                    </p:cTn>
                                  </p:par>
                                  <p:par>
                                    <p:cTn id="139" presetID="6" presetClass="emph" presetSubtype="0" fill="hold" grpId="2" nodeType="withEffect">
                                      <p:stCondLst>
                                        <p:cond delay="750"/>
                                      </p:stCondLst>
                                      <p:iterate type="lt">
                                        <p:tmPct val="0"/>
                                      </p:iterate>
                                      <p:childTnLst>
                                        <p:animScale>
                                          <p:cBhvr>
                                            <p:cTn id="140" dur="1000" fill="hold"/>
                                            <p:tgtEl>
                                              <p:spTgt spid="1972"/>
                                            </p:tgtEl>
                                          </p:cBhvr>
                                          <p:by x="75000" y="75000"/>
                                        </p:animScale>
                                      </p:childTnLst>
                                    </p:cTn>
                                  </p:par>
                                  <p:par>
                                    <p:cTn id="141" presetID="8" presetClass="emph" presetSubtype="0" fill="hold" grpId="1" nodeType="withEffect">
                                      <p:stCondLst>
                                        <p:cond delay="0"/>
                                      </p:stCondLst>
                                      <p:iterate type="lt">
                                        <p:tmPct val="0"/>
                                      </p:iterate>
                                      <p:childTnLst>
                                        <p:animRot by="10800000">
                                          <p:cBhvr>
                                            <p:cTn id="142" dur="6000" fill="hold"/>
                                            <p:tgtEl>
                                              <p:spTgt spid="19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9" grpId="0" animBg="1"/>
          <p:bldP spid="1969" grpId="1" animBg="1"/>
          <p:bldP spid="1970" grpId="0" animBg="1"/>
          <p:bldP spid="1970" grpId="1" animBg="1"/>
          <p:bldP spid="1970" grpId="2" animBg="1"/>
          <p:bldP spid="1971" grpId="0" animBg="1"/>
          <p:bldP spid="1971" grpId="1" animBg="1"/>
          <p:bldP spid="1971" grpId="2" animBg="1"/>
          <p:bldP spid="1972" grpId="0" animBg="1"/>
          <p:bldP spid="1972" grpId="1" animBg="1"/>
          <p:bldP spid="1972" grpId="2" animBg="1"/>
          <p:bldP spid="1973" grpId="0" animBg="1"/>
          <p:bldP spid="1973" grpId="1" animBg="1"/>
          <p:bldP spid="1973" grpId="2" animBg="1"/>
          <p:bldP spid="1974" grpId="0" animBg="1"/>
          <p:bldP spid="1974" grpId="1" animBg="1"/>
          <p:bldP spid="1974" grpId="2" animBg="1"/>
          <p:bldP spid="1975" grpId="0" animBg="1"/>
          <p:bldP spid="1975" grpId="1" animBg="1"/>
          <p:bldP spid="1975" grpId="2" animBg="1"/>
          <p:bldP spid="1976" grpId="0" animBg="1"/>
          <p:bldP spid="1976" grpId="1" animBg="1"/>
          <p:bldP spid="1976" grpId="2" animBg="1"/>
          <p:bldP spid="1977" grpId="0" animBg="1"/>
          <p:bldP spid="1977" grpId="1" animBg="1"/>
          <p:bldP spid="1977" grpId="2" animBg="1"/>
          <p:bldP spid="1977" grpId="3" animBg="1"/>
          <p:bldP spid="1978" grpId="0" animBg="1"/>
          <p:bldP spid="1978" grpId="1" animBg="1"/>
          <p:bldP spid="1978" grpId="2" animBg="1"/>
          <p:bldP spid="1979" grpId="0" animBg="1"/>
          <p:bldP spid="1979" grpId="1" animBg="1"/>
          <p:bldP spid="1979" grpId="2" animBg="1"/>
          <p:bldP spid="1979" grpId="3" animBg="1"/>
          <p:bldP spid="1980" grpId="0" animBg="1"/>
          <p:bldP spid="1980" grpId="1" animBg="1"/>
          <p:bldP spid="1980" grpId="2" animBg="1"/>
          <p:bldP spid="196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84E8113-F9A2-D682-40BF-F93C84A45722}"/>
              </a:ext>
            </a:extLst>
          </p:cNvPr>
          <p:cNvGrpSpPr/>
          <p:nvPr/>
        </p:nvGrpSpPr>
        <p:grpSpPr>
          <a:xfrm>
            <a:off x="-1" y="-58721"/>
            <a:ext cx="13207322" cy="753198"/>
            <a:chOff x="-1" y="-58721"/>
            <a:chExt cx="13207322" cy="753198"/>
          </a:xfrm>
        </p:grpSpPr>
        <p:sp>
          <p:nvSpPr>
            <p:cNvPr id="4" name="Rectangle: Rounded Corners 3">
              <a:extLst>
                <a:ext uri="{FF2B5EF4-FFF2-40B4-BE49-F238E27FC236}">
                  <a16:creationId xmlns:a16="http://schemas.microsoft.com/office/drawing/2014/main" id="{2C1D2A0C-714D-D897-C277-0E6A1089FD1A}"/>
                </a:ext>
              </a:extLst>
            </p:cNvPr>
            <p:cNvSpPr>
              <a:spLocks noChangeAspect="1"/>
            </p:cNvSpPr>
            <p:nvPr/>
          </p:nvSpPr>
          <p:spPr>
            <a:xfrm>
              <a:off x="-1" y="0"/>
              <a:ext cx="12191999" cy="694477"/>
            </a:xfrm>
            <a:prstGeom prst="roundRect">
              <a:avLst>
                <a:gd name="adj" fmla="val 0"/>
              </a:avLst>
            </a:prstGeom>
            <a:gradFill flip="none" rotWithShape="1">
              <a:gsLst>
                <a:gs pos="0">
                  <a:srgbClr val="E40B0B"/>
                </a:gs>
                <a:gs pos="100000">
                  <a:srgbClr val="8C1519"/>
                </a:gs>
              </a:gsLst>
              <a:lin ang="0" scaled="1"/>
              <a:tileRect/>
            </a:gradFill>
            <a:ln w="6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F0502020204030204"/>
                <a:ea typeface="微软雅黑"/>
                <a:cs typeface="+mn-cs"/>
              </a:endParaRPr>
            </a:p>
          </p:txBody>
        </p:sp>
        <p:sp>
          <p:nvSpPr>
            <p:cNvPr id="5" name="Freeform: Shape 4">
              <a:extLst>
                <a:ext uri="{FF2B5EF4-FFF2-40B4-BE49-F238E27FC236}">
                  <a16:creationId xmlns:a16="http://schemas.microsoft.com/office/drawing/2014/main" id="{B1E7E1DF-CFF7-EF5B-D99F-C110C726A6C8}"/>
                </a:ext>
              </a:extLst>
            </p:cNvPr>
            <p:cNvSpPr/>
            <p:nvPr/>
          </p:nvSpPr>
          <p:spPr>
            <a:xfrm>
              <a:off x="263352" y="0"/>
              <a:ext cx="553983" cy="577849"/>
            </a:xfrm>
            <a:custGeom>
              <a:avLst/>
              <a:gdLst>
                <a:gd name="connsiteX0" fmla="*/ 0 w 553983"/>
                <a:gd name="connsiteY0" fmla="*/ 0 h 577849"/>
                <a:gd name="connsiteX1" fmla="*/ 553983 w 553983"/>
                <a:gd name="connsiteY1" fmla="*/ 0 h 577849"/>
                <a:gd name="connsiteX2" fmla="*/ 553983 w 553983"/>
                <a:gd name="connsiteY2" fmla="*/ 485517 h 577849"/>
                <a:gd name="connsiteX3" fmla="*/ 461651 w 553983"/>
                <a:gd name="connsiteY3" fmla="*/ 577849 h 577849"/>
                <a:gd name="connsiteX4" fmla="*/ 92332 w 553983"/>
                <a:gd name="connsiteY4" fmla="*/ 577849 h 577849"/>
                <a:gd name="connsiteX5" fmla="*/ 0 w 553983"/>
                <a:gd name="connsiteY5" fmla="*/ 485517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983" h="577849">
                  <a:moveTo>
                    <a:pt x="0" y="0"/>
                  </a:moveTo>
                  <a:lnTo>
                    <a:pt x="553983" y="0"/>
                  </a:lnTo>
                  <a:lnTo>
                    <a:pt x="553983" y="485517"/>
                  </a:lnTo>
                  <a:cubicBezTo>
                    <a:pt x="553983" y="536511"/>
                    <a:pt x="512645" y="577849"/>
                    <a:pt x="461651" y="577849"/>
                  </a:cubicBezTo>
                  <a:lnTo>
                    <a:pt x="92332" y="577849"/>
                  </a:lnTo>
                  <a:cubicBezTo>
                    <a:pt x="41338" y="577849"/>
                    <a:pt x="0" y="536511"/>
                    <a:pt x="0" y="4855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6" name="TextBox 5">
              <a:extLst>
                <a:ext uri="{FF2B5EF4-FFF2-40B4-BE49-F238E27FC236}">
                  <a16:creationId xmlns:a16="http://schemas.microsoft.com/office/drawing/2014/main" id="{160ECB53-7F2F-81CD-4BC3-E65AF6D05968}"/>
                </a:ext>
              </a:extLst>
            </p:cNvPr>
            <p:cNvSpPr txBox="1"/>
            <p:nvPr/>
          </p:nvSpPr>
          <p:spPr>
            <a:xfrm>
              <a:off x="204415" y="-58721"/>
              <a:ext cx="6718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C00000"/>
                  </a:solidFill>
                  <a:latin typeface="#9Slide03 Source Sans Pro Black" panose="020B0803030403020204" pitchFamily="34" charset="0"/>
                  <a:ea typeface="#9Slide03 Source Sans Pro Black" panose="020B0803030403020204" pitchFamily="34" charset="0"/>
                </a:rPr>
                <a:t>2</a:t>
              </a:r>
            </a:p>
          </p:txBody>
        </p:sp>
        <p:sp>
          <p:nvSpPr>
            <p:cNvPr id="7" name="Hình chữ nhật 1">
              <a:extLst>
                <a:ext uri="{FF2B5EF4-FFF2-40B4-BE49-F238E27FC236}">
                  <a16:creationId xmlns:a16="http://schemas.microsoft.com/office/drawing/2014/main" id="{8A59AE7D-EC8E-E7F9-03E2-95B18DA11D1B}"/>
                </a:ext>
              </a:extLst>
            </p:cNvPr>
            <p:cNvSpPr/>
            <p:nvPr/>
          </p:nvSpPr>
          <p:spPr>
            <a:xfrm>
              <a:off x="1015321" y="87013"/>
              <a:ext cx="12192000" cy="43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600" b="1">
                  <a:solidFill>
                    <a:schemeClr val="bg1"/>
                  </a:solidFill>
                  <a:latin typeface="#9Slide03 Source Sans Pro Black" panose="020B0803030403020204" pitchFamily="34" charset="0"/>
                  <a:ea typeface="#9Slide03 Source Sans Pro Black" panose="020B0803030403020204" pitchFamily="34" charset="0"/>
                </a:rPr>
                <a:t>Các cơ quan trong bộ máy nhà nước Cộng hòa xã hội chủ nghĩa Việt Nam</a:t>
              </a:r>
            </a:p>
          </p:txBody>
        </p:sp>
      </p:grpSp>
      <p:sp>
        <p:nvSpPr>
          <p:cNvPr id="11" name="Text Placeholder 3">
            <a:extLst>
              <a:ext uri="{FF2B5EF4-FFF2-40B4-BE49-F238E27FC236}">
                <a16:creationId xmlns:a16="http://schemas.microsoft.com/office/drawing/2014/main" id="{FCF312AD-8E96-04F3-19F3-F2F77951114B}"/>
              </a:ext>
            </a:extLst>
          </p:cNvPr>
          <p:cNvSpPr txBox="1">
            <a:spLocks/>
          </p:cNvSpPr>
          <p:nvPr/>
        </p:nvSpPr>
        <p:spPr>
          <a:xfrm>
            <a:off x="204415" y="1025056"/>
            <a:ext cx="12192000" cy="384043"/>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rgbClr val="00092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NỘI DUNG CHUẨN BỊ</a:t>
            </a:r>
            <a:endParaRPr lang="en-US" sz="3600" b="1" dirty="0">
              <a:solidFill>
                <a:srgbClr val="00092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sp>
        <p:nvSpPr>
          <p:cNvPr id="12" name="Hình chữ nhật 15">
            <a:extLst>
              <a:ext uri="{FF2B5EF4-FFF2-40B4-BE49-F238E27FC236}">
                <a16:creationId xmlns:a16="http://schemas.microsoft.com/office/drawing/2014/main" id="{59E78734-92F5-40EA-D235-917EE54060AA}"/>
              </a:ext>
            </a:extLst>
          </p:cNvPr>
          <p:cNvSpPr/>
          <p:nvPr/>
        </p:nvSpPr>
        <p:spPr>
          <a:xfrm>
            <a:off x="4878" y="2987122"/>
            <a:ext cx="12192000" cy="2392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微软雅黑"/>
              <a:cs typeface="+mn-cs"/>
            </a:endParaRPr>
          </a:p>
        </p:txBody>
      </p:sp>
      <p:sp>
        <p:nvSpPr>
          <p:cNvPr id="13" name="Hình tự do: Hình 29">
            <a:extLst>
              <a:ext uri="{FF2B5EF4-FFF2-40B4-BE49-F238E27FC236}">
                <a16:creationId xmlns:a16="http://schemas.microsoft.com/office/drawing/2014/main" id="{82E7AF00-8EB3-7619-5C73-56CBB0BB0CF3}"/>
              </a:ext>
            </a:extLst>
          </p:cNvPr>
          <p:cNvSpPr>
            <a:spLocks noChangeAspect="1"/>
          </p:cNvSpPr>
          <p:nvPr/>
        </p:nvSpPr>
        <p:spPr>
          <a:xfrm rot="16200000" flipH="1">
            <a:off x="11235105" y="3035087"/>
            <a:ext cx="1017405" cy="896387"/>
          </a:xfrm>
          <a:custGeom>
            <a:avLst/>
            <a:gdLst>
              <a:gd name="connsiteX0" fmla="*/ 480270 w 2384231"/>
              <a:gd name="connsiteY0" fmla="*/ 0 h 2100631"/>
              <a:gd name="connsiteX1" fmla="*/ 2384231 w 2384231"/>
              <a:gd name="connsiteY1" fmla="*/ 1903961 h 2100631"/>
              <a:gd name="connsiteX2" fmla="*/ 2364405 w 2384231"/>
              <a:gd name="connsiteY2" fmla="*/ 2100631 h 2100631"/>
              <a:gd name="connsiteX3" fmla="*/ 1816217 w 2384231"/>
              <a:gd name="connsiteY3" fmla="*/ 2100631 h 2100631"/>
              <a:gd name="connsiteX4" fmla="*/ 1836043 w 2384231"/>
              <a:gd name="connsiteY4" fmla="*/ 1903961 h 2100631"/>
              <a:gd name="connsiteX5" fmla="*/ 480270 w 2384231"/>
              <a:gd name="connsiteY5" fmla="*/ 548188 h 2100631"/>
              <a:gd name="connsiteX6" fmla="*/ 77105 w 2384231"/>
              <a:gd name="connsiteY6" fmla="*/ 609141 h 2100631"/>
              <a:gd name="connsiteX7" fmla="*/ 0 w 2384231"/>
              <a:gd name="connsiteY7" fmla="*/ 637362 h 2100631"/>
              <a:gd name="connsiteX8" fmla="*/ 0 w 2384231"/>
              <a:gd name="connsiteY8" fmla="*/ 63509 h 2100631"/>
              <a:gd name="connsiteX9" fmla="*/ 96556 w 2384231"/>
              <a:gd name="connsiteY9" fmla="*/ 38682 h 2100631"/>
              <a:gd name="connsiteX10" fmla="*/ 480270 w 2384231"/>
              <a:gd name="connsiteY10" fmla="*/ 0 h 210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4231" h="2100631">
                <a:moveTo>
                  <a:pt x="480270" y="0"/>
                </a:moveTo>
                <a:cubicBezTo>
                  <a:pt x="1531799" y="0"/>
                  <a:pt x="2384231" y="852432"/>
                  <a:pt x="2384231" y="1903961"/>
                </a:cubicBezTo>
                <a:lnTo>
                  <a:pt x="2364405" y="2100631"/>
                </a:lnTo>
                <a:lnTo>
                  <a:pt x="1816217" y="2100631"/>
                </a:lnTo>
                <a:lnTo>
                  <a:pt x="1836043" y="1903961"/>
                </a:lnTo>
                <a:cubicBezTo>
                  <a:pt x="1836043" y="1155188"/>
                  <a:pt x="1229043" y="548188"/>
                  <a:pt x="480270" y="548188"/>
                </a:cubicBezTo>
                <a:cubicBezTo>
                  <a:pt x="339875" y="548188"/>
                  <a:pt x="204465" y="569528"/>
                  <a:pt x="77105" y="609141"/>
                </a:cubicBezTo>
                <a:lnTo>
                  <a:pt x="0" y="637362"/>
                </a:lnTo>
                <a:lnTo>
                  <a:pt x="0" y="63509"/>
                </a:lnTo>
                <a:lnTo>
                  <a:pt x="96556" y="38682"/>
                </a:lnTo>
                <a:cubicBezTo>
                  <a:pt x="220499" y="13320"/>
                  <a:pt x="348829" y="0"/>
                  <a:pt x="480270" y="0"/>
                </a:cubicBezTo>
                <a:close/>
              </a:path>
            </a:pathLst>
          </a:custGeom>
          <a:solidFill>
            <a:srgbClr val="FE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微软雅黑"/>
              <a:cs typeface="+mn-cs"/>
            </a:endParaRPr>
          </a:p>
        </p:txBody>
      </p:sp>
      <p:sp>
        <p:nvSpPr>
          <p:cNvPr id="14" name="Hình tự do: Hình 30">
            <a:extLst>
              <a:ext uri="{FF2B5EF4-FFF2-40B4-BE49-F238E27FC236}">
                <a16:creationId xmlns:a16="http://schemas.microsoft.com/office/drawing/2014/main" id="{3D2AD488-5D26-BFC2-C2D2-438D244BBC2E}"/>
              </a:ext>
            </a:extLst>
          </p:cNvPr>
          <p:cNvSpPr>
            <a:spLocks noChangeAspect="1"/>
          </p:cNvSpPr>
          <p:nvPr/>
        </p:nvSpPr>
        <p:spPr>
          <a:xfrm rot="16200000" flipV="1">
            <a:off x="-55631" y="4429328"/>
            <a:ext cx="1017405" cy="896387"/>
          </a:xfrm>
          <a:custGeom>
            <a:avLst/>
            <a:gdLst>
              <a:gd name="connsiteX0" fmla="*/ 480270 w 2384231"/>
              <a:gd name="connsiteY0" fmla="*/ 0 h 2100631"/>
              <a:gd name="connsiteX1" fmla="*/ 2384231 w 2384231"/>
              <a:gd name="connsiteY1" fmla="*/ 1903961 h 2100631"/>
              <a:gd name="connsiteX2" fmla="*/ 2364405 w 2384231"/>
              <a:gd name="connsiteY2" fmla="*/ 2100631 h 2100631"/>
              <a:gd name="connsiteX3" fmla="*/ 1816217 w 2384231"/>
              <a:gd name="connsiteY3" fmla="*/ 2100631 h 2100631"/>
              <a:gd name="connsiteX4" fmla="*/ 1836043 w 2384231"/>
              <a:gd name="connsiteY4" fmla="*/ 1903961 h 2100631"/>
              <a:gd name="connsiteX5" fmla="*/ 480270 w 2384231"/>
              <a:gd name="connsiteY5" fmla="*/ 548188 h 2100631"/>
              <a:gd name="connsiteX6" fmla="*/ 77105 w 2384231"/>
              <a:gd name="connsiteY6" fmla="*/ 609141 h 2100631"/>
              <a:gd name="connsiteX7" fmla="*/ 0 w 2384231"/>
              <a:gd name="connsiteY7" fmla="*/ 637362 h 2100631"/>
              <a:gd name="connsiteX8" fmla="*/ 0 w 2384231"/>
              <a:gd name="connsiteY8" fmla="*/ 63509 h 2100631"/>
              <a:gd name="connsiteX9" fmla="*/ 96556 w 2384231"/>
              <a:gd name="connsiteY9" fmla="*/ 38682 h 2100631"/>
              <a:gd name="connsiteX10" fmla="*/ 480270 w 2384231"/>
              <a:gd name="connsiteY10" fmla="*/ 0 h 210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4231" h="2100631">
                <a:moveTo>
                  <a:pt x="480270" y="0"/>
                </a:moveTo>
                <a:cubicBezTo>
                  <a:pt x="1531799" y="0"/>
                  <a:pt x="2384231" y="852432"/>
                  <a:pt x="2384231" y="1903961"/>
                </a:cubicBezTo>
                <a:lnTo>
                  <a:pt x="2364405" y="2100631"/>
                </a:lnTo>
                <a:lnTo>
                  <a:pt x="1816217" y="2100631"/>
                </a:lnTo>
                <a:lnTo>
                  <a:pt x="1836043" y="1903961"/>
                </a:lnTo>
                <a:cubicBezTo>
                  <a:pt x="1836043" y="1155188"/>
                  <a:pt x="1229043" y="548188"/>
                  <a:pt x="480270" y="548188"/>
                </a:cubicBezTo>
                <a:cubicBezTo>
                  <a:pt x="339875" y="548188"/>
                  <a:pt x="204465" y="569528"/>
                  <a:pt x="77105" y="609141"/>
                </a:cubicBezTo>
                <a:lnTo>
                  <a:pt x="0" y="637362"/>
                </a:lnTo>
                <a:lnTo>
                  <a:pt x="0" y="63509"/>
                </a:lnTo>
                <a:lnTo>
                  <a:pt x="96556" y="38682"/>
                </a:lnTo>
                <a:cubicBezTo>
                  <a:pt x="220499" y="13320"/>
                  <a:pt x="348829" y="0"/>
                  <a:pt x="480270" y="0"/>
                </a:cubicBezTo>
                <a:close/>
              </a:path>
            </a:pathLst>
          </a:custGeom>
          <a:solidFill>
            <a:srgbClr val="FE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微软雅黑"/>
              <a:cs typeface="+mn-cs"/>
            </a:endParaRPr>
          </a:p>
        </p:txBody>
      </p:sp>
      <p:grpSp>
        <p:nvGrpSpPr>
          <p:cNvPr id="19" name="Group 18">
            <a:extLst>
              <a:ext uri="{FF2B5EF4-FFF2-40B4-BE49-F238E27FC236}">
                <a16:creationId xmlns:a16="http://schemas.microsoft.com/office/drawing/2014/main" id="{16889922-30DA-8E97-84F9-EC9A37605F6C}"/>
              </a:ext>
            </a:extLst>
          </p:cNvPr>
          <p:cNvGrpSpPr/>
          <p:nvPr/>
        </p:nvGrpSpPr>
        <p:grpSpPr>
          <a:xfrm>
            <a:off x="896387" y="1517483"/>
            <a:ext cx="4896772" cy="4860948"/>
            <a:chOff x="1346720" y="1810545"/>
            <a:chExt cx="4083507" cy="3980656"/>
          </a:xfrm>
        </p:grpSpPr>
        <p:grpSp>
          <p:nvGrpSpPr>
            <p:cNvPr id="20" name="Group 19">
              <a:extLst>
                <a:ext uri="{FF2B5EF4-FFF2-40B4-BE49-F238E27FC236}">
                  <a16:creationId xmlns:a16="http://schemas.microsoft.com/office/drawing/2014/main" id="{32A96099-7ED7-28BF-A062-1A769D7363CC}"/>
                </a:ext>
              </a:extLst>
            </p:cNvPr>
            <p:cNvGrpSpPr/>
            <p:nvPr/>
          </p:nvGrpSpPr>
          <p:grpSpPr>
            <a:xfrm>
              <a:off x="1346720" y="2052612"/>
              <a:ext cx="4083507" cy="3738589"/>
              <a:chOff x="1346720" y="2052612"/>
              <a:chExt cx="4083507" cy="3738589"/>
            </a:xfrm>
          </p:grpSpPr>
          <p:sp>
            <p:nvSpPr>
              <p:cNvPr id="40" name="矩形: 圆角 8">
                <a:extLst>
                  <a:ext uri="{FF2B5EF4-FFF2-40B4-BE49-F238E27FC236}">
                    <a16:creationId xmlns:a16="http://schemas.microsoft.com/office/drawing/2014/main" id="{96AEEA37-420B-D04B-BAEC-EEA18F153C0E}"/>
                  </a:ext>
                </a:extLst>
              </p:cNvPr>
              <p:cNvSpPr/>
              <p:nvPr/>
            </p:nvSpPr>
            <p:spPr>
              <a:xfrm rot="16200000" flipH="1">
                <a:off x="1519179" y="1880153"/>
                <a:ext cx="3738589" cy="4083507"/>
              </a:xfrm>
              <a:prstGeom prst="roundRect">
                <a:avLst>
                  <a:gd name="adj" fmla="val 0"/>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41" name="Rectangle 40">
                <a:extLst>
                  <a:ext uri="{FF2B5EF4-FFF2-40B4-BE49-F238E27FC236}">
                    <a16:creationId xmlns:a16="http://schemas.microsoft.com/office/drawing/2014/main" id="{101DD3F1-13A6-1C83-C8A5-F39F40B520A6}"/>
                  </a:ext>
                </a:extLst>
              </p:cNvPr>
              <p:cNvSpPr/>
              <p:nvPr/>
            </p:nvSpPr>
            <p:spPr>
              <a:xfrm>
                <a:off x="1521573" y="2283607"/>
                <a:ext cx="3733800" cy="3276600"/>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grpSp>
        <p:grpSp>
          <p:nvGrpSpPr>
            <p:cNvPr id="21" name="Group 20">
              <a:extLst>
                <a:ext uri="{FF2B5EF4-FFF2-40B4-BE49-F238E27FC236}">
                  <a16:creationId xmlns:a16="http://schemas.microsoft.com/office/drawing/2014/main" id="{1C0574E0-0E2C-1475-231D-2065A81F0429}"/>
                </a:ext>
              </a:extLst>
            </p:cNvPr>
            <p:cNvGrpSpPr/>
            <p:nvPr/>
          </p:nvGrpSpPr>
          <p:grpSpPr>
            <a:xfrm>
              <a:off x="2866887" y="1810545"/>
              <a:ext cx="1043172" cy="924221"/>
              <a:chOff x="530263" y="3000562"/>
              <a:chExt cx="1043172" cy="924221"/>
            </a:xfrm>
          </p:grpSpPr>
          <p:grpSp>
            <p:nvGrpSpPr>
              <p:cNvPr id="23" name="Group 47">
                <a:extLst>
                  <a:ext uri="{FF2B5EF4-FFF2-40B4-BE49-F238E27FC236}">
                    <a16:creationId xmlns:a16="http://schemas.microsoft.com/office/drawing/2014/main" id="{2F252EDA-EF22-F917-B05D-DD01C5E7D5ED}"/>
                  </a:ext>
                </a:extLst>
              </p:cNvPr>
              <p:cNvGrpSpPr/>
              <p:nvPr/>
            </p:nvGrpSpPr>
            <p:grpSpPr>
              <a:xfrm>
                <a:off x="530263" y="3000562"/>
                <a:ext cx="1043172" cy="924221"/>
                <a:chOff x="2216189" y="2705534"/>
                <a:chExt cx="1466316" cy="1299115"/>
              </a:xfrm>
            </p:grpSpPr>
            <p:sp>
              <p:nvSpPr>
                <p:cNvPr id="38" name="Freeform 5">
                  <a:extLst>
                    <a:ext uri="{FF2B5EF4-FFF2-40B4-BE49-F238E27FC236}">
                      <a16:creationId xmlns:a16="http://schemas.microsoft.com/office/drawing/2014/main" id="{B0EDF71B-BCB5-651D-F13D-1BF53FCFD308}"/>
                    </a:ext>
                  </a:extLst>
                </p:cNvPr>
                <p:cNvSpPr>
                  <a:spLocks/>
                </p:cNvSpPr>
                <p:nvPr/>
              </p:nvSpPr>
              <p:spPr bwMode="auto">
                <a:xfrm rot="10800000">
                  <a:off x="2216189" y="2705534"/>
                  <a:ext cx="1466316" cy="129911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black"/>
                    </a:solidFill>
                    <a:effectLst/>
                    <a:uLnTx/>
                    <a:uFillTx/>
                    <a:latin typeface="Arial" panose="020F0502020204030204"/>
                    <a:ea typeface="微软雅黑"/>
                    <a:cs typeface="+mn-cs"/>
                  </a:endParaRPr>
                </a:p>
              </p:txBody>
            </p:sp>
            <p:sp>
              <p:nvSpPr>
                <p:cNvPr id="39" name="Freeform 5">
                  <a:extLst>
                    <a:ext uri="{FF2B5EF4-FFF2-40B4-BE49-F238E27FC236}">
                      <a16:creationId xmlns:a16="http://schemas.microsoft.com/office/drawing/2014/main" id="{4DBA4342-DA4E-A212-572D-9CB0C7985FFF}"/>
                    </a:ext>
                  </a:extLst>
                </p:cNvPr>
                <p:cNvSpPr>
                  <a:spLocks/>
                </p:cNvSpPr>
                <p:nvPr/>
              </p:nvSpPr>
              <p:spPr bwMode="auto">
                <a:xfrm rot="10800000">
                  <a:off x="2379006" y="2849785"/>
                  <a:ext cx="1140682" cy="10106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EA7810"/>
                </a:soli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black"/>
                    </a:solidFill>
                    <a:effectLst/>
                    <a:uLnTx/>
                    <a:uFillTx/>
                    <a:latin typeface="Arial" panose="020F0502020204030204"/>
                    <a:ea typeface="微软雅黑"/>
                    <a:cs typeface="+mn-cs"/>
                  </a:endParaRPr>
                </a:p>
              </p:txBody>
            </p:sp>
          </p:grpSp>
          <p:sp>
            <p:nvSpPr>
              <p:cNvPr id="27" name="矩形 34">
                <a:extLst>
                  <a:ext uri="{FF2B5EF4-FFF2-40B4-BE49-F238E27FC236}">
                    <a16:creationId xmlns:a16="http://schemas.microsoft.com/office/drawing/2014/main" id="{CBB52506-AC88-9B50-7304-17DC8C82AE73}"/>
                  </a:ext>
                </a:extLst>
              </p:cNvPr>
              <p:cNvSpPr/>
              <p:nvPr/>
            </p:nvSpPr>
            <p:spPr>
              <a:xfrm>
                <a:off x="767718" y="3128330"/>
                <a:ext cx="568260" cy="535611"/>
              </a:xfrm>
              <a:custGeom>
                <a:avLst/>
                <a:gdLst>
                  <a:gd name="connsiteX0" fmla="*/ 256155 w 336853"/>
                  <a:gd name="connsiteY0" fmla="*/ 263525 h 317500"/>
                  <a:gd name="connsiteX1" fmla="*/ 268061 w 336853"/>
                  <a:gd name="connsiteY1" fmla="*/ 299070 h 317500"/>
                  <a:gd name="connsiteX2" fmla="*/ 269384 w 336853"/>
                  <a:gd name="connsiteY2" fmla="*/ 303019 h 317500"/>
                  <a:gd name="connsiteX3" fmla="*/ 274676 w 336853"/>
                  <a:gd name="connsiteY3" fmla="*/ 289855 h 317500"/>
                  <a:gd name="connsiteX4" fmla="*/ 277322 w 336853"/>
                  <a:gd name="connsiteY4" fmla="*/ 272740 h 317500"/>
                  <a:gd name="connsiteX5" fmla="*/ 279968 w 336853"/>
                  <a:gd name="connsiteY5" fmla="*/ 289855 h 317500"/>
                  <a:gd name="connsiteX6" fmla="*/ 285259 w 336853"/>
                  <a:gd name="connsiteY6" fmla="*/ 303019 h 317500"/>
                  <a:gd name="connsiteX7" fmla="*/ 286582 w 336853"/>
                  <a:gd name="connsiteY7" fmla="*/ 299070 h 317500"/>
                  <a:gd name="connsiteX8" fmla="*/ 298489 w 336853"/>
                  <a:gd name="connsiteY8" fmla="*/ 263525 h 317500"/>
                  <a:gd name="connsiteX9" fmla="*/ 320978 w 336853"/>
                  <a:gd name="connsiteY9" fmla="*/ 275373 h 317500"/>
                  <a:gd name="connsiteX10" fmla="*/ 336853 w 336853"/>
                  <a:gd name="connsiteY10" fmla="*/ 317500 h 317500"/>
                  <a:gd name="connsiteX11" fmla="*/ 217790 w 336853"/>
                  <a:gd name="connsiteY11" fmla="*/ 317500 h 317500"/>
                  <a:gd name="connsiteX12" fmla="*/ 233665 w 336853"/>
                  <a:gd name="connsiteY12" fmla="*/ 275373 h 317500"/>
                  <a:gd name="connsiteX13" fmla="*/ 256155 w 336853"/>
                  <a:gd name="connsiteY13" fmla="*/ 263525 h 317500"/>
                  <a:gd name="connsiteX14" fmla="*/ 37966 w 336853"/>
                  <a:gd name="connsiteY14" fmla="*/ 263525 h 317500"/>
                  <a:gd name="connsiteX15" fmla="*/ 48433 w 336853"/>
                  <a:gd name="connsiteY15" fmla="*/ 299070 h 317500"/>
                  <a:gd name="connsiteX16" fmla="*/ 51050 w 336853"/>
                  <a:gd name="connsiteY16" fmla="*/ 303019 h 317500"/>
                  <a:gd name="connsiteX17" fmla="*/ 54975 w 336853"/>
                  <a:gd name="connsiteY17" fmla="*/ 289855 h 317500"/>
                  <a:gd name="connsiteX18" fmla="*/ 58900 w 336853"/>
                  <a:gd name="connsiteY18" fmla="*/ 272740 h 317500"/>
                  <a:gd name="connsiteX19" fmla="*/ 61517 w 336853"/>
                  <a:gd name="connsiteY19" fmla="*/ 289855 h 317500"/>
                  <a:gd name="connsiteX20" fmla="*/ 66751 w 336853"/>
                  <a:gd name="connsiteY20" fmla="*/ 303019 h 317500"/>
                  <a:gd name="connsiteX21" fmla="*/ 68059 w 336853"/>
                  <a:gd name="connsiteY21" fmla="*/ 299070 h 317500"/>
                  <a:gd name="connsiteX22" fmla="*/ 78526 w 336853"/>
                  <a:gd name="connsiteY22" fmla="*/ 263525 h 317500"/>
                  <a:gd name="connsiteX23" fmla="*/ 102077 w 336853"/>
                  <a:gd name="connsiteY23" fmla="*/ 275373 h 317500"/>
                  <a:gd name="connsiteX24" fmla="*/ 116469 w 336853"/>
                  <a:gd name="connsiteY24" fmla="*/ 317500 h 317500"/>
                  <a:gd name="connsiteX25" fmla="*/ 23 w 336853"/>
                  <a:gd name="connsiteY25" fmla="*/ 317500 h 317500"/>
                  <a:gd name="connsiteX26" fmla="*/ 15724 w 336853"/>
                  <a:gd name="connsiteY26" fmla="*/ 275373 h 317500"/>
                  <a:gd name="connsiteX27" fmla="*/ 37966 w 336853"/>
                  <a:gd name="connsiteY27" fmla="*/ 263525 h 317500"/>
                  <a:gd name="connsiteX28" fmla="*/ 212235 w 336853"/>
                  <a:gd name="connsiteY28" fmla="*/ 236538 h 317500"/>
                  <a:gd name="connsiteX29" fmla="*/ 217792 w 336853"/>
                  <a:gd name="connsiteY29" fmla="*/ 242888 h 317500"/>
                  <a:gd name="connsiteX30" fmla="*/ 212235 w 336853"/>
                  <a:gd name="connsiteY30" fmla="*/ 249238 h 317500"/>
                  <a:gd name="connsiteX31" fmla="*/ 206678 w 336853"/>
                  <a:gd name="connsiteY31" fmla="*/ 242888 h 317500"/>
                  <a:gd name="connsiteX32" fmla="*/ 212235 w 336853"/>
                  <a:gd name="connsiteY32" fmla="*/ 236538 h 317500"/>
                  <a:gd name="connsiteX33" fmla="*/ 124128 w 336853"/>
                  <a:gd name="connsiteY33" fmla="*/ 236538 h 317500"/>
                  <a:gd name="connsiteX34" fmla="*/ 130478 w 336853"/>
                  <a:gd name="connsiteY34" fmla="*/ 242888 h 317500"/>
                  <a:gd name="connsiteX35" fmla="*/ 124128 w 336853"/>
                  <a:gd name="connsiteY35" fmla="*/ 249238 h 317500"/>
                  <a:gd name="connsiteX36" fmla="*/ 117778 w 336853"/>
                  <a:gd name="connsiteY36" fmla="*/ 242888 h 317500"/>
                  <a:gd name="connsiteX37" fmla="*/ 124128 w 336853"/>
                  <a:gd name="connsiteY37" fmla="*/ 236538 h 317500"/>
                  <a:gd name="connsiteX38" fmla="*/ 196360 w 336853"/>
                  <a:gd name="connsiteY38" fmla="*/ 227013 h 317500"/>
                  <a:gd name="connsiteX39" fmla="*/ 201917 w 336853"/>
                  <a:gd name="connsiteY39" fmla="*/ 233363 h 317500"/>
                  <a:gd name="connsiteX40" fmla="*/ 196360 w 336853"/>
                  <a:gd name="connsiteY40" fmla="*/ 239713 h 317500"/>
                  <a:gd name="connsiteX41" fmla="*/ 190803 w 336853"/>
                  <a:gd name="connsiteY41" fmla="*/ 233363 h 317500"/>
                  <a:gd name="connsiteX42" fmla="*/ 196360 w 336853"/>
                  <a:gd name="connsiteY42" fmla="*/ 227013 h 317500"/>
                  <a:gd name="connsiteX43" fmla="*/ 138415 w 336853"/>
                  <a:gd name="connsiteY43" fmla="*/ 227013 h 317500"/>
                  <a:gd name="connsiteX44" fmla="*/ 144765 w 336853"/>
                  <a:gd name="connsiteY44" fmla="*/ 233363 h 317500"/>
                  <a:gd name="connsiteX45" fmla="*/ 138415 w 336853"/>
                  <a:gd name="connsiteY45" fmla="*/ 239713 h 317500"/>
                  <a:gd name="connsiteX46" fmla="*/ 132065 w 336853"/>
                  <a:gd name="connsiteY46" fmla="*/ 233363 h 317500"/>
                  <a:gd name="connsiteX47" fmla="*/ 138415 w 336853"/>
                  <a:gd name="connsiteY47" fmla="*/ 227013 h 317500"/>
                  <a:gd name="connsiteX48" fmla="*/ 185405 w 336853"/>
                  <a:gd name="connsiteY48" fmla="*/ 218758 h 317500"/>
                  <a:gd name="connsiteX49" fmla="*/ 187945 w 336853"/>
                  <a:gd name="connsiteY49" fmla="*/ 226378 h 317500"/>
                  <a:gd name="connsiteX50" fmla="*/ 179055 w 336853"/>
                  <a:gd name="connsiteY50" fmla="*/ 228918 h 317500"/>
                  <a:gd name="connsiteX51" fmla="*/ 177785 w 336853"/>
                  <a:gd name="connsiteY51" fmla="*/ 221298 h 317500"/>
                  <a:gd name="connsiteX52" fmla="*/ 185405 w 336853"/>
                  <a:gd name="connsiteY52" fmla="*/ 218758 h 317500"/>
                  <a:gd name="connsiteX53" fmla="*/ 149210 w 336853"/>
                  <a:gd name="connsiteY53" fmla="*/ 218758 h 317500"/>
                  <a:gd name="connsiteX54" fmla="*/ 159212 w 336853"/>
                  <a:gd name="connsiteY54" fmla="*/ 221298 h 317500"/>
                  <a:gd name="connsiteX55" fmla="*/ 156354 w 336853"/>
                  <a:gd name="connsiteY55" fmla="*/ 228918 h 317500"/>
                  <a:gd name="connsiteX56" fmla="*/ 147782 w 336853"/>
                  <a:gd name="connsiteY56" fmla="*/ 226378 h 317500"/>
                  <a:gd name="connsiteX57" fmla="*/ 149210 w 336853"/>
                  <a:gd name="connsiteY57" fmla="*/ 218758 h 317500"/>
                  <a:gd name="connsiteX58" fmla="*/ 167785 w 336853"/>
                  <a:gd name="connsiteY58" fmla="*/ 207963 h 317500"/>
                  <a:gd name="connsiteX59" fmla="*/ 173342 w 336853"/>
                  <a:gd name="connsiteY59" fmla="*/ 213520 h 317500"/>
                  <a:gd name="connsiteX60" fmla="*/ 167785 w 336853"/>
                  <a:gd name="connsiteY60" fmla="*/ 219077 h 317500"/>
                  <a:gd name="connsiteX61" fmla="*/ 162228 w 336853"/>
                  <a:gd name="connsiteY61" fmla="*/ 213520 h 317500"/>
                  <a:gd name="connsiteX62" fmla="*/ 167785 w 336853"/>
                  <a:gd name="connsiteY62" fmla="*/ 207963 h 317500"/>
                  <a:gd name="connsiteX63" fmla="*/ 167785 w 336853"/>
                  <a:gd name="connsiteY63" fmla="*/ 190500 h 317500"/>
                  <a:gd name="connsiteX64" fmla="*/ 173342 w 336853"/>
                  <a:gd name="connsiteY64" fmla="*/ 196850 h 317500"/>
                  <a:gd name="connsiteX65" fmla="*/ 167785 w 336853"/>
                  <a:gd name="connsiteY65" fmla="*/ 203200 h 317500"/>
                  <a:gd name="connsiteX66" fmla="*/ 162228 w 336853"/>
                  <a:gd name="connsiteY66" fmla="*/ 196850 h 317500"/>
                  <a:gd name="connsiteX67" fmla="*/ 167785 w 336853"/>
                  <a:gd name="connsiteY67" fmla="*/ 190500 h 317500"/>
                  <a:gd name="connsiteX68" fmla="*/ 269512 w 336853"/>
                  <a:gd name="connsiteY68" fmla="*/ 182286 h 317500"/>
                  <a:gd name="connsiteX69" fmla="*/ 276020 w 336853"/>
                  <a:gd name="connsiteY69" fmla="*/ 182286 h 317500"/>
                  <a:gd name="connsiteX70" fmla="*/ 290340 w 336853"/>
                  <a:gd name="connsiteY70" fmla="*/ 184906 h 317500"/>
                  <a:gd name="connsiteX71" fmla="*/ 296849 w 336853"/>
                  <a:gd name="connsiteY71" fmla="*/ 191458 h 317500"/>
                  <a:gd name="connsiteX72" fmla="*/ 304659 w 336853"/>
                  <a:gd name="connsiteY72" fmla="*/ 216354 h 317500"/>
                  <a:gd name="connsiteX73" fmla="*/ 304659 w 336853"/>
                  <a:gd name="connsiteY73" fmla="*/ 220285 h 317500"/>
                  <a:gd name="connsiteX74" fmla="*/ 307263 w 336853"/>
                  <a:gd name="connsiteY74" fmla="*/ 230767 h 317500"/>
                  <a:gd name="connsiteX75" fmla="*/ 302056 w 336853"/>
                  <a:gd name="connsiteY75" fmla="*/ 239940 h 317500"/>
                  <a:gd name="connsiteX76" fmla="*/ 283831 w 336853"/>
                  <a:gd name="connsiteY76" fmla="*/ 262215 h 317500"/>
                  <a:gd name="connsiteX77" fmla="*/ 270813 w 336853"/>
                  <a:gd name="connsiteY77" fmla="*/ 262215 h 317500"/>
                  <a:gd name="connsiteX78" fmla="*/ 252589 w 336853"/>
                  <a:gd name="connsiteY78" fmla="*/ 239940 h 317500"/>
                  <a:gd name="connsiteX79" fmla="*/ 247382 w 336853"/>
                  <a:gd name="connsiteY79" fmla="*/ 232078 h 317500"/>
                  <a:gd name="connsiteX80" fmla="*/ 249985 w 336853"/>
                  <a:gd name="connsiteY80" fmla="*/ 220285 h 317500"/>
                  <a:gd name="connsiteX81" fmla="*/ 248684 w 336853"/>
                  <a:gd name="connsiteY81" fmla="*/ 216354 h 317500"/>
                  <a:gd name="connsiteX82" fmla="*/ 248684 w 336853"/>
                  <a:gd name="connsiteY82" fmla="*/ 204561 h 317500"/>
                  <a:gd name="connsiteX83" fmla="*/ 256494 w 336853"/>
                  <a:gd name="connsiteY83" fmla="*/ 191458 h 317500"/>
                  <a:gd name="connsiteX84" fmla="*/ 263003 w 336853"/>
                  <a:gd name="connsiteY84" fmla="*/ 186217 h 317500"/>
                  <a:gd name="connsiteX85" fmla="*/ 269512 w 336853"/>
                  <a:gd name="connsiteY85" fmla="*/ 182286 h 317500"/>
                  <a:gd name="connsiteX86" fmla="*/ 50941 w 336853"/>
                  <a:gd name="connsiteY86" fmla="*/ 182286 h 317500"/>
                  <a:gd name="connsiteX87" fmla="*/ 56254 w 336853"/>
                  <a:gd name="connsiteY87" fmla="*/ 182286 h 317500"/>
                  <a:gd name="connsiteX88" fmla="*/ 72194 w 336853"/>
                  <a:gd name="connsiteY88" fmla="*/ 184906 h 317500"/>
                  <a:gd name="connsiteX89" fmla="*/ 78836 w 336853"/>
                  <a:gd name="connsiteY89" fmla="*/ 191458 h 317500"/>
                  <a:gd name="connsiteX90" fmla="*/ 86806 w 336853"/>
                  <a:gd name="connsiteY90" fmla="*/ 216354 h 317500"/>
                  <a:gd name="connsiteX91" fmla="*/ 85477 w 336853"/>
                  <a:gd name="connsiteY91" fmla="*/ 220285 h 317500"/>
                  <a:gd name="connsiteX92" fmla="*/ 88134 w 336853"/>
                  <a:gd name="connsiteY92" fmla="*/ 230767 h 317500"/>
                  <a:gd name="connsiteX93" fmla="*/ 82821 w 336853"/>
                  <a:gd name="connsiteY93" fmla="*/ 239940 h 317500"/>
                  <a:gd name="connsiteX94" fmla="*/ 65553 w 336853"/>
                  <a:gd name="connsiteY94" fmla="*/ 262215 h 317500"/>
                  <a:gd name="connsiteX95" fmla="*/ 52269 w 336853"/>
                  <a:gd name="connsiteY95" fmla="*/ 262215 h 317500"/>
                  <a:gd name="connsiteX96" fmla="*/ 33673 w 336853"/>
                  <a:gd name="connsiteY96" fmla="*/ 239940 h 317500"/>
                  <a:gd name="connsiteX97" fmla="*/ 28359 w 336853"/>
                  <a:gd name="connsiteY97" fmla="*/ 232078 h 317500"/>
                  <a:gd name="connsiteX98" fmla="*/ 31016 w 336853"/>
                  <a:gd name="connsiteY98" fmla="*/ 220285 h 317500"/>
                  <a:gd name="connsiteX99" fmla="*/ 29688 w 336853"/>
                  <a:gd name="connsiteY99" fmla="*/ 216354 h 317500"/>
                  <a:gd name="connsiteX100" fmla="*/ 29688 w 336853"/>
                  <a:gd name="connsiteY100" fmla="*/ 204561 h 317500"/>
                  <a:gd name="connsiteX101" fmla="*/ 37658 w 336853"/>
                  <a:gd name="connsiteY101" fmla="*/ 191458 h 317500"/>
                  <a:gd name="connsiteX102" fmla="*/ 44299 w 336853"/>
                  <a:gd name="connsiteY102" fmla="*/ 186217 h 317500"/>
                  <a:gd name="connsiteX103" fmla="*/ 50941 w 336853"/>
                  <a:gd name="connsiteY103" fmla="*/ 182286 h 317500"/>
                  <a:gd name="connsiteX104" fmla="*/ 167785 w 336853"/>
                  <a:gd name="connsiteY104" fmla="*/ 173038 h 317500"/>
                  <a:gd name="connsiteX105" fmla="*/ 173342 w 336853"/>
                  <a:gd name="connsiteY105" fmla="*/ 179388 h 317500"/>
                  <a:gd name="connsiteX106" fmla="*/ 167785 w 336853"/>
                  <a:gd name="connsiteY106" fmla="*/ 185738 h 317500"/>
                  <a:gd name="connsiteX107" fmla="*/ 162228 w 336853"/>
                  <a:gd name="connsiteY107" fmla="*/ 179388 h 317500"/>
                  <a:gd name="connsiteX108" fmla="*/ 167785 w 336853"/>
                  <a:gd name="connsiteY108" fmla="*/ 173038 h 317500"/>
                  <a:gd name="connsiteX109" fmla="*/ 168402 w 336853"/>
                  <a:gd name="connsiteY109" fmla="*/ 155575 h 317500"/>
                  <a:gd name="connsiteX110" fmla="*/ 172106 w 336853"/>
                  <a:gd name="connsiteY110" fmla="*/ 156986 h 317500"/>
                  <a:gd name="connsiteX111" fmla="*/ 173341 w 336853"/>
                  <a:gd name="connsiteY111" fmla="*/ 161219 h 317500"/>
                  <a:gd name="connsiteX112" fmla="*/ 172106 w 336853"/>
                  <a:gd name="connsiteY112" fmla="*/ 166864 h 317500"/>
                  <a:gd name="connsiteX113" fmla="*/ 168402 w 336853"/>
                  <a:gd name="connsiteY113" fmla="*/ 168275 h 317500"/>
                  <a:gd name="connsiteX114" fmla="*/ 164697 w 336853"/>
                  <a:gd name="connsiteY114" fmla="*/ 166864 h 317500"/>
                  <a:gd name="connsiteX115" fmla="*/ 162228 w 336853"/>
                  <a:gd name="connsiteY115" fmla="*/ 161219 h 317500"/>
                  <a:gd name="connsiteX116" fmla="*/ 164697 w 336853"/>
                  <a:gd name="connsiteY116" fmla="*/ 156986 h 317500"/>
                  <a:gd name="connsiteX117" fmla="*/ 168402 w 336853"/>
                  <a:gd name="connsiteY117" fmla="*/ 155575 h 317500"/>
                  <a:gd name="connsiteX118" fmla="*/ 146617 w 336853"/>
                  <a:gd name="connsiteY118" fmla="*/ 80963 h 317500"/>
                  <a:gd name="connsiteX119" fmla="*/ 158524 w 336853"/>
                  <a:gd name="connsiteY119" fmla="*/ 115191 h 317500"/>
                  <a:gd name="connsiteX120" fmla="*/ 159847 w 336853"/>
                  <a:gd name="connsiteY120" fmla="*/ 120457 h 317500"/>
                  <a:gd name="connsiteX121" fmla="*/ 165138 w 336853"/>
                  <a:gd name="connsiteY121" fmla="*/ 105976 h 317500"/>
                  <a:gd name="connsiteX122" fmla="*/ 167784 w 336853"/>
                  <a:gd name="connsiteY122" fmla="*/ 90178 h 317500"/>
                  <a:gd name="connsiteX123" fmla="*/ 170430 w 336853"/>
                  <a:gd name="connsiteY123" fmla="*/ 105976 h 317500"/>
                  <a:gd name="connsiteX124" fmla="*/ 175722 w 336853"/>
                  <a:gd name="connsiteY124" fmla="*/ 120457 h 317500"/>
                  <a:gd name="connsiteX125" fmla="*/ 177045 w 336853"/>
                  <a:gd name="connsiteY125" fmla="*/ 115191 h 317500"/>
                  <a:gd name="connsiteX126" fmla="*/ 188951 w 336853"/>
                  <a:gd name="connsiteY126" fmla="*/ 80963 h 317500"/>
                  <a:gd name="connsiteX127" fmla="*/ 211441 w 336853"/>
                  <a:gd name="connsiteY127" fmla="*/ 91494 h 317500"/>
                  <a:gd name="connsiteX128" fmla="*/ 227316 w 336853"/>
                  <a:gd name="connsiteY128" fmla="*/ 134938 h 317500"/>
                  <a:gd name="connsiteX129" fmla="*/ 167784 w 336853"/>
                  <a:gd name="connsiteY129" fmla="*/ 134938 h 317500"/>
                  <a:gd name="connsiteX130" fmla="*/ 108253 w 336853"/>
                  <a:gd name="connsiteY130" fmla="*/ 134938 h 317500"/>
                  <a:gd name="connsiteX131" fmla="*/ 124128 w 336853"/>
                  <a:gd name="connsiteY131" fmla="*/ 91494 h 317500"/>
                  <a:gd name="connsiteX132" fmla="*/ 146617 w 336853"/>
                  <a:gd name="connsiteY132" fmla="*/ 80963 h 317500"/>
                  <a:gd name="connsiteX133" fmla="*/ 165180 w 336853"/>
                  <a:gd name="connsiteY133" fmla="*/ 0 h 317500"/>
                  <a:gd name="connsiteX134" fmla="*/ 180801 w 336853"/>
                  <a:gd name="connsiteY134" fmla="*/ 3931 h 317500"/>
                  <a:gd name="connsiteX135" fmla="*/ 187310 w 336853"/>
                  <a:gd name="connsiteY135" fmla="*/ 10482 h 317500"/>
                  <a:gd name="connsiteX136" fmla="*/ 195121 w 336853"/>
                  <a:gd name="connsiteY136" fmla="*/ 35378 h 317500"/>
                  <a:gd name="connsiteX137" fmla="*/ 195121 w 336853"/>
                  <a:gd name="connsiteY137" fmla="*/ 39309 h 317500"/>
                  <a:gd name="connsiteX138" fmla="*/ 196422 w 336853"/>
                  <a:gd name="connsiteY138" fmla="*/ 49792 h 317500"/>
                  <a:gd name="connsiteX139" fmla="*/ 192517 w 336853"/>
                  <a:gd name="connsiteY139" fmla="*/ 58964 h 317500"/>
                  <a:gd name="connsiteX140" fmla="*/ 174293 w 336853"/>
                  <a:gd name="connsiteY140" fmla="*/ 81239 h 317500"/>
                  <a:gd name="connsiteX141" fmla="*/ 161275 w 336853"/>
                  <a:gd name="connsiteY141" fmla="*/ 81239 h 317500"/>
                  <a:gd name="connsiteX142" fmla="*/ 143050 w 336853"/>
                  <a:gd name="connsiteY142" fmla="*/ 58964 h 317500"/>
                  <a:gd name="connsiteX143" fmla="*/ 137843 w 336853"/>
                  <a:gd name="connsiteY143" fmla="*/ 49792 h 317500"/>
                  <a:gd name="connsiteX144" fmla="*/ 140447 w 336853"/>
                  <a:gd name="connsiteY144" fmla="*/ 39309 h 317500"/>
                  <a:gd name="connsiteX145" fmla="*/ 139145 w 336853"/>
                  <a:gd name="connsiteY145" fmla="*/ 35378 h 317500"/>
                  <a:gd name="connsiteX146" fmla="*/ 139145 w 336853"/>
                  <a:gd name="connsiteY146" fmla="*/ 23585 h 317500"/>
                  <a:gd name="connsiteX147" fmla="*/ 146956 w 336853"/>
                  <a:gd name="connsiteY147" fmla="*/ 10482 h 317500"/>
                  <a:gd name="connsiteX148" fmla="*/ 153464 w 336853"/>
                  <a:gd name="connsiteY148" fmla="*/ 5241 h 317500"/>
                  <a:gd name="connsiteX149" fmla="*/ 159973 w 336853"/>
                  <a:gd name="connsiteY149" fmla="*/ 1310 h 317500"/>
                  <a:gd name="connsiteX150" fmla="*/ 165180 w 336853"/>
                  <a:gd name="connsiteY150" fmla="*/ 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36853" h="317500">
                    <a:moveTo>
                      <a:pt x="256155" y="263525"/>
                    </a:moveTo>
                    <a:cubicBezTo>
                      <a:pt x="256155" y="263525"/>
                      <a:pt x="256155" y="263525"/>
                      <a:pt x="268061" y="299070"/>
                    </a:cubicBezTo>
                    <a:cubicBezTo>
                      <a:pt x="268061" y="299070"/>
                      <a:pt x="268061" y="299070"/>
                      <a:pt x="269384" y="303019"/>
                    </a:cubicBezTo>
                    <a:cubicBezTo>
                      <a:pt x="269384" y="303019"/>
                      <a:pt x="269384" y="303019"/>
                      <a:pt x="274676" y="289855"/>
                    </a:cubicBezTo>
                    <a:cubicBezTo>
                      <a:pt x="262770" y="274057"/>
                      <a:pt x="274676" y="272740"/>
                      <a:pt x="277322" y="272740"/>
                    </a:cubicBezTo>
                    <a:cubicBezTo>
                      <a:pt x="279968" y="272740"/>
                      <a:pt x="291874" y="274057"/>
                      <a:pt x="279968" y="289855"/>
                    </a:cubicBezTo>
                    <a:cubicBezTo>
                      <a:pt x="279968" y="289855"/>
                      <a:pt x="279968" y="289855"/>
                      <a:pt x="285259" y="303019"/>
                    </a:cubicBezTo>
                    <a:cubicBezTo>
                      <a:pt x="285259" y="303019"/>
                      <a:pt x="285259" y="303019"/>
                      <a:pt x="286582" y="299070"/>
                    </a:cubicBezTo>
                    <a:cubicBezTo>
                      <a:pt x="286582" y="299070"/>
                      <a:pt x="286582" y="299070"/>
                      <a:pt x="298489" y="263525"/>
                    </a:cubicBezTo>
                    <a:cubicBezTo>
                      <a:pt x="298489" y="263525"/>
                      <a:pt x="306426" y="268791"/>
                      <a:pt x="320978" y="275373"/>
                    </a:cubicBezTo>
                    <a:cubicBezTo>
                      <a:pt x="336853" y="280639"/>
                      <a:pt x="336853" y="293804"/>
                      <a:pt x="336853" y="317500"/>
                    </a:cubicBezTo>
                    <a:cubicBezTo>
                      <a:pt x="336853" y="317500"/>
                      <a:pt x="336853" y="317500"/>
                      <a:pt x="217790" y="317500"/>
                    </a:cubicBezTo>
                    <a:cubicBezTo>
                      <a:pt x="219113" y="293804"/>
                      <a:pt x="217790" y="280639"/>
                      <a:pt x="233665" y="275373"/>
                    </a:cubicBezTo>
                    <a:cubicBezTo>
                      <a:pt x="248217" y="268791"/>
                      <a:pt x="256155" y="263525"/>
                      <a:pt x="256155" y="263525"/>
                    </a:cubicBezTo>
                    <a:close/>
                    <a:moveTo>
                      <a:pt x="37966" y="263525"/>
                    </a:moveTo>
                    <a:cubicBezTo>
                      <a:pt x="37966" y="263525"/>
                      <a:pt x="37966" y="263525"/>
                      <a:pt x="48433" y="299070"/>
                    </a:cubicBezTo>
                    <a:cubicBezTo>
                      <a:pt x="48433" y="299070"/>
                      <a:pt x="48433" y="299070"/>
                      <a:pt x="51050" y="303019"/>
                    </a:cubicBezTo>
                    <a:cubicBezTo>
                      <a:pt x="51050" y="303019"/>
                      <a:pt x="51050" y="303019"/>
                      <a:pt x="54975" y="289855"/>
                    </a:cubicBezTo>
                    <a:cubicBezTo>
                      <a:pt x="44508" y="274057"/>
                      <a:pt x="56284" y="272740"/>
                      <a:pt x="58900" y="272740"/>
                    </a:cubicBezTo>
                    <a:cubicBezTo>
                      <a:pt x="60209" y="272740"/>
                      <a:pt x="73293" y="274057"/>
                      <a:pt x="61517" y="289855"/>
                    </a:cubicBezTo>
                    <a:cubicBezTo>
                      <a:pt x="61517" y="289855"/>
                      <a:pt x="61517" y="289855"/>
                      <a:pt x="66751" y="303019"/>
                    </a:cubicBezTo>
                    <a:cubicBezTo>
                      <a:pt x="66751" y="303019"/>
                      <a:pt x="66751" y="303019"/>
                      <a:pt x="68059" y="299070"/>
                    </a:cubicBezTo>
                    <a:cubicBezTo>
                      <a:pt x="68059" y="299070"/>
                      <a:pt x="68059" y="299070"/>
                      <a:pt x="78526" y="263525"/>
                    </a:cubicBezTo>
                    <a:cubicBezTo>
                      <a:pt x="78526" y="263525"/>
                      <a:pt x="87685" y="268791"/>
                      <a:pt x="102077" y="275373"/>
                    </a:cubicBezTo>
                    <a:cubicBezTo>
                      <a:pt x="117778" y="280639"/>
                      <a:pt x="116469" y="293804"/>
                      <a:pt x="116469" y="317500"/>
                    </a:cubicBezTo>
                    <a:cubicBezTo>
                      <a:pt x="116469" y="317500"/>
                      <a:pt x="116469" y="317500"/>
                      <a:pt x="23" y="317500"/>
                    </a:cubicBezTo>
                    <a:cubicBezTo>
                      <a:pt x="23" y="293804"/>
                      <a:pt x="-1285" y="280639"/>
                      <a:pt x="15724" y="275373"/>
                    </a:cubicBezTo>
                    <a:cubicBezTo>
                      <a:pt x="30116" y="268791"/>
                      <a:pt x="37966" y="263525"/>
                      <a:pt x="37966" y="263525"/>
                    </a:cubicBezTo>
                    <a:close/>
                    <a:moveTo>
                      <a:pt x="212235" y="236538"/>
                    </a:moveTo>
                    <a:cubicBezTo>
                      <a:pt x="215304" y="236538"/>
                      <a:pt x="217792" y="239381"/>
                      <a:pt x="217792" y="242888"/>
                    </a:cubicBezTo>
                    <a:cubicBezTo>
                      <a:pt x="217792" y="246395"/>
                      <a:pt x="215304" y="249238"/>
                      <a:pt x="212235" y="249238"/>
                    </a:cubicBezTo>
                    <a:cubicBezTo>
                      <a:pt x="209166" y="249238"/>
                      <a:pt x="206678" y="246395"/>
                      <a:pt x="206678" y="242888"/>
                    </a:cubicBezTo>
                    <a:cubicBezTo>
                      <a:pt x="206678" y="239381"/>
                      <a:pt x="209166" y="236538"/>
                      <a:pt x="212235" y="236538"/>
                    </a:cubicBezTo>
                    <a:close/>
                    <a:moveTo>
                      <a:pt x="124128" y="236538"/>
                    </a:moveTo>
                    <a:cubicBezTo>
                      <a:pt x="127635" y="236538"/>
                      <a:pt x="130478" y="239381"/>
                      <a:pt x="130478" y="242888"/>
                    </a:cubicBezTo>
                    <a:cubicBezTo>
                      <a:pt x="130478" y="246395"/>
                      <a:pt x="127635" y="249238"/>
                      <a:pt x="124128" y="249238"/>
                    </a:cubicBezTo>
                    <a:cubicBezTo>
                      <a:pt x="120621" y="249238"/>
                      <a:pt x="117778" y="246395"/>
                      <a:pt x="117778" y="242888"/>
                    </a:cubicBezTo>
                    <a:cubicBezTo>
                      <a:pt x="117778" y="239381"/>
                      <a:pt x="120621" y="236538"/>
                      <a:pt x="124128" y="236538"/>
                    </a:cubicBezTo>
                    <a:close/>
                    <a:moveTo>
                      <a:pt x="196360" y="227013"/>
                    </a:moveTo>
                    <a:cubicBezTo>
                      <a:pt x="199429" y="227013"/>
                      <a:pt x="201917" y="229856"/>
                      <a:pt x="201917" y="233363"/>
                    </a:cubicBezTo>
                    <a:cubicBezTo>
                      <a:pt x="201917" y="236870"/>
                      <a:pt x="199429" y="239713"/>
                      <a:pt x="196360" y="239713"/>
                    </a:cubicBezTo>
                    <a:cubicBezTo>
                      <a:pt x="193291" y="239713"/>
                      <a:pt x="190803" y="236870"/>
                      <a:pt x="190803" y="233363"/>
                    </a:cubicBezTo>
                    <a:cubicBezTo>
                      <a:pt x="190803" y="229856"/>
                      <a:pt x="193291" y="227013"/>
                      <a:pt x="196360" y="227013"/>
                    </a:cubicBezTo>
                    <a:close/>
                    <a:moveTo>
                      <a:pt x="138415" y="227013"/>
                    </a:moveTo>
                    <a:cubicBezTo>
                      <a:pt x="141922" y="227013"/>
                      <a:pt x="144765" y="229856"/>
                      <a:pt x="144765" y="233363"/>
                    </a:cubicBezTo>
                    <a:cubicBezTo>
                      <a:pt x="144765" y="236870"/>
                      <a:pt x="141922" y="239713"/>
                      <a:pt x="138415" y="239713"/>
                    </a:cubicBezTo>
                    <a:cubicBezTo>
                      <a:pt x="134908" y="239713"/>
                      <a:pt x="132065" y="236870"/>
                      <a:pt x="132065" y="233363"/>
                    </a:cubicBezTo>
                    <a:cubicBezTo>
                      <a:pt x="132065" y="229856"/>
                      <a:pt x="134908" y="227013"/>
                      <a:pt x="138415" y="227013"/>
                    </a:cubicBezTo>
                    <a:close/>
                    <a:moveTo>
                      <a:pt x="185405" y="218758"/>
                    </a:moveTo>
                    <a:cubicBezTo>
                      <a:pt x="187945" y="221298"/>
                      <a:pt x="189215" y="223838"/>
                      <a:pt x="187945" y="226378"/>
                    </a:cubicBezTo>
                    <a:cubicBezTo>
                      <a:pt x="185405" y="230188"/>
                      <a:pt x="182865" y="230188"/>
                      <a:pt x="179055" y="228918"/>
                    </a:cubicBezTo>
                    <a:cubicBezTo>
                      <a:pt x="176515" y="226378"/>
                      <a:pt x="176515" y="223838"/>
                      <a:pt x="177785" y="221298"/>
                    </a:cubicBezTo>
                    <a:cubicBezTo>
                      <a:pt x="179055" y="217488"/>
                      <a:pt x="182865" y="217488"/>
                      <a:pt x="185405" y="218758"/>
                    </a:cubicBezTo>
                    <a:close/>
                    <a:moveTo>
                      <a:pt x="149210" y="218758"/>
                    </a:moveTo>
                    <a:cubicBezTo>
                      <a:pt x="152068" y="217488"/>
                      <a:pt x="156354" y="217488"/>
                      <a:pt x="159212" y="221298"/>
                    </a:cubicBezTo>
                    <a:cubicBezTo>
                      <a:pt x="160641" y="223838"/>
                      <a:pt x="159212" y="226378"/>
                      <a:pt x="156354" y="228918"/>
                    </a:cubicBezTo>
                    <a:cubicBezTo>
                      <a:pt x="153497" y="230188"/>
                      <a:pt x="149210" y="230188"/>
                      <a:pt x="147782" y="226378"/>
                    </a:cubicBezTo>
                    <a:cubicBezTo>
                      <a:pt x="146353" y="223838"/>
                      <a:pt x="146353" y="221298"/>
                      <a:pt x="149210" y="218758"/>
                    </a:cubicBezTo>
                    <a:close/>
                    <a:moveTo>
                      <a:pt x="167785" y="207963"/>
                    </a:moveTo>
                    <a:cubicBezTo>
                      <a:pt x="170854" y="207963"/>
                      <a:pt x="173342" y="210451"/>
                      <a:pt x="173342" y="213520"/>
                    </a:cubicBezTo>
                    <a:cubicBezTo>
                      <a:pt x="173342" y="216589"/>
                      <a:pt x="170854" y="219077"/>
                      <a:pt x="167785" y="219077"/>
                    </a:cubicBezTo>
                    <a:cubicBezTo>
                      <a:pt x="164716" y="219077"/>
                      <a:pt x="162228" y="216589"/>
                      <a:pt x="162228" y="213520"/>
                    </a:cubicBezTo>
                    <a:cubicBezTo>
                      <a:pt x="162228" y="210451"/>
                      <a:pt x="164716" y="207963"/>
                      <a:pt x="167785" y="207963"/>
                    </a:cubicBezTo>
                    <a:close/>
                    <a:moveTo>
                      <a:pt x="167785" y="190500"/>
                    </a:moveTo>
                    <a:cubicBezTo>
                      <a:pt x="170854" y="190500"/>
                      <a:pt x="173342" y="193343"/>
                      <a:pt x="173342" y="196850"/>
                    </a:cubicBezTo>
                    <a:cubicBezTo>
                      <a:pt x="173342" y="200357"/>
                      <a:pt x="170854" y="203200"/>
                      <a:pt x="167785" y="203200"/>
                    </a:cubicBezTo>
                    <a:cubicBezTo>
                      <a:pt x="164716" y="203200"/>
                      <a:pt x="162228" y="200357"/>
                      <a:pt x="162228" y="196850"/>
                    </a:cubicBezTo>
                    <a:cubicBezTo>
                      <a:pt x="162228" y="193343"/>
                      <a:pt x="164716" y="190500"/>
                      <a:pt x="167785" y="190500"/>
                    </a:cubicBezTo>
                    <a:close/>
                    <a:moveTo>
                      <a:pt x="269512" y="182286"/>
                    </a:moveTo>
                    <a:cubicBezTo>
                      <a:pt x="270813" y="182286"/>
                      <a:pt x="273417" y="182286"/>
                      <a:pt x="276020" y="182286"/>
                    </a:cubicBezTo>
                    <a:cubicBezTo>
                      <a:pt x="281228" y="180975"/>
                      <a:pt x="286435" y="182286"/>
                      <a:pt x="290340" y="184906"/>
                    </a:cubicBezTo>
                    <a:cubicBezTo>
                      <a:pt x="295547" y="187527"/>
                      <a:pt x="296849" y="191458"/>
                      <a:pt x="296849" y="191458"/>
                    </a:cubicBezTo>
                    <a:cubicBezTo>
                      <a:pt x="296849" y="191458"/>
                      <a:pt x="309866" y="192768"/>
                      <a:pt x="304659" y="216354"/>
                    </a:cubicBezTo>
                    <a:cubicBezTo>
                      <a:pt x="304659" y="217664"/>
                      <a:pt x="304659" y="218974"/>
                      <a:pt x="304659" y="220285"/>
                    </a:cubicBezTo>
                    <a:cubicBezTo>
                      <a:pt x="307263" y="220285"/>
                      <a:pt x="309866" y="221595"/>
                      <a:pt x="307263" y="230767"/>
                    </a:cubicBezTo>
                    <a:cubicBezTo>
                      <a:pt x="304659" y="238629"/>
                      <a:pt x="303357" y="239940"/>
                      <a:pt x="302056" y="239940"/>
                    </a:cubicBezTo>
                    <a:cubicBezTo>
                      <a:pt x="300754" y="249112"/>
                      <a:pt x="294245" y="258284"/>
                      <a:pt x="283831" y="262215"/>
                    </a:cubicBezTo>
                    <a:cubicBezTo>
                      <a:pt x="279926" y="263525"/>
                      <a:pt x="274719" y="263525"/>
                      <a:pt x="270813" y="262215"/>
                    </a:cubicBezTo>
                    <a:cubicBezTo>
                      <a:pt x="260399" y="258284"/>
                      <a:pt x="253891" y="249112"/>
                      <a:pt x="252589" y="239940"/>
                    </a:cubicBezTo>
                    <a:cubicBezTo>
                      <a:pt x="251287" y="239940"/>
                      <a:pt x="249985" y="238629"/>
                      <a:pt x="247382" y="232078"/>
                    </a:cubicBezTo>
                    <a:cubicBezTo>
                      <a:pt x="244778" y="221595"/>
                      <a:pt x="247382" y="220285"/>
                      <a:pt x="249985" y="220285"/>
                    </a:cubicBezTo>
                    <a:cubicBezTo>
                      <a:pt x="249985" y="218974"/>
                      <a:pt x="249985" y="217664"/>
                      <a:pt x="248684" y="216354"/>
                    </a:cubicBezTo>
                    <a:cubicBezTo>
                      <a:pt x="248684" y="212423"/>
                      <a:pt x="248684" y="208492"/>
                      <a:pt x="248684" y="204561"/>
                    </a:cubicBezTo>
                    <a:cubicBezTo>
                      <a:pt x="249985" y="199320"/>
                      <a:pt x="252589" y="195389"/>
                      <a:pt x="256494" y="191458"/>
                    </a:cubicBezTo>
                    <a:cubicBezTo>
                      <a:pt x="257796" y="190147"/>
                      <a:pt x="260399" y="187527"/>
                      <a:pt x="263003" y="186217"/>
                    </a:cubicBezTo>
                    <a:cubicBezTo>
                      <a:pt x="264305" y="184906"/>
                      <a:pt x="266908" y="183596"/>
                      <a:pt x="269512" y="182286"/>
                    </a:cubicBezTo>
                    <a:close/>
                    <a:moveTo>
                      <a:pt x="50941" y="182286"/>
                    </a:moveTo>
                    <a:cubicBezTo>
                      <a:pt x="52269" y="182286"/>
                      <a:pt x="54926" y="182286"/>
                      <a:pt x="56254" y="182286"/>
                    </a:cubicBezTo>
                    <a:cubicBezTo>
                      <a:pt x="62896" y="180975"/>
                      <a:pt x="68209" y="182286"/>
                      <a:pt x="72194" y="184906"/>
                    </a:cubicBezTo>
                    <a:cubicBezTo>
                      <a:pt x="77507" y="187527"/>
                      <a:pt x="78836" y="191458"/>
                      <a:pt x="78836" y="191458"/>
                    </a:cubicBezTo>
                    <a:cubicBezTo>
                      <a:pt x="78836" y="191458"/>
                      <a:pt x="90791" y="192768"/>
                      <a:pt x="86806" y="216354"/>
                    </a:cubicBezTo>
                    <a:cubicBezTo>
                      <a:pt x="86806" y="217664"/>
                      <a:pt x="86806" y="218974"/>
                      <a:pt x="85477" y="220285"/>
                    </a:cubicBezTo>
                    <a:cubicBezTo>
                      <a:pt x="88134" y="220285"/>
                      <a:pt x="90791" y="221595"/>
                      <a:pt x="88134" y="230767"/>
                    </a:cubicBezTo>
                    <a:cubicBezTo>
                      <a:pt x="86806" y="238629"/>
                      <a:pt x="84149" y="239940"/>
                      <a:pt x="82821" y="239940"/>
                    </a:cubicBezTo>
                    <a:cubicBezTo>
                      <a:pt x="81492" y="249112"/>
                      <a:pt x="74851" y="258284"/>
                      <a:pt x="65553" y="262215"/>
                    </a:cubicBezTo>
                    <a:cubicBezTo>
                      <a:pt x="60239" y="263525"/>
                      <a:pt x="56254" y="263525"/>
                      <a:pt x="52269" y="262215"/>
                    </a:cubicBezTo>
                    <a:cubicBezTo>
                      <a:pt x="41643" y="258284"/>
                      <a:pt x="35001" y="249112"/>
                      <a:pt x="33673" y="239940"/>
                    </a:cubicBezTo>
                    <a:cubicBezTo>
                      <a:pt x="32344" y="239940"/>
                      <a:pt x="29688" y="238629"/>
                      <a:pt x="28359" y="232078"/>
                    </a:cubicBezTo>
                    <a:cubicBezTo>
                      <a:pt x="25703" y="221595"/>
                      <a:pt x="28359" y="220285"/>
                      <a:pt x="31016" y="220285"/>
                    </a:cubicBezTo>
                    <a:cubicBezTo>
                      <a:pt x="31016" y="218974"/>
                      <a:pt x="29688" y="217664"/>
                      <a:pt x="29688" y="216354"/>
                    </a:cubicBezTo>
                    <a:cubicBezTo>
                      <a:pt x="28359" y="212423"/>
                      <a:pt x="28359" y="208492"/>
                      <a:pt x="29688" y="204561"/>
                    </a:cubicBezTo>
                    <a:cubicBezTo>
                      <a:pt x="31016" y="199320"/>
                      <a:pt x="33673" y="195389"/>
                      <a:pt x="37658" y="191458"/>
                    </a:cubicBezTo>
                    <a:cubicBezTo>
                      <a:pt x="38986" y="190147"/>
                      <a:pt x="41643" y="187527"/>
                      <a:pt x="44299" y="186217"/>
                    </a:cubicBezTo>
                    <a:cubicBezTo>
                      <a:pt x="45628" y="184906"/>
                      <a:pt x="48284" y="183596"/>
                      <a:pt x="50941" y="182286"/>
                    </a:cubicBezTo>
                    <a:close/>
                    <a:moveTo>
                      <a:pt x="167785" y="173038"/>
                    </a:moveTo>
                    <a:cubicBezTo>
                      <a:pt x="170854" y="173038"/>
                      <a:pt x="173342" y="175881"/>
                      <a:pt x="173342" y="179388"/>
                    </a:cubicBezTo>
                    <a:cubicBezTo>
                      <a:pt x="173342" y="182895"/>
                      <a:pt x="170854" y="185738"/>
                      <a:pt x="167785" y="185738"/>
                    </a:cubicBezTo>
                    <a:cubicBezTo>
                      <a:pt x="164716" y="185738"/>
                      <a:pt x="162228" y="182895"/>
                      <a:pt x="162228" y="179388"/>
                    </a:cubicBezTo>
                    <a:cubicBezTo>
                      <a:pt x="162228" y="175881"/>
                      <a:pt x="164716" y="173038"/>
                      <a:pt x="167785" y="173038"/>
                    </a:cubicBezTo>
                    <a:close/>
                    <a:moveTo>
                      <a:pt x="168402" y="155575"/>
                    </a:moveTo>
                    <a:cubicBezTo>
                      <a:pt x="169636" y="155575"/>
                      <a:pt x="170871" y="155575"/>
                      <a:pt x="172106" y="156986"/>
                    </a:cubicBezTo>
                    <a:cubicBezTo>
                      <a:pt x="173341" y="158397"/>
                      <a:pt x="173341" y="159808"/>
                      <a:pt x="173341" y="161219"/>
                    </a:cubicBezTo>
                    <a:cubicBezTo>
                      <a:pt x="173341" y="164041"/>
                      <a:pt x="173341" y="165453"/>
                      <a:pt x="172106" y="166864"/>
                    </a:cubicBezTo>
                    <a:cubicBezTo>
                      <a:pt x="170871" y="166864"/>
                      <a:pt x="169636" y="168275"/>
                      <a:pt x="168402" y="168275"/>
                    </a:cubicBezTo>
                    <a:cubicBezTo>
                      <a:pt x="167167" y="168275"/>
                      <a:pt x="165932" y="166864"/>
                      <a:pt x="164697" y="166864"/>
                    </a:cubicBezTo>
                    <a:cubicBezTo>
                      <a:pt x="163463" y="165453"/>
                      <a:pt x="162228" y="164041"/>
                      <a:pt x="162228" y="161219"/>
                    </a:cubicBezTo>
                    <a:cubicBezTo>
                      <a:pt x="162228" y="159808"/>
                      <a:pt x="163463" y="158397"/>
                      <a:pt x="164697" y="156986"/>
                    </a:cubicBezTo>
                    <a:cubicBezTo>
                      <a:pt x="165932" y="155575"/>
                      <a:pt x="167167" y="155575"/>
                      <a:pt x="168402" y="155575"/>
                    </a:cubicBezTo>
                    <a:close/>
                    <a:moveTo>
                      <a:pt x="146617" y="80963"/>
                    </a:moveTo>
                    <a:cubicBezTo>
                      <a:pt x="146617" y="80963"/>
                      <a:pt x="146617" y="80963"/>
                      <a:pt x="158524" y="115191"/>
                    </a:cubicBezTo>
                    <a:cubicBezTo>
                      <a:pt x="158524" y="115191"/>
                      <a:pt x="158524" y="115191"/>
                      <a:pt x="159847" y="120457"/>
                    </a:cubicBezTo>
                    <a:cubicBezTo>
                      <a:pt x="159847" y="120457"/>
                      <a:pt x="159847" y="120457"/>
                      <a:pt x="165138" y="105976"/>
                    </a:cubicBezTo>
                    <a:cubicBezTo>
                      <a:pt x="153232" y="90178"/>
                      <a:pt x="165138" y="90178"/>
                      <a:pt x="167784" y="90178"/>
                    </a:cubicBezTo>
                    <a:cubicBezTo>
                      <a:pt x="170430" y="90178"/>
                      <a:pt x="182336" y="90178"/>
                      <a:pt x="170430" y="105976"/>
                    </a:cubicBezTo>
                    <a:cubicBezTo>
                      <a:pt x="170430" y="105976"/>
                      <a:pt x="170430" y="105976"/>
                      <a:pt x="175722" y="120457"/>
                    </a:cubicBezTo>
                    <a:cubicBezTo>
                      <a:pt x="175722" y="120457"/>
                      <a:pt x="175722" y="120457"/>
                      <a:pt x="177045" y="115191"/>
                    </a:cubicBezTo>
                    <a:cubicBezTo>
                      <a:pt x="177045" y="115191"/>
                      <a:pt x="177045" y="115191"/>
                      <a:pt x="188951" y="80963"/>
                    </a:cubicBezTo>
                    <a:cubicBezTo>
                      <a:pt x="188951" y="80963"/>
                      <a:pt x="196889" y="86229"/>
                      <a:pt x="211441" y="91494"/>
                    </a:cubicBezTo>
                    <a:cubicBezTo>
                      <a:pt x="227316" y="98077"/>
                      <a:pt x="225993" y="111241"/>
                      <a:pt x="227316" y="134938"/>
                    </a:cubicBezTo>
                    <a:cubicBezTo>
                      <a:pt x="227316" y="134938"/>
                      <a:pt x="227316" y="134938"/>
                      <a:pt x="167784" y="134938"/>
                    </a:cubicBezTo>
                    <a:lnTo>
                      <a:pt x="108253" y="134938"/>
                    </a:lnTo>
                    <a:cubicBezTo>
                      <a:pt x="108253" y="111241"/>
                      <a:pt x="108253" y="98077"/>
                      <a:pt x="124128" y="91494"/>
                    </a:cubicBezTo>
                    <a:cubicBezTo>
                      <a:pt x="138680" y="86229"/>
                      <a:pt x="146617" y="80963"/>
                      <a:pt x="146617" y="80963"/>
                    </a:cubicBezTo>
                    <a:close/>
                    <a:moveTo>
                      <a:pt x="165180" y="0"/>
                    </a:moveTo>
                    <a:cubicBezTo>
                      <a:pt x="171689" y="0"/>
                      <a:pt x="176896" y="1310"/>
                      <a:pt x="180801" y="3931"/>
                    </a:cubicBezTo>
                    <a:cubicBezTo>
                      <a:pt x="186008" y="6551"/>
                      <a:pt x="187310" y="10482"/>
                      <a:pt x="187310" y="10482"/>
                    </a:cubicBezTo>
                    <a:cubicBezTo>
                      <a:pt x="187310" y="10482"/>
                      <a:pt x="199026" y="10482"/>
                      <a:pt x="195121" y="35378"/>
                    </a:cubicBezTo>
                    <a:cubicBezTo>
                      <a:pt x="195121" y="36689"/>
                      <a:pt x="195121" y="37999"/>
                      <a:pt x="195121" y="39309"/>
                    </a:cubicBezTo>
                    <a:cubicBezTo>
                      <a:pt x="196422" y="39309"/>
                      <a:pt x="200328" y="40620"/>
                      <a:pt x="196422" y="49792"/>
                    </a:cubicBezTo>
                    <a:cubicBezTo>
                      <a:pt x="195121" y="56343"/>
                      <a:pt x="193819" y="58964"/>
                      <a:pt x="192517" y="58964"/>
                    </a:cubicBezTo>
                    <a:cubicBezTo>
                      <a:pt x="191215" y="66826"/>
                      <a:pt x="184707" y="77308"/>
                      <a:pt x="174293" y="81239"/>
                    </a:cubicBezTo>
                    <a:cubicBezTo>
                      <a:pt x="170387" y="82550"/>
                      <a:pt x="165180" y="82550"/>
                      <a:pt x="161275" y="81239"/>
                    </a:cubicBezTo>
                    <a:cubicBezTo>
                      <a:pt x="150861" y="77308"/>
                      <a:pt x="144352" y="66826"/>
                      <a:pt x="143050" y="58964"/>
                    </a:cubicBezTo>
                    <a:cubicBezTo>
                      <a:pt x="141749" y="58964"/>
                      <a:pt x="139145" y="56343"/>
                      <a:pt x="137843" y="49792"/>
                    </a:cubicBezTo>
                    <a:cubicBezTo>
                      <a:pt x="135240" y="40620"/>
                      <a:pt x="137843" y="39309"/>
                      <a:pt x="140447" y="39309"/>
                    </a:cubicBezTo>
                    <a:cubicBezTo>
                      <a:pt x="140447" y="37999"/>
                      <a:pt x="139145" y="36689"/>
                      <a:pt x="139145" y="35378"/>
                    </a:cubicBezTo>
                    <a:cubicBezTo>
                      <a:pt x="139145" y="31447"/>
                      <a:pt x="137843" y="27516"/>
                      <a:pt x="139145" y="23585"/>
                    </a:cubicBezTo>
                    <a:cubicBezTo>
                      <a:pt x="140447" y="18344"/>
                      <a:pt x="143050" y="13103"/>
                      <a:pt x="146956" y="10482"/>
                    </a:cubicBezTo>
                    <a:cubicBezTo>
                      <a:pt x="148257" y="7862"/>
                      <a:pt x="150861" y="6551"/>
                      <a:pt x="153464" y="5241"/>
                    </a:cubicBezTo>
                    <a:cubicBezTo>
                      <a:pt x="154766" y="3931"/>
                      <a:pt x="157370" y="2620"/>
                      <a:pt x="159973" y="1310"/>
                    </a:cubicBezTo>
                    <a:cubicBezTo>
                      <a:pt x="161275" y="1310"/>
                      <a:pt x="163878" y="0"/>
                      <a:pt x="1651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85000"/>
                      <a:lumOff val="15000"/>
                    </a:prstClr>
                  </a:solidFill>
                  <a:effectLst/>
                  <a:uLnTx/>
                  <a:uFillTx/>
                  <a:latin typeface="Arial" panose="020F0502020204030204"/>
                  <a:ea typeface="微软雅黑"/>
                  <a:cs typeface="+mn-cs"/>
                </a:endParaRPr>
              </a:p>
            </p:txBody>
          </p:sp>
        </p:grpSp>
        <p:sp>
          <p:nvSpPr>
            <p:cNvPr id="22" name="TextBox 21">
              <a:extLst>
                <a:ext uri="{FF2B5EF4-FFF2-40B4-BE49-F238E27FC236}">
                  <a16:creationId xmlns:a16="http://schemas.microsoft.com/office/drawing/2014/main" id="{2E63272A-62EA-891E-AE4D-83412B98B995}"/>
                </a:ext>
              </a:extLst>
            </p:cNvPr>
            <p:cNvSpPr txBox="1"/>
            <p:nvPr/>
          </p:nvSpPr>
          <p:spPr>
            <a:xfrm>
              <a:off x="1673940" y="2868004"/>
              <a:ext cx="3509340" cy="221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prstClr val="white">
                      <a:lumMod val="50000"/>
                    </a:prstClr>
                  </a:solidFill>
                  <a:effectLst/>
                  <a:uLnTx/>
                  <a:uFillTx/>
                  <a:latin typeface="#9Slide03 Roboto Condensed" panose="02000000000000000000" pitchFamily="2" charset="0"/>
                  <a:ea typeface="#9Slide03 Roboto Condensed"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Roboto" panose="02000000000000000000" pitchFamily="2" charset="0"/>
                  <a:ea typeface="Roboto" panose="02000000000000000000" pitchFamily="2" charset="0"/>
                </a:rPr>
                <a:t>Nhóm 1+3: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Roboto" panose="02000000000000000000" pitchFamily="2" charset="0"/>
                  <a:ea typeface="Roboto" panose="02000000000000000000" pitchFamily="2" charset="0"/>
                </a:rPr>
                <a:t>Hiến pháp quy định chức năng, nhiệm vụ của Quốc Hội và Hội đồng nhân dân là gì? Hãy nêu ví dụ thể hiện chức năng, nhiệm vụ của Quốc hội và Hội đồng nhân dân?</a:t>
              </a:r>
            </a:p>
          </p:txBody>
        </p:sp>
      </p:grpSp>
      <p:grpSp>
        <p:nvGrpSpPr>
          <p:cNvPr id="42" name="Group 41">
            <a:extLst>
              <a:ext uri="{FF2B5EF4-FFF2-40B4-BE49-F238E27FC236}">
                <a16:creationId xmlns:a16="http://schemas.microsoft.com/office/drawing/2014/main" id="{B4E16A79-D188-461A-1EC3-CE189FE6CA74}"/>
              </a:ext>
            </a:extLst>
          </p:cNvPr>
          <p:cNvGrpSpPr/>
          <p:nvPr/>
        </p:nvGrpSpPr>
        <p:grpSpPr>
          <a:xfrm>
            <a:off x="6052299" y="1473792"/>
            <a:ext cx="5110322" cy="4908992"/>
            <a:chOff x="6520366" y="1771204"/>
            <a:chExt cx="4261590" cy="4020000"/>
          </a:xfrm>
        </p:grpSpPr>
        <p:grpSp>
          <p:nvGrpSpPr>
            <p:cNvPr id="43" name="Group 42">
              <a:extLst>
                <a:ext uri="{FF2B5EF4-FFF2-40B4-BE49-F238E27FC236}">
                  <a16:creationId xmlns:a16="http://schemas.microsoft.com/office/drawing/2014/main" id="{D3B53640-EAD4-F6CD-D403-6D01B23E7712}"/>
                </a:ext>
              </a:extLst>
            </p:cNvPr>
            <p:cNvGrpSpPr/>
            <p:nvPr/>
          </p:nvGrpSpPr>
          <p:grpSpPr>
            <a:xfrm>
              <a:off x="6520366" y="2059628"/>
              <a:ext cx="4261590" cy="3731576"/>
              <a:chOff x="6520366" y="2059628"/>
              <a:chExt cx="4261590" cy="3731576"/>
            </a:xfrm>
          </p:grpSpPr>
          <p:sp>
            <p:nvSpPr>
              <p:cNvPr id="61" name="矩形: 圆角 8">
                <a:extLst>
                  <a:ext uri="{FF2B5EF4-FFF2-40B4-BE49-F238E27FC236}">
                    <a16:creationId xmlns:a16="http://schemas.microsoft.com/office/drawing/2014/main" id="{46826416-D9F7-5D9A-8667-EB918E78C7B0}"/>
                  </a:ext>
                </a:extLst>
              </p:cNvPr>
              <p:cNvSpPr/>
              <p:nvPr/>
            </p:nvSpPr>
            <p:spPr>
              <a:xfrm rot="16200000" flipH="1">
                <a:off x="6785373" y="1794621"/>
                <a:ext cx="3731576" cy="4261590"/>
              </a:xfrm>
              <a:prstGeom prst="roundRect">
                <a:avLst>
                  <a:gd name="adj" fmla="val 0"/>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62" name="Rectangle 61">
                <a:extLst>
                  <a:ext uri="{FF2B5EF4-FFF2-40B4-BE49-F238E27FC236}">
                    <a16:creationId xmlns:a16="http://schemas.microsoft.com/office/drawing/2014/main" id="{19C01638-D989-ACC7-DC9B-BA5F4CF9680E}"/>
                  </a:ext>
                </a:extLst>
              </p:cNvPr>
              <p:cNvSpPr/>
              <p:nvPr/>
            </p:nvSpPr>
            <p:spPr>
              <a:xfrm>
                <a:off x="6784261" y="2287115"/>
                <a:ext cx="3733800" cy="3276600"/>
              </a:xfrm>
              <a:prstGeom prst="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grpSp>
        <p:grpSp>
          <p:nvGrpSpPr>
            <p:cNvPr id="44" name="Group 43">
              <a:extLst>
                <a:ext uri="{FF2B5EF4-FFF2-40B4-BE49-F238E27FC236}">
                  <a16:creationId xmlns:a16="http://schemas.microsoft.com/office/drawing/2014/main" id="{4FE9EB99-ECF6-0007-D081-2EB8094D8E84}"/>
                </a:ext>
              </a:extLst>
            </p:cNvPr>
            <p:cNvGrpSpPr/>
            <p:nvPr/>
          </p:nvGrpSpPr>
          <p:grpSpPr>
            <a:xfrm>
              <a:off x="8129575" y="1771204"/>
              <a:ext cx="1043172" cy="924221"/>
              <a:chOff x="530263" y="4254827"/>
              <a:chExt cx="1043172" cy="924221"/>
            </a:xfrm>
          </p:grpSpPr>
          <p:grpSp>
            <p:nvGrpSpPr>
              <p:cNvPr id="46" name="Group 47">
                <a:extLst>
                  <a:ext uri="{FF2B5EF4-FFF2-40B4-BE49-F238E27FC236}">
                    <a16:creationId xmlns:a16="http://schemas.microsoft.com/office/drawing/2014/main" id="{F271C311-6C9D-D937-0ECF-18E006580983}"/>
                  </a:ext>
                </a:extLst>
              </p:cNvPr>
              <p:cNvGrpSpPr/>
              <p:nvPr/>
            </p:nvGrpSpPr>
            <p:grpSpPr>
              <a:xfrm>
                <a:off x="530263" y="4254827"/>
                <a:ext cx="1043172" cy="924221"/>
                <a:chOff x="2216189" y="2705534"/>
                <a:chExt cx="1466316" cy="1299115"/>
              </a:xfrm>
            </p:grpSpPr>
            <p:sp>
              <p:nvSpPr>
                <p:cNvPr id="59" name="Freeform 5">
                  <a:extLst>
                    <a:ext uri="{FF2B5EF4-FFF2-40B4-BE49-F238E27FC236}">
                      <a16:creationId xmlns:a16="http://schemas.microsoft.com/office/drawing/2014/main" id="{CB5E4A24-728C-8DE1-CD1D-12C960A56DBD}"/>
                    </a:ext>
                  </a:extLst>
                </p:cNvPr>
                <p:cNvSpPr>
                  <a:spLocks/>
                </p:cNvSpPr>
                <p:nvPr/>
              </p:nvSpPr>
              <p:spPr bwMode="auto">
                <a:xfrm rot="10800000">
                  <a:off x="2216189" y="2705534"/>
                  <a:ext cx="1466316" cy="129911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black"/>
                    </a:solidFill>
                    <a:effectLst/>
                    <a:uLnTx/>
                    <a:uFillTx/>
                    <a:latin typeface="Arial" panose="020F0502020204030204"/>
                    <a:ea typeface="微软雅黑"/>
                    <a:cs typeface="+mn-cs"/>
                  </a:endParaRPr>
                </a:p>
              </p:txBody>
            </p:sp>
            <p:sp>
              <p:nvSpPr>
                <p:cNvPr id="60" name="Freeform 5">
                  <a:extLst>
                    <a:ext uri="{FF2B5EF4-FFF2-40B4-BE49-F238E27FC236}">
                      <a16:creationId xmlns:a16="http://schemas.microsoft.com/office/drawing/2014/main" id="{37793F30-BEF3-DDAD-AD67-F2A36CF3698F}"/>
                    </a:ext>
                  </a:extLst>
                </p:cNvPr>
                <p:cNvSpPr>
                  <a:spLocks/>
                </p:cNvSpPr>
                <p:nvPr/>
              </p:nvSpPr>
              <p:spPr bwMode="auto">
                <a:xfrm rot="10800000">
                  <a:off x="2379006" y="2849785"/>
                  <a:ext cx="1140682" cy="10106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EA7810"/>
                </a:soli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black"/>
                    </a:solidFill>
                    <a:effectLst/>
                    <a:uLnTx/>
                    <a:uFillTx/>
                    <a:latin typeface="Arial" panose="020F0502020204030204"/>
                    <a:ea typeface="微软雅黑"/>
                    <a:cs typeface="+mn-cs"/>
                  </a:endParaRPr>
                </a:p>
              </p:txBody>
            </p:sp>
          </p:grpSp>
          <p:grpSp>
            <p:nvGrpSpPr>
              <p:cNvPr id="47" name="Group 23">
                <a:extLst>
                  <a:ext uri="{FF2B5EF4-FFF2-40B4-BE49-F238E27FC236}">
                    <a16:creationId xmlns:a16="http://schemas.microsoft.com/office/drawing/2014/main" id="{0FF60769-3BB5-549A-5AB3-B387FC64103B}"/>
                  </a:ext>
                </a:extLst>
              </p:cNvPr>
              <p:cNvGrpSpPr/>
              <p:nvPr/>
            </p:nvGrpSpPr>
            <p:grpSpPr>
              <a:xfrm>
                <a:off x="823912" y="4480430"/>
                <a:ext cx="542582" cy="473020"/>
                <a:chOff x="7540014" y="4306907"/>
                <a:chExt cx="389342" cy="339426"/>
              </a:xfrm>
              <a:solidFill>
                <a:schemeClr val="bg1"/>
              </a:solidFill>
            </p:grpSpPr>
            <p:sp>
              <p:nvSpPr>
                <p:cNvPr id="48" name="Freeform 110">
                  <a:extLst>
                    <a:ext uri="{FF2B5EF4-FFF2-40B4-BE49-F238E27FC236}">
                      <a16:creationId xmlns:a16="http://schemas.microsoft.com/office/drawing/2014/main" id="{5815682C-8BBF-B474-4907-ED8BB90C8750}"/>
                    </a:ext>
                  </a:extLst>
                </p:cNvPr>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49" name="Freeform 111">
                  <a:extLst>
                    <a:ext uri="{FF2B5EF4-FFF2-40B4-BE49-F238E27FC236}">
                      <a16:creationId xmlns:a16="http://schemas.microsoft.com/office/drawing/2014/main" id="{2C3CE1E2-A05C-BEE3-3DF8-38877A5B70D0}"/>
                    </a:ext>
                  </a:extLst>
                </p:cNvPr>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50" name="Freeform 112">
                  <a:extLst>
                    <a:ext uri="{FF2B5EF4-FFF2-40B4-BE49-F238E27FC236}">
                      <a16:creationId xmlns:a16="http://schemas.microsoft.com/office/drawing/2014/main" id="{179E2A5A-8970-8B2C-8172-1F60CE951E03}"/>
                    </a:ext>
                  </a:extLst>
                </p:cNvPr>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51" name="Freeform 113">
                  <a:extLst>
                    <a:ext uri="{FF2B5EF4-FFF2-40B4-BE49-F238E27FC236}">
                      <a16:creationId xmlns:a16="http://schemas.microsoft.com/office/drawing/2014/main" id="{DA2F32C9-0C41-F1F4-9B01-87228483D83A}"/>
                    </a:ext>
                  </a:extLst>
                </p:cNvPr>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52" name="Freeform 114">
                  <a:extLst>
                    <a:ext uri="{FF2B5EF4-FFF2-40B4-BE49-F238E27FC236}">
                      <a16:creationId xmlns:a16="http://schemas.microsoft.com/office/drawing/2014/main" id="{72B868EC-87BB-4015-4B06-025A32F76E18}"/>
                    </a:ext>
                  </a:extLst>
                </p:cNvPr>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53" name="Freeform 115">
                  <a:extLst>
                    <a:ext uri="{FF2B5EF4-FFF2-40B4-BE49-F238E27FC236}">
                      <a16:creationId xmlns:a16="http://schemas.microsoft.com/office/drawing/2014/main" id="{04361DF4-7D79-AC0D-0B97-05F0FFA8395E}"/>
                    </a:ext>
                  </a:extLst>
                </p:cNvPr>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54" name="Freeform 116">
                  <a:extLst>
                    <a:ext uri="{FF2B5EF4-FFF2-40B4-BE49-F238E27FC236}">
                      <a16:creationId xmlns:a16="http://schemas.microsoft.com/office/drawing/2014/main" id="{0D65B646-B5A3-1677-CDBD-5EA91A3A81B4}"/>
                    </a:ext>
                  </a:extLst>
                </p:cNvPr>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55" name="Rectangle 117">
                  <a:extLst>
                    <a:ext uri="{FF2B5EF4-FFF2-40B4-BE49-F238E27FC236}">
                      <a16:creationId xmlns:a16="http://schemas.microsoft.com/office/drawing/2014/main" id="{71F04606-02C0-BB8C-DBC1-909B06E7840E}"/>
                    </a:ext>
                  </a:extLst>
                </p:cNvPr>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56" name="Rectangle 118">
                  <a:extLst>
                    <a:ext uri="{FF2B5EF4-FFF2-40B4-BE49-F238E27FC236}">
                      <a16:creationId xmlns:a16="http://schemas.microsoft.com/office/drawing/2014/main" id="{D54A9877-836C-E8E4-2108-74590B41E2F7}"/>
                    </a:ext>
                  </a:extLst>
                </p:cNvPr>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57" name="Rectangle 119">
                  <a:extLst>
                    <a:ext uri="{FF2B5EF4-FFF2-40B4-BE49-F238E27FC236}">
                      <a16:creationId xmlns:a16="http://schemas.microsoft.com/office/drawing/2014/main" id="{7255B0D0-F325-8338-A1F6-9E8769F72FF0}"/>
                    </a:ext>
                  </a:extLst>
                </p:cNvPr>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58" name="Rectangle 120">
                  <a:extLst>
                    <a:ext uri="{FF2B5EF4-FFF2-40B4-BE49-F238E27FC236}">
                      <a16:creationId xmlns:a16="http://schemas.microsoft.com/office/drawing/2014/main" id="{3A3A1C33-0A59-C113-590C-400C73DFB01D}"/>
                    </a:ext>
                  </a:extLst>
                </p:cNvPr>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grpSp>
        </p:grpSp>
        <p:sp>
          <p:nvSpPr>
            <p:cNvPr id="45" name="TextBox 44">
              <a:extLst>
                <a:ext uri="{FF2B5EF4-FFF2-40B4-BE49-F238E27FC236}">
                  <a16:creationId xmlns:a16="http://schemas.microsoft.com/office/drawing/2014/main" id="{02853C1F-A698-D68D-F3F0-2E6CC55F10DB}"/>
                </a:ext>
              </a:extLst>
            </p:cNvPr>
            <p:cNvSpPr txBox="1"/>
            <p:nvPr/>
          </p:nvSpPr>
          <p:spPr>
            <a:xfrm>
              <a:off x="6929624" y="2955353"/>
              <a:ext cx="3467174" cy="221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prstClr val="white">
                      <a:lumMod val="50000"/>
                    </a:prstClr>
                  </a:solidFill>
                  <a:effectLst/>
                  <a:uLnTx/>
                  <a:uFillTx/>
                  <a:latin typeface="#9Slide03 Roboto Condensed" panose="02000000000000000000" pitchFamily="2" charset="0"/>
                  <a:ea typeface="#9Slide03 Roboto Condensed"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ctr">
                <a:defRPr/>
              </a:pPr>
              <a:r>
                <a:rPr lang="en-US" b="1">
                  <a:solidFill>
                    <a:schemeClr val="tx1"/>
                  </a:solidFill>
                  <a:latin typeface="Roboto" panose="02000000000000000000" pitchFamily="2" charset="0"/>
                  <a:ea typeface="Roboto" panose="02000000000000000000" pitchFamily="2" charset="0"/>
                </a:rPr>
                <a:t>Nhóm 2+4: </a:t>
              </a:r>
            </a:p>
            <a:p>
              <a:pPr algn="ctr">
                <a:defRPr/>
              </a:pPr>
              <a:r>
                <a:rPr lang="en-US">
                  <a:solidFill>
                    <a:schemeClr val="tx1"/>
                  </a:solidFill>
                  <a:latin typeface="Roboto" panose="02000000000000000000" pitchFamily="2" charset="0"/>
                  <a:ea typeface="Roboto" panose="02000000000000000000" pitchFamily="2" charset="0"/>
                </a:rPr>
                <a:t>Hiến pháp quy định chức năng, nhiệm vụ của Chính phủ và Ủy ban nhân dân là gì? Hãy nêu ví dụ thể hiện chức năng, nhiệm vụ của Chính phủ và Hội đồng nhân dân?</a:t>
              </a:r>
            </a:p>
          </p:txBody>
        </p:sp>
      </p:grpSp>
      <p:sp>
        <p:nvSpPr>
          <p:cNvPr id="63" name="Rectangle 62">
            <a:extLst>
              <a:ext uri="{FF2B5EF4-FFF2-40B4-BE49-F238E27FC236}">
                <a16:creationId xmlns:a16="http://schemas.microsoft.com/office/drawing/2014/main" id="{D2719656-993B-2BDC-7AE8-1E9D685BADC1}"/>
              </a:ext>
            </a:extLst>
          </p:cNvPr>
          <p:cNvSpPr/>
          <p:nvPr/>
        </p:nvSpPr>
        <p:spPr>
          <a:xfrm rot="5400000">
            <a:off x="5851454" y="581655"/>
            <a:ext cx="432699" cy="12657223"/>
          </a:xfrm>
          <a:prstGeom prst="rect">
            <a:avLst/>
          </a:prstGeom>
          <a:solidFill>
            <a:srgbClr val="FFC000"/>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5503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1500" fill="hold"/>
                                        <p:tgtEl>
                                          <p:spTgt spid="19"/>
                                        </p:tgtEl>
                                        <p:attrNameLst>
                                          <p:attrName>ppt_x</p:attrName>
                                        </p:attrNameLst>
                                      </p:cBhvr>
                                      <p:tavLst>
                                        <p:tav tm="0">
                                          <p:val>
                                            <p:strVal val="#ppt_x"/>
                                          </p:val>
                                        </p:tav>
                                        <p:tav tm="100000">
                                          <p:val>
                                            <p:strVal val="#ppt_x"/>
                                          </p:val>
                                        </p:tav>
                                      </p:tavLst>
                                    </p:anim>
                                    <p:anim calcmode="lin" valueType="num">
                                      <p:cBhvr additive="base">
                                        <p:cTn id="22" dur="1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1500" fill="hold"/>
                                        <p:tgtEl>
                                          <p:spTgt spid="42"/>
                                        </p:tgtEl>
                                        <p:attrNameLst>
                                          <p:attrName>ppt_x</p:attrName>
                                        </p:attrNameLst>
                                      </p:cBhvr>
                                      <p:tavLst>
                                        <p:tav tm="0">
                                          <p:val>
                                            <p:strVal val="#ppt_x"/>
                                          </p:val>
                                        </p:tav>
                                        <p:tav tm="100000">
                                          <p:val>
                                            <p:strVal val="#ppt_x"/>
                                          </p:val>
                                        </p:tav>
                                      </p:tavLst>
                                    </p:anim>
                                    <p:anim calcmode="lin" valueType="num">
                                      <p:cBhvr additive="base">
                                        <p:cTn id="28" dur="1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5">
            <a:extLst>
              <a:ext uri="{FF2B5EF4-FFF2-40B4-BE49-F238E27FC236}">
                <a16:creationId xmlns:a16="http://schemas.microsoft.com/office/drawing/2014/main" id="{9C93580B-5C4A-DE6A-7813-AEC2A230676D}"/>
              </a:ext>
            </a:extLst>
          </p:cNvPr>
          <p:cNvSpPr/>
          <p:nvPr/>
        </p:nvSpPr>
        <p:spPr>
          <a:xfrm>
            <a:off x="0" y="6753226"/>
            <a:ext cx="12192000" cy="104774"/>
          </a:xfrm>
          <a:prstGeom prst="rect">
            <a:avLst/>
          </a:prstGeom>
          <a:gradFill flip="none" rotWithShape="1">
            <a:gsLst>
              <a:gs pos="0">
                <a:srgbClr val="E40B0B"/>
              </a:gs>
              <a:gs pos="100000">
                <a:srgbClr val="8C15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微软雅黑"/>
              <a:cs typeface="+mn-cs"/>
            </a:endParaRPr>
          </a:p>
        </p:txBody>
      </p:sp>
      <p:grpSp>
        <p:nvGrpSpPr>
          <p:cNvPr id="8" name="Group 7">
            <a:extLst>
              <a:ext uri="{FF2B5EF4-FFF2-40B4-BE49-F238E27FC236}">
                <a16:creationId xmlns:a16="http://schemas.microsoft.com/office/drawing/2014/main" id="{DD5C1A8D-55B1-C0B4-05ED-238206F6FCFF}"/>
              </a:ext>
            </a:extLst>
          </p:cNvPr>
          <p:cNvGrpSpPr/>
          <p:nvPr/>
        </p:nvGrpSpPr>
        <p:grpSpPr>
          <a:xfrm>
            <a:off x="6625658" y="1263462"/>
            <a:ext cx="5025470" cy="5052134"/>
            <a:chOff x="6448634" y="2397445"/>
            <a:chExt cx="5025470" cy="3251603"/>
          </a:xfrm>
        </p:grpSpPr>
        <p:sp>
          <p:nvSpPr>
            <p:cNvPr id="73" name="Rectangle: Rounded Corners 72">
              <a:extLst>
                <a:ext uri="{FF2B5EF4-FFF2-40B4-BE49-F238E27FC236}">
                  <a16:creationId xmlns:a16="http://schemas.microsoft.com/office/drawing/2014/main" id="{B1DC96E1-A65A-0C59-8E69-BCE93359EAF2}"/>
                </a:ext>
              </a:extLst>
            </p:cNvPr>
            <p:cNvSpPr/>
            <p:nvPr/>
          </p:nvSpPr>
          <p:spPr>
            <a:xfrm>
              <a:off x="6448634" y="2397445"/>
              <a:ext cx="5025470" cy="3251603"/>
            </a:xfrm>
            <a:prstGeom prst="roundRect">
              <a:avLst>
                <a:gd name="adj" fmla="val 8675"/>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ea typeface="思源宋体 CN Light" panose="02020300000000000000" pitchFamily="18" charset="-122"/>
                <a:cs typeface="+mn-cs"/>
              </a:endParaRPr>
            </a:p>
          </p:txBody>
        </p:sp>
        <p:pic>
          <p:nvPicPr>
            <p:cNvPr id="13" name="Picture 18">
              <a:extLst>
                <a:ext uri="{FF2B5EF4-FFF2-40B4-BE49-F238E27FC236}">
                  <a16:creationId xmlns:a16="http://schemas.microsoft.com/office/drawing/2014/main" id="{4C9A7443-13C7-6359-6ABB-516378352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46" r="16046"/>
            <a:stretch/>
          </p:blipFill>
          <p:spPr bwMode="auto">
            <a:xfrm>
              <a:off x="6637269" y="2572760"/>
              <a:ext cx="4648200" cy="2900972"/>
            </a:xfrm>
            <a:prstGeom prst="roundRect">
              <a:avLst>
                <a:gd name="adj" fmla="val 10363"/>
              </a:avLst>
            </a:prstGeom>
            <a:noFill/>
            <a:ln>
              <a:noFill/>
            </a:ln>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10D8419B-8F34-C4A7-2505-472F117AF655}"/>
              </a:ext>
            </a:extLst>
          </p:cNvPr>
          <p:cNvGrpSpPr/>
          <p:nvPr/>
        </p:nvGrpSpPr>
        <p:grpSpPr>
          <a:xfrm>
            <a:off x="354685" y="1828800"/>
            <a:ext cx="5211659" cy="1074134"/>
            <a:chOff x="354685" y="1828800"/>
            <a:chExt cx="5211659" cy="1074134"/>
          </a:xfrm>
        </p:grpSpPr>
        <p:grpSp>
          <p:nvGrpSpPr>
            <p:cNvPr id="12" name="Group 11">
              <a:extLst>
                <a:ext uri="{FF2B5EF4-FFF2-40B4-BE49-F238E27FC236}">
                  <a16:creationId xmlns:a16="http://schemas.microsoft.com/office/drawing/2014/main" id="{142085E0-04E2-3580-25E5-85C33D662C78}"/>
                </a:ext>
              </a:extLst>
            </p:cNvPr>
            <p:cNvGrpSpPr/>
            <p:nvPr/>
          </p:nvGrpSpPr>
          <p:grpSpPr>
            <a:xfrm>
              <a:off x="354685" y="1897666"/>
              <a:ext cx="1043172" cy="924221"/>
              <a:chOff x="530263" y="3000562"/>
              <a:chExt cx="1043172" cy="924221"/>
            </a:xfrm>
          </p:grpSpPr>
          <p:grpSp>
            <p:nvGrpSpPr>
              <p:cNvPr id="38" name="Group 47">
                <a:extLst>
                  <a:ext uri="{FF2B5EF4-FFF2-40B4-BE49-F238E27FC236}">
                    <a16:creationId xmlns:a16="http://schemas.microsoft.com/office/drawing/2014/main" id="{D0BCA554-0CB9-A36B-0A8F-4AF38D754A27}"/>
                  </a:ext>
                </a:extLst>
              </p:cNvPr>
              <p:cNvGrpSpPr/>
              <p:nvPr/>
            </p:nvGrpSpPr>
            <p:grpSpPr>
              <a:xfrm>
                <a:off x="530263" y="3000562"/>
                <a:ext cx="1043172" cy="924221"/>
                <a:chOff x="2216189" y="2705534"/>
                <a:chExt cx="1466316" cy="1299115"/>
              </a:xfrm>
            </p:grpSpPr>
            <p:sp>
              <p:nvSpPr>
                <p:cNvPr id="39" name="Freeform 5">
                  <a:extLst>
                    <a:ext uri="{FF2B5EF4-FFF2-40B4-BE49-F238E27FC236}">
                      <a16:creationId xmlns:a16="http://schemas.microsoft.com/office/drawing/2014/main" id="{336DC2AD-3697-9D2A-D70B-EDF529F2321A}"/>
                    </a:ext>
                  </a:extLst>
                </p:cNvPr>
                <p:cNvSpPr>
                  <a:spLocks/>
                </p:cNvSpPr>
                <p:nvPr/>
              </p:nvSpPr>
              <p:spPr bwMode="auto">
                <a:xfrm rot="10800000">
                  <a:off x="2216189" y="2705534"/>
                  <a:ext cx="1466316" cy="129911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9Slide02 Noi dung dai"/>
                    <a:ea typeface="微软雅黑"/>
                    <a:cs typeface="+mn-cs"/>
                  </a:endParaRPr>
                </a:p>
              </p:txBody>
            </p:sp>
            <p:sp>
              <p:nvSpPr>
                <p:cNvPr id="40" name="Freeform 5">
                  <a:extLst>
                    <a:ext uri="{FF2B5EF4-FFF2-40B4-BE49-F238E27FC236}">
                      <a16:creationId xmlns:a16="http://schemas.microsoft.com/office/drawing/2014/main" id="{AB36CDD7-173F-6D59-CC0D-B3FBDE03CEDE}"/>
                    </a:ext>
                  </a:extLst>
                </p:cNvPr>
                <p:cNvSpPr>
                  <a:spLocks/>
                </p:cNvSpPr>
                <p:nvPr/>
              </p:nvSpPr>
              <p:spPr bwMode="auto">
                <a:xfrm rot="10800000">
                  <a:off x="2379006" y="2849785"/>
                  <a:ext cx="1140682" cy="10106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40C0C"/>
                    </a:gs>
                    <a:gs pos="100000">
                      <a:srgbClr val="8E1519"/>
                    </a:gs>
                  </a:gsLst>
                  <a:lin ang="13500000" scaled="1"/>
                  <a:tileRect/>
                </a:gra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9Slide02 Noi dung dai"/>
                    <a:ea typeface="微软雅黑"/>
                    <a:cs typeface="+mn-cs"/>
                  </a:endParaRPr>
                </a:p>
              </p:txBody>
            </p:sp>
          </p:grpSp>
          <p:sp>
            <p:nvSpPr>
              <p:cNvPr id="47" name="矩形 34">
                <a:extLst>
                  <a:ext uri="{FF2B5EF4-FFF2-40B4-BE49-F238E27FC236}">
                    <a16:creationId xmlns:a16="http://schemas.microsoft.com/office/drawing/2014/main" id="{C7BD9321-8BAE-EA05-D391-9A335258E8E4}"/>
                  </a:ext>
                </a:extLst>
              </p:cNvPr>
              <p:cNvSpPr/>
              <p:nvPr/>
            </p:nvSpPr>
            <p:spPr>
              <a:xfrm>
                <a:off x="767718" y="3128330"/>
                <a:ext cx="568260" cy="535611"/>
              </a:xfrm>
              <a:custGeom>
                <a:avLst/>
                <a:gdLst>
                  <a:gd name="connsiteX0" fmla="*/ 256155 w 336853"/>
                  <a:gd name="connsiteY0" fmla="*/ 263525 h 317500"/>
                  <a:gd name="connsiteX1" fmla="*/ 268061 w 336853"/>
                  <a:gd name="connsiteY1" fmla="*/ 299070 h 317500"/>
                  <a:gd name="connsiteX2" fmla="*/ 269384 w 336853"/>
                  <a:gd name="connsiteY2" fmla="*/ 303019 h 317500"/>
                  <a:gd name="connsiteX3" fmla="*/ 274676 w 336853"/>
                  <a:gd name="connsiteY3" fmla="*/ 289855 h 317500"/>
                  <a:gd name="connsiteX4" fmla="*/ 277322 w 336853"/>
                  <a:gd name="connsiteY4" fmla="*/ 272740 h 317500"/>
                  <a:gd name="connsiteX5" fmla="*/ 279968 w 336853"/>
                  <a:gd name="connsiteY5" fmla="*/ 289855 h 317500"/>
                  <a:gd name="connsiteX6" fmla="*/ 285259 w 336853"/>
                  <a:gd name="connsiteY6" fmla="*/ 303019 h 317500"/>
                  <a:gd name="connsiteX7" fmla="*/ 286582 w 336853"/>
                  <a:gd name="connsiteY7" fmla="*/ 299070 h 317500"/>
                  <a:gd name="connsiteX8" fmla="*/ 298489 w 336853"/>
                  <a:gd name="connsiteY8" fmla="*/ 263525 h 317500"/>
                  <a:gd name="connsiteX9" fmla="*/ 320978 w 336853"/>
                  <a:gd name="connsiteY9" fmla="*/ 275373 h 317500"/>
                  <a:gd name="connsiteX10" fmla="*/ 336853 w 336853"/>
                  <a:gd name="connsiteY10" fmla="*/ 317500 h 317500"/>
                  <a:gd name="connsiteX11" fmla="*/ 217790 w 336853"/>
                  <a:gd name="connsiteY11" fmla="*/ 317500 h 317500"/>
                  <a:gd name="connsiteX12" fmla="*/ 233665 w 336853"/>
                  <a:gd name="connsiteY12" fmla="*/ 275373 h 317500"/>
                  <a:gd name="connsiteX13" fmla="*/ 256155 w 336853"/>
                  <a:gd name="connsiteY13" fmla="*/ 263525 h 317500"/>
                  <a:gd name="connsiteX14" fmla="*/ 37966 w 336853"/>
                  <a:gd name="connsiteY14" fmla="*/ 263525 h 317500"/>
                  <a:gd name="connsiteX15" fmla="*/ 48433 w 336853"/>
                  <a:gd name="connsiteY15" fmla="*/ 299070 h 317500"/>
                  <a:gd name="connsiteX16" fmla="*/ 51050 w 336853"/>
                  <a:gd name="connsiteY16" fmla="*/ 303019 h 317500"/>
                  <a:gd name="connsiteX17" fmla="*/ 54975 w 336853"/>
                  <a:gd name="connsiteY17" fmla="*/ 289855 h 317500"/>
                  <a:gd name="connsiteX18" fmla="*/ 58900 w 336853"/>
                  <a:gd name="connsiteY18" fmla="*/ 272740 h 317500"/>
                  <a:gd name="connsiteX19" fmla="*/ 61517 w 336853"/>
                  <a:gd name="connsiteY19" fmla="*/ 289855 h 317500"/>
                  <a:gd name="connsiteX20" fmla="*/ 66751 w 336853"/>
                  <a:gd name="connsiteY20" fmla="*/ 303019 h 317500"/>
                  <a:gd name="connsiteX21" fmla="*/ 68059 w 336853"/>
                  <a:gd name="connsiteY21" fmla="*/ 299070 h 317500"/>
                  <a:gd name="connsiteX22" fmla="*/ 78526 w 336853"/>
                  <a:gd name="connsiteY22" fmla="*/ 263525 h 317500"/>
                  <a:gd name="connsiteX23" fmla="*/ 102077 w 336853"/>
                  <a:gd name="connsiteY23" fmla="*/ 275373 h 317500"/>
                  <a:gd name="connsiteX24" fmla="*/ 116469 w 336853"/>
                  <a:gd name="connsiteY24" fmla="*/ 317500 h 317500"/>
                  <a:gd name="connsiteX25" fmla="*/ 23 w 336853"/>
                  <a:gd name="connsiteY25" fmla="*/ 317500 h 317500"/>
                  <a:gd name="connsiteX26" fmla="*/ 15724 w 336853"/>
                  <a:gd name="connsiteY26" fmla="*/ 275373 h 317500"/>
                  <a:gd name="connsiteX27" fmla="*/ 37966 w 336853"/>
                  <a:gd name="connsiteY27" fmla="*/ 263525 h 317500"/>
                  <a:gd name="connsiteX28" fmla="*/ 212235 w 336853"/>
                  <a:gd name="connsiteY28" fmla="*/ 236538 h 317500"/>
                  <a:gd name="connsiteX29" fmla="*/ 217792 w 336853"/>
                  <a:gd name="connsiteY29" fmla="*/ 242888 h 317500"/>
                  <a:gd name="connsiteX30" fmla="*/ 212235 w 336853"/>
                  <a:gd name="connsiteY30" fmla="*/ 249238 h 317500"/>
                  <a:gd name="connsiteX31" fmla="*/ 206678 w 336853"/>
                  <a:gd name="connsiteY31" fmla="*/ 242888 h 317500"/>
                  <a:gd name="connsiteX32" fmla="*/ 212235 w 336853"/>
                  <a:gd name="connsiteY32" fmla="*/ 236538 h 317500"/>
                  <a:gd name="connsiteX33" fmla="*/ 124128 w 336853"/>
                  <a:gd name="connsiteY33" fmla="*/ 236538 h 317500"/>
                  <a:gd name="connsiteX34" fmla="*/ 130478 w 336853"/>
                  <a:gd name="connsiteY34" fmla="*/ 242888 h 317500"/>
                  <a:gd name="connsiteX35" fmla="*/ 124128 w 336853"/>
                  <a:gd name="connsiteY35" fmla="*/ 249238 h 317500"/>
                  <a:gd name="connsiteX36" fmla="*/ 117778 w 336853"/>
                  <a:gd name="connsiteY36" fmla="*/ 242888 h 317500"/>
                  <a:gd name="connsiteX37" fmla="*/ 124128 w 336853"/>
                  <a:gd name="connsiteY37" fmla="*/ 236538 h 317500"/>
                  <a:gd name="connsiteX38" fmla="*/ 196360 w 336853"/>
                  <a:gd name="connsiteY38" fmla="*/ 227013 h 317500"/>
                  <a:gd name="connsiteX39" fmla="*/ 201917 w 336853"/>
                  <a:gd name="connsiteY39" fmla="*/ 233363 h 317500"/>
                  <a:gd name="connsiteX40" fmla="*/ 196360 w 336853"/>
                  <a:gd name="connsiteY40" fmla="*/ 239713 h 317500"/>
                  <a:gd name="connsiteX41" fmla="*/ 190803 w 336853"/>
                  <a:gd name="connsiteY41" fmla="*/ 233363 h 317500"/>
                  <a:gd name="connsiteX42" fmla="*/ 196360 w 336853"/>
                  <a:gd name="connsiteY42" fmla="*/ 227013 h 317500"/>
                  <a:gd name="connsiteX43" fmla="*/ 138415 w 336853"/>
                  <a:gd name="connsiteY43" fmla="*/ 227013 h 317500"/>
                  <a:gd name="connsiteX44" fmla="*/ 144765 w 336853"/>
                  <a:gd name="connsiteY44" fmla="*/ 233363 h 317500"/>
                  <a:gd name="connsiteX45" fmla="*/ 138415 w 336853"/>
                  <a:gd name="connsiteY45" fmla="*/ 239713 h 317500"/>
                  <a:gd name="connsiteX46" fmla="*/ 132065 w 336853"/>
                  <a:gd name="connsiteY46" fmla="*/ 233363 h 317500"/>
                  <a:gd name="connsiteX47" fmla="*/ 138415 w 336853"/>
                  <a:gd name="connsiteY47" fmla="*/ 227013 h 317500"/>
                  <a:gd name="connsiteX48" fmla="*/ 185405 w 336853"/>
                  <a:gd name="connsiteY48" fmla="*/ 218758 h 317500"/>
                  <a:gd name="connsiteX49" fmla="*/ 187945 w 336853"/>
                  <a:gd name="connsiteY49" fmla="*/ 226378 h 317500"/>
                  <a:gd name="connsiteX50" fmla="*/ 179055 w 336853"/>
                  <a:gd name="connsiteY50" fmla="*/ 228918 h 317500"/>
                  <a:gd name="connsiteX51" fmla="*/ 177785 w 336853"/>
                  <a:gd name="connsiteY51" fmla="*/ 221298 h 317500"/>
                  <a:gd name="connsiteX52" fmla="*/ 185405 w 336853"/>
                  <a:gd name="connsiteY52" fmla="*/ 218758 h 317500"/>
                  <a:gd name="connsiteX53" fmla="*/ 149210 w 336853"/>
                  <a:gd name="connsiteY53" fmla="*/ 218758 h 317500"/>
                  <a:gd name="connsiteX54" fmla="*/ 159212 w 336853"/>
                  <a:gd name="connsiteY54" fmla="*/ 221298 h 317500"/>
                  <a:gd name="connsiteX55" fmla="*/ 156354 w 336853"/>
                  <a:gd name="connsiteY55" fmla="*/ 228918 h 317500"/>
                  <a:gd name="connsiteX56" fmla="*/ 147782 w 336853"/>
                  <a:gd name="connsiteY56" fmla="*/ 226378 h 317500"/>
                  <a:gd name="connsiteX57" fmla="*/ 149210 w 336853"/>
                  <a:gd name="connsiteY57" fmla="*/ 218758 h 317500"/>
                  <a:gd name="connsiteX58" fmla="*/ 167785 w 336853"/>
                  <a:gd name="connsiteY58" fmla="*/ 207963 h 317500"/>
                  <a:gd name="connsiteX59" fmla="*/ 173342 w 336853"/>
                  <a:gd name="connsiteY59" fmla="*/ 213520 h 317500"/>
                  <a:gd name="connsiteX60" fmla="*/ 167785 w 336853"/>
                  <a:gd name="connsiteY60" fmla="*/ 219077 h 317500"/>
                  <a:gd name="connsiteX61" fmla="*/ 162228 w 336853"/>
                  <a:gd name="connsiteY61" fmla="*/ 213520 h 317500"/>
                  <a:gd name="connsiteX62" fmla="*/ 167785 w 336853"/>
                  <a:gd name="connsiteY62" fmla="*/ 207963 h 317500"/>
                  <a:gd name="connsiteX63" fmla="*/ 167785 w 336853"/>
                  <a:gd name="connsiteY63" fmla="*/ 190500 h 317500"/>
                  <a:gd name="connsiteX64" fmla="*/ 173342 w 336853"/>
                  <a:gd name="connsiteY64" fmla="*/ 196850 h 317500"/>
                  <a:gd name="connsiteX65" fmla="*/ 167785 w 336853"/>
                  <a:gd name="connsiteY65" fmla="*/ 203200 h 317500"/>
                  <a:gd name="connsiteX66" fmla="*/ 162228 w 336853"/>
                  <a:gd name="connsiteY66" fmla="*/ 196850 h 317500"/>
                  <a:gd name="connsiteX67" fmla="*/ 167785 w 336853"/>
                  <a:gd name="connsiteY67" fmla="*/ 190500 h 317500"/>
                  <a:gd name="connsiteX68" fmla="*/ 269512 w 336853"/>
                  <a:gd name="connsiteY68" fmla="*/ 182286 h 317500"/>
                  <a:gd name="connsiteX69" fmla="*/ 276020 w 336853"/>
                  <a:gd name="connsiteY69" fmla="*/ 182286 h 317500"/>
                  <a:gd name="connsiteX70" fmla="*/ 290340 w 336853"/>
                  <a:gd name="connsiteY70" fmla="*/ 184906 h 317500"/>
                  <a:gd name="connsiteX71" fmla="*/ 296849 w 336853"/>
                  <a:gd name="connsiteY71" fmla="*/ 191458 h 317500"/>
                  <a:gd name="connsiteX72" fmla="*/ 304659 w 336853"/>
                  <a:gd name="connsiteY72" fmla="*/ 216354 h 317500"/>
                  <a:gd name="connsiteX73" fmla="*/ 304659 w 336853"/>
                  <a:gd name="connsiteY73" fmla="*/ 220285 h 317500"/>
                  <a:gd name="connsiteX74" fmla="*/ 307263 w 336853"/>
                  <a:gd name="connsiteY74" fmla="*/ 230767 h 317500"/>
                  <a:gd name="connsiteX75" fmla="*/ 302056 w 336853"/>
                  <a:gd name="connsiteY75" fmla="*/ 239940 h 317500"/>
                  <a:gd name="connsiteX76" fmla="*/ 283831 w 336853"/>
                  <a:gd name="connsiteY76" fmla="*/ 262215 h 317500"/>
                  <a:gd name="connsiteX77" fmla="*/ 270813 w 336853"/>
                  <a:gd name="connsiteY77" fmla="*/ 262215 h 317500"/>
                  <a:gd name="connsiteX78" fmla="*/ 252589 w 336853"/>
                  <a:gd name="connsiteY78" fmla="*/ 239940 h 317500"/>
                  <a:gd name="connsiteX79" fmla="*/ 247382 w 336853"/>
                  <a:gd name="connsiteY79" fmla="*/ 232078 h 317500"/>
                  <a:gd name="connsiteX80" fmla="*/ 249985 w 336853"/>
                  <a:gd name="connsiteY80" fmla="*/ 220285 h 317500"/>
                  <a:gd name="connsiteX81" fmla="*/ 248684 w 336853"/>
                  <a:gd name="connsiteY81" fmla="*/ 216354 h 317500"/>
                  <a:gd name="connsiteX82" fmla="*/ 248684 w 336853"/>
                  <a:gd name="connsiteY82" fmla="*/ 204561 h 317500"/>
                  <a:gd name="connsiteX83" fmla="*/ 256494 w 336853"/>
                  <a:gd name="connsiteY83" fmla="*/ 191458 h 317500"/>
                  <a:gd name="connsiteX84" fmla="*/ 263003 w 336853"/>
                  <a:gd name="connsiteY84" fmla="*/ 186217 h 317500"/>
                  <a:gd name="connsiteX85" fmla="*/ 269512 w 336853"/>
                  <a:gd name="connsiteY85" fmla="*/ 182286 h 317500"/>
                  <a:gd name="connsiteX86" fmla="*/ 50941 w 336853"/>
                  <a:gd name="connsiteY86" fmla="*/ 182286 h 317500"/>
                  <a:gd name="connsiteX87" fmla="*/ 56254 w 336853"/>
                  <a:gd name="connsiteY87" fmla="*/ 182286 h 317500"/>
                  <a:gd name="connsiteX88" fmla="*/ 72194 w 336853"/>
                  <a:gd name="connsiteY88" fmla="*/ 184906 h 317500"/>
                  <a:gd name="connsiteX89" fmla="*/ 78836 w 336853"/>
                  <a:gd name="connsiteY89" fmla="*/ 191458 h 317500"/>
                  <a:gd name="connsiteX90" fmla="*/ 86806 w 336853"/>
                  <a:gd name="connsiteY90" fmla="*/ 216354 h 317500"/>
                  <a:gd name="connsiteX91" fmla="*/ 85477 w 336853"/>
                  <a:gd name="connsiteY91" fmla="*/ 220285 h 317500"/>
                  <a:gd name="connsiteX92" fmla="*/ 88134 w 336853"/>
                  <a:gd name="connsiteY92" fmla="*/ 230767 h 317500"/>
                  <a:gd name="connsiteX93" fmla="*/ 82821 w 336853"/>
                  <a:gd name="connsiteY93" fmla="*/ 239940 h 317500"/>
                  <a:gd name="connsiteX94" fmla="*/ 65553 w 336853"/>
                  <a:gd name="connsiteY94" fmla="*/ 262215 h 317500"/>
                  <a:gd name="connsiteX95" fmla="*/ 52269 w 336853"/>
                  <a:gd name="connsiteY95" fmla="*/ 262215 h 317500"/>
                  <a:gd name="connsiteX96" fmla="*/ 33673 w 336853"/>
                  <a:gd name="connsiteY96" fmla="*/ 239940 h 317500"/>
                  <a:gd name="connsiteX97" fmla="*/ 28359 w 336853"/>
                  <a:gd name="connsiteY97" fmla="*/ 232078 h 317500"/>
                  <a:gd name="connsiteX98" fmla="*/ 31016 w 336853"/>
                  <a:gd name="connsiteY98" fmla="*/ 220285 h 317500"/>
                  <a:gd name="connsiteX99" fmla="*/ 29688 w 336853"/>
                  <a:gd name="connsiteY99" fmla="*/ 216354 h 317500"/>
                  <a:gd name="connsiteX100" fmla="*/ 29688 w 336853"/>
                  <a:gd name="connsiteY100" fmla="*/ 204561 h 317500"/>
                  <a:gd name="connsiteX101" fmla="*/ 37658 w 336853"/>
                  <a:gd name="connsiteY101" fmla="*/ 191458 h 317500"/>
                  <a:gd name="connsiteX102" fmla="*/ 44299 w 336853"/>
                  <a:gd name="connsiteY102" fmla="*/ 186217 h 317500"/>
                  <a:gd name="connsiteX103" fmla="*/ 50941 w 336853"/>
                  <a:gd name="connsiteY103" fmla="*/ 182286 h 317500"/>
                  <a:gd name="connsiteX104" fmla="*/ 167785 w 336853"/>
                  <a:gd name="connsiteY104" fmla="*/ 173038 h 317500"/>
                  <a:gd name="connsiteX105" fmla="*/ 173342 w 336853"/>
                  <a:gd name="connsiteY105" fmla="*/ 179388 h 317500"/>
                  <a:gd name="connsiteX106" fmla="*/ 167785 w 336853"/>
                  <a:gd name="connsiteY106" fmla="*/ 185738 h 317500"/>
                  <a:gd name="connsiteX107" fmla="*/ 162228 w 336853"/>
                  <a:gd name="connsiteY107" fmla="*/ 179388 h 317500"/>
                  <a:gd name="connsiteX108" fmla="*/ 167785 w 336853"/>
                  <a:gd name="connsiteY108" fmla="*/ 173038 h 317500"/>
                  <a:gd name="connsiteX109" fmla="*/ 168402 w 336853"/>
                  <a:gd name="connsiteY109" fmla="*/ 155575 h 317500"/>
                  <a:gd name="connsiteX110" fmla="*/ 172106 w 336853"/>
                  <a:gd name="connsiteY110" fmla="*/ 156986 h 317500"/>
                  <a:gd name="connsiteX111" fmla="*/ 173341 w 336853"/>
                  <a:gd name="connsiteY111" fmla="*/ 161219 h 317500"/>
                  <a:gd name="connsiteX112" fmla="*/ 172106 w 336853"/>
                  <a:gd name="connsiteY112" fmla="*/ 166864 h 317500"/>
                  <a:gd name="connsiteX113" fmla="*/ 168402 w 336853"/>
                  <a:gd name="connsiteY113" fmla="*/ 168275 h 317500"/>
                  <a:gd name="connsiteX114" fmla="*/ 164697 w 336853"/>
                  <a:gd name="connsiteY114" fmla="*/ 166864 h 317500"/>
                  <a:gd name="connsiteX115" fmla="*/ 162228 w 336853"/>
                  <a:gd name="connsiteY115" fmla="*/ 161219 h 317500"/>
                  <a:gd name="connsiteX116" fmla="*/ 164697 w 336853"/>
                  <a:gd name="connsiteY116" fmla="*/ 156986 h 317500"/>
                  <a:gd name="connsiteX117" fmla="*/ 168402 w 336853"/>
                  <a:gd name="connsiteY117" fmla="*/ 155575 h 317500"/>
                  <a:gd name="connsiteX118" fmla="*/ 146617 w 336853"/>
                  <a:gd name="connsiteY118" fmla="*/ 80963 h 317500"/>
                  <a:gd name="connsiteX119" fmla="*/ 158524 w 336853"/>
                  <a:gd name="connsiteY119" fmla="*/ 115191 h 317500"/>
                  <a:gd name="connsiteX120" fmla="*/ 159847 w 336853"/>
                  <a:gd name="connsiteY120" fmla="*/ 120457 h 317500"/>
                  <a:gd name="connsiteX121" fmla="*/ 165138 w 336853"/>
                  <a:gd name="connsiteY121" fmla="*/ 105976 h 317500"/>
                  <a:gd name="connsiteX122" fmla="*/ 167784 w 336853"/>
                  <a:gd name="connsiteY122" fmla="*/ 90178 h 317500"/>
                  <a:gd name="connsiteX123" fmla="*/ 170430 w 336853"/>
                  <a:gd name="connsiteY123" fmla="*/ 105976 h 317500"/>
                  <a:gd name="connsiteX124" fmla="*/ 175722 w 336853"/>
                  <a:gd name="connsiteY124" fmla="*/ 120457 h 317500"/>
                  <a:gd name="connsiteX125" fmla="*/ 177045 w 336853"/>
                  <a:gd name="connsiteY125" fmla="*/ 115191 h 317500"/>
                  <a:gd name="connsiteX126" fmla="*/ 188951 w 336853"/>
                  <a:gd name="connsiteY126" fmla="*/ 80963 h 317500"/>
                  <a:gd name="connsiteX127" fmla="*/ 211441 w 336853"/>
                  <a:gd name="connsiteY127" fmla="*/ 91494 h 317500"/>
                  <a:gd name="connsiteX128" fmla="*/ 227316 w 336853"/>
                  <a:gd name="connsiteY128" fmla="*/ 134938 h 317500"/>
                  <a:gd name="connsiteX129" fmla="*/ 167784 w 336853"/>
                  <a:gd name="connsiteY129" fmla="*/ 134938 h 317500"/>
                  <a:gd name="connsiteX130" fmla="*/ 108253 w 336853"/>
                  <a:gd name="connsiteY130" fmla="*/ 134938 h 317500"/>
                  <a:gd name="connsiteX131" fmla="*/ 124128 w 336853"/>
                  <a:gd name="connsiteY131" fmla="*/ 91494 h 317500"/>
                  <a:gd name="connsiteX132" fmla="*/ 146617 w 336853"/>
                  <a:gd name="connsiteY132" fmla="*/ 80963 h 317500"/>
                  <a:gd name="connsiteX133" fmla="*/ 165180 w 336853"/>
                  <a:gd name="connsiteY133" fmla="*/ 0 h 317500"/>
                  <a:gd name="connsiteX134" fmla="*/ 180801 w 336853"/>
                  <a:gd name="connsiteY134" fmla="*/ 3931 h 317500"/>
                  <a:gd name="connsiteX135" fmla="*/ 187310 w 336853"/>
                  <a:gd name="connsiteY135" fmla="*/ 10482 h 317500"/>
                  <a:gd name="connsiteX136" fmla="*/ 195121 w 336853"/>
                  <a:gd name="connsiteY136" fmla="*/ 35378 h 317500"/>
                  <a:gd name="connsiteX137" fmla="*/ 195121 w 336853"/>
                  <a:gd name="connsiteY137" fmla="*/ 39309 h 317500"/>
                  <a:gd name="connsiteX138" fmla="*/ 196422 w 336853"/>
                  <a:gd name="connsiteY138" fmla="*/ 49792 h 317500"/>
                  <a:gd name="connsiteX139" fmla="*/ 192517 w 336853"/>
                  <a:gd name="connsiteY139" fmla="*/ 58964 h 317500"/>
                  <a:gd name="connsiteX140" fmla="*/ 174293 w 336853"/>
                  <a:gd name="connsiteY140" fmla="*/ 81239 h 317500"/>
                  <a:gd name="connsiteX141" fmla="*/ 161275 w 336853"/>
                  <a:gd name="connsiteY141" fmla="*/ 81239 h 317500"/>
                  <a:gd name="connsiteX142" fmla="*/ 143050 w 336853"/>
                  <a:gd name="connsiteY142" fmla="*/ 58964 h 317500"/>
                  <a:gd name="connsiteX143" fmla="*/ 137843 w 336853"/>
                  <a:gd name="connsiteY143" fmla="*/ 49792 h 317500"/>
                  <a:gd name="connsiteX144" fmla="*/ 140447 w 336853"/>
                  <a:gd name="connsiteY144" fmla="*/ 39309 h 317500"/>
                  <a:gd name="connsiteX145" fmla="*/ 139145 w 336853"/>
                  <a:gd name="connsiteY145" fmla="*/ 35378 h 317500"/>
                  <a:gd name="connsiteX146" fmla="*/ 139145 w 336853"/>
                  <a:gd name="connsiteY146" fmla="*/ 23585 h 317500"/>
                  <a:gd name="connsiteX147" fmla="*/ 146956 w 336853"/>
                  <a:gd name="connsiteY147" fmla="*/ 10482 h 317500"/>
                  <a:gd name="connsiteX148" fmla="*/ 153464 w 336853"/>
                  <a:gd name="connsiteY148" fmla="*/ 5241 h 317500"/>
                  <a:gd name="connsiteX149" fmla="*/ 159973 w 336853"/>
                  <a:gd name="connsiteY149" fmla="*/ 1310 h 317500"/>
                  <a:gd name="connsiteX150" fmla="*/ 165180 w 336853"/>
                  <a:gd name="connsiteY150" fmla="*/ 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36853" h="317500">
                    <a:moveTo>
                      <a:pt x="256155" y="263525"/>
                    </a:moveTo>
                    <a:cubicBezTo>
                      <a:pt x="256155" y="263525"/>
                      <a:pt x="256155" y="263525"/>
                      <a:pt x="268061" y="299070"/>
                    </a:cubicBezTo>
                    <a:cubicBezTo>
                      <a:pt x="268061" y="299070"/>
                      <a:pt x="268061" y="299070"/>
                      <a:pt x="269384" y="303019"/>
                    </a:cubicBezTo>
                    <a:cubicBezTo>
                      <a:pt x="269384" y="303019"/>
                      <a:pt x="269384" y="303019"/>
                      <a:pt x="274676" y="289855"/>
                    </a:cubicBezTo>
                    <a:cubicBezTo>
                      <a:pt x="262770" y="274057"/>
                      <a:pt x="274676" y="272740"/>
                      <a:pt x="277322" y="272740"/>
                    </a:cubicBezTo>
                    <a:cubicBezTo>
                      <a:pt x="279968" y="272740"/>
                      <a:pt x="291874" y="274057"/>
                      <a:pt x="279968" y="289855"/>
                    </a:cubicBezTo>
                    <a:cubicBezTo>
                      <a:pt x="279968" y="289855"/>
                      <a:pt x="279968" y="289855"/>
                      <a:pt x="285259" y="303019"/>
                    </a:cubicBezTo>
                    <a:cubicBezTo>
                      <a:pt x="285259" y="303019"/>
                      <a:pt x="285259" y="303019"/>
                      <a:pt x="286582" y="299070"/>
                    </a:cubicBezTo>
                    <a:cubicBezTo>
                      <a:pt x="286582" y="299070"/>
                      <a:pt x="286582" y="299070"/>
                      <a:pt x="298489" y="263525"/>
                    </a:cubicBezTo>
                    <a:cubicBezTo>
                      <a:pt x="298489" y="263525"/>
                      <a:pt x="306426" y="268791"/>
                      <a:pt x="320978" y="275373"/>
                    </a:cubicBezTo>
                    <a:cubicBezTo>
                      <a:pt x="336853" y="280639"/>
                      <a:pt x="336853" y="293804"/>
                      <a:pt x="336853" y="317500"/>
                    </a:cubicBezTo>
                    <a:cubicBezTo>
                      <a:pt x="336853" y="317500"/>
                      <a:pt x="336853" y="317500"/>
                      <a:pt x="217790" y="317500"/>
                    </a:cubicBezTo>
                    <a:cubicBezTo>
                      <a:pt x="219113" y="293804"/>
                      <a:pt x="217790" y="280639"/>
                      <a:pt x="233665" y="275373"/>
                    </a:cubicBezTo>
                    <a:cubicBezTo>
                      <a:pt x="248217" y="268791"/>
                      <a:pt x="256155" y="263525"/>
                      <a:pt x="256155" y="263525"/>
                    </a:cubicBezTo>
                    <a:close/>
                    <a:moveTo>
                      <a:pt x="37966" y="263525"/>
                    </a:moveTo>
                    <a:cubicBezTo>
                      <a:pt x="37966" y="263525"/>
                      <a:pt x="37966" y="263525"/>
                      <a:pt x="48433" y="299070"/>
                    </a:cubicBezTo>
                    <a:cubicBezTo>
                      <a:pt x="48433" y="299070"/>
                      <a:pt x="48433" y="299070"/>
                      <a:pt x="51050" y="303019"/>
                    </a:cubicBezTo>
                    <a:cubicBezTo>
                      <a:pt x="51050" y="303019"/>
                      <a:pt x="51050" y="303019"/>
                      <a:pt x="54975" y="289855"/>
                    </a:cubicBezTo>
                    <a:cubicBezTo>
                      <a:pt x="44508" y="274057"/>
                      <a:pt x="56284" y="272740"/>
                      <a:pt x="58900" y="272740"/>
                    </a:cubicBezTo>
                    <a:cubicBezTo>
                      <a:pt x="60209" y="272740"/>
                      <a:pt x="73293" y="274057"/>
                      <a:pt x="61517" y="289855"/>
                    </a:cubicBezTo>
                    <a:cubicBezTo>
                      <a:pt x="61517" y="289855"/>
                      <a:pt x="61517" y="289855"/>
                      <a:pt x="66751" y="303019"/>
                    </a:cubicBezTo>
                    <a:cubicBezTo>
                      <a:pt x="66751" y="303019"/>
                      <a:pt x="66751" y="303019"/>
                      <a:pt x="68059" y="299070"/>
                    </a:cubicBezTo>
                    <a:cubicBezTo>
                      <a:pt x="68059" y="299070"/>
                      <a:pt x="68059" y="299070"/>
                      <a:pt x="78526" y="263525"/>
                    </a:cubicBezTo>
                    <a:cubicBezTo>
                      <a:pt x="78526" y="263525"/>
                      <a:pt x="87685" y="268791"/>
                      <a:pt x="102077" y="275373"/>
                    </a:cubicBezTo>
                    <a:cubicBezTo>
                      <a:pt x="117778" y="280639"/>
                      <a:pt x="116469" y="293804"/>
                      <a:pt x="116469" y="317500"/>
                    </a:cubicBezTo>
                    <a:cubicBezTo>
                      <a:pt x="116469" y="317500"/>
                      <a:pt x="116469" y="317500"/>
                      <a:pt x="23" y="317500"/>
                    </a:cubicBezTo>
                    <a:cubicBezTo>
                      <a:pt x="23" y="293804"/>
                      <a:pt x="-1285" y="280639"/>
                      <a:pt x="15724" y="275373"/>
                    </a:cubicBezTo>
                    <a:cubicBezTo>
                      <a:pt x="30116" y="268791"/>
                      <a:pt x="37966" y="263525"/>
                      <a:pt x="37966" y="263525"/>
                    </a:cubicBezTo>
                    <a:close/>
                    <a:moveTo>
                      <a:pt x="212235" y="236538"/>
                    </a:moveTo>
                    <a:cubicBezTo>
                      <a:pt x="215304" y="236538"/>
                      <a:pt x="217792" y="239381"/>
                      <a:pt x="217792" y="242888"/>
                    </a:cubicBezTo>
                    <a:cubicBezTo>
                      <a:pt x="217792" y="246395"/>
                      <a:pt x="215304" y="249238"/>
                      <a:pt x="212235" y="249238"/>
                    </a:cubicBezTo>
                    <a:cubicBezTo>
                      <a:pt x="209166" y="249238"/>
                      <a:pt x="206678" y="246395"/>
                      <a:pt x="206678" y="242888"/>
                    </a:cubicBezTo>
                    <a:cubicBezTo>
                      <a:pt x="206678" y="239381"/>
                      <a:pt x="209166" y="236538"/>
                      <a:pt x="212235" y="236538"/>
                    </a:cubicBezTo>
                    <a:close/>
                    <a:moveTo>
                      <a:pt x="124128" y="236538"/>
                    </a:moveTo>
                    <a:cubicBezTo>
                      <a:pt x="127635" y="236538"/>
                      <a:pt x="130478" y="239381"/>
                      <a:pt x="130478" y="242888"/>
                    </a:cubicBezTo>
                    <a:cubicBezTo>
                      <a:pt x="130478" y="246395"/>
                      <a:pt x="127635" y="249238"/>
                      <a:pt x="124128" y="249238"/>
                    </a:cubicBezTo>
                    <a:cubicBezTo>
                      <a:pt x="120621" y="249238"/>
                      <a:pt x="117778" y="246395"/>
                      <a:pt x="117778" y="242888"/>
                    </a:cubicBezTo>
                    <a:cubicBezTo>
                      <a:pt x="117778" y="239381"/>
                      <a:pt x="120621" y="236538"/>
                      <a:pt x="124128" y="236538"/>
                    </a:cubicBezTo>
                    <a:close/>
                    <a:moveTo>
                      <a:pt x="196360" y="227013"/>
                    </a:moveTo>
                    <a:cubicBezTo>
                      <a:pt x="199429" y="227013"/>
                      <a:pt x="201917" y="229856"/>
                      <a:pt x="201917" y="233363"/>
                    </a:cubicBezTo>
                    <a:cubicBezTo>
                      <a:pt x="201917" y="236870"/>
                      <a:pt x="199429" y="239713"/>
                      <a:pt x="196360" y="239713"/>
                    </a:cubicBezTo>
                    <a:cubicBezTo>
                      <a:pt x="193291" y="239713"/>
                      <a:pt x="190803" y="236870"/>
                      <a:pt x="190803" y="233363"/>
                    </a:cubicBezTo>
                    <a:cubicBezTo>
                      <a:pt x="190803" y="229856"/>
                      <a:pt x="193291" y="227013"/>
                      <a:pt x="196360" y="227013"/>
                    </a:cubicBezTo>
                    <a:close/>
                    <a:moveTo>
                      <a:pt x="138415" y="227013"/>
                    </a:moveTo>
                    <a:cubicBezTo>
                      <a:pt x="141922" y="227013"/>
                      <a:pt x="144765" y="229856"/>
                      <a:pt x="144765" y="233363"/>
                    </a:cubicBezTo>
                    <a:cubicBezTo>
                      <a:pt x="144765" y="236870"/>
                      <a:pt x="141922" y="239713"/>
                      <a:pt x="138415" y="239713"/>
                    </a:cubicBezTo>
                    <a:cubicBezTo>
                      <a:pt x="134908" y="239713"/>
                      <a:pt x="132065" y="236870"/>
                      <a:pt x="132065" y="233363"/>
                    </a:cubicBezTo>
                    <a:cubicBezTo>
                      <a:pt x="132065" y="229856"/>
                      <a:pt x="134908" y="227013"/>
                      <a:pt x="138415" y="227013"/>
                    </a:cubicBezTo>
                    <a:close/>
                    <a:moveTo>
                      <a:pt x="185405" y="218758"/>
                    </a:moveTo>
                    <a:cubicBezTo>
                      <a:pt x="187945" y="221298"/>
                      <a:pt x="189215" y="223838"/>
                      <a:pt x="187945" y="226378"/>
                    </a:cubicBezTo>
                    <a:cubicBezTo>
                      <a:pt x="185405" y="230188"/>
                      <a:pt x="182865" y="230188"/>
                      <a:pt x="179055" y="228918"/>
                    </a:cubicBezTo>
                    <a:cubicBezTo>
                      <a:pt x="176515" y="226378"/>
                      <a:pt x="176515" y="223838"/>
                      <a:pt x="177785" y="221298"/>
                    </a:cubicBezTo>
                    <a:cubicBezTo>
                      <a:pt x="179055" y="217488"/>
                      <a:pt x="182865" y="217488"/>
                      <a:pt x="185405" y="218758"/>
                    </a:cubicBezTo>
                    <a:close/>
                    <a:moveTo>
                      <a:pt x="149210" y="218758"/>
                    </a:moveTo>
                    <a:cubicBezTo>
                      <a:pt x="152068" y="217488"/>
                      <a:pt x="156354" y="217488"/>
                      <a:pt x="159212" y="221298"/>
                    </a:cubicBezTo>
                    <a:cubicBezTo>
                      <a:pt x="160641" y="223838"/>
                      <a:pt x="159212" y="226378"/>
                      <a:pt x="156354" y="228918"/>
                    </a:cubicBezTo>
                    <a:cubicBezTo>
                      <a:pt x="153497" y="230188"/>
                      <a:pt x="149210" y="230188"/>
                      <a:pt x="147782" y="226378"/>
                    </a:cubicBezTo>
                    <a:cubicBezTo>
                      <a:pt x="146353" y="223838"/>
                      <a:pt x="146353" y="221298"/>
                      <a:pt x="149210" y="218758"/>
                    </a:cubicBezTo>
                    <a:close/>
                    <a:moveTo>
                      <a:pt x="167785" y="207963"/>
                    </a:moveTo>
                    <a:cubicBezTo>
                      <a:pt x="170854" y="207963"/>
                      <a:pt x="173342" y="210451"/>
                      <a:pt x="173342" y="213520"/>
                    </a:cubicBezTo>
                    <a:cubicBezTo>
                      <a:pt x="173342" y="216589"/>
                      <a:pt x="170854" y="219077"/>
                      <a:pt x="167785" y="219077"/>
                    </a:cubicBezTo>
                    <a:cubicBezTo>
                      <a:pt x="164716" y="219077"/>
                      <a:pt x="162228" y="216589"/>
                      <a:pt x="162228" y="213520"/>
                    </a:cubicBezTo>
                    <a:cubicBezTo>
                      <a:pt x="162228" y="210451"/>
                      <a:pt x="164716" y="207963"/>
                      <a:pt x="167785" y="207963"/>
                    </a:cubicBezTo>
                    <a:close/>
                    <a:moveTo>
                      <a:pt x="167785" y="190500"/>
                    </a:moveTo>
                    <a:cubicBezTo>
                      <a:pt x="170854" y="190500"/>
                      <a:pt x="173342" y="193343"/>
                      <a:pt x="173342" y="196850"/>
                    </a:cubicBezTo>
                    <a:cubicBezTo>
                      <a:pt x="173342" y="200357"/>
                      <a:pt x="170854" y="203200"/>
                      <a:pt x="167785" y="203200"/>
                    </a:cubicBezTo>
                    <a:cubicBezTo>
                      <a:pt x="164716" y="203200"/>
                      <a:pt x="162228" y="200357"/>
                      <a:pt x="162228" y="196850"/>
                    </a:cubicBezTo>
                    <a:cubicBezTo>
                      <a:pt x="162228" y="193343"/>
                      <a:pt x="164716" y="190500"/>
                      <a:pt x="167785" y="190500"/>
                    </a:cubicBezTo>
                    <a:close/>
                    <a:moveTo>
                      <a:pt x="269512" y="182286"/>
                    </a:moveTo>
                    <a:cubicBezTo>
                      <a:pt x="270813" y="182286"/>
                      <a:pt x="273417" y="182286"/>
                      <a:pt x="276020" y="182286"/>
                    </a:cubicBezTo>
                    <a:cubicBezTo>
                      <a:pt x="281228" y="180975"/>
                      <a:pt x="286435" y="182286"/>
                      <a:pt x="290340" y="184906"/>
                    </a:cubicBezTo>
                    <a:cubicBezTo>
                      <a:pt x="295547" y="187527"/>
                      <a:pt x="296849" y="191458"/>
                      <a:pt x="296849" y="191458"/>
                    </a:cubicBezTo>
                    <a:cubicBezTo>
                      <a:pt x="296849" y="191458"/>
                      <a:pt x="309866" y="192768"/>
                      <a:pt x="304659" y="216354"/>
                    </a:cubicBezTo>
                    <a:cubicBezTo>
                      <a:pt x="304659" y="217664"/>
                      <a:pt x="304659" y="218974"/>
                      <a:pt x="304659" y="220285"/>
                    </a:cubicBezTo>
                    <a:cubicBezTo>
                      <a:pt x="307263" y="220285"/>
                      <a:pt x="309866" y="221595"/>
                      <a:pt x="307263" y="230767"/>
                    </a:cubicBezTo>
                    <a:cubicBezTo>
                      <a:pt x="304659" y="238629"/>
                      <a:pt x="303357" y="239940"/>
                      <a:pt x="302056" y="239940"/>
                    </a:cubicBezTo>
                    <a:cubicBezTo>
                      <a:pt x="300754" y="249112"/>
                      <a:pt x="294245" y="258284"/>
                      <a:pt x="283831" y="262215"/>
                    </a:cubicBezTo>
                    <a:cubicBezTo>
                      <a:pt x="279926" y="263525"/>
                      <a:pt x="274719" y="263525"/>
                      <a:pt x="270813" y="262215"/>
                    </a:cubicBezTo>
                    <a:cubicBezTo>
                      <a:pt x="260399" y="258284"/>
                      <a:pt x="253891" y="249112"/>
                      <a:pt x="252589" y="239940"/>
                    </a:cubicBezTo>
                    <a:cubicBezTo>
                      <a:pt x="251287" y="239940"/>
                      <a:pt x="249985" y="238629"/>
                      <a:pt x="247382" y="232078"/>
                    </a:cubicBezTo>
                    <a:cubicBezTo>
                      <a:pt x="244778" y="221595"/>
                      <a:pt x="247382" y="220285"/>
                      <a:pt x="249985" y="220285"/>
                    </a:cubicBezTo>
                    <a:cubicBezTo>
                      <a:pt x="249985" y="218974"/>
                      <a:pt x="249985" y="217664"/>
                      <a:pt x="248684" y="216354"/>
                    </a:cubicBezTo>
                    <a:cubicBezTo>
                      <a:pt x="248684" y="212423"/>
                      <a:pt x="248684" y="208492"/>
                      <a:pt x="248684" y="204561"/>
                    </a:cubicBezTo>
                    <a:cubicBezTo>
                      <a:pt x="249985" y="199320"/>
                      <a:pt x="252589" y="195389"/>
                      <a:pt x="256494" y="191458"/>
                    </a:cubicBezTo>
                    <a:cubicBezTo>
                      <a:pt x="257796" y="190147"/>
                      <a:pt x="260399" y="187527"/>
                      <a:pt x="263003" y="186217"/>
                    </a:cubicBezTo>
                    <a:cubicBezTo>
                      <a:pt x="264305" y="184906"/>
                      <a:pt x="266908" y="183596"/>
                      <a:pt x="269512" y="182286"/>
                    </a:cubicBezTo>
                    <a:close/>
                    <a:moveTo>
                      <a:pt x="50941" y="182286"/>
                    </a:moveTo>
                    <a:cubicBezTo>
                      <a:pt x="52269" y="182286"/>
                      <a:pt x="54926" y="182286"/>
                      <a:pt x="56254" y="182286"/>
                    </a:cubicBezTo>
                    <a:cubicBezTo>
                      <a:pt x="62896" y="180975"/>
                      <a:pt x="68209" y="182286"/>
                      <a:pt x="72194" y="184906"/>
                    </a:cubicBezTo>
                    <a:cubicBezTo>
                      <a:pt x="77507" y="187527"/>
                      <a:pt x="78836" y="191458"/>
                      <a:pt x="78836" y="191458"/>
                    </a:cubicBezTo>
                    <a:cubicBezTo>
                      <a:pt x="78836" y="191458"/>
                      <a:pt x="90791" y="192768"/>
                      <a:pt x="86806" y="216354"/>
                    </a:cubicBezTo>
                    <a:cubicBezTo>
                      <a:pt x="86806" y="217664"/>
                      <a:pt x="86806" y="218974"/>
                      <a:pt x="85477" y="220285"/>
                    </a:cubicBezTo>
                    <a:cubicBezTo>
                      <a:pt x="88134" y="220285"/>
                      <a:pt x="90791" y="221595"/>
                      <a:pt x="88134" y="230767"/>
                    </a:cubicBezTo>
                    <a:cubicBezTo>
                      <a:pt x="86806" y="238629"/>
                      <a:pt x="84149" y="239940"/>
                      <a:pt x="82821" y="239940"/>
                    </a:cubicBezTo>
                    <a:cubicBezTo>
                      <a:pt x="81492" y="249112"/>
                      <a:pt x="74851" y="258284"/>
                      <a:pt x="65553" y="262215"/>
                    </a:cubicBezTo>
                    <a:cubicBezTo>
                      <a:pt x="60239" y="263525"/>
                      <a:pt x="56254" y="263525"/>
                      <a:pt x="52269" y="262215"/>
                    </a:cubicBezTo>
                    <a:cubicBezTo>
                      <a:pt x="41643" y="258284"/>
                      <a:pt x="35001" y="249112"/>
                      <a:pt x="33673" y="239940"/>
                    </a:cubicBezTo>
                    <a:cubicBezTo>
                      <a:pt x="32344" y="239940"/>
                      <a:pt x="29688" y="238629"/>
                      <a:pt x="28359" y="232078"/>
                    </a:cubicBezTo>
                    <a:cubicBezTo>
                      <a:pt x="25703" y="221595"/>
                      <a:pt x="28359" y="220285"/>
                      <a:pt x="31016" y="220285"/>
                    </a:cubicBezTo>
                    <a:cubicBezTo>
                      <a:pt x="31016" y="218974"/>
                      <a:pt x="29688" y="217664"/>
                      <a:pt x="29688" y="216354"/>
                    </a:cubicBezTo>
                    <a:cubicBezTo>
                      <a:pt x="28359" y="212423"/>
                      <a:pt x="28359" y="208492"/>
                      <a:pt x="29688" y="204561"/>
                    </a:cubicBezTo>
                    <a:cubicBezTo>
                      <a:pt x="31016" y="199320"/>
                      <a:pt x="33673" y="195389"/>
                      <a:pt x="37658" y="191458"/>
                    </a:cubicBezTo>
                    <a:cubicBezTo>
                      <a:pt x="38986" y="190147"/>
                      <a:pt x="41643" y="187527"/>
                      <a:pt x="44299" y="186217"/>
                    </a:cubicBezTo>
                    <a:cubicBezTo>
                      <a:pt x="45628" y="184906"/>
                      <a:pt x="48284" y="183596"/>
                      <a:pt x="50941" y="182286"/>
                    </a:cubicBezTo>
                    <a:close/>
                    <a:moveTo>
                      <a:pt x="167785" y="173038"/>
                    </a:moveTo>
                    <a:cubicBezTo>
                      <a:pt x="170854" y="173038"/>
                      <a:pt x="173342" y="175881"/>
                      <a:pt x="173342" y="179388"/>
                    </a:cubicBezTo>
                    <a:cubicBezTo>
                      <a:pt x="173342" y="182895"/>
                      <a:pt x="170854" y="185738"/>
                      <a:pt x="167785" y="185738"/>
                    </a:cubicBezTo>
                    <a:cubicBezTo>
                      <a:pt x="164716" y="185738"/>
                      <a:pt x="162228" y="182895"/>
                      <a:pt x="162228" y="179388"/>
                    </a:cubicBezTo>
                    <a:cubicBezTo>
                      <a:pt x="162228" y="175881"/>
                      <a:pt x="164716" y="173038"/>
                      <a:pt x="167785" y="173038"/>
                    </a:cubicBezTo>
                    <a:close/>
                    <a:moveTo>
                      <a:pt x="168402" y="155575"/>
                    </a:moveTo>
                    <a:cubicBezTo>
                      <a:pt x="169636" y="155575"/>
                      <a:pt x="170871" y="155575"/>
                      <a:pt x="172106" y="156986"/>
                    </a:cubicBezTo>
                    <a:cubicBezTo>
                      <a:pt x="173341" y="158397"/>
                      <a:pt x="173341" y="159808"/>
                      <a:pt x="173341" y="161219"/>
                    </a:cubicBezTo>
                    <a:cubicBezTo>
                      <a:pt x="173341" y="164041"/>
                      <a:pt x="173341" y="165453"/>
                      <a:pt x="172106" y="166864"/>
                    </a:cubicBezTo>
                    <a:cubicBezTo>
                      <a:pt x="170871" y="166864"/>
                      <a:pt x="169636" y="168275"/>
                      <a:pt x="168402" y="168275"/>
                    </a:cubicBezTo>
                    <a:cubicBezTo>
                      <a:pt x="167167" y="168275"/>
                      <a:pt x="165932" y="166864"/>
                      <a:pt x="164697" y="166864"/>
                    </a:cubicBezTo>
                    <a:cubicBezTo>
                      <a:pt x="163463" y="165453"/>
                      <a:pt x="162228" y="164041"/>
                      <a:pt x="162228" y="161219"/>
                    </a:cubicBezTo>
                    <a:cubicBezTo>
                      <a:pt x="162228" y="159808"/>
                      <a:pt x="163463" y="158397"/>
                      <a:pt x="164697" y="156986"/>
                    </a:cubicBezTo>
                    <a:cubicBezTo>
                      <a:pt x="165932" y="155575"/>
                      <a:pt x="167167" y="155575"/>
                      <a:pt x="168402" y="155575"/>
                    </a:cubicBezTo>
                    <a:close/>
                    <a:moveTo>
                      <a:pt x="146617" y="80963"/>
                    </a:moveTo>
                    <a:cubicBezTo>
                      <a:pt x="146617" y="80963"/>
                      <a:pt x="146617" y="80963"/>
                      <a:pt x="158524" y="115191"/>
                    </a:cubicBezTo>
                    <a:cubicBezTo>
                      <a:pt x="158524" y="115191"/>
                      <a:pt x="158524" y="115191"/>
                      <a:pt x="159847" y="120457"/>
                    </a:cubicBezTo>
                    <a:cubicBezTo>
                      <a:pt x="159847" y="120457"/>
                      <a:pt x="159847" y="120457"/>
                      <a:pt x="165138" y="105976"/>
                    </a:cubicBezTo>
                    <a:cubicBezTo>
                      <a:pt x="153232" y="90178"/>
                      <a:pt x="165138" y="90178"/>
                      <a:pt x="167784" y="90178"/>
                    </a:cubicBezTo>
                    <a:cubicBezTo>
                      <a:pt x="170430" y="90178"/>
                      <a:pt x="182336" y="90178"/>
                      <a:pt x="170430" y="105976"/>
                    </a:cubicBezTo>
                    <a:cubicBezTo>
                      <a:pt x="170430" y="105976"/>
                      <a:pt x="170430" y="105976"/>
                      <a:pt x="175722" y="120457"/>
                    </a:cubicBezTo>
                    <a:cubicBezTo>
                      <a:pt x="175722" y="120457"/>
                      <a:pt x="175722" y="120457"/>
                      <a:pt x="177045" y="115191"/>
                    </a:cubicBezTo>
                    <a:cubicBezTo>
                      <a:pt x="177045" y="115191"/>
                      <a:pt x="177045" y="115191"/>
                      <a:pt x="188951" y="80963"/>
                    </a:cubicBezTo>
                    <a:cubicBezTo>
                      <a:pt x="188951" y="80963"/>
                      <a:pt x="196889" y="86229"/>
                      <a:pt x="211441" y="91494"/>
                    </a:cubicBezTo>
                    <a:cubicBezTo>
                      <a:pt x="227316" y="98077"/>
                      <a:pt x="225993" y="111241"/>
                      <a:pt x="227316" y="134938"/>
                    </a:cubicBezTo>
                    <a:cubicBezTo>
                      <a:pt x="227316" y="134938"/>
                      <a:pt x="227316" y="134938"/>
                      <a:pt x="167784" y="134938"/>
                    </a:cubicBezTo>
                    <a:lnTo>
                      <a:pt x="108253" y="134938"/>
                    </a:lnTo>
                    <a:cubicBezTo>
                      <a:pt x="108253" y="111241"/>
                      <a:pt x="108253" y="98077"/>
                      <a:pt x="124128" y="91494"/>
                    </a:cubicBezTo>
                    <a:cubicBezTo>
                      <a:pt x="138680" y="86229"/>
                      <a:pt x="146617" y="80963"/>
                      <a:pt x="146617" y="80963"/>
                    </a:cubicBezTo>
                    <a:close/>
                    <a:moveTo>
                      <a:pt x="165180" y="0"/>
                    </a:moveTo>
                    <a:cubicBezTo>
                      <a:pt x="171689" y="0"/>
                      <a:pt x="176896" y="1310"/>
                      <a:pt x="180801" y="3931"/>
                    </a:cubicBezTo>
                    <a:cubicBezTo>
                      <a:pt x="186008" y="6551"/>
                      <a:pt x="187310" y="10482"/>
                      <a:pt x="187310" y="10482"/>
                    </a:cubicBezTo>
                    <a:cubicBezTo>
                      <a:pt x="187310" y="10482"/>
                      <a:pt x="199026" y="10482"/>
                      <a:pt x="195121" y="35378"/>
                    </a:cubicBezTo>
                    <a:cubicBezTo>
                      <a:pt x="195121" y="36689"/>
                      <a:pt x="195121" y="37999"/>
                      <a:pt x="195121" y="39309"/>
                    </a:cubicBezTo>
                    <a:cubicBezTo>
                      <a:pt x="196422" y="39309"/>
                      <a:pt x="200328" y="40620"/>
                      <a:pt x="196422" y="49792"/>
                    </a:cubicBezTo>
                    <a:cubicBezTo>
                      <a:pt x="195121" y="56343"/>
                      <a:pt x="193819" y="58964"/>
                      <a:pt x="192517" y="58964"/>
                    </a:cubicBezTo>
                    <a:cubicBezTo>
                      <a:pt x="191215" y="66826"/>
                      <a:pt x="184707" y="77308"/>
                      <a:pt x="174293" y="81239"/>
                    </a:cubicBezTo>
                    <a:cubicBezTo>
                      <a:pt x="170387" y="82550"/>
                      <a:pt x="165180" y="82550"/>
                      <a:pt x="161275" y="81239"/>
                    </a:cubicBezTo>
                    <a:cubicBezTo>
                      <a:pt x="150861" y="77308"/>
                      <a:pt x="144352" y="66826"/>
                      <a:pt x="143050" y="58964"/>
                    </a:cubicBezTo>
                    <a:cubicBezTo>
                      <a:pt x="141749" y="58964"/>
                      <a:pt x="139145" y="56343"/>
                      <a:pt x="137843" y="49792"/>
                    </a:cubicBezTo>
                    <a:cubicBezTo>
                      <a:pt x="135240" y="40620"/>
                      <a:pt x="137843" y="39309"/>
                      <a:pt x="140447" y="39309"/>
                    </a:cubicBezTo>
                    <a:cubicBezTo>
                      <a:pt x="140447" y="37999"/>
                      <a:pt x="139145" y="36689"/>
                      <a:pt x="139145" y="35378"/>
                    </a:cubicBezTo>
                    <a:cubicBezTo>
                      <a:pt x="139145" y="31447"/>
                      <a:pt x="137843" y="27516"/>
                      <a:pt x="139145" y="23585"/>
                    </a:cubicBezTo>
                    <a:cubicBezTo>
                      <a:pt x="140447" y="18344"/>
                      <a:pt x="143050" y="13103"/>
                      <a:pt x="146956" y="10482"/>
                    </a:cubicBezTo>
                    <a:cubicBezTo>
                      <a:pt x="148257" y="7862"/>
                      <a:pt x="150861" y="6551"/>
                      <a:pt x="153464" y="5241"/>
                    </a:cubicBezTo>
                    <a:cubicBezTo>
                      <a:pt x="154766" y="3931"/>
                      <a:pt x="157370" y="2620"/>
                      <a:pt x="159973" y="1310"/>
                    </a:cubicBezTo>
                    <a:cubicBezTo>
                      <a:pt x="161275" y="1310"/>
                      <a:pt x="163878" y="0"/>
                      <a:pt x="1651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9Slide02 Noi dung dai"/>
                  <a:ea typeface="微软雅黑"/>
                  <a:cs typeface="+mn-cs"/>
                </a:endParaRPr>
              </a:p>
            </p:txBody>
          </p:sp>
        </p:grpSp>
        <p:cxnSp>
          <p:nvCxnSpPr>
            <p:cNvPr id="64" name="Straight Connector 63">
              <a:extLst>
                <a:ext uri="{FF2B5EF4-FFF2-40B4-BE49-F238E27FC236}">
                  <a16:creationId xmlns:a16="http://schemas.microsoft.com/office/drawing/2014/main" id="{499F21AF-01F2-5997-8CA3-0D622E156EBA}"/>
                </a:ext>
              </a:extLst>
            </p:cNvPr>
            <p:cNvCxnSpPr/>
            <p:nvPr/>
          </p:nvCxnSpPr>
          <p:spPr>
            <a:xfrm>
              <a:off x="1609880" y="1828800"/>
              <a:ext cx="0" cy="1074134"/>
            </a:xfrm>
            <a:prstGeom prst="line">
              <a:avLst/>
            </a:prstGeom>
            <a:ln w="34925">
              <a:solidFill>
                <a:srgbClr val="8C151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245C73A-80BE-89D3-1CF4-AAC0168CA676}"/>
                </a:ext>
              </a:extLst>
            </p:cNvPr>
            <p:cNvSpPr txBox="1"/>
            <p:nvPr/>
          </p:nvSpPr>
          <p:spPr>
            <a:xfrm>
              <a:off x="1889333" y="1979340"/>
              <a:ext cx="3677011" cy="92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prstClr val="white">
                      <a:lumMod val="50000"/>
                    </a:prstClr>
                  </a:solidFill>
                  <a:effectLst/>
                  <a:uLnTx/>
                  <a:uFillTx/>
                  <a:latin typeface="#9Slide03 Roboto Condensed" panose="02000000000000000000" pitchFamily="2" charset="0"/>
                  <a:ea typeface="#9Slide03 Roboto Condensed"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Roboto" panose="02000000000000000000" pitchFamily="2" charset="0"/>
                  <a:ea typeface="Roboto" panose="02000000000000000000" pitchFamily="2" charset="0"/>
                </a:rPr>
                <a:t>Thực hiện quyền lập hiến, lập pháp</a:t>
              </a:r>
            </a:p>
          </p:txBody>
        </p:sp>
      </p:grpSp>
      <p:grpSp>
        <p:nvGrpSpPr>
          <p:cNvPr id="11" name="Group 10">
            <a:extLst>
              <a:ext uri="{FF2B5EF4-FFF2-40B4-BE49-F238E27FC236}">
                <a16:creationId xmlns:a16="http://schemas.microsoft.com/office/drawing/2014/main" id="{95A854D9-BA8A-FCD4-511B-6D50420EA4F3}"/>
              </a:ext>
            </a:extLst>
          </p:cNvPr>
          <p:cNvGrpSpPr/>
          <p:nvPr/>
        </p:nvGrpSpPr>
        <p:grpSpPr>
          <a:xfrm>
            <a:off x="354685" y="3603017"/>
            <a:ext cx="5623909" cy="1086133"/>
            <a:chOff x="354685" y="3603017"/>
            <a:chExt cx="5623909" cy="1086133"/>
          </a:xfrm>
        </p:grpSpPr>
        <p:grpSp>
          <p:nvGrpSpPr>
            <p:cNvPr id="6" name="Group 5">
              <a:extLst>
                <a:ext uri="{FF2B5EF4-FFF2-40B4-BE49-F238E27FC236}">
                  <a16:creationId xmlns:a16="http://schemas.microsoft.com/office/drawing/2014/main" id="{3444B9CC-2EFF-6C34-456D-B8D424C599EA}"/>
                </a:ext>
              </a:extLst>
            </p:cNvPr>
            <p:cNvGrpSpPr/>
            <p:nvPr/>
          </p:nvGrpSpPr>
          <p:grpSpPr>
            <a:xfrm>
              <a:off x="354685" y="3603017"/>
              <a:ext cx="1043172" cy="924221"/>
              <a:chOff x="530263" y="4254827"/>
              <a:chExt cx="1043172" cy="924221"/>
            </a:xfrm>
          </p:grpSpPr>
          <p:grpSp>
            <p:nvGrpSpPr>
              <p:cNvPr id="41" name="Group 47">
                <a:extLst>
                  <a:ext uri="{FF2B5EF4-FFF2-40B4-BE49-F238E27FC236}">
                    <a16:creationId xmlns:a16="http://schemas.microsoft.com/office/drawing/2014/main" id="{33C6B098-DFF2-71D1-C8A8-467331C5C93D}"/>
                  </a:ext>
                </a:extLst>
              </p:cNvPr>
              <p:cNvGrpSpPr/>
              <p:nvPr/>
            </p:nvGrpSpPr>
            <p:grpSpPr>
              <a:xfrm>
                <a:off x="530263" y="4254827"/>
                <a:ext cx="1043172" cy="924221"/>
                <a:chOff x="2216189" y="2705534"/>
                <a:chExt cx="1466316" cy="1299115"/>
              </a:xfrm>
            </p:grpSpPr>
            <p:sp>
              <p:nvSpPr>
                <p:cNvPr id="42" name="Freeform 5">
                  <a:extLst>
                    <a:ext uri="{FF2B5EF4-FFF2-40B4-BE49-F238E27FC236}">
                      <a16:creationId xmlns:a16="http://schemas.microsoft.com/office/drawing/2014/main" id="{F53B7521-80CA-6B02-F740-101DE7C068ED}"/>
                    </a:ext>
                  </a:extLst>
                </p:cNvPr>
                <p:cNvSpPr>
                  <a:spLocks/>
                </p:cNvSpPr>
                <p:nvPr/>
              </p:nvSpPr>
              <p:spPr bwMode="auto">
                <a:xfrm rot="10800000">
                  <a:off x="2216189" y="2705534"/>
                  <a:ext cx="1466316" cy="129911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9Slide02 Noi dung dai"/>
                    <a:ea typeface="微软雅黑"/>
                    <a:cs typeface="+mn-cs"/>
                  </a:endParaRPr>
                </a:p>
              </p:txBody>
            </p:sp>
            <p:sp>
              <p:nvSpPr>
                <p:cNvPr id="43" name="Freeform 5">
                  <a:extLst>
                    <a:ext uri="{FF2B5EF4-FFF2-40B4-BE49-F238E27FC236}">
                      <a16:creationId xmlns:a16="http://schemas.microsoft.com/office/drawing/2014/main" id="{5DB0D1FB-86FC-68B5-756E-2A0362480C0E}"/>
                    </a:ext>
                  </a:extLst>
                </p:cNvPr>
                <p:cNvSpPr>
                  <a:spLocks/>
                </p:cNvSpPr>
                <p:nvPr/>
              </p:nvSpPr>
              <p:spPr bwMode="auto">
                <a:xfrm rot="10800000">
                  <a:off x="2379006" y="2849785"/>
                  <a:ext cx="1140682" cy="10106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40C0C"/>
                    </a:gs>
                    <a:gs pos="100000">
                      <a:srgbClr val="8E1519"/>
                    </a:gs>
                  </a:gsLst>
                  <a:lin ang="13500000" scaled="1"/>
                  <a:tileRect/>
                </a:gra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9Slide02 Noi dung dai"/>
                    <a:ea typeface="微软雅黑"/>
                    <a:cs typeface="+mn-cs"/>
                  </a:endParaRPr>
                </a:p>
              </p:txBody>
            </p:sp>
          </p:grpSp>
          <p:grpSp>
            <p:nvGrpSpPr>
              <p:cNvPr id="49" name="Group 23">
                <a:extLst>
                  <a:ext uri="{FF2B5EF4-FFF2-40B4-BE49-F238E27FC236}">
                    <a16:creationId xmlns:a16="http://schemas.microsoft.com/office/drawing/2014/main" id="{86F48CD9-211E-4F1A-822A-0F5CCEBC8E3C}"/>
                  </a:ext>
                </a:extLst>
              </p:cNvPr>
              <p:cNvGrpSpPr/>
              <p:nvPr/>
            </p:nvGrpSpPr>
            <p:grpSpPr>
              <a:xfrm>
                <a:off x="823912" y="4480430"/>
                <a:ext cx="542582" cy="473020"/>
                <a:chOff x="7540014" y="4306907"/>
                <a:chExt cx="389342" cy="339426"/>
              </a:xfrm>
              <a:solidFill>
                <a:schemeClr val="bg1"/>
              </a:solidFill>
            </p:grpSpPr>
            <p:sp>
              <p:nvSpPr>
                <p:cNvPr id="50" name="Freeform 110">
                  <a:extLst>
                    <a:ext uri="{FF2B5EF4-FFF2-40B4-BE49-F238E27FC236}">
                      <a16:creationId xmlns:a16="http://schemas.microsoft.com/office/drawing/2014/main" id="{33C23433-647C-BB07-038C-0A180275F43A}"/>
                    </a:ext>
                  </a:extLst>
                </p:cNvPr>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cs"/>
                    <a:sym typeface="思源黑体" panose="020B0400000000000000" pitchFamily="34" charset="-122"/>
                  </a:endParaRPr>
                </a:p>
              </p:txBody>
            </p:sp>
            <p:sp>
              <p:nvSpPr>
                <p:cNvPr id="51" name="Freeform 111">
                  <a:extLst>
                    <a:ext uri="{FF2B5EF4-FFF2-40B4-BE49-F238E27FC236}">
                      <a16:creationId xmlns:a16="http://schemas.microsoft.com/office/drawing/2014/main" id="{AA83749B-D915-6EE5-8002-200B7E600AAC}"/>
                    </a:ext>
                  </a:extLst>
                </p:cNvPr>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cs"/>
                    <a:sym typeface="思源黑体" panose="020B0400000000000000" pitchFamily="34" charset="-122"/>
                  </a:endParaRPr>
                </a:p>
              </p:txBody>
            </p:sp>
            <p:sp>
              <p:nvSpPr>
                <p:cNvPr id="52" name="Freeform 112">
                  <a:extLst>
                    <a:ext uri="{FF2B5EF4-FFF2-40B4-BE49-F238E27FC236}">
                      <a16:creationId xmlns:a16="http://schemas.microsoft.com/office/drawing/2014/main" id="{6363855E-D5AF-F77E-E84B-A081C1ABB3E2}"/>
                    </a:ext>
                  </a:extLst>
                </p:cNvPr>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cs"/>
                    <a:sym typeface="思源黑体" panose="020B0400000000000000" pitchFamily="34" charset="-122"/>
                  </a:endParaRPr>
                </a:p>
              </p:txBody>
            </p:sp>
            <p:sp>
              <p:nvSpPr>
                <p:cNvPr id="53" name="Freeform 113">
                  <a:extLst>
                    <a:ext uri="{FF2B5EF4-FFF2-40B4-BE49-F238E27FC236}">
                      <a16:creationId xmlns:a16="http://schemas.microsoft.com/office/drawing/2014/main" id="{25A9E15D-61A2-67AA-4235-D428C42393BA}"/>
                    </a:ext>
                  </a:extLst>
                </p:cNvPr>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cs"/>
                    <a:sym typeface="思源黑体" panose="020B0400000000000000" pitchFamily="34" charset="-122"/>
                  </a:endParaRPr>
                </a:p>
              </p:txBody>
            </p:sp>
            <p:sp>
              <p:nvSpPr>
                <p:cNvPr id="54" name="Freeform 114">
                  <a:extLst>
                    <a:ext uri="{FF2B5EF4-FFF2-40B4-BE49-F238E27FC236}">
                      <a16:creationId xmlns:a16="http://schemas.microsoft.com/office/drawing/2014/main" id="{217F515D-A9FE-3C66-4D4E-8E11A6F474A4}"/>
                    </a:ext>
                  </a:extLst>
                </p:cNvPr>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cs"/>
                    <a:sym typeface="思源黑体" panose="020B0400000000000000" pitchFamily="34" charset="-122"/>
                  </a:endParaRPr>
                </a:p>
              </p:txBody>
            </p:sp>
            <p:sp>
              <p:nvSpPr>
                <p:cNvPr id="55" name="Freeform 115">
                  <a:extLst>
                    <a:ext uri="{FF2B5EF4-FFF2-40B4-BE49-F238E27FC236}">
                      <a16:creationId xmlns:a16="http://schemas.microsoft.com/office/drawing/2014/main" id="{7587D534-C832-B716-76CB-AE4C937CFDDD}"/>
                    </a:ext>
                  </a:extLst>
                </p:cNvPr>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cs"/>
                    <a:sym typeface="思源黑体" panose="020B0400000000000000" pitchFamily="34" charset="-122"/>
                  </a:endParaRPr>
                </a:p>
              </p:txBody>
            </p:sp>
            <p:sp>
              <p:nvSpPr>
                <p:cNvPr id="56" name="Freeform 116">
                  <a:extLst>
                    <a:ext uri="{FF2B5EF4-FFF2-40B4-BE49-F238E27FC236}">
                      <a16:creationId xmlns:a16="http://schemas.microsoft.com/office/drawing/2014/main" id="{F751D599-9B00-574F-1E67-B9A6A7620038}"/>
                    </a:ext>
                  </a:extLst>
                </p:cNvPr>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cs"/>
                    <a:sym typeface="思源黑体" panose="020B0400000000000000" pitchFamily="34" charset="-122"/>
                  </a:endParaRPr>
                </a:p>
              </p:txBody>
            </p:sp>
            <p:sp>
              <p:nvSpPr>
                <p:cNvPr id="57" name="Rectangle 117">
                  <a:extLst>
                    <a:ext uri="{FF2B5EF4-FFF2-40B4-BE49-F238E27FC236}">
                      <a16:creationId xmlns:a16="http://schemas.microsoft.com/office/drawing/2014/main" id="{553A6582-DD35-C6BA-8632-A2411791176A}"/>
                    </a:ext>
                  </a:extLst>
                </p:cNvPr>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cs"/>
                    <a:sym typeface="思源黑体" panose="020B0400000000000000" pitchFamily="34" charset="-122"/>
                  </a:endParaRPr>
                </a:p>
              </p:txBody>
            </p:sp>
            <p:sp>
              <p:nvSpPr>
                <p:cNvPr id="58" name="Rectangle 118">
                  <a:extLst>
                    <a:ext uri="{FF2B5EF4-FFF2-40B4-BE49-F238E27FC236}">
                      <a16:creationId xmlns:a16="http://schemas.microsoft.com/office/drawing/2014/main" id="{62A14131-35E4-625E-3D70-1CF831C28F1A}"/>
                    </a:ext>
                  </a:extLst>
                </p:cNvPr>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cs"/>
                    <a:sym typeface="思源黑体" panose="020B0400000000000000" pitchFamily="34" charset="-122"/>
                  </a:endParaRPr>
                </a:p>
              </p:txBody>
            </p:sp>
            <p:sp>
              <p:nvSpPr>
                <p:cNvPr id="59" name="Rectangle 119">
                  <a:extLst>
                    <a:ext uri="{FF2B5EF4-FFF2-40B4-BE49-F238E27FC236}">
                      <a16:creationId xmlns:a16="http://schemas.microsoft.com/office/drawing/2014/main" id="{01131B6F-1F96-7D9B-84F1-DF22E3878FF2}"/>
                    </a:ext>
                  </a:extLst>
                </p:cNvPr>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cs"/>
                    <a:sym typeface="思源黑体" panose="020B0400000000000000" pitchFamily="34" charset="-122"/>
                  </a:endParaRPr>
                </a:p>
              </p:txBody>
            </p:sp>
            <p:sp>
              <p:nvSpPr>
                <p:cNvPr id="60" name="Rectangle 120">
                  <a:extLst>
                    <a:ext uri="{FF2B5EF4-FFF2-40B4-BE49-F238E27FC236}">
                      <a16:creationId xmlns:a16="http://schemas.microsoft.com/office/drawing/2014/main" id="{BE61C347-4F08-7167-66B4-4623084869E3}"/>
                    </a:ext>
                  </a:extLst>
                </p:cNvPr>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cs"/>
                    <a:sym typeface="思源黑体" panose="020B0400000000000000" pitchFamily="34" charset="-122"/>
                  </a:endParaRPr>
                </a:p>
              </p:txBody>
            </p:sp>
          </p:grpSp>
        </p:grpSp>
        <p:cxnSp>
          <p:nvCxnSpPr>
            <p:cNvPr id="65" name="Straight Connector 64">
              <a:extLst>
                <a:ext uri="{FF2B5EF4-FFF2-40B4-BE49-F238E27FC236}">
                  <a16:creationId xmlns:a16="http://schemas.microsoft.com/office/drawing/2014/main" id="{F07D5717-5F00-E775-9011-FEA79CBF9E86}"/>
                </a:ext>
              </a:extLst>
            </p:cNvPr>
            <p:cNvCxnSpPr/>
            <p:nvPr/>
          </p:nvCxnSpPr>
          <p:spPr>
            <a:xfrm>
              <a:off x="1568760" y="3615016"/>
              <a:ext cx="0" cy="1074134"/>
            </a:xfrm>
            <a:prstGeom prst="line">
              <a:avLst/>
            </a:prstGeom>
            <a:ln w="34925">
              <a:solidFill>
                <a:srgbClr val="8C151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D511C9A-3CFB-91D7-9F8E-94AD9F27334C}"/>
                </a:ext>
              </a:extLst>
            </p:cNvPr>
            <p:cNvSpPr txBox="1"/>
            <p:nvPr/>
          </p:nvSpPr>
          <p:spPr>
            <a:xfrm>
              <a:off x="1874017" y="3672894"/>
              <a:ext cx="4104577" cy="92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effectLst/>
                  <a:uLnTx/>
                  <a:uFillTx/>
                  <a:latin typeface="Roboto" panose="02000000000000000000" pitchFamily="2" charset="0"/>
                  <a:ea typeface="Roboto"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vi-VN"/>
                <a:t>Quyết định các vấn đề quan trọng của đất nước</a:t>
              </a:r>
            </a:p>
          </p:txBody>
        </p:sp>
      </p:grpSp>
      <p:grpSp>
        <p:nvGrpSpPr>
          <p:cNvPr id="14" name="Group 13">
            <a:extLst>
              <a:ext uri="{FF2B5EF4-FFF2-40B4-BE49-F238E27FC236}">
                <a16:creationId xmlns:a16="http://schemas.microsoft.com/office/drawing/2014/main" id="{2C15D840-A480-EC18-400F-4CB6520B5005}"/>
              </a:ext>
            </a:extLst>
          </p:cNvPr>
          <p:cNvGrpSpPr/>
          <p:nvPr/>
        </p:nvGrpSpPr>
        <p:grpSpPr>
          <a:xfrm>
            <a:off x="354685" y="5282668"/>
            <a:ext cx="5591557" cy="1074134"/>
            <a:chOff x="354685" y="5282668"/>
            <a:chExt cx="5591557" cy="1074134"/>
          </a:xfrm>
        </p:grpSpPr>
        <p:grpSp>
          <p:nvGrpSpPr>
            <p:cNvPr id="15" name="Group 14">
              <a:extLst>
                <a:ext uri="{FF2B5EF4-FFF2-40B4-BE49-F238E27FC236}">
                  <a16:creationId xmlns:a16="http://schemas.microsoft.com/office/drawing/2014/main" id="{69AEDFEC-85A4-676C-724B-1C86D933CF55}"/>
                </a:ext>
              </a:extLst>
            </p:cNvPr>
            <p:cNvGrpSpPr/>
            <p:nvPr/>
          </p:nvGrpSpPr>
          <p:grpSpPr>
            <a:xfrm>
              <a:off x="354685" y="5308368"/>
              <a:ext cx="1043172" cy="924221"/>
              <a:chOff x="606120" y="5509092"/>
              <a:chExt cx="1043172" cy="924221"/>
            </a:xfrm>
          </p:grpSpPr>
          <p:grpSp>
            <p:nvGrpSpPr>
              <p:cNvPr id="44" name="Group 47">
                <a:extLst>
                  <a:ext uri="{FF2B5EF4-FFF2-40B4-BE49-F238E27FC236}">
                    <a16:creationId xmlns:a16="http://schemas.microsoft.com/office/drawing/2014/main" id="{684AB938-7C88-83D1-7C27-30E0BFB40D38}"/>
                  </a:ext>
                </a:extLst>
              </p:cNvPr>
              <p:cNvGrpSpPr/>
              <p:nvPr/>
            </p:nvGrpSpPr>
            <p:grpSpPr>
              <a:xfrm>
                <a:off x="606120" y="5509092"/>
                <a:ext cx="1043172" cy="924221"/>
                <a:chOff x="2216189" y="2705534"/>
                <a:chExt cx="1466316" cy="1299115"/>
              </a:xfrm>
            </p:grpSpPr>
            <p:sp>
              <p:nvSpPr>
                <p:cNvPr id="45" name="Freeform 5">
                  <a:extLst>
                    <a:ext uri="{FF2B5EF4-FFF2-40B4-BE49-F238E27FC236}">
                      <a16:creationId xmlns:a16="http://schemas.microsoft.com/office/drawing/2014/main" id="{006D60CD-C79F-C916-19B9-50028A1C2999}"/>
                    </a:ext>
                  </a:extLst>
                </p:cNvPr>
                <p:cNvSpPr>
                  <a:spLocks/>
                </p:cNvSpPr>
                <p:nvPr/>
              </p:nvSpPr>
              <p:spPr bwMode="auto">
                <a:xfrm rot="10800000">
                  <a:off x="2216189" y="2705534"/>
                  <a:ext cx="1466316" cy="129911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9Slide02 Noi dung dai"/>
                    <a:ea typeface="微软雅黑"/>
                    <a:cs typeface="+mn-cs"/>
                  </a:endParaRPr>
                </a:p>
              </p:txBody>
            </p:sp>
            <p:sp>
              <p:nvSpPr>
                <p:cNvPr id="46" name="Freeform 5">
                  <a:extLst>
                    <a:ext uri="{FF2B5EF4-FFF2-40B4-BE49-F238E27FC236}">
                      <a16:creationId xmlns:a16="http://schemas.microsoft.com/office/drawing/2014/main" id="{A7D72002-04C6-723F-8D67-B80CB2DB2CC9}"/>
                    </a:ext>
                  </a:extLst>
                </p:cNvPr>
                <p:cNvSpPr>
                  <a:spLocks/>
                </p:cNvSpPr>
                <p:nvPr/>
              </p:nvSpPr>
              <p:spPr bwMode="auto">
                <a:xfrm rot="10800000">
                  <a:off x="2379006" y="2849785"/>
                  <a:ext cx="1140682" cy="10106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40C0C"/>
                    </a:gs>
                    <a:gs pos="100000">
                      <a:srgbClr val="8E1519"/>
                    </a:gs>
                  </a:gsLst>
                  <a:lin ang="13500000" scaled="1"/>
                  <a:tileRect/>
                </a:gradFill>
                <a:ln w="25400">
                  <a:noFill/>
                </a:ln>
                <a:effectLst>
                  <a:outerShdw blurRad="254000" dist="114300" dir="2700000" algn="tl" rotWithShape="0">
                    <a:prstClr val="black">
                      <a:alpha val="25000"/>
                    </a:prst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9Slide02 Noi dung dai"/>
                    <a:ea typeface="微软雅黑"/>
                    <a:cs typeface="+mn-cs"/>
                  </a:endParaRPr>
                </a:p>
              </p:txBody>
            </p:sp>
          </p:grpSp>
          <p:sp>
            <p:nvSpPr>
              <p:cNvPr id="48" name="椭圆 6">
                <a:extLst>
                  <a:ext uri="{FF2B5EF4-FFF2-40B4-BE49-F238E27FC236}">
                    <a16:creationId xmlns:a16="http://schemas.microsoft.com/office/drawing/2014/main" id="{81DB0DE3-9C20-776E-D25A-84E8BFFA16C1}"/>
                  </a:ext>
                </a:extLst>
              </p:cNvPr>
              <p:cNvSpPr/>
              <p:nvPr/>
            </p:nvSpPr>
            <p:spPr>
              <a:xfrm>
                <a:off x="875469" y="5738068"/>
                <a:ext cx="504474" cy="497337"/>
              </a:xfrm>
              <a:custGeom>
                <a:avLst/>
                <a:gdLst>
                  <a:gd name="connsiteX0" fmla="*/ 481576 w 607554"/>
                  <a:gd name="connsiteY0" fmla="*/ 446886 h 598959"/>
                  <a:gd name="connsiteX1" fmla="*/ 481576 w 607554"/>
                  <a:gd name="connsiteY1" fmla="*/ 503769 h 598959"/>
                  <a:gd name="connsiteX2" fmla="*/ 519134 w 607554"/>
                  <a:gd name="connsiteY2" fmla="*/ 503769 h 598959"/>
                  <a:gd name="connsiteX3" fmla="*/ 519134 w 607554"/>
                  <a:gd name="connsiteY3" fmla="*/ 446886 h 598959"/>
                  <a:gd name="connsiteX4" fmla="*/ 481576 w 607554"/>
                  <a:gd name="connsiteY4" fmla="*/ 270994 h 598959"/>
                  <a:gd name="connsiteX5" fmla="*/ 481576 w 607554"/>
                  <a:gd name="connsiteY5" fmla="*/ 327877 h 598959"/>
                  <a:gd name="connsiteX6" fmla="*/ 519134 w 607554"/>
                  <a:gd name="connsiteY6" fmla="*/ 327877 h 598959"/>
                  <a:gd name="connsiteX7" fmla="*/ 519134 w 607554"/>
                  <a:gd name="connsiteY7" fmla="*/ 270994 h 598959"/>
                  <a:gd name="connsiteX8" fmla="*/ 195909 w 607554"/>
                  <a:gd name="connsiteY8" fmla="*/ 265961 h 598959"/>
                  <a:gd name="connsiteX9" fmla="*/ 358877 w 607554"/>
                  <a:gd name="connsiteY9" fmla="*/ 265961 h 598959"/>
                  <a:gd name="connsiteX10" fmla="*/ 378725 w 607554"/>
                  <a:gd name="connsiteY10" fmla="*/ 285870 h 598959"/>
                  <a:gd name="connsiteX11" fmla="*/ 358877 w 607554"/>
                  <a:gd name="connsiteY11" fmla="*/ 305689 h 598959"/>
                  <a:gd name="connsiteX12" fmla="*/ 195909 w 607554"/>
                  <a:gd name="connsiteY12" fmla="*/ 305689 h 598959"/>
                  <a:gd name="connsiteX13" fmla="*/ 176061 w 607554"/>
                  <a:gd name="connsiteY13" fmla="*/ 285870 h 598959"/>
                  <a:gd name="connsiteX14" fmla="*/ 195909 w 607554"/>
                  <a:gd name="connsiteY14" fmla="*/ 265961 h 598959"/>
                  <a:gd name="connsiteX15" fmla="*/ 195909 w 607554"/>
                  <a:gd name="connsiteY15" fmla="*/ 169145 h 598959"/>
                  <a:gd name="connsiteX16" fmla="*/ 358877 w 607554"/>
                  <a:gd name="connsiteY16" fmla="*/ 169145 h 598959"/>
                  <a:gd name="connsiteX17" fmla="*/ 378725 w 607554"/>
                  <a:gd name="connsiteY17" fmla="*/ 189053 h 598959"/>
                  <a:gd name="connsiteX18" fmla="*/ 358877 w 607554"/>
                  <a:gd name="connsiteY18" fmla="*/ 208873 h 598959"/>
                  <a:gd name="connsiteX19" fmla="*/ 195909 w 607554"/>
                  <a:gd name="connsiteY19" fmla="*/ 208873 h 598959"/>
                  <a:gd name="connsiteX20" fmla="*/ 176061 w 607554"/>
                  <a:gd name="connsiteY20" fmla="*/ 189053 h 598959"/>
                  <a:gd name="connsiteX21" fmla="*/ 195909 w 607554"/>
                  <a:gd name="connsiteY21" fmla="*/ 169145 h 598959"/>
                  <a:gd name="connsiteX22" fmla="*/ 481576 w 607554"/>
                  <a:gd name="connsiteY22" fmla="*/ 95190 h 598959"/>
                  <a:gd name="connsiteX23" fmla="*/ 481576 w 607554"/>
                  <a:gd name="connsiteY23" fmla="*/ 152073 h 598959"/>
                  <a:gd name="connsiteX24" fmla="*/ 552954 w 607554"/>
                  <a:gd name="connsiteY24" fmla="*/ 152073 h 598959"/>
                  <a:gd name="connsiteX25" fmla="*/ 565858 w 607554"/>
                  <a:gd name="connsiteY25" fmla="*/ 123631 h 598959"/>
                  <a:gd name="connsiteX26" fmla="*/ 552954 w 607554"/>
                  <a:gd name="connsiteY26" fmla="*/ 95190 h 598959"/>
                  <a:gd name="connsiteX27" fmla="*/ 118547 w 607554"/>
                  <a:gd name="connsiteY27" fmla="*/ 39640 h 598959"/>
                  <a:gd name="connsiteX28" fmla="*/ 118547 w 607554"/>
                  <a:gd name="connsiteY28" fmla="*/ 559230 h 598959"/>
                  <a:gd name="connsiteX29" fmla="*/ 441793 w 607554"/>
                  <a:gd name="connsiteY29" fmla="*/ 559230 h 598959"/>
                  <a:gd name="connsiteX30" fmla="*/ 441793 w 607554"/>
                  <a:gd name="connsiteY30" fmla="*/ 39640 h 598959"/>
                  <a:gd name="connsiteX31" fmla="*/ 39783 w 607554"/>
                  <a:gd name="connsiteY31" fmla="*/ 39640 h 598959"/>
                  <a:gd name="connsiteX32" fmla="*/ 39783 w 607554"/>
                  <a:gd name="connsiteY32" fmla="*/ 559230 h 598959"/>
                  <a:gd name="connsiteX33" fmla="*/ 78764 w 607554"/>
                  <a:gd name="connsiteY33" fmla="*/ 559230 h 598959"/>
                  <a:gd name="connsiteX34" fmla="*/ 78764 w 607554"/>
                  <a:gd name="connsiteY34" fmla="*/ 39640 h 598959"/>
                  <a:gd name="connsiteX35" fmla="*/ 19847 w 607554"/>
                  <a:gd name="connsiteY35" fmla="*/ 0 h 598959"/>
                  <a:gd name="connsiteX36" fmla="*/ 461729 w 607554"/>
                  <a:gd name="connsiteY36" fmla="*/ 0 h 598959"/>
                  <a:gd name="connsiteX37" fmla="*/ 481576 w 607554"/>
                  <a:gd name="connsiteY37" fmla="*/ 19820 h 598959"/>
                  <a:gd name="connsiteX38" fmla="*/ 481576 w 607554"/>
                  <a:gd name="connsiteY38" fmla="*/ 55461 h 598959"/>
                  <a:gd name="connsiteX39" fmla="*/ 565769 w 607554"/>
                  <a:gd name="connsiteY39" fmla="*/ 55461 h 598959"/>
                  <a:gd name="connsiteX40" fmla="*/ 583836 w 607554"/>
                  <a:gd name="connsiteY40" fmla="*/ 67104 h 598959"/>
                  <a:gd name="connsiteX41" fmla="*/ 605819 w 607554"/>
                  <a:gd name="connsiteY41" fmla="*/ 115454 h 598959"/>
                  <a:gd name="connsiteX42" fmla="*/ 605819 w 607554"/>
                  <a:gd name="connsiteY42" fmla="*/ 131808 h 598959"/>
                  <a:gd name="connsiteX43" fmla="*/ 583836 w 607554"/>
                  <a:gd name="connsiteY43" fmla="*/ 180159 h 598959"/>
                  <a:gd name="connsiteX44" fmla="*/ 565769 w 607554"/>
                  <a:gd name="connsiteY44" fmla="*/ 191802 h 598959"/>
                  <a:gd name="connsiteX45" fmla="*/ 481576 w 607554"/>
                  <a:gd name="connsiteY45" fmla="*/ 191802 h 598959"/>
                  <a:gd name="connsiteX46" fmla="*/ 481576 w 607554"/>
                  <a:gd name="connsiteY46" fmla="*/ 231264 h 598959"/>
                  <a:gd name="connsiteX47" fmla="*/ 539070 w 607554"/>
                  <a:gd name="connsiteY47" fmla="*/ 231264 h 598959"/>
                  <a:gd name="connsiteX48" fmla="*/ 558916 w 607554"/>
                  <a:gd name="connsiteY48" fmla="*/ 251173 h 598959"/>
                  <a:gd name="connsiteX49" fmla="*/ 558916 w 607554"/>
                  <a:gd name="connsiteY49" fmla="*/ 347786 h 598959"/>
                  <a:gd name="connsiteX50" fmla="*/ 539070 w 607554"/>
                  <a:gd name="connsiteY50" fmla="*/ 367606 h 598959"/>
                  <a:gd name="connsiteX51" fmla="*/ 481576 w 607554"/>
                  <a:gd name="connsiteY51" fmla="*/ 367606 h 598959"/>
                  <a:gd name="connsiteX52" fmla="*/ 481576 w 607554"/>
                  <a:gd name="connsiteY52" fmla="*/ 407157 h 598959"/>
                  <a:gd name="connsiteX53" fmla="*/ 539070 w 607554"/>
                  <a:gd name="connsiteY53" fmla="*/ 407157 h 598959"/>
                  <a:gd name="connsiteX54" fmla="*/ 558916 w 607554"/>
                  <a:gd name="connsiteY54" fmla="*/ 426977 h 598959"/>
                  <a:gd name="connsiteX55" fmla="*/ 558916 w 607554"/>
                  <a:gd name="connsiteY55" fmla="*/ 523589 h 598959"/>
                  <a:gd name="connsiteX56" fmla="*/ 539070 w 607554"/>
                  <a:gd name="connsiteY56" fmla="*/ 543498 h 598959"/>
                  <a:gd name="connsiteX57" fmla="*/ 481576 w 607554"/>
                  <a:gd name="connsiteY57" fmla="*/ 543498 h 598959"/>
                  <a:gd name="connsiteX58" fmla="*/ 481576 w 607554"/>
                  <a:gd name="connsiteY58" fmla="*/ 579139 h 598959"/>
                  <a:gd name="connsiteX59" fmla="*/ 461729 w 607554"/>
                  <a:gd name="connsiteY59" fmla="*/ 598959 h 598959"/>
                  <a:gd name="connsiteX60" fmla="*/ 19847 w 607554"/>
                  <a:gd name="connsiteY60" fmla="*/ 598959 h 598959"/>
                  <a:gd name="connsiteX61" fmla="*/ 0 w 607554"/>
                  <a:gd name="connsiteY61" fmla="*/ 579139 h 598959"/>
                  <a:gd name="connsiteX62" fmla="*/ 0 w 607554"/>
                  <a:gd name="connsiteY62" fmla="*/ 19820 h 598959"/>
                  <a:gd name="connsiteX63" fmla="*/ 19847 w 607554"/>
                  <a:gd name="connsiteY63" fmla="*/ 0 h 5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7554" h="598959">
                    <a:moveTo>
                      <a:pt x="481576" y="446886"/>
                    </a:moveTo>
                    <a:lnTo>
                      <a:pt x="481576" y="503769"/>
                    </a:lnTo>
                    <a:lnTo>
                      <a:pt x="519134" y="503769"/>
                    </a:lnTo>
                    <a:lnTo>
                      <a:pt x="519134" y="446886"/>
                    </a:lnTo>
                    <a:close/>
                    <a:moveTo>
                      <a:pt x="481576" y="270994"/>
                    </a:moveTo>
                    <a:lnTo>
                      <a:pt x="481576" y="327877"/>
                    </a:lnTo>
                    <a:lnTo>
                      <a:pt x="519134" y="327877"/>
                    </a:lnTo>
                    <a:lnTo>
                      <a:pt x="519134" y="270994"/>
                    </a:lnTo>
                    <a:close/>
                    <a:moveTo>
                      <a:pt x="195909" y="265961"/>
                    </a:moveTo>
                    <a:lnTo>
                      <a:pt x="358877" y="265961"/>
                    </a:lnTo>
                    <a:cubicBezTo>
                      <a:pt x="369825" y="265961"/>
                      <a:pt x="378725" y="274849"/>
                      <a:pt x="378725" y="285870"/>
                    </a:cubicBezTo>
                    <a:cubicBezTo>
                      <a:pt x="378725" y="296801"/>
                      <a:pt x="369825" y="305689"/>
                      <a:pt x="358877" y="305689"/>
                    </a:cubicBezTo>
                    <a:lnTo>
                      <a:pt x="195909" y="305689"/>
                    </a:lnTo>
                    <a:cubicBezTo>
                      <a:pt x="184962" y="305689"/>
                      <a:pt x="176061" y="296801"/>
                      <a:pt x="176061" y="285870"/>
                    </a:cubicBezTo>
                    <a:cubicBezTo>
                      <a:pt x="176061" y="274849"/>
                      <a:pt x="184962" y="265961"/>
                      <a:pt x="195909" y="265961"/>
                    </a:cubicBezTo>
                    <a:close/>
                    <a:moveTo>
                      <a:pt x="195909" y="169145"/>
                    </a:moveTo>
                    <a:lnTo>
                      <a:pt x="358877" y="169145"/>
                    </a:lnTo>
                    <a:cubicBezTo>
                      <a:pt x="369825" y="169145"/>
                      <a:pt x="378725" y="178033"/>
                      <a:pt x="378725" y="189053"/>
                    </a:cubicBezTo>
                    <a:cubicBezTo>
                      <a:pt x="378725" y="199985"/>
                      <a:pt x="369825" y="208873"/>
                      <a:pt x="358877" y="208873"/>
                    </a:cubicBezTo>
                    <a:lnTo>
                      <a:pt x="195909" y="208873"/>
                    </a:lnTo>
                    <a:cubicBezTo>
                      <a:pt x="184962" y="208873"/>
                      <a:pt x="176061" y="199985"/>
                      <a:pt x="176061" y="189053"/>
                    </a:cubicBezTo>
                    <a:cubicBezTo>
                      <a:pt x="176061" y="178033"/>
                      <a:pt x="184962" y="169145"/>
                      <a:pt x="195909" y="169145"/>
                    </a:cubicBezTo>
                    <a:close/>
                    <a:moveTo>
                      <a:pt x="481576" y="95190"/>
                    </a:moveTo>
                    <a:lnTo>
                      <a:pt x="481576" y="152073"/>
                    </a:lnTo>
                    <a:lnTo>
                      <a:pt x="552954" y="152073"/>
                    </a:lnTo>
                    <a:lnTo>
                      <a:pt x="565858" y="123631"/>
                    </a:lnTo>
                    <a:lnTo>
                      <a:pt x="552954" y="95190"/>
                    </a:lnTo>
                    <a:close/>
                    <a:moveTo>
                      <a:pt x="118547" y="39640"/>
                    </a:moveTo>
                    <a:lnTo>
                      <a:pt x="118547" y="559230"/>
                    </a:lnTo>
                    <a:lnTo>
                      <a:pt x="441793" y="559230"/>
                    </a:lnTo>
                    <a:lnTo>
                      <a:pt x="441793" y="39640"/>
                    </a:lnTo>
                    <a:close/>
                    <a:moveTo>
                      <a:pt x="39783" y="39640"/>
                    </a:moveTo>
                    <a:lnTo>
                      <a:pt x="39783" y="559230"/>
                    </a:lnTo>
                    <a:lnTo>
                      <a:pt x="78764" y="559230"/>
                    </a:lnTo>
                    <a:lnTo>
                      <a:pt x="78764" y="39640"/>
                    </a:lnTo>
                    <a:close/>
                    <a:moveTo>
                      <a:pt x="19847" y="0"/>
                    </a:moveTo>
                    <a:lnTo>
                      <a:pt x="461729" y="0"/>
                    </a:lnTo>
                    <a:cubicBezTo>
                      <a:pt x="472676" y="0"/>
                      <a:pt x="481576" y="8888"/>
                      <a:pt x="481576" y="19820"/>
                    </a:cubicBezTo>
                    <a:lnTo>
                      <a:pt x="481576" y="55461"/>
                    </a:lnTo>
                    <a:lnTo>
                      <a:pt x="565769" y="55461"/>
                    </a:lnTo>
                    <a:cubicBezTo>
                      <a:pt x="573512" y="55461"/>
                      <a:pt x="580632" y="59994"/>
                      <a:pt x="583836" y="67104"/>
                    </a:cubicBezTo>
                    <a:lnTo>
                      <a:pt x="605819" y="115454"/>
                    </a:lnTo>
                    <a:cubicBezTo>
                      <a:pt x="608133" y="120609"/>
                      <a:pt x="608133" y="126653"/>
                      <a:pt x="605819" y="131808"/>
                    </a:cubicBezTo>
                    <a:lnTo>
                      <a:pt x="583836" y="180159"/>
                    </a:lnTo>
                    <a:cubicBezTo>
                      <a:pt x="580632" y="187269"/>
                      <a:pt x="573512" y="191802"/>
                      <a:pt x="565769" y="191802"/>
                    </a:cubicBezTo>
                    <a:lnTo>
                      <a:pt x="481576" y="191802"/>
                    </a:lnTo>
                    <a:lnTo>
                      <a:pt x="481576" y="231264"/>
                    </a:lnTo>
                    <a:lnTo>
                      <a:pt x="539070" y="231264"/>
                    </a:lnTo>
                    <a:cubicBezTo>
                      <a:pt x="550017" y="231264"/>
                      <a:pt x="558916" y="240152"/>
                      <a:pt x="558916" y="251173"/>
                    </a:cubicBezTo>
                    <a:lnTo>
                      <a:pt x="558916" y="347786"/>
                    </a:lnTo>
                    <a:cubicBezTo>
                      <a:pt x="558916" y="358718"/>
                      <a:pt x="550017" y="367606"/>
                      <a:pt x="539070" y="367606"/>
                    </a:cubicBezTo>
                    <a:lnTo>
                      <a:pt x="481576" y="367606"/>
                    </a:lnTo>
                    <a:lnTo>
                      <a:pt x="481576" y="407157"/>
                    </a:lnTo>
                    <a:lnTo>
                      <a:pt x="539070" y="407157"/>
                    </a:lnTo>
                    <a:cubicBezTo>
                      <a:pt x="550017" y="407157"/>
                      <a:pt x="558916" y="416045"/>
                      <a:pt x="558916" y="426977"/>
                    </a:cubicBezTo>
                    <a:lnTo>
                      <a:pt x="558916" y="523589"/>
                    </a:lnTo>
                    <a:cubicBezTo>
                      <a:pt x="558916" y="534610"/>
                      <a:pt x="550017" y="543498"/>
                      <a:pt x="539070" y="543498"/>
                    </a:cubicBezTo>
                    <a:lnTo>
                      <a:pt x="481576" y="543498"/>
                    </a:lnTo>
                    <a:lnTo>
                      <a:pt x="481576" y="579139"/>
                    </a:lnTo>
                    <a:cubicBezTo>
                      <a:pt x="481576" y="590071"/>
                      <a:pt x="472676" y="598959"/>
                      <a:pt x="461729" y="598959"/>
                    </a:cubicBezTo>
                    <a:lnTo>
                      <a:pt x="19847" y="598959"/>
                    </a:lnTo>
                    <a:cubicBezTo>
                      <a:pt x="8900" y="598959"/>
                      <a:pt x="0" y="590071"/>
                      <a:pt x="0" y="579139"/>
                    </a:cubicBezTo>
                    <a:lnTo>
                      <a:pt x="0" y="19820"/>
                    </a:lnTo>
                    <a:cubicBezTo>
                      <a:pt x="0" y="8888"/>
                      <a:pt x="8900" y="0"/>
                      <a:pt x="198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微软雅黑"/>
                  <a:cs typeface="+mn-cs"/>
                </a:endParaRPr>
              </a:p>
            </p:txBody>
          </p:sp>
        </p:grpSp>
        <p:cxnSp>
          <p:nvCxnSpPr>
            <p:cNvPr id="66" name="Straight Connector 65">
              <a:extLst>
                <a:ext uri="{FF2B5EF4-FFF2-40B4-BE49-F238E27FC236}">
                  <a16:creationId xmlns:a16="http://schemas.microsoft.com/office/drawing/2014/main" id="{ACE62B4F-3706-627A-C0D5-9211320C4482}"/>
                </a:ext>
              </a:extLst>
            </p:cNvPr>
            <p:cNvCxnSpPr/>
            <p:nvPr/>
          </p:nvCxnSpPr>
          <p:spPr>
            <a:xfrm>
              <a:off x="1568760" y="5282668"/>
              <a:ext cx="0" cy="1074134"/>
            </a:xfrm>
            <a:prstGeom prst="line">
              <a:avLst/>
            </a:prstGeom>
            <a:ln w="34925">
              <a:solidFill>
                <a:srgbClr val="8C151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A61DC51-FD86-407E-C7FA-A41770095B2A}"/>
                </a:ext>
              </a:extLst>
            </p:cNvPr>
            <p:cNvSpPr txBox="1"/>
            <p:nvPr/>
          </p:nvSpPr>
          <p:spPr>
            <a:xfrm>
              <a:off x="1856981" y="5308368"/>
              <a:ext cx="4089261" cy="92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prstClr val="white">
                      <a:lumMod val="50000"/>
                    </a:prstClr>
                  </a:solidFill>
                  <a:effectLst/>
                  <a:uLnTx/>
                  <a:uFillTx/>
                  <a:latin typeface="#9Slide03 Roboto Condensed" panose="02000000000000000000" pitchFamily="2" charset="0"/>
                  <a:ea typeface="#9Slide03 Roboto Condensed"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defRPr/>
              </a:pPr>
              <a:r>
                <a:rPr lang="vi-VN" sz="2800" b="1">
                  <a:solidFill>
                    <a:schemeClr val="tx1"/>
                  </a:solidFill>
                  <a:latin typeface="Roboto" panose="02000000000000000000" pitchFamily="2" charset="0"/>
                  <a:ea typeface="Roboto" panose="02000000000000000000" pitchFamily="2" charset="0"/>
                </a:rPr>
                <a:t>Giám sát tối cao đối với hoạt động của Nhà nước</a:t>
              </a:r>
            </a:p>
          </p:txBody>
        </p:sp>
      </p:grpSp>
      <p:sp>
        <p:nvSpPr>
          <p:cNvPr id="5" name="TextBox 33">
            <a:extLst>
              <a:ext uri="{FF2B5EF4-FFF2-40B4-BE49-F238E27FC236}">
                <a16:creationId xmlns:a16="http://schemas.microsoft.com/office/drawing/2014/main" id="{E1563DC8-DA24-1432-6180-A22CC4863B42}"/>
              </a:ext>
            </a:extLst>
          </p:cNvPr>
          <p:cNvSpPr txBox="1">
            <a:spLocks noChangeArrowheads="1"/>
          </p:cNvSpPr>
          <p:nvPr/>
        </p:nvSpPr>
        <p:spPr bwMode="auto">
          <a:xfrm>
            <a:off x="2016217" y="360724"/>
            <a:ext cx="11059517" cy="61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lvl="0">
              <a:spcBef>
                <a:spcPct val="0"/>
              </a:spcBef>
              <a:buNone/>
              <a:defRPr/>
            </a:pPr>
            <a:r>
              <a:rPr lang="en-US" altLang="vi-VN" sz="3600" b="1">
                <a:solidFill>
                  <a:srgbClr val="C00000"/>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Chức năng, nhiệm vụ của Quốc hội</a:t>
            </a:r>
          </a:p>
        </p:txBody>
      </p:sp>
    </p:spTree>
    <p:extLst>
      <p:ext uri="{BB962C8B-B14F-4D97-AF65-F5344CB8AC3E}">
        <p14:creationId xmlns:p14="http://schemas.microsoft.com/office/powerpoint/2010/main" val="161274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1+#ppt_w/2"/>
                                          </p:val>
                                        </p:tav>
                                        <p:tav tm="100000">
                                          <p:val>
                                            <p:strVal val="#ppt_x"/>
                                          </p:val>
                                        </p:tav>
                                      </p:tavLst>
                                    </p:anim>
                                    <p:anim calcmode="lin" valueType="num">
                                      <p:cBhvr additive="base">
                                        <p:cTn id="8" dur="1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0-#ppt_w/2"/>
                                          </p:val>
                                        </p:tav>
                                        <p:tav tm="100000">
                                          <p:val>
                                            <p:strVal val="#ppt_x"/>
                                          </p:val>
                                        </p:tav>
                                      </p:tavLst>
                                    </p:anim>
                                    <p:anim calcmode="lin" valueType="num">
                                      <p:cBhvr additive="base">
                                        <p:cTn id="12"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decel="10000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500" fill="hold"/>
                                        <p:tgtEl>
                                          <p:spTgt spid="10"/>
                                        </p:tgtEl>
                                        <p:attrNameLst>
                                          <p:attrName>ppt_x</p:attrName>
                                        </p:attrNameLst>
                                      </p:cBhvr>
                                      <p:tavLst>
                                        <p:tav tm="0">
                                          <p:val>
                                            <p:strVal val="0-#ppt_w/2"/>
                                          </p:val>
                                        </p:tav>
                                        <p:tav tm="100000">
                                          <p:val>
                                            <p:strVal val="#ppt_x"/>
                                          </p:val>
                                        </p:tav>
                                      </p:tavLst>
                                    </p:anim>
                                    <p:anim calcmode="lin" valueType="num">
                                      <p:cBhvr additive="base">
                                        <p:cTn id="18" dur="1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decel="10000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500" fill="hold"/>
                                        <p:tgtEl>
                                          <p:spTgt spid="11"/>
                                        </p:tgtEl>
                                        <p:attrNameLst>
                                          <p:attrName>ppt_x</p:attrName>
                                        </p:attrNameLst>
                                      </p:cBhvr>
                                      <p:tavLst>
                                        <p:tav tm="0">
                                          <p:val>
                                            <p:strVal val="0-#ppt_w/2"/>
                                          </p:val>
                                        </p:tav>
                                        <p:tav tm="100000">
                                          <p:val>
                                            <p:strVal val="#ppt_x"/>
                                          </p:val>
                                        </p:tav>
                                      </p:tavLst>
                                    </p:anim>
                                    <p:anim calcmode="lin" valueType="num">
                                      <p:cBhvr additive="base">
                                        <p:cTn id="24"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decel="10000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0-#ppt_w/2"/>
                                          </p:val>
                                        </p:tav>
                                        <p:tav tm="100000">
                                          <p:val>
                                            <p:strVal val="#ppt_x"/>
                                          </p:val>
                                        </p:tav>
                                      </p:tavLst>
                                    </p:anim>
                                    <p:anim calcmode="lin" valueType="num">
                                      <p:cBhvr additive="base">
                                        <p:cTn id="30"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F7E5CB52-E2B2-8F1C-C8C5-0FFFD2F97148}"/>
              </a:ext>
            </a:extLst>
          </p:cNvPr>
          <p:cNvSpPr/>
          <p:nvPr/>
        </p:nvSpPr>
        <p:spPr>
          <a:xfrm>
            <a:off x="0" y="6753226"/>
            <a:ext cx="12192000" cy="104774"/>
          </a:xfrm>
          <a:prstGeom prst="rect">
            <a:avLst/>
          </a:prstGeom>
          <a:gradFill flip="none" rotWithShape="1">
            <a:gsLst>
              <a:gs pos="0">
                <a:srgbClr val="E40B0B"/>
              </a:gs>
              <a:gs pos="100000">
                <a:srgbClr val="8C15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微软雅黑"/>
              <a:cs typeface="+mn-cs"/>
            </a:endParaRPr>
          </a:p>
        </p:txBody>
      </p:sp>
      <p:sp>
        <p:nvSpPr>
          <p:cNvPr id="11" name="矩形: 圆角 8">
            <a:extLst>
              <a:ext uri="{FF2B5EF4-FFF2-40B4-BE49-F238E27FC236}">
                <a16:creationId xmlns:a16="http://schemas.microsoft.com/office/drawing/2014/main" id="{4064BBF8-9324-34ED-2BA2-AB8CBCD1451E}"/>
              </a:ext>
            </a:extLst>
          </p:cNvPr>
          <p:cNvSpPr/>
          <p:nvPr/>
        </p:nvSpPr>
        <p:spPr>
          <a:xfrm flipH="1">
            <a:off x="-563003" y="5863713"/>
            <a:ext cx="1418750" cy="694630"/>
          </a:xfrm>
          <a:prstGeom prst="roundRect">
            <a:avLst>
              <a:gd name="adj" fmla="val 50000"/>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36" name="矩形: 圆角 8">
            <a:extLst>
              <a:ext uri="{FF2B5EF4-FFF2-40B4-BE49-F238E27FC236}">
                <a16:creationId xmlns:a16="http://schemas.microsoft.com/office/drawing/2014/main" id="{772FA697-A54C-6837-EC1D-CFE6124BC186}"/>
              </a:ext>
            </a:extLst>
          </p:cNvPr>
          <p:cNvSpPr/>
          <p:nvPr/>
        </p:nvSpPr>
        <p:spPr>
          <a:xfrm flipH="1">
            <a:off x="10655487" y="2333580"/>
            <a:ext cx="1302110" cy="114956"/>
          </a:xfrm>
          <a:prstGeom prst="roundRect">
            <a:avLst>
              <a:gd name="adj" fmla="val 50000"/>
            </a:avLst>
          </a:prstGeom>
          <a:gradFill flip="none" rotWithShape="1">
            <a:gsLst>
              <a:gs pos="0">
                <a:srgbClr val="E40B0B"/>
              </a:gs>
              <a:gs pos="100000">
                <a:srgbClr val="8C1519"/>
              </a:gs>
            </a:gsLst>
            <a:lin ang="8100000" scaled="1"/>
            <a:tileRect/>
          </a:gra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grpSp>
        <p:nvGrpSpPr>
          <p:cNvPr id="52" name="Group 51">
            <a:extLst>
              <a:ext uri="{FF2B5EF4-FFF2-40B4-BE49-F238E27FC236}">
                <a16:creationId xmlns:a16="http://schemas.microsoft.com/office/drawing/2014/main" id="{6BDC1945-B0C9-06D2-E018-396721554F7B}"/>
              </a:ext>
            </a:extLst>
          </p:cNvPr>
          <p:cNvGrpSpPr/>
          <p:nvPr/>
        </p:nvGrpSpPr>
        <p:grpSpPr>
          <a:xfrm>
            <a:off x="6096000" y="4821142"/>
            <a:ext cx="5814670" cy="1445904"/>
            <a:chOff x="6096000" y="4852991"/>
            <a:chExt cx="5814670" cy="1445904"/>
          </a:xfrm>
        </p:grpSpPr>
        <p:sp>
          <p:nvSpPr>
            <p:cNvPr id="33" name="Freeform: Shape 32">
              <a:extLst>
                <a:ext uri="{FF2B5EF4-FFF2-40B4-BE49-F238E27FC236}">
                  <a16:creationId xmlns:a16="http://schemas.microsoft.com/office/drawing/2014/main" id="{1233399F-A786-8F6A-145C-F2E3388F7804}"/>
                </a:ext>
              </a:extLst>
            </p:cNvPr>
            <p:cNvSpPr/>
            <p:nvPr/>
          </p:nvSpPr>
          <p:spPr>
            <a:xfrm>
              <a:off x="6096000" y="4852991"/>
              <a:ext cx="730282" cy="1445904"/>
            </a:xfrm>
            <a:custGeom>
              <a:avLst/>
              <a:gdLst>
                <a:gd name="connsiteX0" fmla="*/ 482485 w 487375"/>
                <a:gd name="connsiteY0" fmla="*/ 0 h 964970"/>
                <a:gd name="connsiteX1" fmla="*/ 487375 w 487375"/>
                <a:gd name="connsiteY1" fmla="*/ 493 h 964970"/>
                <a:gd name="connsiteX2" fmla="*/ 487375 w 487375"/>
                <a:gd name="connsiteY2" fmla="*/ 964477 h 964970"/>
                <a:gd name="connsiteX3" fmla="*/ 482485 w 487375"/>
                <a:gd name="connsiteY3" fmla="*/ 964970 h 964970"/>
                <a:gd name="connsiteX4" fmla="*/ 0 w 487375"/>
                <a:gd name="connsiteY4" fmla="*/ 482485 h 964970"/>
                <a:gd name="connsiteX5" fmla="*/ 482485 w 487375"/>
                <a:gd name="connsiteY5" fmla="*/ 0 h 96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375" h="964970">
                  <a:moveTo>
                    <a:pt x="482485" y="0"/>
                  </a:moveTo>
                  <a:lnTo>
                    <a:pt x="487375" y="493"/>
                  </a:lnTo>
                  <a:lnTo>
                    <a:pt x="487375" y="964477"/>
                  </a:lnTo>
                  <a:lnTo>
                    <a:pt x="482485" y="964970"/>
                  </a:lnTo>
                  <a:cubicBezTo>
                    <a:pt x="216016" y="964970"/>
                    <a:pt x="0" y="748954"/>
                    <a:pt x="0" y="482485"/>
                  </a:cubicBezTo>
                  <a:cubicBezTo>
                    <a:pt x="0" y="216016"/>
                    <a:pt x="216016" y="0"/>
                    <a:pt x="482485" y="0"/>
                  </a:cubicBezTo>
                  <a:close/>
                </a:path>
              </a:pathLst>
            </a:custGeom>
            <a:gradFill flip="none" rotWithShape="1">
              <a:gsLst>
                <a:gs pos="0">
                  <a:srgbClr val="E40B0B">
                    <a:alpha val="86000"/>
                  </a:srgbClr>
                </a:gs>
                <a:gs pos="100000">
                  <a:srgbClr val="8C1519">
                    <a:alpha val="8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endParaRPr>
            </a:p>
          </p:txBody>
        </p:sp>
        <p:sp>
          <p:nvSpPr>
            <p:cNvPr id="34" name="矩形: 圆角 8">
              <a:extLst>
                <a:ext uri="{FF2B5EF4-FFF2-40B4-BE49-F238E27FC236}">
                  <a16:creationId xmlns:a16="http://schemas.microsoft.com/office/drawing/2014/main" id="{277BA24B-C942-308E-0BAE-CFB5F6B16609}"/>
                </a:ext>
              </a:extLst>
            </p:cNvPr>
            <p:cNvSpPr>
              <a:spLocks noChangeAspect="1"/>
            </p:cNvSpPr>
            <p:nvPr/>
          </p:nvSpPr>
          <p:spPr>
            <a:xfrm flipH="1">
              <a:off x="6329148" y="5031609"/>
              <a:ext cx="1097280" cy="1097280"/>
            </a:xfrm>
            <a:prstGeom prst="roundRect">
              <a:avLst>
                <a:gd name="adj" fmla="val 50000"/>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schemeClr val="tx1"/>
                </a:solidFill>
                <a:effectLst/>
                <a:uLnTx/>
                <a:uFillTx/>
                <a:latin typeface="Roboto" panose="02000000000000000000" pitchFamily="2" charset="0"/>
                <a:ea typeface="思源宋体 CN Light" panose="02020300000000000000" pitchFamily="18" charset="-122"/>
              </a:endParaRPr>
            </a:p>
          </p:txBody>
        </p:sp>
        <p:sp>
          <p:nvSpPr>
            <p:cNvPr id="35" name="矩形: 圆角 8">
              <a:extLst>
                <a:ext uri="{FF2B5EF4-FFF2-40B4-BE49-F238E27FC236}">
                  <a16:creationId xmlns:a16="http://schemas.microsoft.com/office/drawing/2014/main" id="{13B51BC3-4DFD-9DDD-2586-4CEA3DB1C94D}"/>
                </a:ext>
              </a:extLst>
            </p:cNvPr>
            <p:cNvSpPr/>
            <p:nvPr/>
          </p:nvSpPr>
          <p:spPr>
            <a:xfrm rot="16200000" flipH="1">
              <a:off x="6939833" y="5553084"/>
              <a:ext cx="1216971" cy="45719"/>
            </a:xfrm>
            <a:prstGeom prst="roundRect">
              <a:avLst>
                <a:gd name="adj" fmla="val 50000"/>
              </a:avLst>
            </a:prstGeom>
            <a:gradFill flip="none" rotWithShape="1">
              <a:gsLst>
                <a:gs pos="0">
                  <a:srgbClr val="E40B0B"/>
                </a:gs>
                <a:gs pos="100000">
                  <a:srgbClr val="8C1519"/>
                </a:gs>
              </a:gsLst>
              <a:lin ang="8100000" scaled="1"/>
              <a:tileRect/>
            </a:gra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schemeClr val="tx1"/>
                </a:solidFill>
                <a:effectLst/>
                <a:uLnTx/>
                <a:uFillTx/>
                <a:latin typeface="Roboto" panose="02000000000000000000" pitchFamily="2" charset="0"/>
                <a:ea typeface="思源宋体 CN Light" panose="02020300000000000000" pitchFamily="18" charset="-122"/>
              </a:endParaRPr>
            </a:p>
          </p:txBody>
        </p:sp>
        <p:sp>
          <p:nvSpPr>
            <p:cNvPr id="38" name="Freeform 363">
              <a:extLst>
                <a:ext uri="{FF2B5EF4-FFF2-40B4-BE49-F238E27FC236}">
                  <a16:creationId xmlns:a16="http://schemas.microsoft.com/office/drawing/2014/main" id="{D9ACC7A5-84B9-AF12-43F9-E17A9E8AC4D5}"/>
                </a:ext>
              </a:extLst>
            </p:cNvPr>
            <p:cNvSpPr>
              <a:spLocks noEditPoints="1"/>
            </p:cNvSpPr>
            <p:nvPr/>
          </p:nvSpPr>
          <p:spPr bwMode="auto">
            <a:xfrm>
              <a:off x="6566440" y="5198303"/>
              <a:ext cx="622697" cy="763893"/>
            </a:xfrm>
            <a:custGeom>
              <a:avLst/>
              <a:gdLst/>
              <a:ahLst/>
              <a:cxnLst>
                <a:cxn ang="0">
                  <a:pos x="19" y="108"/>
                </a:cxn>
                <a:cxn ang="0">
                  <a:pos x="17" y="104"/>
                </a:cxn>
                <a:cxn ang="0">
                  <a:pos x="58" y="102"/>
                </a:cxn>
                <a:cxn ang="0">
                  <a:pos x="60" y="106"/>
                </a:cxn>
                <a:cxn ang="0">
                  <a:pos x="62" y="90"/>
                </a:cxn>
                <a:cxn ang="0">
                  <a:pos x="17" y="87"/>
                </a:cxn>
                <a:cxn ang="0">
                  <a:pos x="19" y="83"/>
                </a:cxn>
                <a:cxn ang="0">
                  <a:pos x="65" y="85"/>
                </a:cxn>
                <a:cxn ang="0">
                  <a:pos x="62" y="90"/>
                </a:cxn>
                <a:cxn ang="0">
                  <a:pos x="19" y="54"/>
                </a:cxn>
                <a:cxn ang="0">
                  <a:pos x="17" y="50"/>
                </a:cxn>
                <a:cxn ang="0">
                  <a:pos x="73" y="48"/>
                </a:cxn>
                <a:cxn ang="0">
                  <a:pos x="75" y="52"/>
                </a:cxn>
                <a:cxn ang="0">
                  <a:pos x="73" y="73"/>
                </a:cxn>
                <a:cxn ang="0">
                  <a:pos x="17" y="71"/>
                </a:cxn>
                <a:cxn ang="0">
                  <a:pos x="19" y="67"/>
                </a:cxn>
                <a:cxn ang="0">
                  <a:pos x="75" y="69"/>
                </a:cxn>
                <a:cxn ang="0">
                  <a:pos x="73" y="73"/>
                </a:cxn>
                <a:cxn ang="0">
                  <a:pos x="93" y="132"/>
                </a:cxn>
                <a:cxn ang="0">
                  <a:pos x="87" y="132"/>
                </a:cxn>
                <a:cxn ang="0">
                  <a:pos x="76" y="118"/>
                </a:cxn>
                <a:cxn ang="0">
                  <a:pos x="89" y="123"/>
                </a:cxn>
                <a:cxn ang="0">
                  <a:pos x="109" y="107"/>
                </a:cxn>
                <a:cxn ang="0">
                  <a:pos x="92" y="92"/>
                </a:cxn>
                <a:cxn ang="0">
                  <a:pos x="92" y="146"/>
                </a:cxn>
                <a:cxn ang="0">
                  <a:pos x="92" y="92"/>
                </a:cxn>
                <a:cxn ang="0">
                  <a:pos x="8" y="131"/>
                </a:cxn>
                <a:cxn ang="0">
                  <a:pos x="0" y="23"/>
                </a:cxn>
                <a:cxn ang="0">
                  <a:pos x="23" y="15"/>
                </a:cxn>
                <a:cxn ang="0">
                  <a:pos x="33" y="27"/>
                </a:cxn>
                <a:cxn ang="0">
                  <a:pos x="71" y="17"/>
                </a:cxn>
                <a:cxn ang="0">
                  <a:pos x="83" y="15"/>
                </a:cxn>
                <a:cxn ang="0">
                  <a:pos x="94" y="86"/>
                </a:cxn>
                <a:cxn ang="0">
                  <a:pos x="83" y="87"/>
                </a:cxn>
                <a:cxn ang="0">
                  <a:pos x="11" y="38"/>
                </a:cxn>
                <a:cxn ang="0">
                  <a:pos x="58" y="121"/>
                </a:cxn>
                <a:cxn ang="0">
                  <a:pos x="47" y="11"/>
                </a:cxn>
                <a:cxn ang="0">
                  <a:pos x="47" y="4"/>
                </a:cxn>
                <a:cxn ang="0">
                  <a:pos x="47" y="11"/>
                </a:cxn>
                <a:cxn ang="0">
                  <a:pos x="57" y="11"/>
                </a:cxn>
                <a:cxn ang="0">
                  <a:pos x="54" y="7"/>
                </a:cxn>
                <a:cxn ang="0">
                  <a:pos x="47" y="0"/>
                </a:cxn>
                <a:cxn ang="0">
                  <a:pos x="40" y="7"/>
                </a:cxn>
                <a:cxn ang="0">
                  <a:pos x="33" y="11"/>
                </a:cxn>
                <a:cxn ang="0">
                  <a:pos x="27" y="17"/>
                </a:cxn>
                <a:cxn ang="0">
                  <a:pos x="60" y="23"/>
                </a:cxn>
                <a:cxn ang="0">
                  <a:pos x="67" y="17"/>
                </a:cxn>
              </a:cxnLst>
              <a:rect l="0" t="0" r="r" b="b"/>
              <a:pathLst>
                <a:path w="119" h="146">
                  <a:moveTo>
                    <a:pt x="58" y="108"/>
                  </a:moveTo>
                  <a:cubicBezTo>
                    <a:pt x="19" y="108"/>
                    <a:pt x="19" y="108"/>
                    <a:pt x="19" y="108"/>
                  </a:cubicBezTo>
                  <a:cubicBezTo>
                    <a:pt x="18" y="108"/>
                    <a:pt x="17" y="107"/>
                    <a:pt x="17" y="106"/>
                  </a:cubicBezTo>
                  <a:cubicBezTo>
                    <a:pt x="17" y="104"/>
                    <a:pt x="17" y="104"/>
                    <a:pt x="17" y="104"/>
                  </a:cubicBezTo>
                  <a:cubicBezTo>
                    <a:pt x="17" y="103"/>
                    <a:pt x="18" y="102"/>
                    <a:pt x="19" y="102"/>
                  </a:cubicBezTo>
                  <a:cubicBezTo>
                    <a:pt x="58" y="102"/>
                    <a:pt x="58" y="102"/>
                    <a:pt x="58" y="102"/>
                  </a:cubicBezTo>
                  <a:cubicBezTo>
                    <a:pt x="59" y="102"/>
                    <a:pt x="60" y="103"/>
                    <a:pt x="60" y="104"/>
                  </a:cubicBezTo>
                  <a:cubicBezTo>
                    <a:pt x="60" y="106"/>
                    <a:pt x="60" y="106"/>
                    <a:pt x="60" y="106"/>
                  </a:cubicBezTo>
                  <a:cubicBezTo>
                    <a:pt x="60" y="107"/>
                    <a:pt x="59" y="108"/>
                    <a:pt x="58" y="108"/>
                  </a:cubicBezTo>
                  <a:moveTo>
                    <a:pt x="62" y="90"/>
                  </a:moveTo>
                  <a:cubicBezTo>
                    <a:pt x="19" y="90"/>
                    <a:pt x="19" y="90"/>
                    <a:pt x="19" y="90"/>
                  </a:cubicBezTo>
                  <a:cubicBezTo>
                    <a:pt x="18" y="90"/>
                    <a:pt x="17" y="89"/>
                    <a:pt x="17" y="87"/>
                  </a:cubicBezTo>
                  <a:cubicBezTo>
                    <a:pt x="17" y="85"/>
                    <a:pt x="17" y="85"/>
                    <a:pt x="17" y="85"/>
                  </a:cubicBezTo>
                  <a:cubicBezTo>
                    <a:pt x="17" y="84"/>
                    <a:pt x="18" y="83"/>
                    <a:pt x="19" y="83"/>
                  </a:cubicBezTo>
                  <a:cubicBezTo>
                    <a:pt x="62" y="83"/>
                    <a:pt x="62" y="83"/>
                    <a:pt x="62" y="83"/>
                  </a:cubicBezTo>
                  <a:cubicBezTo>
                    <a:pt x="64" y="83"/>
                    <a:pt x="65" y="84"/>
                    <a:pt x="65" y="85"/>
                  </a:cubicBezTo>
                  <a:cubicBezTo>
                    <a:pt x="65" y="87"/>
                    <a:pt x="65" y="87"/>
                    <a:pt x="65" y="87"/>
                  </a:cubicBezTo>
                  <a:cubicBezTo>
                    <a:pt x="65" y="89"/>
                    <a:pt x="64" y="90"/>
                    <a:pt x="62" y="90"/>
                  </a:cubicBezTo>
                  <a:moveTo>
                    <a:pt x="73" y="54"/>
                  </a:moveTo>
                  <a:cubicBezTo>
                    <a:pt x="19" y="54"/>
                    <a:pt x="19" y="54"/>
                    <a:pt x="19" y="54"/>
                  </a:cubicBezTo>
                  <a:cubicBezTo>
                    <a:pt x="18" y="54"/>
                    <a:pt x="17" y="53"/>
                    <a:pt x="17" y="52"/>
                  </a:cubicBezTo>
                  <a:cubicBezTo>
                    <a:pt x="17" y="50"/>
                    <a:pt x="17" y="50"/>
                    <a:pt x="17" y="50"/>
                  </a:cubicBezTo>
                  <a:cubicBezTo>
                    <a:pt x="17" y="49"/>
                    <a:pt x="18" y="48"/>
                    <a:pt x="19" y="48"/>
                  </a:cubicBezTo>
                  <a:cubicBezTo>
                    <a:pt x="73" y="48"/>
                    <a:pt x="73" y="48"/>
                    <a:pt x="73" y="48"/>
                  </a:cubicBezTo>
                  <a:cubicBezTo>
                    <a:pt x="74" y="48"/>
                    <a:pt x="75" y="49"/>
                    <a:pt x="75" y="50"/>
                  </a:cubicBezTo>
                  <a:cubicBezTo>
                    <a:pt x="75" y="52"/>
                    <a:pt x="75" y="52"/>
                    <a:pt x="75" y="52"/>
                  </a:cubicBezTo>
                  <a:cubicBezTo>
                    <a:pt x="75" y="53"/>
                    <a:pt x="74" y="54"/>
                    <a:pt x="73" y="54"/>
                  </a:cubicBezTo>
                  <a:moveTo>
                    <a:pt x="73" y="73"/>
                  </a:moveTo>
                  <a:cubicBezTo>
                    <a:pt x="19" y="73"/>
                    <a:pt x="19" y="73"/>
                    <a:pt x="19" y="73"/>
                  </a:cubicBezTo>
                  <a:cubicBezTo>
                    <a:pt x="18" y="73"/>
                    <a:pt x="17" y="72"/>
                    <a:pt x="17" y="71"/>
                  </a:cubicBezTo>
                  <a:cubicBezTo>
                    <a:pt x="17" y="69"/>
                    <a:pt x="17" y="69"/>
                    <a:pt x="17" y="69"/>
                  </a:cubicBezTo>
                  <a:cubicBezTo>
                    <a:pt x="17" y="68"/>
                    <a:pt x="18" y="67"/>
                    <a:pt x="19" y="67"/>
                  </a:cubicBezTo>
                  <a:cubicBezTo>
                    <a:pt x="73" y="67"/>
                    <a:pt x="73" y="67"/>
                    <a:pt x="73" y="67"/>
                  </a:cubicBezTo>
                  <a:cubicBezTo>
                    <a:pt x="74" y="67"/>
                    <a:pt x="75" y="68"/>
                    <a:pt x="75" y="69"/>
                  </a:cubicBezTo>
                  <a:cubicBezTo>
                    <a:pt x="75" y="71"/>
                    <a:pt x="75" y="71"/>
                    <a:pt x="75" y="71"/>
                  </a:cubicBezTo>
                  <a:cubicBezTo>
                    <a:pt x="75" y="72"/>
                    <a:pt x="74" y="73"/>
                    <a:pt x="73" y="73"/>
                  </a:cubicBezTo>
                  <a:moveTo>
                    <a:pt x="109" y="113"/>
                  </a:moveTo>
                  <a:cubicBezTo>
                    <a:pt x="93" y="132"/>
                    <a:pt x="93" y="132"/>
                    <a:pt x="93" y="132"/>
                  </a:cubicBezTo>
                  <a:cubicBezTo>
                    <a:pt x="92" y="133"/>
                    <a:pt x="91" y="133"/>
                    <a:pt x="89" y="133"/>
                  </a:cubicBezTo>
                  <a:cubicBezTo>
                    <a:pt x="89" y="133"/>
                    <a:pt x="88" y="133"/>
                    <a:pt x="87" y="132"/>
                  </a:cubicBezTo>
                  <a:cubicBezTo>
                    <a:pt x="76" y="124"/>
                    <a:pt x="76" y="124"/>
                    <a:pt x="76" y="124"/>
                  </a:cubicBezTo>
                  <a:cubicBezTo>
                    <a:pt x="75" y="123"/>
                    <a:pt x="74" y="120"/>
                    <a:pt x="76" y="118"/>
                  </a:cubicBezTo>
                  <a:cubicBezTo>
                    <a:pt x="77" y="116"/>
                    <a:pt x="80" y="116"/>
                    <a:pt x="82" y="118"/>
                  </a:cubicBezTo>
                  <a:cubicBezTo>
                    <a:pt x="89" y="123"/>
                    <a:pt x="89" y="123"/>
                    <a:pt x="89" y="123"/>
                  </a:cubicBezTo>
                  <a:cubicBezTo>
                    <a:pt x="103" y="108"/>
                    <a:pt x="103" y="108"/>
                    <a:pt x="103" y="108"/>
                  </a:cubicBezTo>
                  <a:cubicBezTo>
                    <a:pt x="105" y="106"/>
                    <a:pt x="107" y="106"/>
                    <a:pt x="109" y="107"/>
                  </a:cubicBezTo>
                  <a:cubicBezTo>
                    <a:pt x="111" y="109"/>
                    <a:pt x="111" y="111"/>
                    <a:pt x="109" y="113"/>
                  </a:cubicBezTo>
                  <a:moveTo>
                    <a:pt x="92" y="92"/>
                  </a:moveTo>
                  <a:cubicBezTo>
                    <a:pt x="77" y="92"/>
                    <a:pt x="65" y="104"/>
                    <a:pt x="65" y="119"/>
                  </a:cubicBezTo>
                  <a:cubicBezTo>
                    <a:pt x="65" y="134"/>
                    <a:pt x="77" y="146"/>
                    <a:pt x="92" y="146"/>
                  </a:cubicBezTo>
                  <a:cubicBezTo>
                    <a:pt x="106" y="146"/>
                    <a:pt x="119" y="134"/>
                    <a:pt x="119" y="119"/>
                  </a:cubicBezTo>
                  <a:cubicBezTo>
                    <a:pt x="119" y="104"/>
                    <a:pt x="106" y="92"/>
                    <a:pt x="92" y="92"/>
                  </a:cubicBezTo>
                  <a:moveTo>
                    <a:pt x="61" y="131"/>
                  </a:moveTo>
                  <a:cubicBezTo>
                    <a:pt x="8" y="131"/>
                    <a:pt x="8" y="131"/>
                    <a:pt x="8" y="131"/>
                  </a:cubicBezTo>
                  <a:cubicBezTo>
                    <a:pt x="4" y="131"/>
                    <a:pt x="0" y="127"/>
                    <a:pt x="0" y="123"/>
                  </a:cubicBezTo>
                  <a:cubicBezTo>
                    <a:pt x="0" y="23"/>
                    <a:pt x="0" y="23"/>
                    <a:pt x="0" y="23"/>
                  </a:cubicBezTo>
                  <a:cubicBezTo>
                    <a:pt x="0" y="18"/>
                    <a:pt x="4" y="15"/>
                    <a:pt x="6" y="15"/>
                  </a:cubicBezTo>
                  <a:cubicBezTo>
                    <a:pt x="23" y="15"/>
                    <a:pt x="23" y="15"/>
                    <a:pt x="23" y="15"/>
                  </a:cubicBezTo>
                  <a:cubicBezTo>
                    <a:pt x="23" y="15"/>
                    <a:pt x="23" y="16"/>
                    <a:pt x="23" y="17"/>
                  </a:cubicBezTo>
                  <a:cubicBezTo>
                    <a:pt x="23" y="23"/>
                    <a:pt x="28" y="27"/>
                    <a:pt x="33" y="27"/>
                  </a:cubicBezTo>
                  <a:cubicBezTo>
                    <a:pt x="60" y="27"/>
                    <a:pt x="60" y="27"/>
                    <a:pt x="60" y="27"/>
                  </a:cubicBezTo>
                  <a:cubicBezTo>
                    <a:pt x="66" y="27"/>
                    <a:pt x="71" y="23"/>
                    <a:pt x="71" y="17"/>
                  </a:cubicBezTo>
                  <a:cubicBezTo>
                    <a:pt x="71" y="16"/>
                    <a:pt x="71" y="15"/>
                    <a:pt x="71" y="15"/>
                  </a:cubicBezTo>
                  <a:cubicBezTo>
                    <a:pt x="83" y="15"/>
                    <a:pt x="83" y="15"/>
                    <a:pt x="83" y="15"/>
                  </a:cubicBezTo>
                  <a:cubicBezTo>
                    <a:pt x="90" y="15"/>
                    <a:pt x="94" y="18"/>
                    <a:pt x="94" y="23"/>
                  </a:cubicBezTo>
                  <a:cubicBezTo>
                    <a:pt x="94" y="86"/>
                    <a:pt x="94" y="86"/>
                    <a:pt x="94" y="86"/>
                  </a:cubicBezTo>
                  <a:cubicBezTo>
                    <a:pt x="93" y="85"/>
                    <a:pt x="92" y="85"/>
                    <a:pt x="92" y="85"/>
                  </a:cubicBezTo>
                  <a:cubicBezTo>
                    <a:pt x="89" y="85"/>
                    <a:pt x="86" y="86"/>
                    <a:pt x="83" y="87"/>
                  </a:cubicBezTo>
                  <a:cubicBezTo>
                    <a:pt x="83" y="38"/>
                    <a:pt x="83" y="38"/>
                    <a:pt x="83" y="38"/>
                  </a:cubicBezTo>
                  <a:cubicBezTo>
                    <a:pt x="11" y="38"/>
                    <a:pt x="11" y="38"/>
                    <a:pt x="11" y="38"/>
                  </a:cubicBezTo>
                  <a:cubicBezTo>
                    <a:pt x="11" y="121"/>
                    <a:pt x="11" y="121"/>
                    <a:pt x="11" y="121"/>
                  </a:cubicBezTo>
                  <a:cubicBezTo>
                    <a:pt x="58" y="121"/>
                    <a:pt x="58" y="121"/>
                    <a:pt x="58" y="121"/>
                  </a:cubicBezTo>
                  <a:cubicBezTo>
                    <a:pt x="59" y="124"/>
                    <a:pt x="59" y="128"/>
                    <a:pt x="61" y="131"/>
                  </a:cubicBezTo>
                  <a:moveTo>
                    <a:pt x="47" y="11"/>
                  </a:moveTo>
                  <a:cubicBezTo>
                    <a:pt x="45" y="11"/>
                    <a:pt x="44" y="9"/>
                    <a:pt x="44" y="7"/>
                  </a:cubicBezTo>
                  <a:cubicBezTo>
                    <a:pt x="44" y="6"/>
                    <a:pt x="45" y="4"/>
                    <a:pt x="47" y="4"/>
                  </a:cubicBezTo>
                  <a:cubicBezTo>
                    <a:pt x="49" y="4"/>
                    <a:pt x="50" y="6"/>
                    <a:pt x="50" y="7"/>
                  </a:cubicBezTo>
                  <a:cubicBezTo>
                    <a:pt x="50" y="9"/>
                    <a:pt x="49" y="11"/>
                    <a:pt x="47" y="11"/>
                  </a:cubicBezTo>
                  <a:moveTo>
                    <a:pt x="60" y="11"/>
                  </a:moveTo>
                  <a:cubicBezTo>
                    <a:pt x="57" y="11"/>
                    <a:pt x="57" y="11"/>
                    <a:pt x="57" y="11"/>
                  </a:cubicBezTo>
                  <a:cubicBezTo>
                    <a:pt x="56" y="11"/>
                    <a:pt x="54" y="9"/>
                    <a:pt x="54" y="7"/>
                  </a:cubicBezTo>
                  <a:cubicBezTo>
                    <a:pt x="54" y="7"/>
                    <a:pt x="54" y="7"/>
                    <a:pt x="54" y="7"/>
                  </a:cubicBezTo>
                  <a:cubicBezTo>
                    <a:pt x="54" y="3"/>
                    <a:pt x="51" y="0"/>
                    <a:pt x="47" y="0"/>
                  </a:cubicBezTo>
                  <a:cubicBezTo>
                    <a:pt x="47" y="0"/>
                    <a:pt x="47" y="0"/>
                    <a:pt x="47" y="0"/>
                  </a:cubicBezTo>
                  <a:cubicBezTo>
                    <a:pt x="43" y="0"/>
                    <a:pt x="40" y="3"/>
                    <a:pt x="40" y="7"/>
                  </a:cubicBezTo>
                  <a:cubicBezTo>
                    <a:pt x="40" y="7"/>
                    <a:pt x="40" y="7"/>
                    <a:pt x="40" y="7"/>
                  </a:cubicBezTo>
                  <a:cubicBezTo>
                    <a:pt x="40" y="9"/>
                    <a:pt x="38" y="11"/>
                    <a:pt x="37" y="11"/>
                  </a:cubicBezTo>
                  <a:cubicBezTo>
                    <a:pt x="33" y="11"/>
                    <a:pt x="33" y="11"/>
                    <a:pt x="33" y="11"/>
                  </a:cubicBezTo>
                  <a:cubicBezTo>
                    <a:pt x="30" y="11"/>
                    <a:pt x="27" y="13"/>
                    <a:pt x="27" y="17"/>
                  </a:cubicBezTo>
                  <a:cubicBezTo>
                    <a:pt x="27" y="17"/>
                    <a:pt x="27" y="17"/>
                    <a:pt x="27" y="17"/>
                  </a:cubicBezTo>
                  <a:cubicBezTo>
                    <a:pt x="27" y="20"/>
                    <a:pt x="30" y="23"/>
                    <a:pt x="33" y="23"/>
                  </a:cubicBezTo>
                  <a:cubicBezTo>
                    <a:pt x="60" y="23"/>
                    <a:pt x="60" y="23"/>
                    <a:pt x="60" y="23"/>
                  </a:cubicBezTo>
                  <a:cubicBezTo>
                    <a:pt x="64" y="23"/>
                    <a:pt x="67" y="20"/>
                    <a:pt x="67" y="17"/>
                  </a:cubicBezTo>
                  <a:cubicBezTo>
                    <a:pt x="67" y="17"/>
                    <a:pt x="67" y="17"/>
                    <a:pt x="67" y="17"/>
                  </a:cubicBezTo>
                  <a:cubicBezTo>
                    <a:pt x="67" y="13"/>
                    <a:pt x="64" y="11"/>
                    <a:pt x="60" y="11"/>
                  </a:cubicBezTo>
                </a:path>
              </a:pathLst>
            </a:custGeom>
            <a:gradFill>
              <a:gsLst>
                <a:gs pos="0">
                  <a:srgbClr val="E40B0B"/>
                </a:gs>
                <a:gs pos="100000">
                  <a:srgbClr val="8C1519"/>
                </a:gs>
              </a:gsLst>
              <a:lin ang="5400000" scaled="1"/>
            </a:gra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effectLst/>
                <a:uLnTx/>
                <a:uFillTx/>
                <a:latin typeface="Roboto" panose="02000000000000000000" pitchFamily="2" charset="0"/>
                <a:ea typeface="Roboto" panose="02000000000000000000" pitchFamily="2" charset="0"/>
                <a:sym typeface="+mn-lt"/>
              </a:endParaRPr>
            </a:p>
          </p:txBody>
        </p:sp>
        <p:sp>
          <p:nvSpPr>
            <p:cNvPr id="47" name="Hình chữ nhật 3">
              <a:extLst>
                <a:ext uri="{FF2B5EF4-FFF2-40B4-BE49-F238E27FC236}">
                  <a16:creationId xmlns:a16="http://schemas.microsoft.com/office/drawing/2014/main" id="{B4D8F5F4-EA9D-D033-2B70-57E86E7C96C2}"/>
                </a:ext>
              </a:extLst>
            </p:cNvPr>
            <p:cNvSpPr/>
            <p:nvPr/>
          </p:nvSpPr>
          <p:spPr>
            <a:xfrm>
              <a:off x="7888313" y="5101956"/>
              <a:ext cx="4022357" cy="89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Times New Roman" panose="02020603050405020304" pitchFamily="18" charset="0"/>
                </a:rPr>
                <a:t>Giám sát việc tuân theo Hiến pháp và Pháp luật ở địa phương và việc thực hiện nghị quyết của Hội đồng nhân dân.</a:t>
              </a:r>
            </a:p>
          </p:txBody>
        </p:sp>
      </p:grpSp>
      <p:grpSp>
        <p:nvGrpSpPr>
          <p:cNvPr id="50" name="Group 49">
            <a:extLst>
              <a:ext uri="{FF2B5EF4-FFF2-40B4-BE49-F238E27FC236}">
                <a16:creationId xmlns:a16="http://schemas.microsoft.com/office/drawing/2014/main" id="{3A1E1E1F-27AE-DF63-ECAD-61BB129D6DCB}"/>
              </a:ext>
            </a:extLst>
          </p:cNvPr>
          <p:cNvGrpSpPr/>
          <p:nvPr/>
        </p:nvGrpSpPr>
        <p:grpSpPr>
          <a:xfrm>
            <a:off x="6112015" y="2706048"/>
            <a:ext cx="5108213" cy="1445904"/>
            <a:chOff x="6096000" y="2706048"/>
            <a:chExt cx="5108213" cy="1445904"/>
          </a:xfrm>
        </p:grpSpPr>
        <p:sp>
          <p:nvSpPr>
            <p:cNvPr id="28" name="Freeform: Shape 27">
              <a:extLst>
                <a:ext uri="{FF2B5EF4-FFF2-40B4-BE49-F238E27FC236}">
                  <a16:creationId xmlns:a16="http://schemas.microsoft.com/office/drawing/2014/main" id="{0B73FBD3-195B-07D7-B9FF-84DF47BE1368}"/>
                </a:ext>
              </a:extLst>
            </p:cNvPr>
            <p:cNvSpPr/>
            <p:nvPr/>
          </p:nvSpPr>
          <p:spPr>
            <a:xfrm>
              <a:off x="6096000" y="2706048"/>
              <a:ext cx="730282" cy="1445904"/>
            </a:xfrm>
            <a:custGeom>
              <a:avLst/>
              <a:gdLst>
                <a:gd name="connsiteX0" fmla="*/ 482485 w 487375"/>
                <a:gd name="connsiteY0" fmla="*/ 0 h 964970"/>
                <a:gd name="connsiteX1" fmla="*/ 487375 w 487375"/>
                <a:gd name="connsiteY1" fmla="*/ 493 h 964970"/>
                <a:gd name="connsiteX2" fmla="*/ 487375 w 487375"/>
                <a:gd name="connsiteY2" fmla="*/ 964477 h 964970"/>
                <a:gd name="connsiteX3" fmla="*/ 482485 w 487375"/>
                <a:gd name="connsiteY3" fmla="*/ 964970 h 964970"/>
                <a:gd name="connsiteX4" fmla="*/ 0 w 487375"/>
                <a:gd name="connsiteY4" fmla="*/ 482485 h 964970"/>
                <a:gd name="connsiteX5" fmla="*/ 482485 w 487375"/>
                <a:gd name="connsiteY5" fmla="*/ 0 h 96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375" h="964970">
                  <a:moveTo>
                    <a:pt x="482485" y="0"/>
                  </a:moveTo>
                  <a:lnTo>
                    <a:pt x="487375" y="493"/>
                  </a:lnTo>
                  <a:lnTo>
                    <a:pt x="487375" y="964477"/>
                  </a:lnTo>
                  <a:lnTo>
                    <a:pt x="482485" y="964970"/>
                  </a:lnTo>
                  <a:cubicBezTo>
                    <a:pt x="216016" y="964970"/>
                    <a:pt x="0" y="748954"/>
                    <a:pt x="0" y="482485"/>
                  </a:cubicBezTo>
                  <a:cubicBezTo>
                    <a:pt x="0" y="216016"/>
                    <a:pt x="216016" y="0"/>
                    <a:pt x="482485" y="0"/>
                  </a:cubicBezTo>
                  <a:close/>
                </a:path>
              </a:pathLst>
            </a:custGeom>
            <a:gradFill flip="none" rotWithShape="1">
              <a:gsLst>
                <a:gs pos="0">
                  <a:srgbClr val="E40B0B">
                    <a:alpha val="86000"/>
                  </a:srgbClr>
                </a:gs>
                <a:gs pos="100000">
                  <a:srgbClr val="8C1519">
                    <a:alpha val="8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endParaRPr>
            </a:p>
          </p:txBody>
        </p:sp>
        <p:sp>
          <p:nvSpPr>
            <p:cNvPr id="30" name="矩形: 圆角 8">
              <a:extLst>
                <a:ext uri="{FF2B5EF4-FFF2-40B4-BE49-F238E27FC236}">
                  <a16:creationId xmlns:a16="http://schemas.microsoft.com/office/drawing/2014/main" id="{17F90E5B-3C7D-F162-44E8-72D7AA244BC1}"/>
                </a:ext>
              </a:extLst>
            </p:cNvPr>
            <p:cNvSpPr>
              <a:spLocks noChangeAspect="1"/>
            </p:cNvSpPr>
            <p:nvPr/>
          </p:nvSpPr>
          <p:spPr>
            <a:xfrm flipH="1">
              <a:off x="6326210" y="2870426"/>
              <a:ext cx="1097280" cy="1097280"/>
            </a:xfrm>
            <a:prstGeom prst="roundRect">
              <a:avLst>
                <a:gd name="adj" fmla="val 50000"/>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schemeClr val="tx1"/>
                </a:solidFill>
                <a:effectLst/>
                <a:uLnTx/>
                <a:uFillTx/>
                <a:latin typeface="Roboto" panose="02000000000000000000" pitchFamily="2" charset="0"/>
                <a:ea typeface="思源宋体 CN Light" panose="02020300000000000000" pitchFamily="18" charset="-122"/>
              </a:endParaRPr>
            </a:p>
          </p:txBody>
        </p:sp>
        <p:sp>
          <p:nvSpPr>
            <p:cNvPr id="31" name="Freeform 173">
              <a:extLst>
                <a:ext uri="{FF2B5EF4-FFF2-40B4-BE49-F238E27FC236}">
                  <a16:creationId xmlns:a16="http://schemas.microsoft.com/office/drawing/2014/main" id="{F1660EF2-2381-1683-31B7-D9DAA9348EC8}"/>
                </a:ext>
              </a:extLst>
            </p:cNvPr>
            <p:cNvSpPr>
              <a:spLocks noChangeAspect="1" noEditPoints="1"/>
            </p:cNvSpPr>
            <p:nvPr/>
          </p:nvSpPr>
          <p:spPr bwMode="auto">
            <a:xfrm>
              <a:off x="6600530" y="3127304"/>
              <a:ext cx="548640" cy="583524"/>
            </a:xfrm>
            <a:custGeom>
              <a:avLst/>
              <a:gdLst/>
              <a:ahLst/>
              <a:cxnLst>
                <a:cxn ang="0">
                  <a:pos x="102" y="0"/>
                </a:cxn>
                <a:cxn ang="0">
                  <a:pos x="15" y="0"/>
                </a:cxn>
                <a:cxn ang="0">
                  <a:pos x="7" y="7"/>
                </a:cxn>
                <a:cxn ang="0">
                  <a:pos x="7" y="22"/>
                </a:cxn>
                <a:cxn ang="0">
                  <a:pos x="18" y="22"/>
                </a:cxn>
                <a:cxn ang="0">
                  <a:pos x="22" y="26"/>
                </a:cxn>
                <a:cxn ang="0">
                  <a:pos x="18" y="29"/>
                </a:cxn>
                <a:cxn ang="0">
                  <a:pos x="4" y="29"/>
                </a:cxn>
                <a:cxn ang="0">
                  <a:pos x="0" y="33"/>
                </a:cxn>
                <a:cxn ang="0">
                  <a:pos x="4" y="36"/>
                </a:cxn>
                <a:cxn ang="0">
                  <a:pos x="7" y="36"/>
                </a:cxn>
                <a:cxn ang="0">
                  <a:pos x="7" y="51"/>
                </a:cxn>
                <a:cxn ang="0">
                  <a:pos x="18" y="51"/>
                </a:cxn>
                <a:cxn ang="0">
                  <a:pos x="22" y="55"/>
                </a:cxn>
                <a:cxn ang="0">
                  <a:pos x="18" y="58"/>
                </a:cxn>
                <a:cxn ang="0">
                  <a:pos x="4" y="58"/>
                </a:cxn>
                <a:cxn ang="0">
                  <a:pos x="0" y="62"/>
                </a:cxn>
                <a:cxn ang="0">
                  <a:pos x="4" y="66"/>
                </a:cxn>
                <a:cxn ang="0">
                  <a:pos x="7" y="66"/>
                </a:cxn>
                <a:cxn ang="0">
                  <a:pos x="7" y="80"/>
                </a:cxn>
                <a:cxn ang="0">
                  <a:pos x="18" y="80"/>
                </a:cxn>
                <a:cxn ang="0">
                  <a:pos x="22" y="84"/>
                </a:cxn>
                <a:cxn ang="0">
                  <a:pos x="18" y="87"/>
                </a:cxn>
                <a:cxn ang="0">
                  <a:pos x="4" y="87"/>
                </a:cxn>
                <a:cxn ang="0">
                  <a:pos x="0" y="91"/>
                </a:cxn>
                <a:cxn ang="0">
                  <a:pos x="4" y="95"/>
                </a:cxn>
                <a:cxn ang="0">
                  <a:pos x="7" y="95"/>
                </a:cxn>
                <a:cxn ang="0">
                  <a:pos x="7" y="109"/>
                </a:cxn>
                <a:cxn ang="0">
                  <a:pos x="15" y="116"/>
                </a:cxn>
                <a:cxn ang="0">
                  <a:pos x="102" y="116"/>
                </a:cxn>
                <a:cxn ang="0">
                  <a:pos x="109" y="109"/>
                </a:cxn>
                <a:cxn ang="0">
                  <a:pos x="109" y="7"/>
                </a:cxn>
                <a:cxn ang="0">
                  <a:pos x="102" y="0"/>
                </a:cxn>
                <a:cxn ang="0">
                  <a:pos x="87" y="51"/>
                </a:cxn>
                <a:cxn ang="0">
                  <a:pos x="44" y="51"/>
                </a:cxn>
                <a:cxn ang="0">
                  <a:pos x="44" y="22"/>
                </a:cxn>
                <a:cxn ang="0">
                  <a:pos x="87" y="22"/>
                </a:cxn>
                <a:cxn ang="0">
                  <a:pos x="87" y="51"/>
                </a:cxn>
              </a:cxnLst>
              <a:rect l="0" t="0" r="r" b="b"/>
              <a:pathLst>
                <a:path w="109" h="116">
                  <a:moveTo>
                    <a:pt x="102" y="0"/>
                  </a:moveTo>
                  <a:cubicBezTo>
                    <a:pt x="15" y="0"/>
                    <a:pt x="15" y="0"/>
                    <a:pt x="15" y="0"/>
                  </a:cubicBezTo>
                  <a:cubicBezTo>
                    <a:pt x="11" y="0"/>
                    <a:pt x="7" y="3"/>
                    <a:pt x="7" y="7"/>
                  </a:cubicBezTo>
                  <a:cubicBezTo>
                    <a:pt x="7" y="22"/>
                    <a:pt x="7" y="22"/>
                    <a:pt x="7" y="22"/>
                  </a:cubicBezTo>
                  <a:cubicBezTo>
                    <a:pt x="18" y="22"/>
                    <a:pt x="18" y="22"/>
                    <a:pt x="18" y="22"/>
                  </a:cubicBezTo>
                  <a:cubicBezTo>
                    <a:pt x="20" y="22"/>
                    <a:pt x="22" y="24"/>
                    <a:pt x="22" y="26"/>
                  </a:cubicBezTo>
                  <a:cubicBezTo>
                    <a:pt x="22" y="28"/>
                    <a:pt x="20" y="29"/>
                    <a:pt x="18" y="29"/>
                  </a:cubicBezTo>
                  <a:cubicBezTo>
                    <a:pt x="4" y="29"/>
                    <a:pt x="4" y="29"/>
                    <a:pt x="4" y="29"/>
                  </a:cubicBezTo>
                  <a:cubicBezTo>
                    <a:pt x="2" y="29"/>
                    <a:pt x="0" y="31"/>
                    <a:pt x="0" y="33"/>
                  </a:cubicBezTo>
                  <a:cubicBezTo>
                    <a:pt x="0" y="35"/>
                    <a:pt x="2" y="36"/>
                    <a:pt x="4" y="36"/>
                  </a:cubicBezTo>
                  <a:cubicBezTo>
                    <a:pt x="7" y="36"/>
                    <a:pt x="7" y="36"/>
                    <a:pt x="7" y="36"/>
                  </a:cubicBezTo>
                  <a:cubicBezTo>
                    <a:pt x="7" y="51"/>
                    <a:pt x="7" y="51"/>
                    <a:pt x="7" y="51"/>
                  </a:cubicBezTo>
                  <a:cubicBezTo>
                    <a:pt x="18" y="51"/>
                    <a:pt x="18" y="51"/>
                    <a:pt x="18" y="51"/>
                  </a:cubicBezTo>
                  <a:cubicBezTo>
                    <a:pt x="20" y="51"/>
                    <a:pt x="22" y="53"/>
                    <a:pt x="22" y="55"/>
                  </a:cubicBezTo>
                  <a:cubicBezTo>
                    <a:pt x="22" y="57"/>
                    <a:pt x="20" y="58"/>
                    <a:pt x="18" y="58"/>
                  </a:cubicBezTo>
                  <a:cubicBezTo>
                    <a:pt x="4" y="58"/>
                    <a:pt x="4" y="58"/>
                    <a:pt x="4" y="58"/>
                  </a:cubicBezTo>
                  <a:cubicBezTo>
                    <a:pt x="2" y="58"/>
                    <a:pt x="0" y="60"/>
                    <a:pt x="0" y="62"/>
                  </a:cubicBezTo>
                  <a:cubicBezTo>
                    <a:pt x="0" y="64"/>
                    <a:pt x="2" y="66"/>
                    <a:pt x="4" y="66"/>
                  </a:cubicBezTo>
                  <a:cubicBezTo>
                    <a:pt x="7" y="66"/>
                    <a:pt x="7" y="66"/>
                    <a:pt x="7" y="66"/>
                  </a:cubicBezTo>
                  <a:cubicBezTo>
                    <a:pt x="7" y="80"/>
                    <a:pt x="7" y="80"/>
                    <a:pt x="7" y="80"/>
                  </a:cubicBezTo>
                  <a:cubicBezTo>
                    <a:pt x="18" y="80"/>
                    <a:pt x="18" y="80"/>
                    <a:pt x="18" y="80"/>
                  </a:cubicBezTo>
                  <a:cubicBezTo>
                    <a:pt x="20" y="80"/>
                    <a:pt x="22" y="82"/>
                    <a:pt x="22" y="84"/>
                  </a:cubicBezTo>
                  <a:cubicBezTo>
                    <a:pt x="22" y="86"/>
                    <a:pt x="20" y="87"/>
                    <a:pt x="18" y="87"/>
                  </a:cubicBezTo>
                  <a:cubicBezTo>
                    <a:pt x="4" y="87"/>
                    <a:pt x="4" y="87"/>
                    <a:pt x="4" y="87"/>
                  </a:cubicBezTo>
                  <a:cubicBezTo>
                    <a:pt x="2" y="87"/>
                    <a:pt x="0" y="89"/>
                    <a:pt x="0" y="91"/>
                  </a:cubicBezTo>
                  <a:cubicBezTo>
                    <a:pt x="0" y="93"/>
                    <a:pt x="2" y="95"/>
                    <a:pt x="4" y="95"/>
                  </a:cubicBezTo>
                  <a:cubicBezTo>
                    <a:pt x="7" y="95"/>
                    <a:pt x="7" y="95"/>
                    <a:pt x="7" y="95"/>
                  </a:cubicBezTo>
                  <a:cubicBezTo>
                    <a:pt x="7" y="109"/>
                    <a:pt x="7" y="109"/>
                    <a:pt x="7" y="109"/>
                  </a:cubicBezTo>
                  <a:cubicBezTo>
                    <a:pt x="7" y="113"/>
                    <a:pt x="11" y="116"/>
                    <a:pt x="15" y="116"/>
                  </a:cubicBezTo>
                  <a:cubicBezTo>
                    <a:pt x="102" y="116"/>
                    <a:pt x="102" y="116"/>
                    <a:pt x="102" y="116"/>
                  </a:cubicBezTo>
                  <a:cubicBezTo>
                    <a:pt x="106" y="116"/>
                    <a:pt x="109" y="113"/>
                    <a:pt x="109" y="109"/>
                  </a:cubicBezTo>
                  <a:cubicBezTo>
                    <a:pt x="109" y="7"/>
                    <a:pt x="109" y="7"/>
                    <a:pt x="109" y="7"/>
                  </a:cubicBezTo>
                  <a:cubicBezTo>
                    <a:pt x="109" y="3"/>
                    <a:pt x="106" y="0"/>
                    <a:pt x="102" y="0"/>
                  </a:cubicBezTo>
                  <a:close/>
                  <a:moveTo>
                    <a:pt x="87" y="51"/>
                  </a:moveTo>
                  <a:cubicBezTo>
                    <a:pt x="44" y="51"/>
                    <a:pt x="44" y="51"/>
                    <a:pt x="44" y="51"/>
                  </a:cubicBezTo>
                  <a:cubicBezTo>
                    <a:pt x="44" y="22"/>
                    <a:pt x="44" y="22"/>
                    <a:pt x="44" y="22"/>
                  </a:cubicBezTo>
                  <a:cubicBezTo>
                    <a:pt x="87" y="22"/>
                    <a:pt x="87" y="22"/>
                    <a:pt x="87" y="22"/>
                  </a:cubicBezTo>
                  <a:lnTo>
                    <a:pt x="87" y="51"/>
                  </a:lnTo>
                  <a:close/>
                </a:path>
              </a:pathLst>
            </a:custGeom>
            <a:gradFill>
              <a:gsLst>
                <a:gs pos="0">
                  <a:srgbClr val="E40B0B"/>
                </a:gs>
                <a:gs pos="100000">
                  <a:srgbClr val="8C1519"/>
                </a:gs>
              </a:gsLst>
              <a:lin ang="5400000" scaled="1"/>
            </a:gra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a:ln>
                  <a:noFill/>
                </a:ln>
                <a:effectLst/>
                <a:uLnTx/>
                <a:uFillTx/>
                <a:latin typeface="Roboto" panose="02000000000000000000" pitchFamily="2" charset="0"/>
                <a:ea typeface="Roboto" panose="02000000000000000000" pitchFamily="2" charset="0"/>
                <a:sym typeface="+mn-lt"/>
              </a:endParaRPr>
            </a:p>
          </p:txBody>
        </p:sp>
        <p:sp>
          <p:nvSpPr>
            <p:cNvPr id="27" name="矩形: 圆角 8">
              <a:extLst>
                <a:ext uri="{FF2B5EF4-FFF2-40B4-BE49-F238E27FC236}">
                  <a16:creationId xmlns:a16="http://schemas.microsoft.com/office/drawing/2014/main" id="{AB6A1ED0-9039-F03E-4B3C-E24A75A7A3FA}"/>
                </a:ext>
              </a:extLst>
            </p:cNvPr>
            <p:cNvSpPr/>
            <p:nvPr/>
          </p:nvSpPr>
          <p:spPr>
            <a:xfrm rot="16200000" flipH="1">
              <a:off x="6912836" y="3392836"/>
              <a:ext cx="1216971" cy="45719"/>
            </a:xfrm>
            <a:prstGeom prst="roundRect">
              <a:avLst>
                <a:gd name="adj" fmla="val 50000"/>
              </a:avLst>
            </a:prstGeom>
            <a:gradFill flip="none" rotWithShape="1">
              <a:gsLst>
                <a:gs pos="0">
                  <a:srgbClr val="E40B0B"/>
                </a:gs>
                <a:gs pos="100000">
                  <a:srgbClr val="8C1519"/>
                </a:gs>
              </a:gsLst>
              <a:lin ang="8100000" scaled="1"/>
              <a:tileRect/>
            </a:gra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schemeClr val="tx1"/>
                </a:solidFill>
                <a:effectLst/>
                <a:uLnTx/>
                <a:uFillTx/>
                <a:latin typeface="Roboto" panose="02000000000000000000" pitchFamily="2" charset="0"/>
                <a:ea typeface="思源宋体 CN Light" panose="02020300000000000000" pitchFamily="18" charset="-122"/>
              </a:endParaRPr>
            </a:p>
          </p:txBody>
        </p:sp>
        <p:sp>
          <p:nvSpPr>
            <p:cNvPr id="48" name="Hình chữ nhật 3">
              <a:extLst>
                <a:ext uri="{FF2B5EF4-FFF2-40B4-BE49-F238E27FC236}">
                  <a16:creationId xmlns:a16="http://schemas.microsoft.com/office/drawing/2014/main" id="{5BE4FA61-56E6-4A5A-68E6-5A62E8A15A93}"/>
                </a:ext>
              </a:extLst>
            </p:cNvPr>
            <p:cNvSpPr/>
            <p:nvPr/>
          </p:nvSpPr>
          <p:spPr>
            <a:xfrm>
              <a:off x="7697810" y="2982390"/>
              <a:ext cx="3506403" cy="89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Times New Roman" panose="02020603050405020304" pitchFamily="18" charset="0"/>
                </a:rPr>
                <a:t>Quyết định các vấn đề của địa phương do luật định.</a:t>
              </a:r>
            </a:p>
          </p:txBody>
        </p:sp>
      </p:grpSp>
      <p:grpSp>
        <p:nvGrpSpPr>
          <p:cNvPr id="2" name="Group 1">
            <a:extLst>
              <a:ext uri="{FF2B5EF4-FFF2-40B4-BE49-F238E27FC236}">
                <a16:creationId xmlns:a16="http://schemas.microsoft.com/office/drawing/2014/main" id="{1CDEEC43-71A7-28A6-E5C7-083DAF4A9001}"/>
              </a:ext>
            </a:extLst>
          </p:cNvPr>
          <p:cNvGrpSpPr/>
          <p:nvPr/>
        </p:nvGrpSpPr>
        <p:grpSpPr>
          <a:xfrm>
            <a:off x="0" y="-1"/>
            <a:ext cx="12192000" cy="2076558"/>
            <a:chOff x="0" y="-1"/>
            <a:chExt cx="12192000" cy="2076558"/>
          </a:xfrm>
        </p:grpSpPr>
        <p:sp>
          <p:nvSpPr>
            <p:cNvPr id="8" name="Rectangle 7">
              <a:extLst>
                <a:ext uri="{FF2B5EF4-FFF2-40B4-BE49-F238E27FC236}">
                  <a16:creationId xmlns:a16="http://schemas.microsoft.com/office/drawing/2014/main" id="{1345B854-670E-9F6E-E0BE-95CBA634AD0D}"/>
                </a:ext>
              </a:extLst>
            </p:cNvPr>
            <p:cNvSpPr>
              <a:spLocks noChangeAspect="1"/>
            </p:cNvSpPr>
            <p:nvPr>
              <p:custDataLst>
                <p:tags r:id="rId1"/>
              </p:custDataLst>
            </p:nvPr>
          </p:nvSpPr>
          <p:spPr>
            <a:xfrm>
              <a:off x="0" y="0"/>
              <a:ext cx="12192000" cy="2058003"/>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9" name="Rectangle 8">
              <a:extLst>
                <a:ext uri="{FF2B5EF4-FFF2-40B4-BE49-F238E27FC236}">
                  <a16:creationId xmlns:a16="http://schemas.microsoft.com/office/drawing/2014/main" id="{6D18268E-8966-23E0-EAF9-ECAFE57EFEBA}"/>
                </a:ext>
              </a:extLst>
            </p:cNvPr>
            <p:cNvSpPr>
              <a:spLocks noChangeAspect="1"/>
            </p:cNvSpPr>
            <p:nvPr/>
          </p:nvSpPr>
          <p:spPr>
            <a:xfrm>
              <a:off x="0" y="-1"/>
              <a:ext cx="12192000" cy="2076558"/>
            </a:xfrm>
            <a:prstGeom prst="rect">
              <a:avLst/>
            </a:prstGeom>
            <a:solidFill>
              <a:srgbClr val="C00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微软雅黑"/>
                <a:cs typeface="+mn-cs"/>
              </a:endParaRPr>
            </a:p>
          </p:txBody>
        </p:sp>
        <p:sp>
          <p:nvSpPr>
            <p:cNvPr id="49" name="Hình chữ nhật 1">
              <a:extLst>
                <a:ext uri="{FF2B5EF4-FFF2-40B4-BE49-F238E27FC236}">
                  <a16:creationId xmlns:a16="http://schemas.microsoft.com/office/drawing/2014/main" id="{AC58EC15-F211-E7FD-07A1-D6D6050E18A7}"/>
                </a:ext>
              </a:extLst>
            </p:cNvPr>
            <p:cNvSpPr/>
            <p:nvPr/>
          </p:nvSpPr>
          <p:spPr>
            <a:xfrm>
              <a:off x="6096000" y="660788"/>
              <a:ext cx="5258663" cy="707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a:spcAft>
                  <a:spcPts val="0"/>
                </a:spcAft>
              </a:pPr>
              <a:r>
                <a:rPr lang="en-US" sz="3600" b="1">
                  <a:solidFill>
                    <a:schemeClr val="bg1"/>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Chức năng, nhiệm vụ của HĐND</a:t>
              </a:r>
              <a:endParaRPr lang="en-US" sz="3600" b="1" dirty="0">
                <a:solidFill>
                  <a:schemeClr val="bg1"/>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grpSp>
      <p:pic>
        <p:nvPicPr>
          <p:cNvPr id="1026" name="Picture 2" descr="Cổng thông tin điện tử Quốc hội">
            <a:extLst>
              <a:ext uri="{FF2B5EF4-FFF2-40B4-BE49-F238E27FC236}">
                <a16:creationId xmlns:a16="http://schemas.microsoft.com/office/drawing/2014/main" id="{AF488797-2E78-25B9-43C8-CAB618C0FBB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828" r="25828"/>
          <a:stretch/>
        </p:blipFill>
        <p:spPr bwMode="auto">
          <a:xfrm>
            <a:off x="379896" y="326694"/>
            <a:ext cx="4904198" cy="62046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CF2D4BC-CBCC-F8FF-351B-A15BC24D4246}"/>
              </a:ext>
            </a:extLst>
          </p:cNvPr>
          <p:cNvGrpSpPr/>
          <p:nvPr/>
        </p:nvGrpSpPr>
        <p:grpSpPr>
          <a:xfrm>
            <a:off x="12470684" y="1263462"/>
            <a:ext cx="5025470" cy="5052134"/>
            <a:chOff x="6448634" y="2397445"/>
            <a:chExt cx="5025470" cy="3251603"/>
          </a:xfrm>
        </p:grpSpPr>
        <p:sp>
          <p:nvSpPr>
            <p:cNvPr id="12" name="Rectangle: Rounded Corners 11">
              <a:extLst>
                <a:ext uri="{FF2B5EF4-FFF2-40B4-BE49-F238E27FC236}">
                  <a16:creationId xmlns:a16="http://schemas.microsoft.com/office/drawing/2014/main" id="{F990956E-F7C2-1AB8-02E3-EB0BB2291DF9}"/>
                </a:ext>
              </a:extLst>
            </p:cNvPr>
            <p:cNvSpPr/>
            <p:nvPr/>
          </p:nvSpPr>
          <p:spPr>
            <a:xfrm>
              <a:off x="6448634" y="2397445"/>
              <a:ext cx="5025470" cy="3251603"/>
            </a:xfrm>
            <a:prstGeom prst="roundRect">
              <a:avLst>
                <a:gd name="adj" fmla="val 8675"/>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ea typeface="思源宋体 CN Light" panose="02020300000000000000" pitchFamily="18" charset="-122"/>
                <a:cs typeface="+mn-cs"/>
              </a:endParaRPr>
            </a:p>
          </p:txBody>
        </p:sp>
        <p:pic>
          <p:nvPicPr>
            <p:cNvPr id="17" name="Picture 18">
              <a:extLst>
                <a:ext uri="{FF2B5EF4-FFF2-40B4-BE49-F238E27FC236}">
                  <a16:creationId xmlns:a16="http://schemas.microsoft.com/office/drawing/2014/main" id="{1C87F3FE-F7A3-F0A5-32BC-458B44BD6B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046" r="16046"/>
            <a:stretch/>
          </p:blipFill>
          <p:spPr bwMode="auto">
            <a:xfrm>
              <a:off x="6637269" y="2572760"/>
              <a:ext cx="4648200" cy="2900972"/>
            </a:xfrm>
            <a:prstGeom prst="roundRect">
              <a:avLst>
                <a:gd name="adj" fmla="val 10363"/>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73282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ppt_x"/>
                                          </p:val>
                                        </p:tav>
                                        <p:tav tm="100000">
                                          <p:val>
                                            <p:strVal val="#ppt_x"/>
                                          </p:val>
                                        </p:tav>
                                      </p:tavLst>
                                    </p:anim>
                                    <p:anim calcmode="lin" valueType="num">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1500" fill="hold"/>
                                        <p:tgtEl>
                                          <p:spTgt spid="36"/>
                                        </p:tgtEl>
                                        <p:attrNameLst>
                                          <p:attrName>ppt_x</p:attrName>
                                        </p:attrNameLst>
                                      </p:cBhvr>
                                      <p:tavLst>
                                        <p:tav tm="0">
                                          <p:val>
                                            <p:strVal val="#ppt_x"/>
                                          </p:val>
                                        </p:tav>
                                        <p:tav tm="100000">
                                          <p:val>
                                            <p:strVal val="#ppt_x"/>
                                          </p:val>
                                        </p:tav>
                                      </p:tavLst>
                                    </p:anim>
                                    <p:anim calcmode="lin" valueType="num">
                                      <p:cBhvr additive="base">
                                        <p:cTn id="16" dur="1500" fill="hold"/>
                                        <p:tgtEl>
                                          <p:spTgt spid="36"/>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1+#ppt_w/2"/>
                                          </p:val>
                                        </p:tav>
                                        <p:tav tm="100000">
                                          <p:val>
                                            <p:strVal val="#ppt_x"/>
                                          </p:val>
                                        </p:tav>
                                      </p:tavLst>
                                    </p:anim>
                                    <p:anim calcmode="lin" valueType="num">
                                      <p:cBhvr additive="base">
                                        <p:cTn id="20" dur="15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1500" fill="hold"/>
                                        <p:tgtEl>
                                          <p:spTgt spid="1026"/>
                                        </p:tgtEl>
                                        <p:attrNameLst>
                                          <p:attrName>ppt_x</p:attrName>
                                        </p:attrNameLst>
                                      </p:cBhvr>
                                      <p:tavLst>
                                        <p:tav tm="0">
                                          <p:val>
                                            <p:strVal val="#ppt_x"/>
                                          </p:val>
                                        </p:tav>
                                        <p:tav tm="100000">
                                          <p:val>
                                            <p:strVal val="#ppt_x"/>
                                          </p:val>
                                        </p:tav>
                                      </p:tavLst>
                                    </p:anim>
                                    <p:anim calcmode="lin" valueType="num">
                                      <p:cBhvr additive="base">
                                        <p:cTn id="24" dur="1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1500" fill="hold"/>
                                        <p:tgtEl>
                                          <p:spTgt spid="50"/>
                                        </p:tgtEl>
                                        <p:attrNameLst>
                                          <p:attrName>ppt_x</p:attrName>
                                        </p:attrNameLst>
                                      </p:cBhvr>
                                      <p:tavLst>
                                        <p:tav tm="0">
                                          <p:val>
                                            <p:strVal val="#ppt_x"/>
                                          </p:val>
                                        </p:tav>
                                        <p:tav tm="100000">
                                          <p:val>
                                            <p:strVal val="#ppt_x"/>
                                          </p:val>
                                        </p:tav>
                                      </p:tavLst>
                                    </p:anim>
                                    <p:anim calcmode="lin" valueType="num">
                                      <p:cBhvr additive="base">
                                        <p:cTn id="30" dur="1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1500" fill="hold"/>
                                        <p:tgtEl>
                                          <p:spTgt spid="52"/>
                                        </p:tgtEl>
                                        <p:attrNameLst>
                                          <p:attrName>ppt_x</p:attrName>
                                        </p:attrNameLst>
                                      </p:cBhvr>
                                      <p:tavLst>
                                        <p:tav tm="0">
                                          <p:val>
                                            <p:strVal val="#ppt_x"/>
                                          </p:val>
                                        </p:tav>
                                        <p:tav tm="100000">
                                          <p:val>
                                            <p:strVal val="#ppt_x"/>
                                          </p:val>
                                        </p:tav>
                                      </p:tavLst>
                                    </p:anim>
                                    <p:anim calcmode="lin" valueType="num">
                                      <p:cBhvr additive="base">
                                        <p:cTn id="36" dur="1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D017691-E68B-9AB8-91F9-1086FBEC9C00}"/>
              </a:ext>
            </a:extLst>
          </p:cNvPr>
          <p:cNvGrpSpPr/>
          <p:nvPr/>
        </p:nvGrpSpPr>
        <p:grpSpPr>
          <a:xfrm>
            <a:off x="8693433" y="2359508"/>
            <a:ext cx="3012020" cy="4151319"/>
            <a:chOff x="8508069" y="2613589"/>
            <a:chExt cx="3012020" cy="4151319"/>
          </a:xfrm>
        </p:grpSpPr>
        <p:sp>
          <p:nvSpPr>
            <p:cNvPr id="36" name="Text Box 29">
              <a:extLst>
                <a:ext uri="{FF2B5EF4-FFF2-40B4-BE49-F238E27FC236}">
                  <a16:creationId xmlns:a16="http://schemas.microsoft.com/office/drawing/2014/main" id="{C67520E7-FB46-855F-49EE-1761B7D3A3FC}"/>
                </a:ext>
              </a:extLst>
            </p:cNvPr>
            <p:cNvSpPr txBox="1">
              <a:spLocks noChangeArrowheads="1"/>
            </p:cNvSpPr>
            <p:nvPr/>
          </p:nvSpPr>
          <p:spPr bwMode="auto">
            <a:xfrm>
              <a:off x="8508069" y="4856429"/>
              <a:ext cx="3012020" cy="190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defPPr>
                <a:defRPr lang="en-US"/>
              </a:defPPr>
              <a:lvl1pPr algn="ctr">
                <a:defRPr sz="2000">
                  <a:solidFill>
                    <a:srgbClr val="8C1519"/>
                  </a:solidFill>
                  <a:latin typeface="#9Slide03 Roboto Condensed" panose="02000000000000000000" pitchFamily="2" charset="0"/>
                  <a:ea typeface="#9Slide03 Roboto Condensed"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 Thi hành lệch tổng động viên hoặc động viên cục bộ, lệnh ban bố tình trạng khẩn cấp và các biện pháp để bảo vệ Tổ quốc, đảm bảo tính mạng, tài sản của Nhân dân</a:t>
              </a:r>
              <a:endParaRPr kumimoji="0" lang="vi-VN" sz="2000" b="0" i="0" u="none" strike="noStrike" kern="1200" cap="none" spc="0" normalizeH="0" baseline="0" noProof="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43" name="圆角矩形 4">
              <a:extLst>
                <a:ext uri="{FF2B5EF4-FFF2-40B4-BE49-F238E27FC236}">
                  <a16:creationId xmlns:a16="http://schemas.microsoft.com/office/drawing/2014/main" id="{C70B7885-B648-5EF2-47A7-3395FA855FF1}"/>
                </a:ext>
              </a:extLst>
            </p:cNvPr>
            <p:cNvSpPr/>
            <p:nvPr/>
          </p:nvSpPr>
          <p:spPr>
            <a:xfrm rot="2581990">
              <a:off x="9152172" y="2613589"/>
              <a:ext cx="1591762" cy="1591369"/>
            </a:xfrm>
            <a:prstGeom prst="roundRect">
              <a:avLst>
                <a:gd name="adj" fmla="val 12985"/>
              </a:avLst>
            </a:prstGeom>
            <a:gradFill>
              <a:gsLst>
                <a:gs pos="0">
                  <a:srgbClr val="C41E07"/>
                </a:gs>
                <a:gs pos="100000">
                  <a:srgbClr val="EA5C44"/>
                </a:gs>
              </a:gsLst>
              <a:lin scaled="1"/>
            </a:gradFill>
            <a:ln w="25400" cap="flat" cmpd="sng" algn="ctr">
              <a:gradFill flip="none" rotWithShape="1">
                <a:gsLst>
                  <a:gs pos="0">
                    <a:sysClr val="window" lastClr="FFFFFF">
                      <a:lumMod val="75000"/>
                    </a:sysClr>
                  </a:gs>
                  <a:gs pos="100000">
                    <a:sysClr val="window" lastClr="FFFFFF"/>
                  </a:gs>
                </a:gsLst>
                <a:lin ang="2700000" scaled="1"/>
                <a:tileRect/>
              </a:gradFill>
              <a:prstDash val="solid"/>
              <a:miter lim="800000"/>
            </a:ln>
            <a:effectLst>
              <a:innerShdw blurRad="139700" dist="76200" dir="13500000">
                <a:prstClr val="black">
                  <a:alpha val="50000"/>
                </a:prstClr>
              </a:inn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760" b="0" i="0" u="none" strike="noStrike" kern="0" cap="none" spc="0" normalizeH="0" baseline="0" noProof="0">
                <a:ln>
                  <a:noFill/>
                </a:ln>
                <a:solidFill>
                  <a:prstClr val="white"/>
                </a:solidFill>
                <a:effectLst/>
                <a:uLnTx/>
                <a:uFillTx/>
                <a:latin typeface="#9Slide02 Noi dung dai"/>
                <a:ea typeface="微软雅黑"/>
                <a:cs typeface="+mn-cs"/>
                <a:sym typeface="+mn-lt"/>
              </a:endParaRPr>
            </a:p>
          </p:txBody>
        </p:sp>
      </p:grpSp>
      <p:grpSp>
        <p:nvGrpSpPr>
          <p:cNvPr id="16" name="Group 15">
            <a:extLst>
              <a:ext uri="{FF2B5EF4-FFF2-40B4-BE49-F238E27FC236}">
                <a16:creationId xmlns:a16="http://schemas.microsoft.com/office/drawing/2014/main" id="{735CC06E-030C-8332-F0D6-8EB66E0A70BF}"/>
              </a:ext>
            </a:extLst>
          </p:cNvPr>
          <p:cNvGrpSpPr/>
          <p:nvPr/>
        </p:nvGrpSpPr>
        <p:grpSpPr>
          <a:xfrm>
            <a:off x="6942965" y="1218940"/>
            <a:ext cx="2447628" cy="3637697"/>
            <a:chOff x="6757601" y="1473021"/>
            <a:chExt cx="2447628" cy="3637697"/>
          </a:xfrm>
        </p:grpSpPr>
        <p:sp>
          <p:nvSpPr>
            <p:cNvPr id="35" name="Text Box 29">
              <a:extLst>
                <a:ext uri="{FF2B5EF4-FFF2-40B4-BE49-F238E27FC236}">
                  <a16:creationId xmlns:a16="http://schemas.microsoft.com/office/drawing/2014/main" id="{B2690277-02A5-00A3-60DA-2A9CA8D2B51E}"/>
                </a:ext>
              </a:extLst>
            </p:cNvPr>
            <p:cNvSpPr txBox="1">
              <a:spLocks noChangeArrowheads="1"/>
            </p:cNvSpPr>
            <p:nvPr/>
          </p:nvSpPr>
          <p:spPr bwMode="auto">
            <a:xfrm>
              <a:off x="6757601" y="1473021"/>
              <a:ext cx="2447628" cy="160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defPPr>
                <a:defRPr lang="en-US"/>
              </a:defPPr>
              <a:lvl1pPr algn="ctr">
                <a:defRPr sz="2000">
                  <a:solidFill>
                    <a:srgbClr val="8C1519"/>
                  </a:solidFill>
                  <a:latin typeface="#9Slide03 Roboto Condensed" panose="02000000000000000000" pitchFamily="2" charset="0"/>
                  <a:ea typeface="#9Slide03 Roboto Condensed"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Đảm bảo lợi ích về quyền con người quyền công dân; bảo đảm trật tự an toàn </a:t>
              </a:r>
              <a:r>
                <a:rPr lang="en-US" dirty="0" err="1" smtClean="0"/>
                <a:t>xã</a:t>
              </a:r>
              <a:r>
                <a:rPr lang="en-US" dirty="0" smtClean="0"/>
                <a:t> </a:t>
              </a:r>
              <a:r>
                <a:rPr lang="en-US" dirty="0" err="1" smtClean="0"/>
                <a:t>hội</a:t>
              </a:r>
              <a:endParaRPr kumimoji="0" lang="vi-VN" sz="2000" b="0" i="0" u="none" strike="noStrike" kern="1200" cap="none" spc="0" normalizeH="0" baseline="0" noProof="0" dirty="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47" name="圆角矩形 3">
              <a:extLst>
                <a:ext uri="{FF2B5EF4-FFF2-40B4-BE49-F238E27FC236}">
                  <a16:creationId xmlns:a16="http://schemas.microsoft.com/office/drawing/2014/main" id="{0C892165-83D8-4EAF-05CC-0BCFF8FC76F6}"/>
                </a:ext>
              </a:extLst>
            </p:cNvPr>
            <p:cNvSpPr/>
            <p:nvPr/>
          </p:nvSpPr>
          <p:spPr>
            <a:xfrm rot="2581990">
              <a:off x="7445447" y="3850539"/>
              <a:ext cx="1260492" cy="1260179"/>
            </a:xfrm>
            <a:prstGeom prst="roundRect">
              <a:avLst>
                <a:gd name="adj" fmla="val 12985"/>
              </a:avLst>
            </a:prstGeom>
            <a:gradFill>
              <a:gsLst>
                <a:gs pos="0">
                  <a:srgbClr val="C41E07"/>
                </a:gs>
                <a:gs pos="100000">
                  <a:srgbClr val="EA5C44"/>
                </a:gs>
              </a:gsLst>
              <a:lin scaled="1"/>
            </a:gradFill>
            <a:ln w="25400" cap="flat" cmpd="sng" algn="ctr">
              <a:gradFill flip="none" rotWithShape="1">
                <a:gsLst>
                  <a:gs pos="0">
                    <a:sysClr val="window" lastClr="FFFFFF">
                      <a:lumMod val="75000"/>
                    </a:sysClr>
                  </a:gs>
                  <a:gs pos="100000">
                    <a:sysClr val="window" lastClr="FFFFFF"/>
                  </a:gs>
                </a:gsLst>
                <a:lin ang="2700000" scaled="1"/>
                <a:tileRect/>
              </a:gradFill>
              <a:prstDash val="solid"/>
              <a:miter lim="800000"/>
            </a:ln>
            <a:effectLst>
              <a:innerShdw blurRad="139700" dist="76200" dir="13500000">
                <a:prstClr val="black">
                  <a:alpha val="50000"/>
                </a:prstClr>
              </a:inn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760" b="0" i="0" u="none" strike="noStrike" kern="0" cap="none" spc="0" normalizeH="0" baseline="0" noProof="0">
                <a:ln>
                  <a:noFill/>
                </a:ln>
                <a:solidFill>
                  <a:prstClr val="white"/>
                </a:solidFill>
                <a:effectLst/>
                <a:uLnTx/>
                <a:uFillTx/>
                <a:latin typeface="#9Slide02 Noi dung dai"/>
                <a:ea typeface="微软雅黑"/>
                <a:cs typeface="+mn-cs"/>
                <a:sym typeface="+mn-lt"/>
              </a:endParaRPr>
            </a:p>
          </p:txBody>
        </p:sp>
      </p:grpSp>
      <p:grpSp>
        <p:nvGrpSpPr>
          <p:cNvPr id="14" name="Group 13">
            <a:extLst>
              <a:ext uri="{FF2B5EF4-FFF2-40B4-BE49-F238E27FC236}">
                <a16:creationId xmlns:a16="http://schemas.microsoft.com/office/drawing/2014/main" id="{D2914B9C-8541-4D5A-EAE1-49E3A3795439}"/>
              </a:ext>
            </a:extLst>
          </p:cNvPr>
          <p:cNvGrpSpPr/>
          <p:nvPr/>
        </p:nvGrpSpPr>
        <p:grpSpPr>
          <a:xfrm>
            <a:off x="5216189" y="2352175"/>
            <a:ext cx="2267342" cy="3876131"/>
            <a:chOff x="5030825" y="2606256"/>
            <a:chExt cx="2267342" cy="3876131"/>
          </a:xfrm>
        </p:grpSpPr>
        <p:sp>
          <p:nvSpPr>
            <p:cNvPr id="34" name="Text Box 26">
              <a:extLst>
                <a:ext uri="{FF2B5EF4-FFF2-40B4-BE49-F238E27FC236}">
                  <a16:creationId xmlns:a16="http://schemas.microsoft.com/office/drawing/2014/main" id="{E04F933F-7FD6-2AED-DE19-5CF31B5B694F}"/>
                </a:ext>
              </a:extLst>
            </p:cNvPr>
            <p:cNvSpPr txBox="1">
              <a:spLocks noChangeArrowheads="1"/>
            </p:cNvSpPr>
            <p:nvPr/>
          </p:nvSpPr>
          <p:spPr bwMode="auto">
            <a:xfrm>
              <a:off x="5030825" y="5189461"/>
              <a:ext cx="2267342" cy="12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defPPr>
                <a:defRPr lang="en-US"/>
              </a:defPPr>
              <a:lvl1pPr algn="ctr">
                <a:defRPr sz="2000">
                  <a:solidFill>
                    <a:srgbClr val="8C1519"/>
                  </a:solidFill>
                  <a:latin typeface="#9Slide03 Roboto Condensed" panose="02000000000000000000" pitchFamily="2" charset="0"/>
                  <a:ea typeface="#9Slide03 Roboto Condensed"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Quản lí cán bộ, công chức, viên chức và công vụ trong các cơ quan nhà nước.</a:t>
              </a:r>
            </a:p>
          </p:txBody>
        </p:sp>
        <p:sp>
          <p:nvSpPr>
            <p:cNvPr id="45" name="圆角矩形 4">
              <a:extLst>
                <a:ext uri="{FF2B5EF4-FFF2-40B4-BE49-F238E27FC236}">
                  <a16:creationId xmlns:a16="http://schemas.microsoft.com/office/drawing/2014/main" id="{39F45768-935D-DDD0-976C-65DBF3A16A17}"/>
                </a:ext>
              </a:extLst>
            </p:cNvPr>
            <p:cNvSpPr/>
            <p:nvPr/>
          </p:nvSpPr>
          <p:spPr>
            <a:xfrm rot="2581990">
              <a:off x="5218896" y="2606256"/>
              <a:ext cx="1591762" cy="1591369"/>
            </a:xfrm>
            <a:prstGeom prst="roundRect">
              <a:avLst>
                <a:gd name="adj" fmla="val 12985"/>
              </a:avLst>
            </a:prstGeom>
            <a:gradFill>
              <a:gsLst>
                <a:gs pos="0">
                  <a:srgbClr val="C41E07"/>
                </a:gs>
                <a:gs pos="100000">
                  <a:srgbClr val="EA5C44"/>
                </a:gs>
              </a:gsLst>
              <a:lin scaled="1"/>
            </a:gradFill>
            <a:ln w="25400" cap="flat" cmpd="sng" algn="ctr">
              <a:gradFill flip="none" rotWithShape="1">
                <a:gsLst>
                  <a:gs pos="0">
                    <a:sysClr val="window" lastClr="FFFFFF">
                      <a:lumMod val="75000"/>
                    </a:sysClr>
                  </a:gs>
                  <a:gs pos="100000">
                    <a:sysClr val="window" lastClr="FFFFFF"/>
                  </a:gs>
                </a:gsLst>
                <a:lin ang="2700000" scaled="1"/>
                <a:tileRect/>
              </a:gradFill>
              <a:prstDash val="solid"/>
              <a:miter lim="800000"/>
            </a:ln>
            <a:effectLst>
              <a:innerShdw blurRad="139700" dist="76200" dir="13500000">
                <a:prstClr val="black">
                  <a:alpha val="50000"/>
                </a:prstClr>
              </a:inn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760" b="0" i="0" u="none" strike="noStrike" kern="0" cap="none" spc="0" normalizeH="0" baseline="0" noProof="0">
                <a:ln>
                  <a:noFill/>
                </a:ln>
                <a:solidFill>
                  <a:prstClr val="white"/>
                </a:solidFill>
                <a:effectLst/>
                <a:uLnTx/>
                <a:uFillTx/>
                <a:latin typeface="#9Slide02 Noi dung dai"/>
                <a:ea typeface="微软雅黑"/>
                <a:cs typeface="+mn-cs"/>
                <a:sym typeface="+mn-lt"/>
              </a:endParaRPr>
            </a:p>
          </p:txBody>
        </p:sp>
      </p:grpSp>
      <p:grpSp>
        <p:nvGrpSpPr>
          <p:cNvPr id="13" name="Group 12">
            <a:extLst>
              <a:ext uri="{FF2B5EF4-FFF2-40B4-BE49-F238E27FC236}">
                <a16:creationId xmlns:a16="http://schemas.microsoft.com/office/drawing/2014/main" id="{12107089-EC90-D9F0-AD75-6CDCEFBA536D}"/>
              </a:ext>
            </a:extLst>
          </p:cNvPr>
          <p:cNvGrpSpPr/>
          <p:nvPr/>
        </p:nvGrpSpPr>
        <p:grpSpPr>
          <a:xfrm>
            <a:off x="2914990" y="1523191"/>
            <a:ext cx="2487164" cy="3420510"/>
            <a:chOff x="2729626" y="1777272"/>
            <a:chExt cx="2487164" cy="3420510"/>
          </a:xfrm>
        </p:grpSpPr>
        <p:sp>
          <p:nvSpPr>
            <p:cNvPr id="17" name="Text Box 15">
              <a:extLst>
                <a:ext uri="{FF2B5EF4-FFF2-40B4-BE49-F238E27FC236}">
                  <a16:creationId xmlns:a16="http://schemas.microsoft.com/office/drawing/2014/main" id="{3CE814D4-2622-6A97-7FFE-D38598E789A8}"/>
                </a:ext>
              </a:extLst>
            </p:cNvPr>
            <p:cNvSpPr txBox="1">
              <a:spLocks noChangeArrowheads="1"/>
            </p:cNvSpPr>
            <p:nvPr/>
          </p:nvSpPr>
          <p:spPr bwMode="auto">
            <a:xfrm>
              <a:off x="2729626" y="1965572"/>
              <a:ext cx="2487164" cy="67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defPPr>
                <a:defRPr lang="en-US"/>
              </a:defPPr>
              <a:lvl1pPr algn="ctr">
                <a:defRPr sz="2000">
                  <a:solidFill>
                    <a:srgbClr val="8C1519"/>
                  </a:solidFill>
                  <a:latin typeface="#9Slide03 Roboto Condensed" panose="02000000000000000000" pitchFamily="2" charset="0"/>
                  <a:ea typeface="#9Slide03 Roboto Condensed"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Thống nhất quản lí kinh tế, văn hóa, xã hội,…</a:t>
              </a:r>
            </a:p>
          </p:txBody>
        </p:sp>
        <p:sp>
          <p:nvSpPr>
            <p:cNvPr id="40" name="Pie 129">
              <a:extLst>
                <a:ext uri="{FF2B5EF4-FFF2-40B4-BE49-F238E27FC236}">
                  <a16:creationId xmlns:a16="http://schemas.microsoft.com/office/drawing/2014/main" id="{D0CE1098-9EF2-E78F-D9CA-F170BCA6E415}"/>
                </a:ext>
              </a:extLst>
            </p:cNvPr>
            <p:cNvSpPr/>
            <p:nvPr/>
          </p:nvSpPr>
          <p:spPr bwMode="gray">
            <a:xfrm flipV="1">
              <a:off x="3733800" y="1777272"/>
              <a:ext cx="65350" cy="74933"/>
            </a:xfrm>
            <a:prstGeom prst="pie">
              <a:avLst>
                <a:gd name="adj1" fmla="val 5429925"/>
                <a:gd name="adj2" fmla="val 1620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9Slide02 Noi dung dai"/>
                <a:ea typeface="微软雅黑"/>
                <a:cs typeface="+mn-cs"/>
              </a:endParaRPr>
            </a:p>
          </p:txBody>
        </p:sp>
        <p:sp>
          <p:nvSpPr>
            <p:cNvPr id="44" name="圆角矩形 2">
              <a:extLst>
                <a:ext uri="{FF2B5EF4-FFF2-40B4-BE49-F238E27FC236}">
                  <a16:creationId xmlns:a16="http://schemas.microsoft.com/office/drawing/2014/main" id="{02D80B70-324F-3550-26B7-01EA061B1A64}"/>
                </a:ext>
              </a:extLst>
            </p:cNvPr>
            <p:cNvSpPr/>
            <p:nvPr/>
          </p:nvSpPr>
          <p:spPr>
            <a:xfrm rot="2581990">
              <a:off x="3490967" y="3937603"/>
              <a:ext cx="1260492" cy="1260179"/>
            </a:xfrm>
            <a:prstGeom prst="roundRect">
              <a:avLst>
                <a:gd name="adj" fmla="val 12985"/>
              </a:avLst>
            </a:prstGeom>
            <a:gradFill>
              <a:gsLst>
                <a:gs pos="0">
                  <a:srgbClr val="C41E07"/>
                </a:gs>
                <a:gs pos="100000">
                  <a:srgbClr val="EA5C44"/>
                </a:gs>
              </a:gsLst>
              <a:lin scaled="1"/>
            </a:gradFill>
            <a:ln w="25400" cap="flat" cmpd="sng" algn="ctr">
              <a:gradFill flip="none" rotWithShape="1">
                <a:gsLst>
                  <a:gs pos="0">
                    <a:sysClr val="window" lastClr="FFFFFF">
                      <a:lumMod val="75000"/>
                    </a:sysClr>
                  </a:gs>
                  <a:gs pos="100000">
                    <a:sysClr val="window" lastClr="FFFFFF"/>
                  </a:gs>
                </a:gsLst>
                <a:lin ang="2700000" scaled="1"/>
                <a:tileRect/>
              </a:gradFill>
              <a:prstDash val="solid"/>
              <a:miter lim="800000"/>
            </a:ln>
            <a:effectLst>
              <a:innerShdw blurRad="139700" dist="76200" dir="13500000">
                <a:prstClr val="black">
                  <a:alpha val="50000"/>
                </a:prstClr>
              </a:inn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760" b="0" i="0" u="none" strike="noStrike" kern="0" cap="none" spc="0" normalizeH="0" baseline="0" noProof="0">
                <a:ln>
                  <a:noFill/>
                </a:ln>
                <a:solidFill>
                  <a:prstClr val="white"/>
                </a:solidFill>
                <a:effectLst/>
                <a:uLnTx/>
                <a:uFillTx/>
                <a:latin typeface="#9Slide02 Noi dung dai"/>
                <a:ea typeface="微软雅黑"/>
                <a:cs typeface="+mn-cs"/>
                <a:sym typeface="+mn-lt"/>
              </a:endParaRPr>
            </a:p>
          </p:txBody>
        </p:sp>
      </p:grpSp>
      <p:grpSp>
        <p:nvGrpSpPr>
          <p:cNvPr id="11" name="Group 10">
            <a:extLst>
              <a:ext uri="{FF2B5EF4-FFF2-40B4-BE49-F238E27FC236}">
                <a16:creationId xmlns:a16="http://schemas.microsoft.com/office/drawing/2014/main" id="{E131EA93-7901-89F7-27C9-56CE7F4E1D0D}"/>
              </a:ext>
            </a:extLst>
          </p:cNvPr>
          <p:cNvGrpSpPr/>
          <p:nvPr/>
        </p:nvGrpSpPr>
        <p:grpSpPr>
          <a:xfrm>
            <a:off x="1180740" y="2498853"/>
            <a:ext cx="1998635" cy="3421677"/>
            <a:chOff x="995376" y="2752934"/>
            <a:chExt cx="1998635" cy="3421677"/>
          </a:xfrm>
        </p:grpSpPr>
        <p:sp>
          <p:nvSpPr>
            <p:cNvPr id="15" name="Text Box 12">
              <a:extLst>
                <a:ext uri="{FF2B5EF4-FFF2-40B4-BE49-F238E27FC236}">
                  <a16:creationId xmlns:a16="http://schemas.microsoft.com/office/drawing/2014/main" id="{F144A9A1-F342-DEA5-E0EC-79EB4216EFB6}"/>
                </a:ext>
              </a:extLst>
            </p:cNvPr>
            <p:cNvSpPr txBox="1">
              <a:spLocks noChangeArrowheads="1"/>
            </p:cNvSpPr>
            <p:nvPr/>
          </p:nvSpPr>
          <p:spPr bwMode="auto">
            <a:xfrm>
              <a:off x="995376" y="5189461"/>
              <a:ext cx="1998635" cy="98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defPPr>
                <a:defRPr lang="en-US"/>
              </a:defPPr>
              <a:lvl1pPr algn="just">
                <a:defRPr sz="2000">
                  <a:solidFill>
                    <a:srgbClr val="8C1519"/>
                  </a:solidFill>
                  <a:latin typeface="#9Slide03 Roboto Condensed" panose="02000000000000000000" pitchFamily="2" charset="0"/>
                  <a:ea typeface="#9Slide03 Roboto Condensed" panose="02000000000000000000" pitchFamily="2"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kumimoji="0" lang="en-US" sz="2000" b="0" i="0" u="none" strike="noStrike" kern="1200" cap="none" spc="0" normalizeH="0" baseline="0" noProof="0" dirty="0" err="1">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Tổ</a:t>
              </a:r>
              <a:r>
                <a:rPr kumimoji="0" lang="en-US" sz="2000" b="0" i="0" u="none" strike="noStrike" kern="1200" cap="none" spc="0" normalizeH="0" baseline="0" noProof="0" dirty="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 </a:t>
              </a:r>
              <a:r>
                <a:rPr kumimoji="0" lang="en-US" sz="2000" b="0" i="0" u="none" strike="noStrike" kern="1200" cap="none" spc="0" normalizeH="0" baseline="0" noProof="0" dirty="0" err="1">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chức</a:t>
              </a:r>
              <a:r>
                <a:rPr kumimoji="0" lang="en-US" sz="2000" b="0" i="0" u="none" strike="noStrike" kern="1200" cap="none" spc="0" normalizeH="0" baseline="0" noProof="0" dirty="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 </a:t>
              </a:r>
              <a:r>
                <a:rPr kumimoji="0" lang="en-US" sz="2000" b="0" i="0" u="none" strike="noStrike" kern="1200" cap="none" spc="0" normalizeH="0" baseline="0" noProof="0" dirty="0" err="1">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thi</a:t>
              </a:r>
              <a:r>
                <a:rPr kumimoji="0" lang="en-US" sz="2000" b="0" i="0" u="none" strike="noStrike" kern="1200" cap="none" spc="0" normalizeH="0" baseline="0" noProof="0" dirty="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 </a:t>
              </a:r>
              <a:r>
                <a:rPr kumimoji="0" lang="en-US" sz="2000" b="0" i="0" u="none" strike="noStrike" kern="1200" cap="none" spc="0" normalizeH="0" baseline="0" noProof="0" dirty="0" err="1">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hành</a:t>
              </a:r>
              <a:r>
                <a:rPr kumimoji="0" lang="en-US" sz="2000" b="0" i="0" u="none" strike="noStrike" kern="1200" cap="none" spc="0" normalizeH="0" baseline="0" noProof="0" dirty="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 </a:t>
              </a:r>
              <a:r>
                <a:rPr kumimoji="0" lang="en-US" sz="2000" b="0" i="0" u="none" strike="noStrike" kern="1200" cap="none" spc="0" normalizeH="0" baseline="0" noProof="0" dirty="0" err="1">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Hiến</a:t>
              </a:r>
              <a:r>
                <a:rPr kumimoji="0" lang="en-US" sz="2000" b="0" i="0" u="none" strike="noStrike" kern="1200" cap="none" spc="0" normalizeH="0" baseline="0" noProof="0" dirty="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 </a:t>
              </a:r>
              <a:r>
                <a:rPr kumimoji="0" lang="en-US" sz="2000" b="0" i="0" u="none" strike="noStrike" kern="1200" cap="none" spc="0" normalizeH="0" baseline="0" noProof="0" dirty="0" err="1">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pháp</a:t>
              </a:r>
              <a:r>
                <a:rPr kumimoji="0" lang="en-US" sz="2000" b="0" i="0" u="none" strike="noStrike" kern="1200" cap="none" spc="0" normalizeH="0" baseline="0" noProof="0" dirty="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 </a:t>
              </a:r>
              <a:r>
                <a:rPr kumimoji="0" lang="en-US" sz="2000" b="0" i="0" u="none" strike="noStrike" kern="1200" cap="none" spc="0" normalizeH="0" baseline="0" noProof="0" dirty="0" err="1">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và</a:t>
              </a:r>
              <a:r>
                <a:rPr kumimoji="0" lang="en-US" sz="2000" b="0" i="0" u="none" strike="noStrike" kern="1200" cap="none" spc="0" normalizeH="0" baseline="0" noProof="0" dirty="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 </a:t>
              </a:r>
              <a:r>
                <a:rPr kumimoji="0" lang="en-US" sz="2000" b="0" i="0" u="none" strike="noStrike" kern="1200" cap="none" spc="0" normalizeH="0" baseline="0" noProof="0" dirty="0" err="1">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pháp</a:t>
              </a:r>
              <a:r>
                <a:rPr kumimoji="0" lang="en-US" sz="2000" b="0" i="0" u="none" strike="noStrike" kern="1200" cap="none" spc="0" normalizeH="0" baseline="0" noProof="0" dirty="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 </a:t>
              </a:r>
              <a:r>
                <a:rPr kumimoji="0" lang="en-US" sz="2000" b="0" i="0" u="none" strike="noStrike" kern="1200" cap="none" spc="0" normalizeH="0" baseline="0" noProof="0" dirty="0" err="1">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rPr>
                <a:t>luật</a:t>
              </a:r>
              <a:endParaRPr kumimoji="0" lang="en-US" sz="2000" b="0" i="0" u="none" strike="noStrike" kern="1200" cap="none" spc="0" normalizeH="0" baseline="0" noProof="0" dirty="0">
                <a:ln>
                  <a:noFill/>
                </a:ln>
                <a:solidFill>
                  <a:srgbClr val="8C1519"/>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46" name="圆角矩形 1">
              <a:extLst>
                <a:ext uri="{FF2B5EF4-FFF2-40B4-BE49-F238E27FC236}">
                  <a16:creationId xmlns:a16="http://schemas.microsoft.com/office/drawing/2014/main" id="{D8CB3BF5-2F64-4EA5-93AF-1F5C152B5201}"/>
                </a:ext>
              </a:extLst>
            </p:cNvPr>
            <p:cNvSpPr/>
            <p:nvPr/>
          </p:nvSpPr>
          <p:spPr>
            <a:xfrm rot="2581990">
              <a:off x="1320039" y="2752934"/>
              <a:ext cx="1591762" cy="1591369"/>
            </a:xfrm>
            <a:prstGeom prst="roundRect">
              <a:avLst>
                <a:gd name="adj" fmla="val 12985"/>
              </a:avLst>
            </a:prstGeom>
            <a:gradFill>
              <a:gsLst>
                <a:gs pos="0">
                  <a:srgbClr val="C41E07"/>
                </a:gs>
                <a:gs pos="100000">
                  <a:srgbClr val="EA5C44"/>
                </a:gs>
              </a:gsLst>
              <a:lin scaled="1"/>
            </a:gradFill>
            <a:ln w="25400" cap="flat" cmpd="sng" algn="ctr">
              <a:gradFill flip="none" rotWithShape="1">
                <a:gsLst>
                  <a:gs pos="0">
                    <a:sysClr val="window" lastClr="FFFFFF">
                      <a:lumMod val="75000"/>
                    </a:sysClr>
                  </a:gs>
                  <a:gs pos="100000">
                    <a:sysClr val="window" lastClr="FFFFFF"/>
                  </a:gs>
                </a:gsLst>
                <a:lin ang="2700000" scaled="1"/>
                <a:tileRect/>
              </a:gradFill>
              <a:prstDash val="solid"/>
              <a:miter lim="800000"/>
            </a:ln>
            <a:effectLst>
              <a:innerShdw blurRad="139700" dist="76200" dir="13500000">
                <a:prstClr val="black">
                  <a:alpha val="50000"/>
                </a:prstClr>
              </a:inn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760" b="0" i="0" u="none" strike="noStrike" kern="0" cap="none" spc="0" normalizeH="0" baseline="0" noProof="0">
                <a:ln>
                  <a:noFill/>
                </a:ln>
                <a:solidFill>
                  <a:prstClr val="white"/>
                </a:solidFill>
                <a:effectLst/>
                <a:uLnTx/>
                <a:uFillTx/>
                <a:latin typeface="#9Slide02 Noi dung dai"/>
                <a:ea typeface="微软雅黑"/>
                <a:cs typeface="+mn-cs"/>
                <a:sym typeface="+mn-lt"/>
              </a:endParaRPr>
            </a:p>
          </p:txBody>
        </p:sp>
      </p:grpSp>
      <p:sp>
        <p:nvSpPr>
          <p:cNvPr id="29" name="Rectangle 5">
            <a:extLst>
              <a:ext uri="{FF2B5EF4-FFF2-40B4-BE49-F238E27FC236}">
                <a16:creationId xmlns:a16="http://schemas.microsoft.com/office/drawing/2014/main" id="{0F571947-11DB-A1F7-F781-AA4B3B4DEB44}"/>
              </a:ext>
            </a:extLst>
          </p:cNvPr>
          <p:cNvSpPr/>
          <p:nvPr/>
        </p:nvSpPr>
        <p:spPr>
          <a:xfrm>
            <a:off x="0" y="6753226"/>
            <a:ext cx="12192000" cy="104774"/>
          </a:xfrm>
          <a:prstGeom prst="rect">
            <a:avLst/>
          </a:prstGeom>
          <a:gradFill flip="none" rotWithShape="1">
            <a:gsLst>
              <a:gs pos="0">
                <a:srgbClr val="E40B0B"/>
              </a:gs>
              <a:gs pos="100000">
                <a:srgbClr val="8C15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微软雅黑"/>
              <a:cs typeface="+mn-cs"/>
            </a:endParaRPr>
          </a:p>
        </p:txBody>
      </p:sp>
      <p:sp>
        <p:nvSpPr>
          <p:cNvPr id="48" name="任意多边形 6">
            <a:extLst>
              <a:ext uri="{FF2B5EF4-FFF2-40B4-BE49-F238E27FC236}">
                <a16:creationId xmlns:a16="http://schemas.microsoft.com/office/drawing/2014/main" id="{3FEA6374-70CE-0216-9329-51703429D81F}"/>
              </a:ext>
            </a:extLst>
          </p:cNvPr>
          <p:cNvSpPr/>
          <p:nvPr/>
        </p:nvSpPr>
        <p:spPr>
          <a:xfrm>
            <a:off x="1294197" y="2756396"/>
            <a:ext cx="7717016" cy="2036960"/>
          </a:xfrm>
          <a:custGeom>
            <a:avLst/>
            <a:gdLst>
              <a:gd name="connsiteX0" fmla="*/ 6382501 w 7023637"/>
              <a:gd name="connsiteY0" fmla="*/ 230936 h 1854397"/>
              <a:gd name="connsiteX1" fmla="*/ 6984659 w 7023637"/>
              <a:gd name="connsiteY1" fmla="*/ 833094 h 1854397"/>
              <a:gd name="connsiteX2" fmla="*/ 6984659 w 7023637"/>
              <a:gd name="connsiteY2" fmla="*/ 1021294 h 1854397"/>
              <a:gd name="connsiteX3" fmla="*/ 6382502 w 7023637"/>
              <a:gd name="connsiteY3" fmla="*/ 1623452 h 1854397"/>
              <a:gd name="connsiteX4" fmla="*/ 6238324 w 7023637"/>
              <a:gd name="connsiteY4" fmla="*/ 1652686 h 1854397"/>
              <a:gd name="connsiteX5" fmla="*/ 6233468 w 7023637"/>
              <a:gd name="connsiteY5" fmla="*/ 1649461 h 1854397"/>
              <a:gd name="connsiteX6" fmla="*/ 5619292 w 7023637"/>
              <a:gd name="connsiteY6" fmla="*/ 1035284 h 1854397"/>
              <a:gd name="connsiteX7" fmla="*/ 5381956 w 7023637"/>
              <a:gd name="connsiteY7" fmla="*/ 1035284 h 1854397"/>
              <a:gd name="connsiteX8" fmla="*/ 4622585 w 7023637"/>
              <a:gd name="connsiteY8" fmla="*/ 1794655 h 1854397"/>
              <a:gd name="connsiteX9" fmla="*/ 4612056 w 7023637"/>
              <a:gd name="connsiteY9" fmla="*/ 1810510 h 1854397"/>
              <a:gd name="connsiteX10" fmla="*/ 4564487 w 7023637"/>
              <a:gd name="connsiteY10" fmla="*/ 1842098 h 1854397"/>
              <a:gd name="connsiteX11" fmla="*/ 4423292 w 7023637"/>
              <a:gd name="connsiteY11" fmla="*/ 1835186 h 1854397"/>
              <a:gd name="connsiteX12" fmla="*/ 4387173 w 7023637"/>
              <a:gd name="connsiteY12" fmla="*/ 1808553 h 1854397"/>
              <a:gd name="connsiteX13" fmla="*/ 4380859 w 7023637"/>
              <a:gd name="connsiteY13" fmla="*/ 1799045 h 1854397"/>
              <a:gd name="connsiteX14" fmla="*/ 3621487 w 7023637"/>
              <a:gd name="connsiteY14" fmla="*/ 1039674 h 1854397"/>
              <a:gd name="connsiteX15" fmla="*/ 3439668 w 7023637"/>
              <a:gd name="connsiteY15" fmla="*/ 1002808 h 1854397"/>
              <a:gd name="connsiteX16" fmla="*/ 3407952 w 7023637"/>
              <a:gd name="connsiteY16" fmla="*/ 1023869 h 1854397"/>
              <a:gd name="connsiteX17" fmla="*/ 2808370 w 7023637"/>
              <a:gd name="connsiteY17" fmla="*/ 1623451 h 1854397"/>
              <a:gd name="connsiteX18" fmla="*/ 2620170 w 7023637"/>
              <a:gd name="connsiteY18" fmla="*/ 1623451 h 1854397"/>
              <a:gd name="connsiteX19" fmla="*/ 2194586 w 7023637"/>
              <a:gd name="connsiteY19" fmla="*/ 1197867 h 1854397"/>
              <a:gd name="connsiteX20" fmla="*/ 2194565 w 7023637"/>
              <a:gd name="connsiteY20" fmla="*/ 1197867 h 1854397"/>
              <a:gd name="connsiteX21" fmla="*/ 2042569 w 7023637"/>
              <a:gd name="connsiteY21" fmla="*/ 1045871 h 1854397"/>
              <a:gd name="connsiteX22" fmla="*/ 1805233 w 7023637"/>
              <a:gd name="connsiteY22" fmla="*/ 1045871 h 1854397"/>
              <a:gd name="connsiteX23" fmla="*/ 1045861 w 7023637"/>
              <a:gd name="connsiteY23" fmla="*/ 1805242 h 1854397"/>
              <a:gd name="connsiteX24" fmla="*/ 1045860 w 7023637"/>
              <a:gd name="connsiteY24" fmla="*/ 1805244 h 1854397"/>
              <a:gd name="connsiteX25" fmla="*/ 990345 w 7023637"/>
              <a:gd name="connsiteY25" fmla="*/ 1842109 h 1854397"/>
              <a:gd name="connsiteX26" fmla="*/ 808525 w 7023637"/>
              <a:gd name="connsiteY26" fmla="*/ 1805243 h 1854397"/>
              <a:gd name="connsiteX27" fmla="*/ 49154 w 7023637"/>
              <a:gd name="connsiteY27" fmla="*/ 1045872 h 1854397"/>
              <a:gd name="connsiteX28" fmla="*/ 49154 w 7023637"/>
              <a:gd name="connsiteY28" fmla="*/ 808536 h 1854397"/>
              <a:gd name="connsiteX29" fmla="*/ 808525 w 7023637"/>
              <a:gd name="connsiteY29" fmla="*/ 49164 h 1854397"/>
              <a:gd name="connsiteX30" fmla="*/ 1045861 w 7023637"/>
              <a:gd name="connsiteY30" fmla="*/ 49164 h 1854397"/>
              <a:gd name="connsiteX31" fmla="*/ 1653226 w 7023637"/>
              <a:gd name="connsiteY31" fmla="*/ 656529 h 1854397"/>
              <a:gd name="connsiteX32" fmla="*/ 1653248 w 7023637"/>
              <a:gd name="connsiteY32" fmla="*/ 656529 h 1854397"/>
              <a:gd name="connsiteX33" fmla="*/ 1805243 w 7023637"/>
              <a:gd name="connsiteY33" fmla="*/ 808524 h 1854397"/>
              <a:gd name="connsiteX34" fmla="*/ 2042579 w 7023637"/>
              <a:gd name="connsiteY34" fmla="*/ 808524 h 1854397"/>
              <a:gd name="connsiteX35" fmla="*/ 2112731 w 7023637"/>
              <a:gd name="connsiteY35" fmla="*/ 738372 h 1854397"/>
              <a:gd name="connsiteX36" fmla="*/ 2620169 w 7023637"/>
              <a:gd name="connsiteY36" fmla="*/ 230935 h 1854397"/>
              <a:gd name="connsiteX37" fmla="*/ 2808370 w 7023637"/>
              <a:gd name="connsiteY37" fmla="*/ 230935 h 1854397"/>
              <a:gd name="connsiteX38" fmla="*/ 3236140 w 7023637"/>
              <a:gd name="connsiteY38" fmla="*/ 658705 h 1854397"/>
              <a:gd name="connsiteX39" fmla="*/ 3240530 w 7023637"/>
              <a:gd name="connsiteY39" fmla="*/ 658705 h 1854397"/>
              <a:gd name="connsiteX40" fmla="*/ 3388156 w 7023637"/>
              <a:gd name="connsiteY40" fmla="*/ 806331 h 1854397"/>
              <a:gd name="connsiteX41" fmla="*/ 3625492 w 7023637"/>
              <a:gd name="connsiteY41" fmla="*/ 806331 h 1854397"/>
              <a:gd name="connsiteX42" fmla="*/ 4382672 w 7023637"/>
              <a:gd name="connsiteY42" fmla="*/ 49151 h 1854397"/>
              <a:gd name="connsiteX43" fmla="*/ 4438185 w 7023637"/>
              <a:gd name="connsiteY43" fmla="*/ 12288 h 1854397"/>
              <a:gd name="connsiteX44" fmla="*/ 4579381 w 7023637"/>
              <a:gd name="connsiteY44" fmla="*/ 19201 h 1854397"/>
              <a:gd name="connsiteX45" fmla="*/ 4615497 w 7023637"/>
              <a:gd name="connsiteY45" fmla="*/ 45831 h 1854397"/>
              <a:gd name="connsiteX46" fmla="*/ 4621812 w 7023637"/>
              <a:gd name="connsiteY46" fmla="*/ 55341 h 1854397"/>
              <a:gd name="connsiteX47" fmla="*/ 5381183 w 7023637"/>
              <a:gd name="connsiteY47" fmla="*/ 814712 h 1854397"/>
              <a:gd name="connsiteX48" fmla="*/ 5618519 w 7023637"/>
              <a:gd name="connsiteY48" fmla="*/ 814712 h 1854397"/>
              <a:gd name="connsiteX49" fmla="*/ 6218098 w 7023637"/>
              <a:gd name="connsiteY49" fmla="*/ 215133 h 1854397"/>
              <a:gd name="connsiteX50" fmla="*/ 6238324 w 7023637"/>
              <a:gd name="connsiteY50" fmla="*/ 201702 h 1854397"/>
              <a:gd name="connsiteX51" fmla="*/ 6382501 w 7023637"/>
              <a:gd name="connsiteY51" fmla="*/ 230936 h 185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23637" h="1854397">
                <a:moveTo>
                  <a:pt x="6382501" y="230936"/>
                </a:moveTo>
                <a:lnTo>
                  <a:pt x="6984659" y="833094"/>
                </a:lnTo>
                <a:cubicBezTo>
                  <a:pt x="7036630" y="885064"/>
                  <a:pt x="7036630" y="969325"/>
                  <a:pt x="6984659" y="1021294"/>
                </a:cubicBezTo>
                <a:lnTo>
                  <a:pt x="6382502" y="1623452"/>
                </a:lnTo>
                <a:cubicBezTo>
                  <a:pt x="6343525" y="1662430"/>
                  <a:pt x="6286384" y="1672174"/>
                  <a:pt x="6238324" y="1652686"/>
                </a:cubicBezTo>
                <a:lnTo>
                  <a:pt x="6233468" y="1649461"/>
                </a:lnTo>
                <a:lnTo>
                  <a:pt x="5619292" y="1035284"/>
                </a:lnTo>
                <a:cubicBezTo>
                  <a:pt x="5553753" y="969745"/>
                  <a:pt x="5447494" y="969745"/>
                  <a:pt x="5381956" y="1035284"/>
                </a:cubicBezTo>
                <a:lnTo>
                  <a:pt x="4622585" y="1794655"/>
                </a:lnTo>
                <a:lnTo>
                  <a:pt x="4612056" y="1810510"/>
                </a:lnTo>
                <a:lnTo>
                  <a:pt x="4564487" y="1842098"/>
                </a:lnTo>
                <a:cubicBezTo>
                  <a:pt x="4519032" y="1860531"/>
                  <a:pt x="4467136" y="1858226"/>
                  <a:pt x="4423292" y="1835186"/>
                </a:cubicBezTo>
                <a:lnTo>
                  <a:pt x="4387173" y="1808553"/>
                </a:lnTo>
                <a:lnTo>
                  <a:pt x="4380859" y="1799045"/>
                </a:lnTo>
                <a:lnTo>
                  <a:pt x="3621487" y="1039674"/>
                </a:lnTo>
                <a:cubicBezTo>
                  <a:pt x="3572333" y="990520"/>
                  <a:pt x="3500274" y="978231"/>
                  <a:pt x="3439668" y="1002808"/>
                </a:cubicBezTo>
                <a:lnTo>
                  <a:pt x="3407952" y="1023869"/>
                </a:lnTo>
                <a:lnTo>
                  <a:pt x="2808370" y="1623451"/>
                </a:lnTo>
                <a:cubicBezTo>
                  <a:pt x="2756400" y="1675421"/>
                  <a:pt x="2672140" y="1675421"/>
                  <a:pt x="2620170" y="1623451"/>
                </a:cubicBezTo>
                <a:lnTo>
                  <a:pt x="2194586" y="1197867"/>
                </a:lnTo>
                <a:lnTo>
                  <a:pt x="2194565" y="1197867"/>
                </a:lnTo>
                <a:lnTo>
                  <a:pt x="2042569" y="1045871"/>
                </a:lnTo>
                <a:cubicBezTo>
                  <a:pt x="1977030" y="980332"/>
                  <a:pt x="1870772" y="980332"/>
                  <a:pt x="1805233" y="1045871"/>
                </a:cubicBezTo>
                <a:lnTo>
                  <a:pt x="1045861" y="1805242"/>
                </a:lnTo>
                <a:lnTo>
                  <a:pt x="1045860" y="1805244"/>
                </a:lnTo>
                <a:lnTo>
                  <a:pt x="990345" y="1842109"/>
                </a:lnTo>
                <a:cubicBezTo>
                  <a:pt x="929738" y="1866686"/>
                  <a:pt x="857679" y="1854397"/>
                  <a:pt x="808525" y="1805243"/>
                </a:cubicBezTo>
                <a:lnTo>
                  <a:pt x="49154" y="1045872"/>
                </a:lnTo>
                <a:cubicBezTo>
                  <a:pt x="-16385" y="980333"/>
                  <a:pt x="-16385" y="874074"/>
                  <a:pt x="49154" y="808536"/>
                </a:cubicBezTo>
                <a:lnTo>
                  <a:pt x="808525" y="49164"/>
                </a:lnTo>
                <a:cubicBezTo>
                  <a:pt x="874064" y="-16375"/>
                  <a:pt x="980322" y="-16375"/>
                  <a:pt x="1045861" y="49164"/>
                </a:cubicBezTo>
                <a:lnTo>
                  <a:pt x="1653226" y="656529"/>
                </a:lnTo>
                <a:lnTo>
                  <a:pt x="1653248" y="656529"/>
                </a:lnTo>
                <a:lnTo>
                  <a:pt x="1805243" y="808524"/>
                </a:lnTo>
                <a:cubicBezTo>
                  <a:pt x="1870782" y="874063"/>
                  <a:pt x="1977040" y="874063"/>
                  <a:pt x="2042579" y="808524"/>
                </a:cubicBezTo>
                <a:lnTo>
                  <a:pt x="2112731" y="738372"/>
                </a:lnTo>
                <a:lnTo>
                  <a:pt x="2620169" y="230935"/>
                </a:lnTo>
                <a:cubicBezTo>
                  <a:pt x="2672139" y="178964"/>
                  <a:pt x="2756399" y="178964"/>
                  <a:pt x="2808370" y="230935"/>
                </a:cubicBezTo>
                <a:lnTo>
                  <a:pt x="3236140" y="658705"/>
                </a:lnTo>
                <a:lnTo>
                  <a:pt x="3240530" y="658705"/>
                </a:lnTo>
                <a:lnTo>
                  <a:pt x="3388156" y="806331"/>
                </a:lnTo>
                <a:cubicBezTo>
                  <a:pt x="3453695" y="871870"/>
                  <a:pt x="3559954" y="871870"/>
                  <a:pt x="3625492" y="806331"/>
                </a:cubicBezTo>
                <a:lnTo>
                  <a:pt x="4382672" y="49151"/>
                </a:lnTo>
                <a:lnTo>
                  <a:pt x="4438185" y="12288"/>
                </a:lnTo>
                <a:cubicBezTo>
                  <a:pt x="4483639" y="-6144"/>
                  <a:pt x="4535536" y="-3840"/>
                  <a:pt x="4579381" y="19201"/>
                </a:cubicBezTo>
                <a:lnTo>
                  <a:pt x="4615497" y="45831"/>
                </a:lnTo>
                <a:lnTo>
                  <a:pt x="4621812" y="55341"/>
                </a:lnTo>
                <a:lnTo>
                  <a:pt x="5381183" y="814712"/>
                </a:lnTo>
                <a:cubicBezTo>
                  <a:pt x="5446722" y="880251"/>
                  <a:pt x="5552980" y="880251"/>
                  <a:pt x="5618519" y="814712"/>
                </a:cubicBezTo>
                <a:lnTo>
                  <a:pt x="6218098" y="215133"/>
                </a:lnTo>
                <a:lnTo>
                  <a:pt x="6238324" y="201702"/>
                </a:lnTo>
                <a:cubicBezTo>
                  <a:pt x="6286383" y="182213"/>
                  <a:pt x="6343523" y="191958"/>
                  <a:pt x="6382501" y="230936"/>
                </a:cubicBezTo>
                <a:close/>
              </a:path>
            </a:pathLst>
          </a:custGeom>
          <a:gradFill>
            <a:gsLst>
              <a:gs pos="100000">
                <a:srgbClr val="F5F5F5"/>
              </a:gs>
              <a:gs pos="0">
                <a:srgbClr val="D9D9D9"/>
              </a:gs>
            </a:gsLst>
            <a:lin ang="5400000" scaled="0"/>
          </a:gradFill>
          <a:ln w="22225" cap="flat" cmpd="sng" algn="ctr">
            <a:gradFill>
              <a:gsLst>
                <a:gs pos="0">
                  <a:sysClr val="window" lastClr="FFFFFF"/>
                </a:gs>
                <a:gs pos="100000">
                  <a:sysClr val="window" lastClr="FFFFFF">
                    <a:lumMod val="85000"/>
                  </a:sysClr>
                </a:gs>
              </a:gsLst>
              <a:lin ang="5400000" scaled="1"/>
            </a:gradFill>
            <a:prstDash val="solid"/>
            <a:miter lim="800000"/>
          </a:ln>
          <a:effectLst>
            <a:outerShdw blurRad="139700" dist="76200" dir="2700000" algn="t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760" b="0" i="0" u="none" strike="noStrike" kern="0" cap="none" spc="0" normalizeH="0" baseline="0" noProof="0">
              <a:ln>
                <a:noFill/>
              </a:ln>
              <a:solidFill>
                <a:prstClr val="white"/>
              </a:solidFill>
              <a:effectLst/>
              <a:uLnTx/>
              <a:uFillTx/>
              <a:latin typeface="#9Slide02 Noi dung dai"/>
              <a:ea typeface="微软雅黑"/>
              <a:cs typeface="+mn-cs"/>
              <a:sym typeface="+mn-lt"/>
            </a:endParaRPr>
          </a:p>
        </p:txBody>
      </p:sp>
      <p:sp>
        <p:nvSpPr>
          <p:cNvPr id="49" name="任意多边形 6">
            <a:extLst>
              <a:ext uri="{FF2B5EF4-FFF2-40B4-BE49-F238E27FC236}">
                <a16:creationId xmlns:a16="http://schemas.microsoft.com/office/drawing/2014/main" id="{4938C6AF-D097-A7CC-D64F-DA86073C5469}"/>
              </a:ext>
            </a:extLst>
          </p:cNvPr>
          <p:cNvSpPr/>
          <p:nvPr/>
        </p:nvSpPr>
        <p:spPr>
          <a:xfrm>
            <a:off x="3266045" y="2756394"/>
            <a:ext cx="7717016" cy="2036960"/>
          </a:xfrm>
          <a:custGeom>
            <a:avLst/>
            <a:gdLst>
              <a:gd name="connsiteX0" fmla="*/ 6382501 w 7023637"/>
              <a:gd name="connsiteY0" fmla="*/ 230936 h 1854397"/>
              <a:gd name="connsiteX1" fmla="*/ 6984659 w 7023637"/>
              <a:gd name="connsiteY1" fmla="*/ 833094 h 1854397"/>
              <a:gd name="connsiteX2" fmla="*/ 6984659 w 7023637"/>
              <a:gd name="connsiteY2" fmla="*/ 1021294 h 1854397"/>
              <a:gd name="connsiteX3" fmla="*/ 6382502 w 7023637"/>
              <a:gd name="connsiteY3" fmla="*/ 1623452 h 1854397"/>
              <a:gd name="connsiteX4" fmla="*/ 6238324 w 7023637"/>
              <a:gd name="connsiteY4" fmla="*/ 1652686 h 1854397"/>
              <a:gd name="connsiteX5" fmla="*/ 6233468 w 7023637"/>
              <a:gd name="connsiteY5" fmla="*/ 1649461 h 1854397"/>
              <a:gd name="connsiteX6" fmla="*/ 5619292 w 7023637"/>
              <a:gd name="connsiteY6" fmla="*/ 1035284 h 1854397"/>
              <a:gd name="connsiteX7" fmla="*/ 5381956 w 7023637"/>
              <a:gd name="connsiteY7" fmla="*/ 1035284 h 1854397"/>
              <a:gd name="connsiteX8" fmla="*/ 4622585 w 7023637"/>
              <a:gd name="connsiteY8" fmla="*/ 1794655 h 1854397"/>
              <a:gd name="connsiteX9" fmla="*/ 4612056 w 7023637"/>
              <a:gd name="connsiteY9" fmla="*/ 1810510 h 1854397"/>
              <a:gd name="connsiteX10" fmla="*/ 4564487 w 7023637"/>
              <a:gd name="connsiteY10" fmla="*/ 1842098 h 1854397"/>
              <a:gd name="connsiteX11" fmla="*/ 4423292 w 7023637"/>
              <a:gd name="connsiteY11" fmla="*/ 1835186 h 1854397"/>
              <a:gd name="connsiteX12" fmla="*/ 4387173 w 7023637"/>
              <a:gd name="connsiteY12" fmla="*/ 1808553 h 1854397"/>
              <a:gd name="connsiteX13" fmla="*/ 4380859 w 7023637"/>
              <a:gd name="connsiteY13" fmla="*/ 1799045 h 1854397"/>
              <a:gd name="connsiteX14" fmla="*/ 3621487 w 7023637"/>
              <a:gd name="connsiteY14" fmla="*/ 1039674 h 1854397"/>
              <a:gd name="connsiteX15" fmla="*/ 3439668 w 7023637"/>
              <a:gd name="connsiteY15" fmla="*/ 1002808 h 1854397"/>
              <a:gd name="connsiteX16" fmla="*/ 3407952 w 7023637"/>
              <a:gd name="connsiteY16" fmla="*/ 1023869 h 1854397"/>
              <a:gd name="connsiteX17" fmla="*/ 2808370 w 7023637"/>
              <a:gd name="connsiteY17" fmla="*/ 1623451 h 1854397"/>
              <a:gd name="connsiteX18" fmla="*/ 2620170 w 7023637"/>
              <a:gd name="connsiteY18" fmla="*/ 1623451 h 1854397"/>
              <a:gd name="connsiteX19" fmla="*/ 2194586 w 7023637"/>
              <a:gd name="connsiteY19" fmla="*/ 1197867 h 1854397"/>
              <a:gd name="connsiteX20" fmla="*/ 2194565 w 7023637"/>
              <a:gd name="connsiteY20" fmla="*/ 1197867 h 1854397"/>
              <a:gd name="connsiteX21" fmla="*/ 2042569 w 7023637"/>
              <a:gd name="connsiteY21" fmla="*/ 1045871 h 1854397"/>
              <a:gd name="connsiteX22" fmla="*/ 1805233 w 7023637"/>
              <a:gd name="connsiteY22" fmla="*/ 1045871 h 1854397"/>
              <a:gd name="connsiteX23" fmla="*/ 1045861 w 7023637"/>
              <a:gd name="connsiteY23" fmla="*/ 1805242 h 1854397"/>
              <a:gd name="connsiteX24" fmla="*/ 1045860 w 7023637"/>
              <a:gd name="connsiteY24" fmla="*/ 1805244 h 1854397"/>
              <a:gd name="connsiteX25" fmla="*/ 990345 w 7023637"/>
              <a:gd name="connsiteY25" fmla="*/ 1842109 h 1854397"/>
              <a:gd name="connsiteX26" fmla="*/ 808525 w 7023637"/>
              <a:gd name="connsiteY26" fmla="*/ 1805243 h 1854397"/>
              <a:gd name="connsiteX27" fmla="*/ 49154 w 7023637"/>
              <a:gd name="connsiteY27" fmla="*/ 1045872 h 1854397"/>
              <a:gd name="connsiteX28" fmla="*/ 49154 w 7023637"/>
              <a:gd name="connsiteY28" fmla="*/ 808536 h 1854397"/>
              <a:gd name="connsiteX29" fmla="*/ 808525 w 7023637"/>
              <a:gd name="connsiteY29" fmla="*/ 49164 h 1854397"/>
              <a:gd name="connsiteX30" fmla="*/ 1045861 w 7023637"/>
              <a:gd name="connsiteY30" fmla="*/ 49164 h 1854397"/>
              <a:gd name="connsiteX31" fmla="*/ 1653226 w 7023637"/>
              <a:gd name="connsiteY31" fmla="*/ 656529 h 1854397"/>
              <a:gd name="connsiteX32" fmla="*/ 1653248 w 7023637"/>
              <a:gd name="connsiteY32" fmla="*/ 656529 h 1854397"/>
              <a:gd name="connsiteX33" fmla="*/ 1805243 w 7023637"/>
              <a:gd name="connsiteY33" fmla="*/ 808524 h 1854397"/>
              <a:gd name="connsiteX34" fmla="*/ 2042579 w 7023637"/>
              <a:gd name="connsiteY34" fmla="*/ 808524 h 1854397"/>
              <a:gd name="connsiteX35" fmla="*/ 2112731 w 7023637"/>
              <a:gd name="connsiteY35" fmla="*/ 738372 h 1854397"/>
              <a:gd name="connsiteX36" fmla="*/ 2620169 w 7023637"/>
              <a:gd name="connsiteY36" fmla="*/ 230935 h 1854397"/>
              <a:gd name="connsiteX37" fmla="*/ 2808370 w 7023637"/>
              <a:gd name="connsiteY37" fmla="*/ 230935 h 1854397"/>
              <a:gd name="connsiteX38" fmla="*/ 3236140 w 7023637"/>
              <a:gd name="connsiteY38" fmla="*/ 658705 h 1854397"/>
              <a:gd name="connsiteX39" fmla="*/ 3240530 w 7023637"/>
              <a:gd name="connsiteY39" fmla="*/ 658705 h 1854397"/>
              <a:gd name="connsiteX40" fmla="*/ 3388156 w 7023637"/>
              <a:gd name="connsiteY40" fmla="*/ 806331 h 1854397"/>
              <a:gd name="connsiteX41" fmla="*/ 3625492 w 7023637"/>
              <a:gd name="connsiteY41" fmla="*/ 806331 h 1854397"/>
              <a:gd name="connsiteX42" fmla="*/ 4382672 w 7023637"/>
              <a:gd name="connsiteY42" fmla="*/ 49151 h 1854397"/>
              <a:gd name="connsiteX43" fmla="*/ 4438185 w 7023637"/>
              <a:gd name="connsiteY43" fmla="*/ 12288 h 1854397"/>
              <a:gd name="connsiteX44" fmla="*/ 4579381 w 7023637"/>
              <a:gd name="connsiteY44" fmla="*/ 19201 h 1854397"/>
              <a:gd name="connsiteX45" fmla="*/ 4615497 w 7023637"/>
              <a:gd name="connsiteY45" fmla="*/ 45831 h 1854397"/>
              <a:gd name="connsiteX46" fmla="*/ 4621812 w 7023637"/>
              <a:gd name="connsiteY46" fmla="*/ 55341 h 1854397"/>
              <a:gd name="connsiteX47" fmla="*/ 5381183 w 7023637"/>
              <a:gd name="connsiteY47" fmla="*/ 814712 h 1854397"/>
              <a:gd name="connsiteX48" fmla="*/ 5618519 w 7023637"/>
              <a:gd name="connsiteY48" fmla="*/ 814712 h 1854397"/>
              <a:gd name="connsiteX49" fmla="*/ 6218098 w 7023637"/>
              <a:gd name="connsiteY49" fmla="*/ 215133 h 1854397"/>
              <a:gd name="connsiteX50" fmla="*/ 6238324 w 7023637"/>
              <a:gd name="connsiteY50" fmla="*/ 201702 h 1854397"/>
              <a:gd name="connsiteX51" fmla="*/ 6382501 w 7023637"/>
              <a:gd name="connsiteY51" fmla="*/ 230936 h 185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23637" h="1854397">
                <a:moveTo>
                  <a:pt x="6382501" y="230936"/>
                </a:moveTo>
                <a:lnTo>
                  <a:pt x="6984659" y="833094"/>
                </a:lnTo>
                <a:cubicBezTo>
                  <a:pt x="7036630" y="885064"/>
                  <a:pt x="7036630" y="969325"/>
                  <a:pt x="6984659" y="1021294"/>
                </a:cubicBezTo>
                <a:lnTo>
                  <a:pt x="6382502" y="1623452"/>
                </a:lnTo>
                <a:cubicBezTo>
                  <a:pt x="6343525" y="1662430"/>
                  <a:pt x="6286384" y="1672174"/>
                  <a:pt x="6238324" y="1652686"/>
                </a:cubicBezTo>
                <a:lnTo>
                  <a:pt x="6233468" y="1649461"/>
                </a:lnTo>
                <a:lnTo>
                  <a:pt x="5619292" y="1035284"/>
                </a:lnTo>
                <a:cubicBezTo>
                  <a:pt x="5553753" y="969745"/>
                  <a:pt x="5447494" y="969745"/>
                  <a:pt x="5381956" y="1035284"/>
                </a:cubicBezTo>
                <a:lnTo>
                  <a:pt x="4622585" y="1794655"/>
                </a:lnTo>
                <a:lnTo>
                  <a:pt x="4612056" y="1810510"/>
                </a:lnTo>
                <a:lnTo>
                  <a:pt x="4564487" y="1842098"/>
                </a:lnTo>
                <a:cubicBezTo>
                  <a:pt x="4519032" y="1860531"/>
                  <a:pt x="4467136" y="1858226"/>
                  <a:pt x="4423292" y="1835186"/>
                </a:cubicBezTo>
                <a:lnTo>
                  <a:pt x="4387173" y="1808553"/>
                </a:lnTo>
                <a:lnTo>
                  <a:pt x="4380859" y="1799045"/>
                </a:lnTo>
                <a:lnTo>
                  <a:pt x="3621487" y="1039674"/>
                </a:lnTo>
                <a:cubicBezTo>
                  <a:pt x="3572333" y="990520"/>
                  <a:pt x="3500274" y="978231"/>
                  <a:pt x="3439668" y="1002808"/>
                </a:cubicBezTo>
                <a:lnTo>
                  <a:pt x="3407952" y="1023869"/>
                </a:lnTo>
                <a:lnTo>
                  <a:pt x="2808370" y="1623451"/>
                </a:lnTo>
                <a:cubicBezTo>
                  <a:pt x="2756400" y="1675421"/>
                  <a:pt x="2672140" y="1675421"/>
                  <a:pt x="2620170" y="1623451"/>
                </a:cubicBezTo>
                <a:lnTo>
                  <a:pt x="2194586" y="1197867"/>
                </a:lnTo>
                <a:lnTo>
                  <a:pt x="2194565" y="1197867"/>
                </a:lnTo>
                <a:lnTo>
                  <a:pt x="2042569" y="1045871"/>
                </a:lnTo>
                <a:cubicBezTo>
                  <a:pt x="1977030" y="980332"/>
                  <a:pt x="1870772" y="980332"/>
                  <a:pt x="1805233" y="1045871"/>
                </a:cubicBezTo>
                <a:lnTo>
                  <a:pt x="1045861" y="1805242"/>
                </a:lnTo>
                <a:lnTo>
                  <a:pt x="1045860" y="1805244"/>
                </a:lnTo>
                <a:lnTo>
                  <a:pt x="990345" y="1842109"/>
                </a:lnTo>
                <a:cubicBezTo>
                  <a:pt x="929738" y="1866686"/>
                  <a:pt x="857679" y="1854397"/>
                  <a:pt x="808525" y="1805243"/>
                </a:cubicBezTo>
                <a:lnTo>
                  <a:pt x="49154" y="1045872"/>
                </a:lnTo>
                <a:cubicBezTo>
                  <a:pt x="-16385" y="980333"/>
                  <a:pt x="-16385" y="874074"/>
                  <a:pt x="49154" y="808536"/>
                </a:cubicBezTo>
                <a:lnTo>
                  <a:pt x="808525" y="49164"/>
                </a:lnTo>
                <a:cubicBezTo>
                  <a:pt x="874064" y="-16375"/>
                  <a:pt x="980322" y="-16375"/>
                  <a:pt x="1045861" y="49164"/>
                </a:cubicBezTo>
                <a:lnTo>
                  <a:pt x="1653226" y="656529"/>
                </a:lnTo>
                <a:lnTo>
                  <a:pt x="1653248" y="656529"/>
                </a:lnTo>
                <a:lnTo>
                  <a:pt x="1805243" y="808524"/>
                </a:lnTo>
                <a:cubicBezTo>
                  <a:pt x="1870782" y="874063"/>
                  <a:pt x="1977040" y="874063"/>
                  <a:pt x="2042579" y="808524"/>
                </a:cubicBezTo>
                <a:lnTo>
                  <a:pt x="2112731" y="738372"/>
                </a:lnTo>
                <a:lnTo>
                  <a:pt x="2620169" y="230935"/>
                </a:lnTo>
                <a:cubicBezTo>
                  <a:pt x="2672139" y="178964"/>
                  <a:pt x="2756399" y="178964"/>
                  <a:pt x="2808370" y="230935"/>
                </a:cubicBezTo>
                <a:lnTo>
                  <a:pt x="3236140" y="658705"/>
                </a:lnTo>
                <a:lnTo>
                  <a:pt x="3240530" y="658705"/>
                </a:lnTo>
                <a:lnTo>
                  <a:pt x="3388156" y="806331"/>
                </a:lnTo>
                <a:cubicBezTo>
                  <a:pt x="3453695" y="871870"/>
                  <a:pt x="3559954" y="871870"/>
                  <a:pt x="3625492" y="806331"/>
                </a:cubicBezTo>
                <a:lnTo>
                  <a:pt x="4382672" y="49151"/>
                </a:lnTo>
                <a:lnTo>
                  <a:pt x="4438185" y="12288"/>
                </a:lnTo>
                <a:cubicBezTo>
                  <a:pt x="4483639" y="-6144"/>
                  <a:pt x="4535536" y="-3840"/>
                  <a:pt x="4579381" y="19201"/>
                </a:cubicBezTo>
                <a:lnTo>
                  <a:pt x="4615497" y="45831"/>
                </a:lnTo>
                <a:lnTo>
                  <a:pt x="4621812" y="55341"/>
                </a:lnTo>
                <a:lnTo>
                  <a:pt x="5381183" y="814712"/>
                </a:lnTo>
                <a:cubicBezTo>
                  <a:pt x="5446722" y="880251"/>
                  <a:pt x="5552980" y="880251"/>
                  <a:pt x="5618519" y="814712"/>
                </a:cubicBezTo>
                <a:lnTo>
                  <a:pt x="6218098" y="215133"/>
                </a:lnTo>
                <a:lnTo>
                  <a:pt x="6238324" y="201702"/>
                </a:lnTo>
                <a:cubicBezTo>
                  <a:pt x="6286383" y="182213"/>
                  <a:pt x="6343523" y="191958"/>
                  <a:pt x="6382501" y="230936"/>
                </a:cubicBezTo>
                <a:close/>
              </a:path>
            </a:pathLst>
          </a:custGeom>
          <a:gradFill>
            <a:gsLst>
              <a:gs pos="100000">
                <a:srgbClr val="F5F5F5"/>
              </a:gs>
              <a:gs pos="0">
                <a:srgbClr val="D9D9D9"/>
              </a:gs>
            </a:gsLst>
            <a:lin ang="5400000" scaled="0"/>
          </a:gradFill>
          <a:ln w="22225" cap="flat" cmpd="sng" algn="ctr">
            <a:gradFill>
              <a:gsLst>
                <a:gs pos="0">
                  <a:sysClr val="window" lastClr="FFFFFF"/>
                </a:gs>
                <a:gs pos="100000">
                  <a:sysClr val="window" lastClr="FFFFFF">
                    <a:lumMod val="85000"/>
                  </a:sysClr>
                </a:gs>
              </a:gsLst>
              <a:lin ang="5400000" scaled="1"/>
            </a:gradFill>
            <a:prstDash val="solid"/>
            <a:miter lim="800000"/>
          </a:ln>
          <a:effectLst>
            <a:outerShdw blurRad="139700" dist="76200" dir="2700000" algn="t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760" b="0" i="0" u="none" strike="noStrike" kern="0" cap="none" spc="0" normalizeH="0" baseline="0" noProof="0">
              <a:ln>
                <a:noFill/>
              </a:ln>
              <a:solidFill>
                <a:prstClr val="white"/>
              </a:solidFill>
              <a:effectLst/>
              <a:uLnTx/>
              <a:uFillTx/>
              <a:latin typeface="#9Slide02 Noi dung dai"/>
              <a:ea typeface="微软雅黑"/>
              <a:cs typeface="+mn-cs"/>
              <a:sym typeface="+mn-lt"/>
            </a:endParaRPr>
          </a:p>
        </p:txBody>
      </p:sp>
      <p:sp>
        <p:nvSpPr>
          <p:cNvPr id="56" name="矩形: 圆角 8">
            <a:extLst>
              <a:ext uri="{FF2B5EF4-FFF2-40B4-BE49-F238E27FC236}">
                <a16:creationId xmlns:a16="http://schemas.microsoft.com/office/drawing/2014/main" id="{51A7788D-C0C7-C369-95AB-9E3CA924CEE3}"/>
              </a:ext>
            </a:extLst>
          </p:cNvPr>
          <p:cNvSpPr/>
          <p:nvPr/>
        </p:nvSpPr>
        <p:spPr>
          <a:xfrm flipH="1">
            <a:off x="11517194" y="1461183"/>
            <a:ext cx="1663700" cy="500615"/>
          </a:xfrm>
          <a:prstGeom prst="roundRect">
            <a:avLst>
              <a:gd name="adj" fmla="val 50000"/>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57" name="矩形: 圆角 8">
            <a:extLst>
              <a:ext uri="{FF2B5EF4-FFF2-40B4-BE49-F238E27FC236}">
                <a16:creationId xmlns:a16="http://schemas.microsoft.com/office/drawing/2014/main" id="{35E108A0-1BBE-7532-2B4F-45B50AC596E7}"/>
              </a:ext>
            </a:extLst>
          </p:cNvPr>
          <p:cNvSpPr/>
          <p:nvPr/>
        </p:nvSpPr>
        <p:spPr>
          <a:xfrm flipH="1">
            <a:off x="266037" y="2083987"/>
            <a:ext cx="825306" cy="839145"/>
          </a:xfrm>
          <a:prstGeom prst="roundRect">
            <a:avLst>
              <a:gd name="adj" fmla="val 50000"/>
            </a:avLst>
          </a:prstGeom>
          <a:gradFill flip="none" rotWithShape="1">
            <a:gsLst>
              <a:gs pos="0">
                <a:srgbClr val="E40B0B"/>
              </a:gs>
              <a:gs pos="100000">
                <a:srgbClr val="8C15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2 Noi dung dai"/>
              <a:ea typeface="微软雅黑"/>
              <a:cs typeface="+mn-cs"/>
            </a:endParaRPr>
          </a:p>
        </p:txBody>
      </p:sp>
      <p:sp>
        <p:nvSpPr>
          <p:cNvPr id="12" name="TextBox 33">
            <a:extLst>
              <a:ext uri="{FF2B5EF4-FFF2-40B4-BE49-F238E27FC236}">
                <a16:creationId xmlns:a16="http://schemas.microsoft.com/office/drawing/2014/main" id="{54CF2A5B-1977-0299-CEC7-A883DC19D041}"/>
              </a:ext>
            </a:extLst>
          </p:cNvPr>
          <p:cNvSpPr txBox="1">
            <a:spLocks noChangeArrowheads="1"/>
          </p:cNvSpPr>
          <p:nvPr/>
        </p:nvSpPr>
        <p:spPr bwMode="auto">
          <a:xfrm>
            <a:off x="2016217" y="360724"/>
            <a:ext cx="11059517" cy="61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lvl="0">
              <a:spcBef>
                <a:spcPct val="0"/>
              </a:spcBef>
              <a:buNone/>
              <a:defRPr/>
            </a:pPr>
            <a:r>
              <a:rPr lang="en-US" altLang="vi-VN" sz="3600" b="1">
                <a:solidFill>
                  <a:srgbClr val="C00000"/>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Chức năng, nhiệm vụ của Chính phủ</a:t>
            </a:r>
          </a:p>
        </p:txBody>
      </p:sp>
      <p:sp>
        <p:nvSpPr>
          <p:cNvPr id="20" name="TextBox 33">
            <a:extLst>
              <a:ext uri="{FF2B5EF4-FFF2-40B4-BE49-F238E27FC236}">
                <a16:creationId xmlns:a16="http://schemas.microsoft.com/office/drawing/2014/main" id="{8F163A84-1B3C-3B8C-0FEC-46351309F32C}"/>
              </a:ext>
            </a:extLst>
          </p:cNvPr>
          <p:cNvSpPr txBox="1">
            <a:spLocks noChangeArrowheads="1"/>
          </p:cNvSpPr>
          <p:nvPr/>
        </p:nvSpPr>
        <p:spPr bwMode="auto">
          <a:xfrm>
            <a:off x="9474592" y="3450078"/>
            <a:ext cx="1430235" cy="67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000" b="1" i="0" u="none" strike="noStrike" kern="1200" cap="none" spc="0" normalizeH="0" baseline="0" noProof="0">
                <a:ln>
                  <a:noFill/>
                </a:ln>
                <a:gradFill flip="none" rotWithShape="1">
                  <a:gsLst>
                    <a:gs pos="0">
                      <a:srgbClr val="E40B0B"/>
                    </a:gs>
                    <a:gs pos="100000">
                      <a:srgbClr val="8C1519"/>
                    </a:gs>
                  </a:gsLst>
                  <a:lin ang="5400000" scaled="1"/>
                  <a:tileRect/>
                </a:gradFill>
                <a:effectLst/>
                <a:uLnTx/>
                <a:uFillTx/>
                <a:latin typeface="#9Slide02 Tieu de rat dai 02" panose="020B0606020202050201" pitchFamily="34" charset="0"/>
                <a:ea typeface="微软雅黑"/>
                <a:cs typeface="+mn-cs"/>
              </a:rPr>
              <a:t>05</a:t>
            </a:r>
          </a:p>
        </p:txBody>
      </p:sp>
      <p:sp>
        <p:nvSpPr>
          <p:cNvPr id="21" name="TextBox 33">
            <a:extLst>
              <a:ext uri="{FF2B5EF4-FFF2-40B4-BE49-F238E27FC236}">
                <a16:creationId xmlns:a16="http://schemas.microsoft.com/office/drawing/2014/main" id="{2B947C61-653A-A2D4-2676-0D34255D6A91}"/>
              </a:ext>
            </a:extLst>
          </p:cNvPr>
          <p:cNvSpPr txBox="1">
            <a:spLocks noChangeArrowheads="1"/>
          </p:cNvSpPr>
          <p:nvPr/>
        </p:nvSpPr>
        <p:spPr bwMode="auto">
          <a:xfrm>
            <a:off x="7539617" y="3424052"/>
            <a:ext cx="1430235" cy="67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000" b="1" i="0" u="none" strike="noStrike" kern="1200" cap="none" spc="0" normalizeH="0" baseline="0" noProof="0">
                <a:ln>
                  <a:noFill/>
                </a:ln>
                <a:gradFill flip="none" rotWithShape="1">
                  <a:gsLst>
                    <a:gs pos="0">
                      <a:srgbClr val="E40B0B"/>
                    </a:gs>
                    <a:gs pos="100000">
                      <a:srgbClr val="8C1519"/>
                    </a:gs>
                  </a:gsLst>
                  <a:lin ang="5400000" scaled="1"/>
                  <a:tileRect/>
                </a:gradFill>
                <a:effectLst/>
                <a:uLnTx/>
                <a:uFillTx/>
                <a:latin typeface="#9Slide02 Tieu de rat dai 02" panose="020B0606020202050201" pitchFamily="34" charset="0"/>
                <a:ea typeface="微软雅黑"/>
                <a:cs typeface="+mn-cs"/>
              </a:rPr>
              <a:t>04</a:t>
            </a:r>
          </a:p>
        </p:txBody>
      </p:sp>
      <p:sp>
        <p:nvSpPr>
          <p:cNvPr id="25" name="TextBox 33">
            <a:extLst>
              <a:ext uri="{FF2B5EF4-FFF2-40B4-BE49-F238E27FC236}">
                <a16:creationId xmlns:a16="http://schemas.microsoft.com/office/drawing/2014/main" id="{BF8864AA-DBCA-17EF-74C1-1D27DAD8C866}"/>
              </a:ext>
            </a:extLst>
          </p:cNvPr>
          <p:cNvSpPr txBox="1">
            <a:spLocks noChangeArrowheads="1"/>
          </p:cNvSpPr>
          <p:nvPr/>
        </p:nvSpPr>
        <p:spPr bwMode="auto">
          <a:xfrm>
            <a:off x="5538120" y="3406741"/>
            <a:ext cx="1430235" cy="67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000" b="1" i="0" u="none" strike="noStrike" kern="1200" cap="none" spc="0" normalizeH="0" baseline="0" noProof="0">
                <a:ln>
                  <a:noFill/>
                </a:ln>
                <a:gradFill flip="none" rotWithShape="1">
                  <a:gsLst>
                    <a:gs pos="0">
                      <a:srgbClr val="E40B0B"/>
                    </a:gs>
                    <a:gs pos="100000">
                      <a:srgbClr val="8C1519"/>
                    </a:gs>
                  </a:gsLst>
                  <a:lin ang="5400000" scaled="1"/>
                  <a:tileRect/>
                </a:gradFill>
                <a:effectLst/>
                <a:uLnTx/>
                <a:uFillTx/>
                <a:latin typeface="#9Slide02 Tieu de rat dai 02" panose="020B0606020202050201" pitchFamily="34" charset="0"/>
                <a:ea typeface="微软雅黑"/>
                <a:cs typeface="+mn-cs"/>
              </a:rPr>
              <a:t>03</a:t>
            </a:r>
          </a:p>
        </p:txBody>
      </p:sp>
      <p:sp>
        <p:nvSpPr>
          <p:cNvPr id="26" name="TextBox 33">
            <a:extLst>
              <a:ext uri="{FF2B5EF4-FFF2-40B4-BE49-F238E27FC236}">
                <a16:creationId xmlns:a16="http://schemas.microsoft.com/office/drawing/2014/main" id="{9B7D53A9-C23D-6C8C-B0F5-8CD3372ADA45}"/>
              </a:ext>
            </a:extLst>
          </p:cNvPr>
          <p:cNvSpPr txBox="1">
            <a:spLocks noChangeArrowheads="1"/>
          </p:cNvSpPr>
          <p:nvPr/>
        </p:nvSpPr>
        <p:spPr bwMode="auto">
          <a:xfrm>
            <a:off x="3603145" y="3380715"/>
            <a:ext cx="1430235" cy="67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000" b="1" i="0" u="none" strike="noStrike" kern="1200" cap="none" spc="0" normalizeH="0" baseline="0" noProof="0">
                <a:ln>
                  <a:noFill/>
                </a:ln>
                <a:gradFill flip="none" rotWithShape="1">
                  <a:gsLst>
                    <a:gs pos="0">
                      <a:srgbClr val="E40B0B"/>
                    </a:gs>
                    <a:gs pos="100000">
                      <a:srgbClr val="8C1519"/>
                    </a:gs>
                  </a:gsLst>
                  <a:lin ang="5400000" scaled="1"/>
                  <a:tileRect/>
                </a:gradFill>
                <a:effectLst/>
                <a:uLnTx/>
                <a:uFillTx/>
                <a:latin typeface="#9Slide02 Tieu de rat dai 02" panose="020B0606020202050201" pitchFamily="34" charset="0"/>
                <a:ea typeface="微软雅黑"/>
                <a:cs typeface="+mn-cs"/>
              </a:rPr>
              <a:t>02</a:t>
            </a:r>
          </a:p>
        </p:txBody>
      </p:sp>
      <p:sp>
        <p:nvSpPr>
          <p:cNvPr id="27" name="TextBox 33">
            <a:extLst>
              <a:ext uri="{FF2B5EF4-FFF2-40B4-BE49-F238E27FC236}">
                <a16:creationId xmlns:a16="http://schemas.microsoft.com/office/drawing/2014/main" id="{8CC1D82A-3CD1-2378-8FE8-E7CB905AB0AD}"/>
              </a:ext>
            </a:extLst>
          </p:cNvPr>
          <p:cNvSpPr txBox="1">
            <a:spLocks noChangeArrowheads="1"/>
          </p:cNvSpPr>
          <p:nvPr/>
        </p:nvSpPr>
        <p:spPr bwMode="auto">
          <a:xfrm>
            <a:off x="1604446" y="3380715"/>
            <a:ext cx="1430235" cy="677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000" b="1" i="0" u="none" strike="noStrike" kern="1200" cap="none" spc="0" normalizeH="0" baseline="0" noProof="0">
                <a:ln>
                  <a:noFill/>
                </a:ln>
                <a:gradFill flip="none" rotWithShape="1">
                  <a:gsLst>
                    <a:gs pos="0">
                      <a:srgbClr val="E40B0B"/>
                    </a:gs>
                    <a:gs pos="100000">
                      <a:srgbClr val="8C1519"/>
                    </a:gs>
                  </a:gsLst>
                  <a:lin ang="5400000" scaled="1"/>
                  <a:tileRect/>
                </a:gradFill>
                <a:effectLst/>
                <a:uLnTx/>
                <a:uFillTx/>
                <a:latin typeface="#9Slide02 Tieu de rat dai 02" panose="020B0606020202050201" pitchFamily="34" charset="0"/>
                <a:ea typeface="微软雅黑"/>
                <a:cs typeface="+mn-cs"/>
              </a:rPr>
              <a:t>01</a:t>
            </a:r>
          </a:p>
        </p:txBody>
      </p:sp>
    </p:spTree>
    <p:extLst>
      <p:ext uri="{BB962C8B-B14F-4D97-AF65-F5344CB8AC3E}">
        <p14:creationId xmlns:p14="http://schemas.microsoft.com/office/powerpoint/2010/main" val="9209069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500" fill="hold"/>
                                        <p:tgtEl>
                                          <p:spTgt spid="48"/>
                                        </p:tgtEl>
                                        <p:attrNameLst>
                                          <p:attrName>ppt_x</p:attrName>
                                        </p:attrNameLst>
                                      </p:cBhvr>
                                      <p:tavLst>
                                        <p:tav tm="0">
                                          <p:val>
                                            <p:strVal val="#ppt_x"/>
                                          </p:val>
                                        </p:tav>
                                        <p:tav tm="100000">
                                          <p:val>
                                            <p:strVal val="#ppt_x"/>
                                          </p:val>
                                        </p:tav>
                                      </p:tavLst>
                                    </p:anim>
                                    <p:anim calcmode="lin" valueType="num">
                                      <p:cBhvr additive="base">
                                        <p:cTn id="12" dur="150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1500" fill="hold"/>
                                        <p:tgtEl>
                                          <p:spTgt spid="49"/>
                                        </p:tgtEl>
                                        <p:attrNameLst>
                                          <p:attrName>ppt_x</p:attrName>
                                        </p:attrNameLst>
                                      </p:cBhvr>
                                      <p:tavLst>
                                        <p:tav tm="0">
                                          <p:val>
                                            <p:strVal val="#ppt_x"/>
                                          </p:val>
                                        </p:tav>
                                        <p:tav tm="100000">
                                          <p:val>
                                            <p:strVal val="#ppt_x"/>
                                          </p:val>
                                        </p:tav>
                                      </p:tavLst>
                                    </p:anim>
                                    <p:anim calcmode="lin" valueType="num">
                                      <p:cBhvr additive="base">
                                        <p:cTn id="16" dur="1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1500" fill="hold"/>
                                        <p:tgtEl>
                                          <p:spTgt spid="57"/>
                                        </p:tgtEl>
                                        <p:attrNameLst>
                                          <p:attrName>ppt_x</p:attrName>
                                        </p:attrNameLst>
                                      </p:cBhvr>
                                      <p:tavLst>
                                        <p:tav tm="0">
                                          <p:val>
                                            <p:strVal val="#ppt_x"/>
                                          </p:val>
                                        </p:tav>
                                        <p:tav tm="100000">
                                          <p:val>
                                            <p:strVal val="#ppt_x"/>
                                          </p:val>
                                        </p:tav>
                                      </p:tavLst>
                                    </p:anim>
                                    <p:anim calcmode="lin" valueType="num">
                                      <p:cBhvr additive="base">
                                        <p:cTn id="20" dur="1500" fill="hold"/>
                                        <p:tgtEl>
                                          <p:spTgt spid="5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1500" fill="hold"/>
                                        <p:tgtEl>
                                          <p:spTgt spid="56"/>
                                        </p:tgtEl>
                                        <p:attrNameLst>
                                          <p:attrName>ppt_x</p:attrName>
                                        </p:attrNameLst>
                                      </p:cBhvr>
                                      <p:tavLst>
                                        <p:tav tm="0">
                                          <p:val>
                                            <p:strVal val="#ppt_x"/>
                                          </p:val>
                                        </p:tav>
                                        <p:tav tm="100000">
                                          <p:val>
                                            <p:strVal val="#ppt_x"/>
                                          </p:val>
                                        </p:tav>
                                      </p:tavLst>
                                    </p:anim>
                                    <p:anim calcmode="lin" valueType="num">
                                      <p:cBhvr additive="base">
                                        <p:cTn id="24" dur="1500" fill="hold"/>
                                        <p:tgtEl>
                                          <p:spTgt spid="56"/>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125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6" presetClass="emph" presetSubtype="0" fill="hold" grpId="1" nodeType="withEffect">
                                  <p:stCondLst>
                                    <p:cond delay="1250"/>
                                  </p:stCondLst>
                                  <p:childTnLst>
                                    <p:animScale>
                                      <p:cBhvr>
                                        <p:cTn id="29" dur="10" fill="hold"/>
                                        <p:tgtEl>
                                          <p:spTgt spid="20"/>
                                        </p:tgtEl>
                                      </p:cBhvr>
                                      <p:by x="125000" y="125000"/>
                                    </p:animScale>
                                  </p:childTnLst>
                                </p:cTn>
                              </p:par>
                              <p:par>
                                <p:cTn id="30" presetID="6" presetClass="emph" presetSubtype="0" decel="100000" fill="hold" grpId="2" nodeType="withEffect">
                                  <p:stCondLst>
                                    <p:cond delay="1250"/>
                                  </p:stCondLst>
                                  <p:childTnLst>
                                    <p:animScale>
                                      <p:cBhvr>
                                        <p:cTn id="31" dur="750" fill="hold"/>
                                        <p:tgtEl>
                                          <p:spTgt spid="20"/>
                                        </p:tgtEl>
                                      </p:cBhvr>
                                      <p:by x="80000" y="80000"/>
                                    </p:animScale>
                                  </p:childTnLst>
                                </p:cTn>
                              </p:par>
                              <p:par>
                                <p:cTn id="32" presetID="10" presetClass="entr" presetSubtype="0" fill="hold" grpId="0" nodeType="withEffect">
                                  <p:stCondLst>
                                    <p:cond delay="125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6" presetClass="emph" presetSubtype="0" fill="hold" grpId="1" nodeType="withEffect">
                                  <p:stCondLst>
                                    <p:cond delay="1250"/>
                                  </p:stCondLst>
                                  <p:childTnLst>
                                    <p:animScale>
                                      <p:cBhvr>
                                        <p:cTn id="36" dur="10" fill="hold"/>
                                        <p:tgtEl>
                                          <p:spTgt spid="21"/>
                                        </p:tgtEl>
                                      </p:cBhvr>
                                      <p:by x="125000" y="125000"/>
                                    </p:animScale>
                                  </p:childTnLst>
                                </p:cTn>
                              </p:par>
                              <p:par>
                                <p:cTn id="37" presetID="6" presetClass="emph" presetSubtype="0" decel="100000" fill="hold" grpId="2" nodeType="withEffect">
                                  <p:stCondLst>
                                    <p:cond delay="1250"/>
                                  </p:stCondLst>
                                  <p:childTnLst>
                                    <p:animScale>
                                      <p:cBhvr>
                                        <p:cTn id="38" dur="750" fill="hold"/>
                                        <p:tgtEl>
                                          <p:spTgt spid="21"/>
                                        </p:tgtEl>
                                      </p:cBhvr>
                                      <p:by x="80000" y="80000"/>
                                    </p:animScale>
                                  </p:childTnLst>
                                </p:cTn>
                              </p:par>
                              <p:par>
                                <p:cTn id="39" presetID="10" presetClass="entr" presetSubtype="0" fill="hold" grpId="0" nodeType="withEffect">
                                  <p:stCondLst>
                                    <p:cond delay="125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6" presetClass="emph" presetSubtype="0" fill="hold" grpId="1" nodeType="withEffect">
                                  <p:stCondLst>
                                    <p:cond delay="1250"/>
                                  </p:stCondLst>
                                  <p:childTnLst>
                                    <p:animScale>
                                      <p:cBhvr>
                                        <p:cTn id="43" dur="10" fill="hold"/>
                                        <p:tgtEl>
                                          <p:spTgt spid="25"/>
                                        </p:tgtEl>
                                      </p:cBhvr>
                                      <p:by x="125000" y="125000"/>
                                    </p:animScale>
                                  </p:childTnLst>
                                </p:cTn>
                              </p:par>
                              <p:par>
                                <p:cTn id="44" presetID="6" presetClass="emph" presetSubtype="0" decel="100000" fill="hold" grpId="2" nodeType="withEffect">
                                  <p:stCondLst>
                                    <p:cond delay="1250"/>
                                  </p:stCondLst>
                                  <p:childTnLst>
                                    <p:animScale>
                                      <p:cBhvr>
                                        <p:cTn id="45" dur="750" fill="hold"/>
                                        <p:tgtEl>
                                          <p:spTgt spid="25"/>
                                        </p:tgtEl>
                                      </p:cBhvr>
                                      <p:by x="80000" y="80000"/>
                                    </p:animScale>
                                  </p:childTnLst>
                                </p:cTn>
                              </p:par>
                              <p:par>
                                <p:cTn id="46" presetID="10" presetClass="entr" presetSubtype="0" fill="hold" grpId="0" nodeType="withEffect">
                                  <p:stCondLst>
                                    <p:cond delay="125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6" presetClass="emph" presetSubtype="0" fill="hold" grpId="1" nodeType="withEffect">
                                  <p:stCondLst>
                                    <p:cond delay="1250"/>
                                  </p:stCondLst>
                                  <p:childTnLst>
                                    <p:animScale>
                                      <p:cBhvr>
                                        <p:cTn id="50" dur="10" fill="hold"/>
                                        <p:tgtEl>
                                          <p:spTgt spid="26"/>
                                        </p:tgtEl>
                                      </p:cBhvr>
                                      <p:by x="125000" y="125000"/>
                                    </p:animScale>
                                  </p:childTnLst>
                                </p:cTn>
                              </p:par>
                              <p:par>
                                <p:cTn id="51" presetID="6" presetClass="emph" presetSubtype="0" decel="100000" fill="hold" grpId="2" nodeType="withEffect">
                                  <p:stCondLst>
                                    <p:cond delay="1250"/>
                                  </p:stCondLst>
                                  <p:childTnLst>
                                    <p:animScale>
                                      <p:cBhvr>
                                        <p:cTn id="52" dur="750" fill="hold"/>
                                        <p:tgtEl>
                                          <p:spTgt spid="26"/>
                                        </p:tgtEl>
                                      </p:cBhvr>
                                      <p:by x="80000" y="80000"/>
                                    </p:animScale>
                                  </p:childTnLst>
                                </p:cTn>
                              </p:par>
                              <p:par>
                                <p:cTn id="53" presetID="10" presetClass="entr" presetSubtype="0" fill="hold" grpId="0" nodeType="withEffect">
                                  <p:stCondLst>
                                    <p:cond delay="125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6" presetClass="emph" presetSubtype="0" fill="hold" grpId="1" nodeType="withEffect">
                                  <p:stCondLst>
                                    <p:cond delay="1250"/>
                                  </p:stCondLst>
                                  <p:childTnLst>
                                    <p:animScale>
                                      <p:cBhvr>
                                        <p:cTn id="57" dur="10" fill="hold"/>
                                        <p:tgtEl>
                                          <p:spTgt spid="27"/>
                                        </p:tgtEl>
                                      </p:cBhvr>
                                      <p:by x="125000" y="125000"/>
                                    </p:animScale>
                                  </p:childTnLst>
                                </p:cTn>
                              </p:par>
                              <p:par>
                                <p:cTn id="58" presetID="6" presetClass="emph" presetSubtype="0" decel="100000" fill="hold" grpId="2" nodeType="withEffect">
                                  <p:stCondLst>
                                    <p:cond delay="1250"/>
                                  </p:stCondLst>
                                  <p:childTnLst>
                                    <p:animScale>
                                      <p:cBhvr>
                                        <p:cTn id="59" dur="750" fill="hold"/>
                                        <p:tgtEl>
                                          <p:spTgt spid="27"/>
                                        </p:tgtEl>
                                      </p:cBhvr>
                                      <p:by x="80000" y="80000"/>
                                    </p:animScale>
                                  </p:childTnLst>
                                </p:cTn>
                              </p:par>
                            </p:childTnLst>
                          </p:cTn>
                        </p:par>
                      </p:childTnLst>
                    </p:cTn>
                  </p:par>
                  <p:par>
                    <p:cTn id="60" fill="hold">
                      <p:stCondLst>
                        <p:cond delay="indefinite"/>
                      </p:stCondLst>
                      <p:childTnLst>
                        <p:par>
                          <p:cTn id="61" fill="hold">
                            <p:stCondLst>
                              <p:cond delay="0"/>
                            </p:stCondLst>
                            <p:childTnLst>
                              <p:par>
                                <p:cTn id="62" presetID="2" presetClass="entr" presetSubtype="4" decel="100000"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1500" fill="hold"/>
                                        <p:tgtEl>
                                          <p:spTgt spid="11"/>
                                        </p:tgtEl>
                                        <p:attrNameLst>
                                          <p:attrName>ppt_x</p:attrName>
                                        </p:attrNameLst>
                                      </p:cBhvr>
                                      <p:tavLst>
                                        <p:tav tm="0">
                                          <p:val>
                                            <p:strVal val="#ppt_x"/>
                                          </p:val>
                                        </p:tav>
                                        <p:tav tm="100000">
                                          <p:val>
                                            <p:strVal val="#ppt_x"/>
                                          </p:val>
                                        </p:tav>
                                      </p:tavLst>
                                    </p:anim>
                                    <p:anim calcmode="lin" valueType="num">
                                      <p:cBhvr additive="base">
                                        <p:cTn id="65"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decel="10000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1500" fill="hold"/>
                                        <p:tgtEl>
                                          <p:spTgt spid="13"/>
                                        </p:tgtEl>
                                        <p:attrNameLst>
                                          <p:attrName>ppt_x</p:attrName>
                                        </p:attrNameLst>
                                      </p:cBhvr>
                                      <p:tavLst>
                                        <p:tav tm="0">
                                          <p:val>
                                            <p:strVal val="#ppt_x"/>
                                          </p:val>
                                        </p:tav>
                                        <p:tav tm="100000">
                                          <p:val>
                                            <p:strVal val="#ppt_x"/>
                                          </p:val>
                                        </p:tav>
                                      </p:tavLst>
                                    </p:anim>
                                    <p:anim calcmode="lin" valueType="num">
                                      <p:cBhvr additive="base">
                                        <p:cTn id="71"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decel="100000"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additive="base">
                                        <p:cTn id="76" dur="1500" fill="hold"/>
                                        <p:tgtEl>
                                          <p:spTgt spid="14"/>
                                        </p:tgtEl>
                                        <p:attrNameLst>
                                          <p:attrName>ppt_x</p:attrName>
                                        </p:attrNameLst>
                                      </p:cBhvr>
                                      <p:tavLst>
                                        <p:tav tm="0">
                                          <p:val>
                                            <p:strVal val="#ppt_x"/>
                                          </p:val>
                                        </p:tav>
                                        <p:tav tm="100000">
                                          <p:val>
                                            <p:strVal val="#ppt_x"/>
                                          </p:val>
                                        </p:tav>
                                      </p:tavLst>
                                    </p:anim>
                                    <p:anim calcmode="lin" valueType="num">
                                      <p:cBhvr additive="base">
                                        <p:cTn id="77"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decel="100000"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1500" fill="hold"/>
                                        <p:tgtEl>
                                          <p:spTgt spid="16"/>
                                        </p:tgtEl>
                                        <p:attrNameLst>
                                          <p:attrName>ppt_x</p:attrName>
                                        </p:attrNameLst>
                                      </p:cBhvr>
                                      <p:tavLst>
                                        <p:tav tm="0">
                                          <p:val>
                                            <p:strVal val="#ppt_x"/>
                                          </p:val>
                                        </p:tav>
                                        <p:tav tm="100000">
                                          <p:val>
                                            <p:strVal val="#ppt_x"/>
                                          </p:val>
                                        </p:tav>
                                      </p:tavLst>
                                    </p:anim>
                                    <p:anim calcmode="lin" valueType="num">
                                      <p:cBhvr additive="base">
                                        <p:cTn id="83"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decel="100000" fill="hold" nodeType="click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1500" fill="hold"/>
                                        <p:tgtEl>
                                          <p:spTgt spid="18"/>
                                        </p:tgtEl>
                                        <p:attrNameLst>
                                          <p:attrName>ppt_x</p:attrName>
                                        </p:attrNameLst>
                                      </p:cBhvr>
                                      <p:tavLst>
                                        <p:tav tm="0">
                                          <p:val>
                                            <p:strVal val="#ppt_x"/>
                                          </p:val>
                                        </p:tav>
                                        <p:tav tm="100000">
                                          <p:val>
                                            <p:strVal val="#ppt_x"/>
                                          </p:val>
                                        </p:tav>
                                      </p:tavLst>
                                    </p:anim>
                                    <p:anim calcmode="lin" valueType="num">
                                      <p:cBhvr additive="base">
                                        <p:cTn id="89" dur="1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6" grpId="0" animBg="1"/>
      <p:bldP spid="57" grpId="0" animBg="1"/>
      <p:bldP spid="12" grpId="0"/>
      <p:bldP spid="20" grpId="0"/>
      <p:bldP spid="20" grpId="1"/>
      <p:bldP spid="20" grpId="2"/>
      <p:bldP spid="21" grpId="0"/>
      <p:bldP spid="21" grpId="1"/>
      <p:bldP spid="21" grpId="2"/>
      <p:bldP spid="25" grpId="0"/>
      <p:bldP spid="25" grpId="1"/>
      <p:bldP spid="25" grpId="2"/>
      <p:bldP spid="26" grpId="0"/>
      <p:bldP spid="26" grpId="1"/>
      <p:bldP spid="26" grpId="2"/>
      <p:bldP spid="27" grpId="0"/>
      <p:bldP spid="27" grpId="1"/>
      <p:bldP spid="27"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C56E1E6-2C77-8454-DCD6-BE3943B13A4A}"/>
              </a:ext>
            </a:extLst>
          </p:cNvPr>
          <p:cNvSpPr>
            <a:spLocks noChangeAspect="1"/>
          </p:cNvSpPr>
          <p:nvPr/>
        </p:nvSpPr>
        <p:spPr>
          <a:xfrm>
            <a:off x="1" y="3581401"/>
            <a:ext cx="12191999" cy="3276600"/>
          </a:xfrm>
          <a:prstGeom prst="roundRect">
            <a:avLst>
              <a:gd name="adj" fmla="val 0"/>
            </a:avLst>
          </a:prstGeom>
          <a:solidFill>
            <a:srgbClr val="DB641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4" name="Rectangle: Rounded Corners 3">
            <a:extLst>
              <a:ext uri="{FF2B5EF4-FFF2-40B4-BE49-F238E27FC236}">
                <a16:creationId xmlns:a16="http://schemas.microsoft.com/office/drawing/2014/main" id="{C76EC069-8AE1-4265-8B19-AD9993127518}"/>
              </a:ext>
            </a:extLst>
          </p:cNvPr>
          <p:cNvSpPr>
            <a:spLocks noChangeAspect="1"/>
          </p:cNvSpPr>
          <p:nvPr/>
        </p:nvSpPr>
        <p:spPr>
          <a:xfrm>
            <a:off x="-2" y="3581401"/>
            <a:ext cx="12191999" cy="5277339"/>
          </a:xfrm>
          <a:prstGeom prst="roundRect">
            <a:avLst>
              <a:gd name="adj" fmla="val 0"/>
            </a:avLst>
          </a:prstGeom>
          <a:blipFill dpi="0" rotWithShape="1">
            <a:blip r:embed="rId2">
              <a:alphaModFix amt="39000"/>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grpSp>
        <p:nvGrpSpPr>
          <p:cNvPr id="21" name="Group 20">
            <a:extLst>
              <a:ext uri="{FF2B5EF4-FFF2-40B4-BE49-F238E27FC236}">
                <a16:creationId xmlns:a16="http://schemas.microsoft.com/office/drawing/2014/main" id="{6171FBDE-7A8E-DC4C-10DB-2AAFCE308C03}"/>
              </a:ext>
            </a:extLst>
          </p:cNvPr>
          <p:cNvGrpSpPr/>
          <p:nvPr/>
        </p:nvGrpSpPr>
        <p:grpSpPr>
          <a:xfrm>
            <a:off x="4294816" y="2047349"/>
            <a:ext cx="3602368" cy="3600684"/>
            <a:chOff x="4294816" y="2047349"/>
            <a:chExt cx="3602368" cy="3600684"/>
          </a:xfrm>
        </p:grpSpPr>
        <p:sp>
          <p:nvSpPr>
            <p:cNvPr id="61" name="矩形: 圆角 8">
              <a:extLst>
                <a:ext uri="{FF2B5EF4-FFF2-40B4-BE49-F238E27FC236}">
                  <a16:creationId xmlns:a16="http://schemas.microsoft.com/office/drawing/2014/main" id="{5C6CD8C1-E6AA-8FD4-4F7D-187F745E25CA}"/>
                </a:ext>
              </a:extLst>
            </p:cNvPr>
            <p:cNvSpPr/>
            <p:nvPr/>
          </p:nvSpPr>
          <p:spPr>
            <a:xfrm rot="16200000" flipH="1">
              <a:off x="4295658" y="2046507"/>
              <a:ext cx="3600684" cy="3602368"/>
            </a:xfrm>
            <a:prstGeom prst="roundRect">
              <a:avLst>
                <a:gd name="adj" fmla="val 824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pitchFamily="2" charset="0"/>
                <a:ea typeface="思源宋体 CN Light" panose="02020300000000000000" pitchFamily="18" charset="-122"/>
              </a:endParaRPr>
            </a:p>
          </p:txBody>
        </p:sp>
        <p:sp>
          <p:nvSpPr>
            <p:cNvPr id="62" name="Rectangle: Rounded Corners 30">
              <a:extLst>
                <a:ext uri="{FF2B5EF4-FFF2-40B4-BE49-F238E27FC236}">
                  <a16:creationId xmlns:a16="http://schemas.microsoft.com/office/drawing/2014/main" id="{29A7ACC4-5A8B-8E07-8968-940FDFC9A026}"/>
                </a:ext>
              </a:extLst>
            </p:cNvPr>
            <p:cNvSpPr/>
            <p:nvPr/>
          </p:nvSpPr>
          <p:spPr>
            <a:xfrm>
              <a:off x="4469997" y="2173424"/>
              <a:ext cx="3252005" cy="3301532"/>
            </a:xfrm>
            <a:prstGeom prst="roundRect">
              <a:avLst>
                <a:gd name="adj" fmla="val 7318"/>
              </a:avLst>
            </a:prstGeom>
            <a:noFill/>
            <a:ln w="38100">
              <a:gradFill flip="none" rotWithShape="1">
                <a:gsLst>
                  <a:gs pos="0">
                    <a:srgbClr val="E40C0C"/>
                  </a:gs>
                  <a:gs pos="100000">
                    <a:srgbClr val="8E1519"/>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67" name="矩形: 圆角 8">
              <a:extLst>
                <a:ext uri="{FF2B5EF4-FFF2-40B4-BE49-F238E27FC236}">
                  <a16:creationId xmlns:a16="http://schemas.microsoft.com/office/drawing/2014/main" id="{78830873-F5AC-0633-D0E7-9672D7974409}"/>
                </a:ext>
              </a:extLst>
            </p:cNvPr>
            <p:cNvSpPr>
              <a:spLocks noChangeAspect="1"/>
            </p:cNvSpPr>
            <p:nvPr/>
          </p:nvSpPr>
          <p:spPr>
            <a:xfrm flipH="1">
              <a:off x="5516535" y="2440339"/>
              <a:ext cx="900000" cy="900000"/>
            </a:xfrm>
            <a:prstGeom prst="roundRect">
              <a:avLst>
                <a:gd name="adj" fmla="val 50000"/>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pitchFamily="2" charset="0"/>
                <a:ea typeface="思源宋体 CN Light" panose="02020300000000000000" pitchFamily="18" charset="-122"/>
              </a:endParaRPr>
            </a:p>
          </p:txBody>
        </p:sp>
        <p:grpSp>
          <p:nvGrpSpPr>
            <p:cNvPr id="77" name="Group 55">
              <a:extLst>
                <a:ext uri="{FF2B5EF4-FFF2-40B4-BE49-F238E27FC236}">
                  <a16:creationId xmlns:a16="http://schemas.microsoft.com/office/drawing/2014/main" id="{8155B809-FC11-F23F-F160-8A21D080C419}"/>
                </a:ext>
              </a:extLst>
            </p:cNvPr>
            <p:cNvGrpSpPr/>
            <p:nvPr/>
          </p:nvGrpSpPr>
          <p:grpSpPr>
            <a:xfrm>
              <a:off x="6176864" y="2887215"/>
              <a:ext cx="601512" cy="566310"/>
              <a:chOff x="4114755" y="5296554"/>
              <a:chExt cx="431707" cy="406442"/>
            </a:xfrm>
          </p:grpSpPr>
          <p:sp>
            <p:nvSpPr>
              <p:cNvPr id="78" name="矩形: 圆角 8">
                <a:extLst>
                  <a:ext uri="{FF2B5EF4-FFF2-40B4-BE49-F238E27FC236}">
                    <a16:creationId xmlns:a16="http://schemas.microsoft.com/office/drawing/2014/main" id="{7FA72BF6-F8F3-DDA5-C737-82CCA86E07D2}"/>
                  </a:ext>
                </a:extLst>
              </p:cNvPr>
              <p:cNvSpPr>
                <a:spLocks noChangeAspect="1"/>
              </p:cNvSpPr>
              <p:nvPr/>
            </p:nvSpPr>
            <p:spPr>
              <a:xfrm flipH="1">
                <a:off x="4114755" y="5296554"/>
                <a:ext cx="406442" cy="406442"/>
              </a:xfrm>
              <a:prstGeom prst="roundRect">
                <a:avLst>
                  <a:gd name="adj" fmla="val 50000"/>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pitchFamily="2" charset="0"/>
                  <a:ea typeface="思源宋体 CN Light" panose="02020300000000000000" pitchFamily="18" charset="-122"/>
                </a:endParaRPr>
              </a:p>
            </p:txBody>
          </p:sp>
          <p:sp>
            <p:nvSpPr>
              <p:cNvPr id="79" name="TextBox 62">
                <a:extLst>
                  <a:ext uri="{FF2B5EF4-FFF2-40B4-BE49-F238E27FC236}">
                    <a16:creationId xmlns:a16="http://schemas.microsoft.com/office/drawing/2014/main" id="{9E8A06D1-B1D4-39D2-9B58-02665C016AAD}"/>
                  </a:ext>
                </a:extLst>
              </p:cNvPr>
              <p:cNvSpPr txBox="1"/>
              <p:nvPr/>
            </p:nvSpPr>
            <p:spPr>
              <a:xfrm>
                <a:off x="4117103" y="5309208"/>
                <a:ext cx="429359" cy="3755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40C0C"/>
                    </a:solidFill>
                    <a:effectLst/>
                    <a:uLnTx/>
                    <a:uFillTx/>
                    <a:latin typeface="Roboto" panose="02000000000000000000" pitchFamily="2" charset="0"/>
                    <a:ea typeface="Roboto" panose="02000000000000000000" pitchFamily="2" charset="0"/>
                  </a:rPr>
                  <a:t>02</a:t>
                </a:r>
              </a:p>
            </p:txBody>
          </p:sp>
        </p:grpSp>
        <p:grpSp>
          <p:nvGrpSpPr>
            <p:cNvPr id="83" name="Group 20">
              <a:extLst>
                <a:ext uri="{FF2B5EF4-FFF2-40B4-BE49-F238E27FC236}">
                  <a16:creationId xmlns:a16="http://schemas.microsoft.com/office/drawing/2014/main" id="{259D5940-9E6B-0CF2-8C46-AA6799BBCB40}"/>
                </a:ext>
              </a:extLst>
            </p:cNvPr>
            <p:cNvGrpSpPr/>
            <p:nvPr/>
          </p:nvGrpSpPr>
          <p:grpSpPr>
            <a:xfrm>
              <a:off x="5603014" y="2582181"/>
              <a:ext cx="649214" cy="449671"/>
              <a:chOff x="7416800" y="1122363"/>
              <a:chExt cx="366713" cy="254000"/>
            </a:xfrm>
            <a:gradFill>
              <a:gsLst>
                <a:gs pos="0">
                  <a:srgbClr val="E40C0C"/>
                </a:gs>
                <a:gs pos="100000">
                  <a:srgbClr val="8E1519"/>
                </a:gs>
              </a:gsLst>
              <a:lin ang="5400000" scaled="1"/>
            </a:gradFill>
          </p:grpSpPr>
          <p:sp>
            <p:nvSpPr>
              <p:cNvPr id="84" name="Freeform 48">
                <a:extLst>
                  <a:ext uri="{FF2B5EF4-FFF2-40B4-BE49-F238E27FC236}">
                    <a16:creationId xmlns:a16="http://schemas.microsoft.com/office/drawing/2014/main" id="{67ED1014-73AD-2976-27E2-01F63917D38A}"/>
                  </a:ext>
                </a:extLst>
              </p:cNvPr>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sym typeface="思源黑体" panose="020B0400000000000000" pitchFamily="34" charset="-122"/>
                </a:endParaRPr>
              </a:p>
            </p:txBody>
          </p:sp>
          <p:sp>
            <p:nvSpPr>
              <p:cNvPr id="85" name="Freeform 49">
                <a:extLst>
                  <a:ext uri="{FF2B5EF4-FFF2-40B4-BE49-F238E27FC236}">
                    <a16:creationId xmlns:a16="http://schemas.microsoft.com/office/drawing/2014/main" id="{24B01536-28B6-49E8-505C-CE6B6BE2EF3B}"/>
                  </a:ext>
                </a:extLst>
              </p:cNvPr>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sym typeface="思源黑体" panose="020B0400000000000000" pitchFamily="34" charset="-122"/>
                </a:endParaRPr>
              </a:p>
            </p:txBody>
          </p:sp>
        </p:grpSp>
        <p:sp>
          <p:nvSpPr>
            <p:cNvPr id="15" name="Freeform: Shape 6">
              <a:extLst>
                <a:ext uri="{FF2B5EF4-FFF2-40B4-BE49-F238E27FC236}">
                  <a16:creationId xmlns:a16="http://schemas.microsoft.com/office/drawing/2014/main" id="{A37D88B6-5502-BAAB-46D7-3D0FB0A99E88}"/>
                </a:ext>
              </a:extLst>
            </p:cNvPr>
            <p:cNvSpPr/>
            <p:nvPr/>
          </p:nvSpPr>
          <p:spPr bwMode="auto">
            <a:xfrm>
              <a:off x="4796801" y="3975818"/>
              <a:ext cx="2598398" cy="1028700"/>
            </a:xfrm>
            <a:custGeom>
              <a:avLst/>
              <a:gdLst>
                <a:gd name="connsiteX0" fmla="*/ 0 w 7978735"/>
                <a:gd name="connsiteY0" fmla="*/ 171402 h 1028394"/>
                <a:gd name="connsiteX1" fmla="*/ 171402 w 7978735"/>
                <a:gd name="connsiteY1" fmla="*/ 0 h 1028394"/>
                <a:gd name="connsiteX2" fmla="*/ 7807333 w 7978735"/>
                <a:gd name="connsiteY2" fmla="*/ 0 h 1028394"/>
                <a:gd name="connsiteX3" fmla="*/ 7978735 w 7978735"/>
                <a:gd name="connsiteY3" fmla="*/ 171402 h 1028394"/>
                <a:gd name="connsiteX4" fmla="*/ 7978735 w 7978735"/>
                <a:gd name="connsiteY4" fmla="*/ 856992 h 1028394"/>
                <a:gd name="connsiteX5" fmla="*/ 7807333 w 7978735"/>
                <a:gd name="connsiteY5" fmla="*/ 1028394 h 1028394"/>
                <a:gd name="connsiteX6" fmla="*/ 171402 w 7978735"/>
                <a:gd name="connsiteY6" fmla="*/ 1028394 h 1028394"/>
                <a:gd name="connsiteX7" fmla="*/ 0 w 7978735"/>
                <a:gd name="connsiteY7" fmla="*/ 856992 h 1028394"/>
                <a:gd name="connsiteX8" fmla="*/ 0 w 7978735"/>
                <a:gd name="connsiteY8" fmla="*/ 171402 h 102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8735" h="1028394">
                  <a:moveTo>
                    <a:pt x="0" y="171402"/>
                  </a:moveTo>
                  <a:cubicBezTo>
                    <a:pt x="0" y="76739"/>
                    <a:pt x="76739" y="0"/>
                    <a:pt x="171402" y="0"/>
                  </a:cubicBezTo>
                  <a:lnTo>
                    <a:pt x="7807333" y="0"/>
                  </a:lnTo>
                  <a:cubicBezTo>
                    <a:pt x="7901996" y="0"/>
                    <a:pt x="7978735" y="76739"/>
                    <a:pt x="7978735" y="171402"/>
                  </a:cubicBezTo>
                  <a:lnTo>
                    <a:pt x="7978735" y="856992"/>
                  </a:lnTo>
                  <a:cubicBezTo>
                    <a:pt x="7978735" y="951655"/>
                    <a:pt x="7901996" y="1028394"/>
                    <a:pt x="7807333" y="1028394"/>
                  </a:cubicBezTo>
                  <a:lnTo>
                    <a:pt x="171402" y="1028394"/>
                  </a:lnTo>
                  <a:cubicBezTo>
                    <a:pt x="76739" y="1028394"/>
                    <a:pt x="0" y="951655"/>
                    <a:pt x="0" y="856992"/>
                  </a:cubicBezTo>
                  <a:lnTo>
                    <a:pt x="0" y="171402"/>
                  </a:lnTo>
                  <a:close/>
                </a:path>
              </a:pathLst>
            </a:custGeom>
            <a:no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365125" indent="-98425" defTabSz="1066800">
                <a:defRPr>
                  <a:solidFill>
                    <a:schemeClr val="tx1"/>
                  </a:solidFill>
                  <a:latin typeface="Arial" panose="020B0604020202020204" pitchFamily="34" charset="0"/>
                </a:defRPr>
              </a:lvl1pPr>
              <a:lvl2pPr defTabSz="1066800">
                <a:defRPr>
                  <a:solidFill>
                    <a:schemeClr val="tx1"/>
                  </a:solidFill>
                  <a:latin typeface="Arial" panose="020B0604020202020204" pitchFamily="34" charset="0"/>
                </a:defRPr>
              </a:lvl2pPr>
              <a:lvl3pPr defTabSz="1066800">
                <a:defRPr>
                  <a:solidFill>
                    <a:schemeClr val="tx1"/>
                  </a:solidFill>
                  <a:latin typeface="Arial" panose="020B0604020202020204" pitchFamily="34" charset="0"/>
                </a:defRPr>
              </a:lvl3pPr>
              <a:lvl4pPr defTabSz="1066800">
                <a:defRPr>
                  <a:solidFill>
                    <a:schemeClr val="tx1"/>
                  </a:solidFill>
                  <a:latin typeface="Arial" panose="020B0604020202020204" pitchFamily="34" charset="0"/>
                </a:defRPr>
              </a:lvl4pPr>
              <a:lvl5pPr defTabSz="1066800">
                <a:defRPr>
                  <a:solidFill>
                    <a:schemeClr val="tx1"/>
                  </a:solidFill>
                  <a:latin typeface="Arial" panose="020B0604020202020204" pitchFamily="34" charset="0"/>
                </a:defRPr>
              </a:lvl5pPr>
              <a:lvl6pPr marL="1828800" indent="457200" defTabSz="1066800" eaLnBrk="0" fontAlgn="base" hangingPunct="0">
                <a:spcBef>
                  <a:spcPct val="0"/>
                </a:spcBef>
                <a:spcAft>
                  <a:spcPct val="0"/>
                </a:spcAft>
                <a:defRPr>
                  <a:solidFill>
                    <a:schemeClr val="tx1"/>
                  </a:solidFill>
                  <a:latin typeface="Arial" panose="020B0604020202020204" pitchFamily="34" charset="0"/>
                </a:defRPr>
              </a:lvl6pPr>
              <a:lvl7pPr marL="2286000" indent="457200" defTabSz="1066800" eaLnBrk="0" fontAlgn="base" hangingPunct="0">
                <a:spcBef>
                  <a:spcPct val="0"/>
                </a:spcBef>
                <a:spcAft>
                  <a:spcPct val="0"/>
                </a:spcAft>
                <a:defRPr>
                  <a:solidFill>
                    <a:schemeClr val="tx1"/>
                  </a:solidFill>
                  <a:latin typeface="Arial" panose="020B0604020202020204" pitchFamily="34" charset="0"/>
                </a:defRPr>
              </a:lvl7pPr>
              <a:lvl8pPr marL="2743200" indent="457200" defTabSz="1066800" eaLnBrk="0" fontAlgn="base" hangingPunct="0">
                <a:spcBef>
                  <a:spcPct val="0"/>
                </a:spcBef>
                <a:spcAft>
                  <a:spcPct val="0"/>
                </a:spcAft>
                <a:defRPr>
                  <a:solidFill>
                    <a:schemeClr val="tx1"/>
                  </a:solidFill>
                  <a:latin typeface="Arial" panose="020B0604020202020204" pitchFamily="34" charset="0"/>
                </a:defRPr>
              </a:lvl8pPr>
              <a:lvl9pPr marL="3200400" indent="457200" defTabSz="1066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066800" rtl="0" eaLnBrk="1" fontAlgn="auto" latinLnBrk="0" hangingPunct="1">
                <a:lnSpc>
                  <a:spcPct val="100000"/>
                </a:lnSpc>
                <a:spcBef>
                  <a:spcPts val="0"/>
                </a:spcBef>
                <a:spcAft>
                  <a:spcPts val="0"/>
                </a:spcAft>
                <a:buClrTx/>
                <a:buSzTx/>
                <a:buFontTx/>
                <a:buNone/>
                <a:tabLst/>
                <a:defRPr/>
              </a:pPr>
              <a:r>
                <a:rPr kumimoji="0" lang="vi-VN" altLang="vi-VN" sz="2400" b="1" i="0" u="none" strike="noStrike" kern="1200" cap="none" spc="0" normalizeH="0" baseline="0" noProof="0">
                  <a:ln>
                    <a:noFill/>
                  </a:ln>
                  <a:effectLst/>
                  <a:uLnTx/>
                  <a:uFillTx/>
                  <a:latin typeface="Roboto" panose="02000000000000000000" pitchFamily="2" charset="0"/>
                  <a:ea typeface="Roboto" panose="02000000000000000000" pitchFamily="2" charset="0"/>
                  <a:cs typeface="Times New Roman" panose="02020603050405020304" pitchFamily="18" charset="0"/>
                </a:rPr>
                <a:t>Tổ chức việc thực hiện nghị quyết của HĐND</a:t>
              </a:r>
            </a:p>
          </p:txBody>
        </p:sp>
      </p:grpSp>
      <p:grpSp>
        <p:nvGrpSpPr>
          <p:cNvPr id="20" name="Group 19">
            <a:extLst>
              <a:ext uri="{FF2B5EF4-FFF2-40B4-BE49-F238E27FC236}">
                <a16:creationId xmlns:a16="http://schemas.microsoft.com/office/drawing/2014/main" id="{4EB89389-4C6B-7895-492C-D718AC2E0F4E}"/>
              </a:ext>
            </a:extLst>
          </p:cNvPr>
          <p:cNvGrpSpPr/>
          <p:nvPr/>
        </p:nvGrpSpPr>
        <p:grpSpPr>
          <a:xfrm>
            <a:off x="346224" y="2047349"/>
            <a:ext cx="3602368" cy="3600684"/>
            <a:chOff x="346224" y="2047349"/>
            <a:chExt cx="3602368" cy="3600684"/>
          </a:xfrm>
        </p:grpSpPr>
        <p:sp>
          <p:nvSpPr>
            <p:cNvPr id="51" name="矩形: 圆角 8">
              <a:extLst>
                <a:ext uri="{FF2B5EF4-FFF2-40B4-BE49-F238E27FC236}">
                  <a16:creationId xmlns:a16="http://schemas.microsoft.com/office/drawing/2014/main" id="{E516459D-A8F0-3F48-84FC-6E02C8520728}"/>
                </a:ext>
              </a:extLst>
            </p:cNvPr>
            <p:cNvSpPr/>
            <p:nvPr/>
          </p:nvSpPr>
          <p:spPr>
            <a:xfrm rot="16200000" flipH="1">
              <a:off x="347066" y="2046507"/>
              <a:ext cx="3600684" cy="3602368"/>
            </a:xfrm>
            <a:prstGeom prst="roundRect">
              <a:avLst>
                <a:gd name="adj" fmla="val 824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pitchFamily="2" charset="0"/>
                <a:ea typeface="思源宋体 CN Light" panose="02020300000000000000" pitchFamily="18" charset="-122"/>
              </a:endParaRPr>
            </a:p>
          </p:txBody>
        </p:sp>
        <p:sp>
          <p:nvSpPr>
            <p:cNvPr id="52" name="Rectangle: Rounded Corners 24">
              <a:extLst>
                <a:ext uri="{FF2B5EF4-FFF2-40B4-BE49-F238E27FC236}">
                  <a16:creationId xmlns:a16="http://schemas.microsoft.com/office/drawing/2014/main" id="{10A0EFA6-5A73-A464-2215-35D11D864305}"/>
                </a:ext>
              </a:extLst>
            </p:cNvPr>
            <p:cNvSpPr/>
            <p:nvPr/>
          </p:nvSpPr>
          <p:spPr>
            <a:xfrm>
              <a:off x="521405" y="2173424"/>
              <a:ext cx="3252005" cy="3301532"/>
            </a:xfrm>
            <a:prstGeom prst="roundRect">
              <a:avLst>
                <a:gd name="adj" fmla="val 7318"/>
              </a:avLst>
            </a:prstGeom>
            <a:noFill/>
            <a:ln w="38100">
              <a:gradFill flip="none" rotWithShape="1">
                <a:gsLst>
                  <a:gs pos="0">
                    <a:srgbClr val="E40C0C"/>
                  </a:gs>
                  <a:gs pos="100000">
                    <a:srgbClr val="8E1519"/>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56" name="矩形: 圆角 8">
              <a:extLst>
                <a:ext uri="{FF2B5EF4-FFF2-40B4-BE49-F238E27FC236}">
                  <a16:creationId xmlns:a16="http://schemas.microsoft.com/office/drawing/2014/main" id="{DF533099-9816-A773-AD54-F19162BF80A6}"/>
                </a:ext>
              </a:extLst>
            </p:cNvPr>
            <p:cNvSpPr>
              <a:spLocks noChangeAspect="1"/>
            </p:cNvSpPr>
            <p:nvPr/>
          </p:nvSpPr>
          <p:spPr>
            <a:xfrm flipH="1">
              <a:off x="1593416" y="2417268"/>
              <a:ext cx="900000" cy="900000"/>
            </a:xfrm>
            <a:prstGeom prst="roundRect">
              <a:avLst>
                <a:gd name="adj" fmla="val 50000"/>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pitchFamily="2" charset="0"/>
                <a:ea typeface="思源宋体 CN Light" panose="02020300000000000000" pitchFamily="18" charset="-122"/>
              </a:endParaRPr>
            </a:p>
          </p:txBody>
        </p:sp>
        <p:grpSp>
          <p:nvGrpSpPr>
            <p:cNvPr id="57" name="Group 10">
              <a:extLst>
                <a:ext uri="{FF2B5EF4-FFF2-40B4-BE49-F238E27FC236}">
                  <a16:creationId xmlns:a16="http://schemas.microsoft.com/office/drawing/2014/main" id="{D77F4415-6515-91AB-A0EB-523C6064ED66}"/>
                </a:ext>
              </a:extLst>
            </p:cNvPr>
            <p:cNvGrpSpPr/>
            <p:nvPr/>
          </p:nvGrpSpPr>
          <p:grpSpPr>
            <a:xfrm>
              <a:off x="2290916" y="2859410"/>
              <a:ext cx="601512" cy="566310"/>
              <a:chOff x="4114755" y="5296554"/>
              <a:chExt cx="431707" cy="406442"/>
            </a:xfrm>
          </p:grpSpPr>
          <p:sp>
            <p:nvSpPr>
              <p:cNvPr id="58" name="矩形: 圆角 8">
                <a:extLst>
                  <a:ext uri="{FF2B5EF4-FFF2-40B4-BE49-F238E27FC236}">
                    <a16:creationId xmlns:a16="http://schemas.microsoft.com/office/drawing/2014/main" id="{AD713774-EC1E-60CA-739D-10A4FB328D46}"/>
                  </a:ext>
                </a:extLst>
              </p:cNvPr>
              <p:cNvSpPr>
                <a:spLocks noChangeAspect="1"/>
              </p:cNvSpPr>
              <p:nvPr/>
            </p:nvSpPr>
            <p:spPr>
              <a:xfrm flipH="1">
                <a:off x="4114755" y="5296554"/>
                <a:ext cx="406442" cy="406442"/>
              </a:xfrm>
              <a:prstGeom prst="roundRect">
                <a:avLst>
                  <a:gd name="adj" fmla="val 50000"/>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pitchFamily="2" charset="0"/>
                  <a:ea typeface="思源宋体 CN Light" panose="02020300000000000000" pitchFamily="18" charset="-122"/>
                </a:endParaRPr>
              </a:p>
            </p:txBody>
          </p:sp>
          <p:sp>
            <p:nvSpPr>
              <p:cNvPr id="59" name="TextBox 12">
                <a:extLst>
                  <a:ext uri="{FF2B5EF4-FFF2-40B4-BE49-F238E27FC236}">
                    <a16:creationId xmlns:a16="http://schemas.microsoft.com/office/drawing/2014/main" id="{556A5410-9E10-0270-AE8F-D9E976DA06FB}"/>
                  </a:ext>
                </a:extLst>
              </p:cNvPr>
              <p:cNvSpPr txBox="1"/>
              <p:nvPr/>
            </p:nvSpPr>
            <p:spPr>
              <a:xfrm>
                <a:off x="4117103" y="5309208"/>
                <a:ext cx="429359" cy="3755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40C0C"/>
                    </a:solidFill>
                    <a:effectLst/>
                    <a:uLnTx/>
                    <a:uFillTx/>
                    <a:latin typeface="Roboto" panose="02000000000000000000" pitchFamily="2" charset="0"/>
                    <a:ea typeface="Roboto" panose="02000000000000000000" pitchFamily="2" charset="0"/>
                  </a:rPr>
                  <a:t>01</a:t>
                </a:r>
              </a:p>
            </p:txBody>
          </p:sp>
        </p:grpSp>
        <p:sp>
          <p:nvSpPr>
            <p:cNvPr id="101" name="椭圆 8">
              <a:extLst>
                <a:ext uri="{FF2B5EF4-FFF2-40B4-BE49-F238E27FC236}">
                  <a16:creationId xmlns:a16="http://schemas.microsoft.com/office/drawing/2014/main" id="{9D0B8DFB-2F9D-E153-50ED-348DF9B889FD}"/>
                </a:ext>
              </a:extLst>
            </p:cNvPr>
            <p:cNvSpPr/>
            <p:nvPr/>
          </p:nvSpPr>
          <p:spPr>
            <a:xfrm>
              <a:off x="1737941" y="2625019"/>
              <a:ext cx="501937" cy="501196"/>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gradFill>
              <a:gsLst>
                <a:gs pos="0">
                  <a:srgbClr val="8E1519"/>
                </a:gs>
                <a:gs pos="100000">
                  <a:srgbClr val="E40C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panose="02000000000000000000" pitchFamily="2" charset="0"/>
                <a:ea typeface="微软雅黑" panose="020B0503020204020204" charset="-122"/>
              </a:endParaRPr>
            </a:p>
          </p:txBody>
        </p:sp>
        <p:sp>
          <p:nvSpPr>
            <p:cNvPr id="22" name="TextBox 19">
              <a:extLst>
                <a:ext uri="{FF2B5EF4-FFF2-40B4-BE49-F238E27FC236}">
                  <a16:creationId xmlns:a16="http://schemas.microsoft.com/office/drawing/2014/main" id="{D8189188-A1AE-DE66-F473-E04CF805D9F0}"/>
                </a:ext>
              </a:extLst>
            </p:cNvPr>
            <p:cNvSpPr txBox="1">
              <a:spLocks noChangeArrowheads="1"/>
            </p:cNvSpPr>
            <p:nvPr/>
          </p:nvSpPr>
          <p:spPr bwMode="auto">
            <a:xfrm>
              <a:off x="521405" y="3974084"/>
              <a:ext cx="3252006" cy="1032168"/>
            </a:xfrm>
            <a:prstGeom prst="rect">
              <a:avLst/>
            </a:prstGeom>
            <a:no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lvl="0" indent="0" algn="ctr" defTabSz="1066800">
                <a:defRPr sz="2400" b="1">
                  <a:solidFill>
                    <a:srgbClr val="8C1519"/>
                  </a:solidFill>
                  <a:latin typeface="#9Slide02 Tieu de rat dai 01" panose="02000000000000000000" pitchFamily="2" charset="0"/>
                  <a:ea typeface="#9Slide02 Tieu de rat dai 01" panose="02000000000000000000" pitchFamily="2" charset="0"/>
                  <a:cs typeface="Times New Roman" panose="02020603050405020304" pitchFamily="18" charset="0"/>
                </a:defRPr>
              </a:lvl1pPr>
              <a:lvl2pPr defTabSz="1066800">
                <a:defRPr>
                  <a:solidFill>
                    <a:schemeClr val="tx1"/>
                  </a:solidFill>
                  <a:latin typeface="Arial" panose="020B0604020202020204" pitchFamily="34" charset="0"/>
                </a:defRPr>
              </a:lvl2pPr>
              <a:lvl3pPr defTabSz="1066800">
                <a:defRPr>
                  <a:solidFill>
                    <a:schemeClr val="tx1"/>
                  </a:solidFill>
                  <a:latin typeface="Arial" panose="020B0604020202020204" pitchFamily="34" charset="0"/>
                </a:defRPr>
              </a:lvl3pPr>
              <a:lvl4pPr defTabSz="1066800">
                <a:defRPr>
                  <a:solidFill>
                    <a:schemeClr val="tx1"/>
                  </a:solidFill>
                  <a:latin typeface="Arial" panose="020B0604020202020204" pitchFamily="34" charset="0"/>
                </a:defRPr>
              </a:lvl4pPr>
              <a:lvl5pPr defTabSz="1066800">
                <a:defRPr>
                  <a:solidFill>
                    <a:schemeClr val="tx1"/>
                  </a:solidFill>
                  <a:latin typeface="Arial" panose="020B0604020202020204" pitchFamily="34" charset="0"/>
                </a:defRPr>
              </a:lvl5pPr>
              <a:lvl6pPr marL="1828800" indent="457200" defTabSz="1066800" eaLnBrk="0" fontAlgn="base" hangingPunct="0">
                <a:spcBef>
                  <a:spcPct val="0"/>
                </a:spcBef>
                <a:spcAft>
                  <a:spcPct val="0"/>
                </a:spcAft>
                <a:defRPr>
                  <a:solidFill>
                    <a:schemeClr val="tx1"/>
                  </a:solidFill>
                  <a:latin typeface="Arial" panose="020B0604020202020204" pitchFamily="34" charset="0"/>
                </a:defRPr>
              </a:lvl6pPr>
              <a:lvl7pPr marL="2286000" indent="457200" defTabSz="1066800" eaLnBrk="0" fontAlgn="base" hangingPunct="0">
                <a:spcBef>
                  <a:spcPct val="0"/>
                </a:spcBef>
                <a:spcAft>
                  <a:spcPct val="0"/>
                </a:spcAft>
                <a:defRPr>
                  <a:solidFill>
                    <a:schemeClr val="tx1"/>
                  </a:solidFill>
                  <a:latin typeface="Arial" panose="020B0604020202020204" pitchFamily="34" charset="0"/>
                </a:defRPr>
              </a:lvl7pPr>
              <a:lvl8pPr marL="2743200" indent="457200" defTabSz="1066800" eaLnBrk="0" fontAlgn="base" hangingPunct="0">
                <a:spcBef>
                  <a:spcPct val="0"/>
                </a:spcBef>
                <a:spcAft>
                  <a:spcPct val="0"/>
                </a:spcAft>
                <a:defRPr>
                  <a:solidFill>
                    <a:schemeClr val="tx1"/>
                  </a:solidFill>
                  <a:latin typeface="Arial" panose="020B0604020202020204" pitchFamily="34" charset="0"/>
                </a:defRPr>
              </a:lvl8pPr>
              <a:lvl9pPr marL="3200400" indent="457200" defTabSz="1066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066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Tổ chức việc thi hành Hiến pháp và pháp luật ở địa phương</a:t>
              </a:r>
            </a:p>
          </p:txBody>
        </p:sp>
      </p:grpSp>
      <p:grpSp>
        <p:nvGrpSpPr>
          <p:cNvPr id="23" name="Group 22">
            <a:extLst>
              <a:ext uri="{FF2B5EF4-FFF2-40B4-BE49-F238E27FC236}">
                <a16:creationId xmlns:a16="http://schemas.microsoft.com/office/drawing/2014/main" id="{82E119E4-B0F6-DE35-B04D-667A420817D3}"/>
              </a:ext>
            </a:extLst>
          </p:cNvPr>
          <p:cNvGrpSpPr/>
          <p:nvPr/>
        </p:nvGrpSpPr>
        <p:grpSpPr>
          <a:xfrm>
            <a:off x="8243408" y="2047349"/>
            <a:ext cx="3602368" cy="3600684"/>
            <a:chOff x="8243408" y="2047349"/>
            <a:chExt cx="3602368" cy="3600684"/>
          </a:xfrm>
        </p:grpSpPr>
        <p:sp>
          <p:nvSpPr>
            <p:cNvPr id="64" name="矩形: 圆角 8">
              <a:extLst>
                <a:ext uri="{FF2B5EF4-FFF2-40B4-BE49-F238E27FC236}">
                  <a16:creationId xmlns:a16="http://schemas.microsoft.com/office/drawing/2014/main" id="{A8E4CDBC-4403-5713-C5AC-20B991898C10}"/>
                </a:ext>
              </a:extLst>
            </p:cNvPr>
            <p:cNvSpPr/>
            <p:nvPr/>
          </p:nvSpPr>
          <p:spPr>
            <a:xfrm rot="16200000" flipH="1">
              <a:off x="8244250" y="2046507"/>
              <a:ext cx="3600684" cy="3602368"/>
            </a:xfrm>
            <a:prstGeom prst="roundRect">
              <a:avLst>
                <a:gd name="adj" fmla="val 824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pitchFamily="2" charset="0"/>
                <a:ea typeface="思源宋体 CN Light" panose="02020300000000000000" pitchFamily="18" charset="-122"/>
              </a:endParaRPr>
            </a:p>
          </p:txBody>
        </p:sp>
        <p:sp>
          <p:nvSpPr>
            <p:cNvPr id="65" name="Rectangle: Rounded Corners 33">
              <a:extLst>
                <a:ext uri="{FF2B5EF4-FFF2-40B4-BE49-F238E27FC236}">
                  <a16:creationId xmlns:a16="http://schemas.microsoft.com/office/drawing/2014/main" id="{64EE4DF3-E439-40A9-7A2B-2CEA2DEADC01}"/>
                </a:ext>
              </a:extLst>
            </p:cNvPr>
            <p:cNvSpPr/>
            <p:nvPr/>
          </p:nvSpPr>
          <p:spPr>
            <a:xfrm>
              <a:off x="8418589" y="2173424"/>
              <a:ext cx="3252005" cy="3301532"/>
            </a:xfrm>
            <a:prstGeom prst="roundRect">
              <a:avLst>
                <a:gd name="adj" fmla="val 7318"/>
              </a:avLst>
            </a:prstGeom>
            <a:noFill/>
            <a:ln w="38100">
              <a:gradFill flip="none" rotWithShape="1">
                <a:gsLst>
                  <a:gs pos="0">
                    <a:srgbClr val="E40C0C"/>
                  </a:gs>
                  <a:gs pos="100000">
                    <a:srgbClr val="8E1519"/>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68" name="矩形: 圆角 8">
              <a:extLst>
                <a:ext uri="{FF2B5EF4-FFF2-40B4-BE49-F238E27FC236}">
                  <a16:creationId xmlns:a16="http://schemas.microsoft.com/office/drawing/2014/main" id="{A1545409-94A1-2B1E-1379-F042219B8B87}"/>
                </a:ext>
              </a:extLst>
            </p:cNvPr>
            <p:cNvSpPr>
              <a:spLocks noChangeAspect="1"/>
            </p:cNvSpPr>
            <p:nvPr/>
          </p:nvSpPr>
          <p:spPr>
            <a:xfrm flipH="1">
              <a:off x="9478322" y="2425513"/>
              <a:ext cx="900000" cy="900000"/>
            </a:xfrm>
            <a:prstGeom prst="roundRect">
              <a:avLst>
                <a:gd name="adj" fmla="val 50000"/>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pitchFamily="2" charset="0"/>
                <a:ea typeface="思源宋体 CN Light" panose="02020300000000000000" pitchFamily="18" charset="-122"/>
              </a:endParaRPr>
            </a:p>
          </p:txBody>
        </p:sp>
        <p:grpSp>
          <p:nvGrpSpPr>
            <p:cNvPr id="80" name="Group 63">
              <a:extLst>
                <a:ext uri="{FF2B5EF4-FFF2-40B4-BE49-F238E27FC236}">
                  <a16:creationId xmlns:a16="http://schemas.microsoft.com/office/drawing/2014/main" id="{09F6A2BB-BCC2-B02E-BB61-9CCB4517DCF3}"/>
                </a:ext>
              </a:extLst>
            </p:cNvPr>
            <p:cNvGrpSpPr/>
            <p:nvPr/>
          </p:nvGrpSpPr>
          <p:grpSpPr>
            <a:xfrm>
              <a:off x="10113117" y="2887215"/>
              <a:ext cx="601512" cy="566310"/>
              <a:chOff x="4114755" y="5296554"/>
              <a:chExt cx="431707" cy="406442"/>
            </a:xfrm>
          </p:grpSpPr>
          <p:sp>
            <p:nvSpPr>
              <p:cNvPr id="81" name="矩形: 圆角 8">
                <a:extLst>
                  <a:ext uri="{FF2B5EF4-FFF2-40B4-BE49-F238E27FC236}">
                    <a16:creationId xmlns:a16="http://schemas.microsoft.com/office/drawing/2014/main" id="{B368E7E1-AE96-3919-F82A-B571C06827A5}"/>
                  </a:ext>
                </a:extLst>
              </p:cNvPr>
              <p:cNvSpPr>
                <a:spLocks noChangeAspect="1"/>
              </p:cNvSpPr>
              <p:nvPr/>
            </p:nvSpPr>
            <p:spPr>
              <a:xfrm flipH="1">
                <a:off x="4114755" y="5296554"/>
                <a:ext cx="406442" cy="406442"/>
              </a:xfrm>
              <a:prstGeom prst="roundRect">
                <a:avLst>
                  <a:gd name="adj" fmla="val 50000"/>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panose="02000000000000000000" pitchFamily="2" charset="0"/>
                  <a:ea typeface="思源宋体 CN Light" panose="02020300000000000000" pitchFamily="18" charset="-122"/>
                </a:endParaRPr>
              </a:p>
            </p:txBody>
          </p:sp>
          <p:sp>
            <p:nvSpPr>
              <p:cNvPr id="82" name="TextBox 65">
                <a:extLst>
                  <a:ext uri="{FF2B5EF4-FFF2-40B4-BE49-F238E27FC236}">
                    <a16:creationId xmlns:a16="http://schemas.microsoft.com/office/drawing/2014/main" id="{628D8158-8A01-6E26-74C9-E0C5A4472E04}"/>
                  </a:ext>
                </a:extLst>
              </p:cNvPr>
              <p:cNvSpPr txBox="1"/>
              <p:nvPr/>
            </p:nvSpPr>
            <p:spPr>
              <a:xfrm>
                <a:off x="4117103" y="5309208"/>
                <a:ext cx="429359" cy="3755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40C0C"/>
                    </a:solidFill>
                    <a:effectLst/>
                    <a:uLnTx/>
                    <a:uFillTx/>
                    <a:latin typeface="Roboto" panose="02000000000000000000" pitchFamily="2" charset="0"/>
                    <a:ea typeface="Roboto" panose="02000000000000000000" pitchFamily="2" charset="0"/>
                  </a:rPr>
                  <a:t>03</a:t>
                </a:r>
              </a:p>
            </p:txBody>
          </p:sp>
        </p:grpSp>
        <p:grpSp>
          <p:nvGrpSpPr>
            <p:cNvPr id="86" name="Group 66">
              <a:extLst>
                <a:ext uri="{FF2B5EF4-FFF2-40B4-BE49-F238E27FC236}">
                  <a16:creationId xmlns:a16="http://schemas.microsoft.com/office/drawing/2014/main" id="{27DB23F5-4BE4-1BDE-4EB3-7A1C2AFFA76E}"/>
                </a:ext>
              </a:extLst>
            </p:cNvPr>
            <p:cNvGrpSpPr/>
            <p:nvPr/>
          </p:nvGrpSpPr>
          <p:grpSpPr>
            <a:xfrm>
              <a:off x="9651872" y="2583286"/>
              <a:ext cx="491867" cy="607858"/>
              <a:chOff x="5733070" y="2149184"/>
              <a:chExt cx="545940" cy="674683"/>
            </a:xfrm>
            <a:gradFill>
              <a:gsLst>
                <a:gs pos="0">
                  <a:srgbClr val="E40C0C"/>
                </a:gs>
                <a:gs pos="100000">
                  <a:srgbClr val="8E1519"/>
                </a:gs>
              </a:gsLst>
              <a:lin ang="5400000" scaled="1"/>
            </a:gradFill>
          </p:grpSpPr>
          <p:sp>
            <p:nvSpPr>
              <p:cNvPr id="87" name="Rectangle 94">
                <a:extLst>
                  <a:ext uri="{FF2B5EF4-FFF2-40B4-BE49-F238E27FC236}">
                    <a16:creationId xmlns:a16="http://schemas.microsoft.com/office/drawing/2014/main" id="{D2BA9118-A0DA-5A4A-16C5-64DB30AC9CB4}"/>
                  </a:ext>
                </a:extLst>
              </p:cNvPr>
              <p:cNvSpPr>
                <a:spLocks noChangeArrowheads="1"/>
              </p:cNvSpPr>
              <p:nvPr/>
            </p:nvSpPr>
            <p:spPr bwMode="auto">
              <a:xfrm>
                <a:off x="6114201" y="2149184"/>
                <a:ext cx="108158" cy="3244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sp>
            <p:nvSpPr>
              <p:cNvPr id="88" name="Rectangle 95">
                <a:extLst>
                  <a:ext uri="{FF2B5EF4-FFF2-40B4-BE49-F238E27FC236}">
                    <a16:creationId xmlns:a16="http://schemas.microsoft.com/office/drawing/2014/main" id="{A40DEAAA-083D-12B0-5978-A71655C68FDB}"/>
                  </a:ext>
                </a:extLst>
              </p:cNvPr>
              <p:cNvSpPr>
                <a:spLocks noChangeArrowheads="1"/>
              </p:cNvSpPr>
              <p:nvPr/>
            </p:nvSpPr>
            <p:spPr bwMode="auto">
              <a:xfrm>
                <a:off x="6114201" y="2149184"/>
                <a:ext cx="108158" cy="3244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sp>
            <p:nvSpPr>
              <p:cNvPr id="89" name="Rectangle 96">
                <a:extLst>
                  <a:ext uri="{FF2B5EF4-FFF2-40B4-BE49-F238E27FC236}">
                    <a16:creationId xmlns:a16="http://schemas.microsoft.com/office/drawing/2014/main" id="{5A42B7A2-B3EB-57D1-B6C3-DE245D9FD068}"/>
                  </a:ext>
                </a:extLst>
              </p:cNvPr>
              <p:cNvSpPr>
                <a:spLocks noChangeArrowheads="1"/>
              </p:cNvSpPr>
              <p:nvPr/>
            </p:nvSpPr>
            <p:spPr bwMode="auto">
              <a:xfrm>
                <a:off x="6114201" y="2149184"/>
                <a:ext cx="108158" cy="3244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sp>
            <p:nvSpPr>
              <p:cNvPr id="90" name="Rectangle 97">
                <a:extLst>
                  <a:ext uri="{FF2B5EF4-FFF2-40B4-BE49-F238E27FC236}">
                    <a16:creationId xmlns:a16="http://schemas.microsoft.com/office/drawing/2014/main" id="{FB74DA10-1868-E7D6-B3A5-2C3720EC28B8}"/>
                  </a:ext>
                </a:extLst>
              </p:cNvPr>
              <p:cNvSpPr>
                <a:spLocks noChangeArrowheads="1"/>
              </p:cNvSpPr>
              <p:nvPr/>
            </p:nvSpPr>
            <p:spPr bwMode="auto">
              <a:xfrm>
                <a:off x="6114201" y="2149184"/>
                <a:ext cx="108158" cy="3244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sp>
            <p:nvSpPr>
              <p:cNvPr id="91" name="Rectangle 98">
                <a:extLst>
                  <a:ext uri="{FF2B5EF4-FFF2-40B4-BE49-F238E27FC236}">
                    <a16:creationId xmlns:a16="http://schemas.microsoft.com/office/drawing/2014/main" id="{3BFF93F1-60B7-1E6C-3DD9-9293DCA87D52}"/>
                  </a:ext>
                </a:extLst>
              </p:cNvPr>
              <p:cNvSpPr>
                <a:spLocks noChangeArrowheads="1"/>
              </p:cNvSpPr>
              <p:nvPr/>
            </p:nvSpPr>
            <p:spPr bwMode="auto">
              <a:xfrm>
                <a:off x="5784575" y="2149184"/>
                <a:ext cx="108158" cy="3244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sp>
            <p:nvSpPr>
              <p:cNvPr id="92" name="Rectangle 99">
                <a:extLst>
                  <a:ext uri="{FF2B5EF4-FFF2-40B4-BE49-F238E27FC236}">
                    <a16:creationId xmlns:a16="http://schemas.microsoft.com/office/drawing/2014/main" id="{C9B982EA-B695-A43D-D371-45BFB390034D}"/>
                  </a:ext>
                </a:extLst>
              </p:cNvPr>
              <p:cNvSpPr>
                <a:spLocks noChangeArrowheads="1"/>
              </p:cNvSpPr>
              <p:nvPr/>
            </p:nvSpPr>
            <p:spPr bwMode="auto">
              <a:xfrm>
                <a:off x="5784575" y="2149184"/>
                <a:ext cx="108158" cy="3244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sp>
            <p:nvSpPr>
              <p:cNvPr id="93" name="Rectangle 100">
                <a:extLst>
                  <a:ext uri="{FF2B5EF4-FFF2-40B4-BE49-F238E27FC236}">
                    <a16:creationId xmlns:a16="http://schemas.microsoft.com/office/drawing/2014/main" id="{4A06FFDB-B913-47A1-D58F-28B92424FD63}"/>
                  </a:ext>
                </a:extLst>
              </p:cNvPr>
              <p:cNvSpPr>
                <a:spLocks noChangeArrowheads="1"/>
              </p:cNvSpPr>
              <p:nvPr/>
            </p:nvSpPr>
            <p:spPr bwMode="auto">
              <a:xfrm>
                <a:off x="5784575" y="2149184"/>
                <a:ext cx="108158" cy="3244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sp>
            <p:nvSpPr>
              <p:cNvPr id="94" name="Rectangle 101">
                <a:extLst>
                  <a:ext uri="{FF2B5EF4-FFF2-40B4-BE49-F238E27FC236}">
                    <a16:creationId xmlns:a16="http://schemas.microsoft.com/office/drawing/2014/main" id="{B59D2288-C31C-55D8-AB96-CBA7976511E9}"/>
                  </a:ext>
                </a:extLst>
              </p:cNvPr>
              <p:cNvSpPr>
                <a:spLocks noChangeArrowheads="1"/>
              </p:cNvSpPr>
              <p:nvPr/>
            </p:nvSpPr>
            <p:spPr bwMode="auto">
              <a:xfrm>
                <a:off x="5784575" y="2149184"/>
                <a:ext cx="108158" cy="3244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sp>
            <p:nvSpPr>
              <p:cNvPr id="95" name="Freeform 102">
                <a:extLst>
                  <a:ext uri="{FF2B5EF4-FFF2-40B4-BE49-F238E27FC236}">
                    <a16:creationId xmlns:a16="http://schemas.microsoft.com/office/drawing/2014/main" id="{385C5A1B-11EE-DE45-57BE-40CF35CADDF9}"/>
                  </a:ext>
                </a:extLst>
              </p:cNvPr>
              <p:cNvSpPr/>
              <p:nvPr/>
            </p:nvSpPr>
            <p:spPr bwMode="auto">
              <a:xfrm>
                <a:off x="5733070" y="2303690"/>
                <a:ext cx="545940" cy="520177"/>
              </a:xfrm>
              <a:custGeom>
                <a:avLst/>
                <a:gdLst>
                  <a:gd name="T0" fmla="*/ 53 w 106"/>
                  <a:gd name="T1" fmla="*/ 0 h 101"/>
                  <a:gd name="T2" fmla="*/ 66 w 106"/>
                  <a:gd name="T3" fmla="*/ 38 h 101"/>
                  <a:gd name="T4" fmla="*/ 106 w 106"/>
                  <a:gd name="T5" fmla="*/ 39 h 101"/>
                  <a:gd name="T6" fmla="*/ 74 w 106"/>
                  <a:gd name="T7" fmla="*/ 63 h 101"/>
                  <a:gd name="T8" fmla="*/ 85 w 106"/>
                  <a:gd name="T9" fmla="*/ 101 h 101"/>
                  <a:gd name="T10" fmla="*/ 53 w 106"/>
                  <a:gd name="T11" fmla="*/ 78 h 101"/>
                  <a:gd name="T12" fmla="*/ 20 w 106"/>
                  <a:gd name="T13" fmla="*/ 101 h 101"/>
                  <a:gd name="T14" fmla="*/ 31 w 106"/>
                  <a:gd name="T15" fmla="*/ 63 h 101"/>
                  <a:gd name="T16" fmla="*/ 0 w 106"/>
                  <a:gd name="T17" fmla="*/ 39 h 101"/>
                  <a:gd name="T18" fmla="*/ 39 w 106"/>
                  <a:gd name="T19" fmla="*/ 38 h 101"/>
                  <a:gd name="T20" fmla="*/ 53 w 106"/>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1">
                    <a:moveTo>
                      <a:pt x="53" y="0"/>
                    </a:moveTo>
                    <a:lnTo>
                      <a:pt x="66" y="38"/>
                    </a:lnTo>
                    <a:lnTo>
                      <a:pt x="106" y="39"/>
                    </a:lnTo>
                    <a:lnTo>
                      <a:pt x="74" y="63"/>
                    </a:lnTo>
                    <a:lnTo>
                      <a:pt x="85" y="101"/>
                    </a:lnTo>
                    <a:lnTo>
                      <a:pt x="53" y="78"/>
                    </a:lnTo>
                    <a:lnTo>
                      <a:pt x="20" y="101"/>
                    </a:lnTo>
                    <a:lnTo>
                      <a:pt x="31" y="63"/>
                    </a:lnTo>
                    <a:lnTo>
                      <a:pt x="0" y="39"/>
                    </a:lnTo>
                    <a:lnTo>
                      <a:pt x="39" y="38"/>
                    </a:lnTo>
                    <a:lnTo>
                      <a:pt x="5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sp>
            <p:nvSpPr>
              <p:cNvPr id="96" name="Freeform 103">
                <a:extLst>
                  <a:ext uri="{FF2B5EF4-FFF2-40B4-BE49-F238E27FC236}">
                    <a16:creationId xmlns:a16="http://schemas.microsoft.com/office/drawing/2014/main" id="{956270A7-C1CF-86AA-A325-7D31717A5728}"/>
                  </a:ext>
                </a:extLst>
              </p:cNvPr>
              <p:cNvSpPr/>
              <p:nvPr/>
            </p:nvSpPr>
            <p:spPr bwMode="auto">
              <a:xfrm>
                <a:off x="5733070" y="2303690"/>
                <a:ext cx="545940" cy="520177"/>
              </a:xfrm>
              <a:custGeom>
                <a:avLst/>
                <a:gdLst>
                  <a:gd name="T0" fmla="*/ 53 w 106"/>
                  <a:gd name="T1" fmla="*/ 0 h 101"/>
                  <a:gd name="T2" fmla="*/ 66 w 106"/>
                  <a:gd name="T3" fmla="*/ 38 h 101"/>
                  <a:gd name="T4" fmla="*/ 106 w 106"/>
                  <a:gd name="T5" fmla="*/ 39 h 101"/>
                  <a:gd name="T6" fmla="*/ 74 w 106"/>
                  <a:gd name="T7" fmla="*/ 63 h 101"/>
                  <a:gd name="T8" fmla="*/ 85 w 106"/>
                  <a:gd name="T9" fmla="*/ 101 h 101"/>
                  <a:gd name="T10" fmla="*/ 53 w 106"/>
                  <a:gd name="T11" fmla="*/ 78 h 101"/>
                  <a:gd name="T12" fmla="*/ 20 w 106"/>
                  <a:gd name="T13" fmla="*/ 101 h 101"/>
                  <a:gd name="T14" fmla="*/ 31 w 106"/>
                  <a:gd name="T15" fmla="*/ 63 h 101"/>
                  <a:gd name="T16" fmla="*/ 0 w 106"/>
                  <a:gd name="T17" fmla="*/ 39 h 101"/>
                  <a:gd name="T18" fmla="*/ 39 w 106"/>
                  <a:gd name="T19" fmla="*/ 38 h 101"/>
                  <a:gd name="T20" fmla="*/ 53 w 106"/>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1">
                    <a:moveTo>
                      <a:pt x="53" y="0"/>
                    </a:moveTo>
                    <a:lnTo>
                      <a:pt x="66" y="38"/>
                    </a:lnTo>
                    <a:lnTo>
                      <a:pt x="106" y="39"/>
                    </a:lnTo>
                    <a:lnTo>
                      <a:pt x="74" y="63"/>
                    </a:lnTo>
                    <a:lnTo>
                      <a:pt x="85" y="101"/>
                    </a:lnTo>
                    <a:lnTo>
                      <a:pt x="53" y="78"/>
                    </a:lnTo>
                    <a:lnTo>
                      <a:pt x="20" y="101"/>
                    </a:lnTo>
                    <a:lnTo>
                      <a:pt x="31" y="63"/>
                    </a:lnTo>
                    <a:lnTo>
                      <a:pt x="0" y="39"/>
                    </a:lnTo>
                    <a:lnTo>
                      <a:pt x="39" y="38"/>
                    </a:lnTo>
                    <a:lnTo>
                      <a:pt x="5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sp>
            <p:nvSpPr>
              <p:cNvPr id="97" name="Rectangle 104">
                <a:extLst>
                  <a:ext uri="{FF2B5EF4-FFF2-40B4-BE49-F238E27FC236}">
                    <a16:creationId xmlns:a16="http://schemas.microsoft.com/office/drawing/2014/main" id="{E58C5CED-DA91-FFCD-47AD-4D85A5FEF8C0}"/>
                  </a:ext>
                </a:extLst>
              </p:cNvPr>
              <p:cNvSpPr>
                <a:spLocks noChangeArrowheads="1"/>
              </p:cNvSpPr>
              <p:nvPr/>
            </p:nvSpPr>
            <p:spPr bwMode="auto">
              <a:xfrm>
                <a:off x="5949388" y="2149184"/>
                <a:ext cx="108158" cy="2420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sp>
            <p:nvSpPr>
              <p:cNvPr id="98" name="Rectangle 105">
                <a:extLst>
                  <a:ext uri="{FF2B5EF4-FFF2-40B4-BE49-F238E27FC236}">
                    <a16:creationId xmlns:a16="http://schemas.microsoft.com/office/drawing/2014/main" id="{8F79DFF9-4E6F-17A3-27AB-B6DCC350AD44}"/>
                  </a:ext>
                </a:extLst>
              </p:cNvPr>
              <p:cNvSpPr>
                <a:spLocks noChangeArrowheads="1"/>
              </p:cNvSpPr>
              <p:nvPr/>
            </p:nvSpPr>
            <p:spPr bwMode="auto">
              <a:xfrm>
                <a:off x="5949388" y="2149184"/>
                <a:ext cx="108158" cy="2420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sp>
            <p:nvSpPr>
              <p:cNvPr id="99" name="Freeform 106">
                <a:extLst>
                  <a:ext uri="{FF2B5EF4-FFF2-40B4-BE49-F238E27FC236}">
                    <a16:creationId xmlns:a16="http://schemas.microsoft.com/office/drawing/2014/main" id="{DBC41661-DDB9-4F03-4BD8-CA3A9606A46E}"/>
                  </a:ext>
                </a:extLst>
              </p:cNvPr>
              <p:cNvSpPr/>
              <p:nvPr/>
            </p:nvSpPr>
            <p:spPr bwMode="auto">
              <a:xfrm>
                <a:off x="5949388" y="2149184"/>
                <a:ext cx="108158" cy="242061"/>
              </a:xfrm>
              <a:custGeom>
                <a:avLst/>
                <a:gdLst>
                  <a:gd name="T0" fmla="*/ 21 w 21"/>
                  <a:gd name="T1" fmla="*/ 0 h 47"/>
                  <a:gd name="T2" fmla="*/ 0 w 21"/>
                  <a:gd name="T3" fmla="*/ 0 h 47"/>
                  <a:gd name="T4" fmla="*/ 0 w 21"/>
                  <a:gd name="T5" fmla="*/ 47 h 47"/>
                  <a:gd name="T6" fmla="*/ 11 w 21"/>
                  <a:gd name="T7" fmla="*/ 16 h 47"/>
                  <a:gd name="T8" fmla="*/ 21 w 21"/>
                  <a:gd name="T9" fmla="*/ 47 h 47"/>
                  <a:gd name="T10" fmla="*/ 21 w 21"/>
                  <a:gd name="T11" fmla="*/ 0 h 47"/>
                </a:gdLst>
                <a:ahLst/>
                <a:cxnLst>
                  <a:cxn ang="0">
                    <a:pos x="T0" y="T1"/>
                  </a:cxn>
                  <a:cxn ang="0">
                    <a:pos x="T2" y="T3"/>
                  </a:cxn>
                  <a:cxn ang="0">
                    <a:pos x="T4" y="T5"/>
                  </a:cxn>
                  <a:cxn ang="0">
                    <a:pos x="T6" y="T7"/>
                  </a:cxn>
                  <a:cxn ang="0">
                    <a:pos x="T8" y="T9"/>
                  </a:cxn>
                  <a:cxn ang="0">
                    <a:pos x="T10" y="T11"/>
                  </a:cxn>
                </a:cxnLst>
                <a:rect l="0" t="0" r="r" b="b"/>
                <a:pathLst>
                  <a:path w="21" h="47">
                    <a:moveTo>
                      <a:pt x="21" y="0"/>
                    </a:moveTo>
                    <a:lnTo>
                      <a:pt x="0" y="0"/>
                    </a:lnTo>
                    <a:lnTo>
                      <a:pt x="0" y="47"/>
                    </a:lnTo>
                    <a:lnTo>
                      <a:pt x="11" y="16"/>
                    </a:lnTo>
                    <a:lnTo>
                      <a:pt x="21" y="47"/>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sp>
            <p:nvSpPr>
              <p:cNvPr id="100" name="Freeform 107">
                <a:extLst>
                  <a:ext uri="{FF2B5EF4-FFF2-40B4-BE49-F238E27FC236}">
                    <a16:creationId xmlns:a16="http://schemas.microsoft.com/office/drawing/2014/main" id="{AEA183CE-B53A-7CEC-775C-2D8988D26D26}"/>
                  </a:ext>
                </a:extLst>
              </p:cNvPr>
              <p:cNvSpPr/>
              <p:nvPr/>
            </p:nvSpPr>
            <p:spPr bwMode="auto">
              <a:xfrm>
                <a:off x="5949388" y="2149184"/>
                <a:ext cx="108158" cy="242061"/>
              </a:xfrm>
              <a:custGeom>
                <a:avLst/>
                <a:gdLst>
                  <a:gd name="T0" fmla="*/ 21 w 21"/>
                  <a:gd name="T1" fmla="*/ 0 h 47"/>
                  <a:gd name="T2" fmla="*/ 0 w 21"/>
                  <a:gd name="T3" fmla="*/ 0 h 47"/>
                  <a:gd name="T4" fmla="*/ 0 w 21"/>
                  <a:gd name="T5" fmla="*/ 47 h 47"/>
                  <a:gd name="T6" fmla="*/ 11 w 21"/>
                  <a:gd name="T7" fmla="*/ 16 h 47"/>
                  <a:gd name="T8" fmla="*/ 21 w 21"/>
                  <a:gd name="T9" fmla="*/ 47 h 47"/>
                  <a:gd name="T10" fmla="*/ 21 w 21"/>
                  <a:gd name="T11" fmla="*/ 0 h 47"/>
                </a:gdLst>
                <a:ahLst/>
                <a:cxnLst>
                  <a:cxn ang="0">
                    <a:pos x="T0" y="T1"/>
                  </a:cxn>
                  <a:cxn ang="0">
                    <a:pos x="T2" y="T3"/>
                  </a:cxn>
                  <a:cxn ang="0">
                    <a:pos x="T4" y="T5"/>
                  </a:cxn>
                  <a:cxn ang="0">
                    <a:pos x="T6" y="T7"/>
                  </a:cxn>
                  <a:cxn ang="0">
                    <a:pos x="T8" y="T9"/>
                  </a:cxn>
                  <a:cxn ang="0">
                    <a:pos x="T10" y="T11"/>
                  </a:cxn>
                </a:cxnLst>
                <a:rect l="0" t="0" r="r" b="b"/>
                <a:pathLst>
                  <a:path w="21" h="47">
                    <a:moveTo>
                      <a:pt x="21" y="0"/>
                    </a:moveTo>
                    <a:lnTo>
                      <a:pt x="0" y="0"/>
                    </a:lnTo>
                    <a:lnTo>
                      <a:pt x="0" y="47"/>
                    </a:lnTo>
                    <a:lnTo>
                      <a:pt x="11" y="16"/>
                    </a:lnTo>
                    <a:lnTo>
                      <a:pt x="21" y="47"/>
                    </a:lnTo>
                    <a:lnTo>
                      <a:pt x="2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Roboto" panose="02000000000000000000" pitchFamily="2" charset="0"/>
                  <a:ea typeface="等线" panose="02010600030101010101" pitchFamily="2" charset="-122"/>
                  <a:sym typeface="+mn-lt"/>
                </a:endParaRPr>
              </a:p>
            </p:txBody>
          </p:sp>
        </p:grpSp>
        <p:sp>
          <p:nvSpPr>
            <p:cNvPr id="32" name="Freeform: Shape 22">
              <a:extLst>
                <a:ext uri="{FF2B5EF4-FFF2-40B4-BE49-F238E27FC236}">
                  <a16:creationId xmlns:a16="http://schemas.microsoft.com/office/drawing/2014/main" id="{D5ACAC57-0889-4A53-FB57-BEB95C093AAF}"/>
                </a:ext>
              </a:extLst>
            </p:cNvPr>
            <p:cNvSpPr/>
            <p:nvPr/>
          </p:nvSpPr>
          <p:spPr bwMode="auto">
            <a:xfrm>
              <a:off x="8703473" y="3787215"/>
              <a:ext cx="2682238" cy="1405907"/>
            </a:xfrm>
            <a:prstGeom prst="rect">
              <a:avLst/>
            </a:prstGeom>
            <a:no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365125" indent="-98425" defTabSz="1066800">
                <a:defRPr>
                  <a:solidFill>
                    <a:schemeClr val="tx1"/>
                  </a:solidFill>
                  <a:latin typeface="Arial" panose="020B0604020202020204" pitchFamily="34" charset="0"/>
                </a:defRPr>
              </a:lvl1pPr>
              <a:lvl2pPr defTabSz="1066800">
                <a:defRPr>
                  <a:solidFill>
                    <a:schemeClr val="tx1"/>
                  </a:solidFill>
                  <a:latin typeface="Arial" panose="020B0604020202020204" pitchFamily="34" charset="0"/>
                </a:defRPr>
              </a:lvl2pPr>
              <a:lvl3pPr defTabSz="1066800">
                <a:defRPr>
                  <a:solidFill>
                    <a:schemeClr val="tx1"/>
                  </a:solidFill>
                  <a:latin typeface="Arial" panose="020B0604020202020204" pitchFamily="34" charset="0"/>
                </a:defRPr>
              </a:lvl3pPr>
              <a:lvl4pPr defTabSz="1066800">
                <a:defRPr>
                  <a:solidFill>
                    <a:schemeClr val="tx1"/>
                  </a:solidFill>
                  <a:latin typeface="Arial" panose="020B0604020202020204" pitchFamily="34" charset="0"/>
                </a:defRPr>
              </a:lvl4pPr>
              <a:lvl5pPr defTabSz="1066800">
                <a:defRPr>
                  <a:solidFill>
                    <a:schemeClr val="tx1"/>
                  </a:solidFill>
                  <a:latin typeface="Arial" panose="020B0604020202020204" pitchFamily="34" charset="0"/>
                </a:defRPr>
              </a:lvl5pPr>
              <a:lvl6pPr marL="1828800" indent="457200" defTabSz="1066800" eaLnBrk="0" fontAlgn="base" hangingPunct="0">
                <a:spcBef>
                  <a:spcPct val="0"/>
                </a:spcBef>
                <a:spcAft>
                  <a:spcPct val="0"/>
                </a:spcAft>
                <a:defRPr>
                  <a:solidFill>
                    <a:schemeClr val="tx1"/>
                  </a:solidFill>
                  <a:latin typeface="Arial" panose="020B0604020202020204" pitchFamily="34" charset="0"/>
                </a:defRPr>
              </a:lvl6pPr>
              <a:lvl7pPr marL="2286000" indent="457200" defTabSz="1066800" eaLnBrk="0" fontAlgn="base" hangingPunct="0">
                <a:spcBef>
                  <a:spcPct val="0"/>
                </a:spcBef>
                <a:spcAft>
                  <a:spcPct val="0"/>
                </a:spcAft>
                <a:defRPr>
                  <a:solidFill>
                    <a:schemeClr val="tx1"/>
                  </a:solidFill>
                  <a:latin typeface="Arial" panose="020B0604020202020204" pitchFamily="34" charset="0"/>
                </a:defRPr>
              </a:lvl7pPr>
              <a:lvl8pPr marL="2743200" indent="457200" defTabSz="1066800" eaLnBrk="0" fontAlgn="base" hangingPunct="0">
                <a:spcBef>
                  <a:spcPct val="0"/>
                </a:spcBef>
                <a:spcAft>
                  <a:spcPct val="0"/>
                </a:spcAft>
                <a:defRPr>
                  <a:solidFill>
                    <a:schemeClr val="tx1"/>
                  </a:solidFill>
                  <a:latin typeface="Arial" panose="020B0604020202020204" pitchFamily="34" charset="0"/>
                </a:defRPr>
              </a:lvl8pPr>
              <a:lvl9pPr marL="3200400" indent="457200" defTabSz="1066800" eaLnBrk="0" fontAlgn="base" hangingPunct="0">
                <a:spcBef>
                  <a:spcPct val="0"/>
                </a:spcBef>
                <a:spcAft>
                  <a:spcPct val="0"/>
                </a:spcAft>
                <a:defRPr>
                  <a:solidFill>
                    <a:schemeClr val="tx1"/>
                  </a:solidFill>
                  <a:latin typeface="Arial" panose="020B0604020202020204" pitchFamily="34" charset="0"/>
                </a:defRPr>
              </a:lvl9pPr>
            </a:lstStyle>
            <a:p>
              <a:pPr marL="0" indent="0" algn="ctr">
                <a:defRPr/>
              </a:pPr>
              <a:r>
                <a:rPr kumimoji="0" lang="vi-VN" altLang="vi-VN" sz="2400" b="1" i="0" u="none" strike="noStrike" kern="1200" cap="none" spc="0" normalizeH="0" baseline="0" noProof="0">
                  <a:ln>
                    <a:noFill/>
                  </a:ln>
                  <a:effectLst/>
                  <a:uLnTx/>
                  <a:uFillTx/>
                  <a:latin typeface="Roboto" panose="02000000000000000000" pitchFamily="2" charset="0"/>
                  <a:ea typeface="Roboto" panose="02000000000000000000" pitchFamily="2" charset="0"/>
                  <a:cs typeface="Times New Roman" panose="02020603050405020304" pitchFamily="18" charset="0"/>
                </a:rPr>
                <a:t>Thực hiện nhiệm vụ do cơ quan Nhà nước cấp trên giao</a:t>
              </a:r>
            </a:p>
          </p:txBody>
        </p:sp>
      </p:grpSp>
      <p:sp>
        <p:nvSpPr>
          <p:cNvPr id="19" name="矩形: 圆角 8">
            <a:extLst>
              <a:ext uri="{FF2B5EF4-FFF2-40B4-BE49-F238E27FC236}">
                <a16:creationId xmlns:a16="http://schemas.microsoft.com/office/drawing/2014/main" id="{55EC9797-6078-E3BC-DFF4-6387F2DEE89F}"/>
              </a:ext>
            </a:extLst>
          </p:cNvPr>
          <p:cNvSpPr/>
          <p:nvPr/>
        </p:nvSpPr>
        <p:spPr>
          <a:xfrm flipH="1">
            <a:off x="13884062" y="1838509"/>
            <a:ext cx="1920240" cy="45719"/>
          </a:xfrm>
          <a:prstGeom prst="roundRect">
            <a:avLst>
              <a:gd name="adj" fmla="val 50000"/>
            </a:avLst>
          </a:prstGeom>
          <a:gradFill flip="none" rotWithShape="1">
            <a:gsLst>
              <a:gs pos="0">
                <a:srgbClr val="E40B0B"/>
              </a:gs>
              <a:gs pos="100000">
                <a:srgbClr val="8C15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2 Noi dung dai"/>
              <a:ea typeface="微软雅黑"/>
              <a:cs typeface="+mn-cs"/>
            </a:endParaRPr>
          </a:p>
        </p:txBody>
      </p:sp>
      <p:sp>
        <p:nvSpPr>
          <p:cNvPr id="2" name="TextBox 33">
            <a:extLst>
              <a:ext uri="{FF2B5EF4-FFF2-40B4-BE49-F238E27FC236}">
                <a16:creationId xmlns:a16="http://schemas.microsoft.com/office/drawing/2014/main" id="{F7ADE3B8-2D00-C82F-A550-43B91830ED1F}"/>
              </a:ext>
            </a:extLst>
          </p:cNvPr>
          <p:cNvSpPr txBox="1">
            <a:spLocks noChangeArrowheads="1"/>
          </p:cNvSpPr>
          <p:nvPr/>
        </p:nvSpPr>
        <p:spPr bwMode="auto">
          <a:xfrm>
            <a:off x="1339791" y="856476"/>
            <a:ext cx="11059517" cy="61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lvl="0">
              <a:spcBef>
                <a:spcPct val="0"/>
              </a:spcBef>
              <a:buNone/>
              <a:defRPr/>
            </a:pPr>
            <a:r>
              <a:rPr lang="en-US" altLang="vi-VN" sz="3600" b="1">
                <a:solidFill>
                  <a:srgbClr val="C00000"/>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Chức năng, nhiệm vụ của Ủy ban nhân dân</a:t>
            </a:r>
          </a:p>
        </p:txBody>
      </p:sp>
      <p:sp>
        <p:nvSpPr>
          <p:cNvPr id="5" name="Rectangle 5">
            <a:extLst>
              <a:ext uri="{FF2B5EF4-FFF2-40B4-BE49-F238E27FC236}">
                <a16:creationId xmlns:a16="http://schemas.microsoft.com/office/drawing/2014/main" id="{D393DB3E-6286-62C4-7635-D5C4DE71175C}"/>
              </a:ext>
            </a:extLst>
          </p:cNvPr>
          <p:cNvSpPr/>
          <p:nvPr/>
        </p:nvSpPr>
        <p:spPr>
          <a:xfrm>
            <a:off x="-32073" y="-112536"/>
            <a:ext cx="12224073" cy="225072"/>
          </a:xfrm>
          <a:prstGeom prst="rect">
            <a:avLst/>
          </a:prstGeom>
          <a:gradFill flip="none" rotWithShape="1">
            <a:gsLst>
              <a:gs pos="0">
                <a:srgbClr val="E40B0B"/>
              </a:gs>
              <a:gs pos="100000">
                <a:srgbClr val="8C15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微软雅黑"/>
              <a:cs typeface="+mn-cs"/>
            </a:endParaRPr>
          </a:p>
        </p:txBody>
      </p:sp>
    </p:spTree>
    <p:extLst>
      <p:ext uri="{BB962C8B-B14F-4D97-AF65-F5344CB8AC3E}">
        <p14:creationId xmlns:p14="http://schemas.microsoft.com/office/powerpoint/2010/main" val="15486403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500" fill="hold"/>
                                        <p:tgtEl>
                                          <p:spTgt spid="20"/>
                                        </p:tgtEl>
                                        <p:attrNameLst>
                                          <p:attrName>ppt_x</p:attrName>
                                        </p:attrNameLst>
                                      </p:cBhvr>
                                      <p:tavLst>
                                        <p:tav tm="0">
                                          <p:val>
                                            <p:strVal val="#ppt_x"/>
                                          </p:val>
                                        </p:tav>
                                        <p:tav tm="100000">
                                          <p:val>
                                            <p:strVal val="#ppt_x"/>
                                          </p:val>
                                        </p:tav>
                                      </p:tavLst>
                                    </p:anim>
                                    <p:anim calcmode="lin" valueType="num">
                                      <p:cBhvr additive="base">
                                        <p:cTn id="14" dur="1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500" fill="hold"/>
                                        <p:tgtEl>
                                          <p:spTgt spid="21"/>
                                        </p:tgtEl>
                                        <p:attrNameLst>
                                          <p:attrName>ppt_x</p:attrName>
                                        </p:attrNameLst>
                                      </p:cBhvr>
                                      <p:tavLst>
                                        <p:tav tm="0">
                                          <p:val>
                                            <p:strVal val="#ppt_x"/>
                                          </p:val>
                                        </p:tav>
                                        <p:tav tm="100000">
                                          <p:val>
                                            <p:strVal val="#ppt_x"/>
                                          </p:val>
                                        </p:tav>
                                      </p:tavLst>
                                    </p:anim>
                                    <p:anim calcmode="lin" valueType="num">
                                      <p:cBhvr additive="base">
                                        <p:cTn id="20" dur="1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500" fill="hold"/>
                                        <p:tgtEl>
                                          <p:spTgt spid="23"/>
                                        </p:tgtEl>
                                        <p:attrNameLst>
                                          <p:attrName>ppt_x</p:attrName>
                                        </p:attrNameLst>
                                      </p:cBhvr>
                                      <p:tavLst>
                                        <p:tav tm="0">
                                          <p:val>
                                            <p:strVal val="#ppt_x"/>
                                          </p:val>
                                        </p:tav>
                                        <p:tav tm="100000">
                                          <p:val>
                                            <p:strVal val="#ppt_x"/>
                                          </p:val>
                                        </p:tav>
                                      </p:tavLst>
                                    </p:anim>
                                    <p:anim calcmode="lin" valueType="num">
                                      <p:cBhvr additive="base">
                                        <p:cTn id="2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红色长丝带丝绸飞扬划过透明通道_1">
            <a:hlinkClick r:id="" action="ppaction://media"/>
            <a:extLst>
              <a:ext uri="{FF2B5EF4-FFF2-40B4-BE49-F238E27FC236}">
                <a16:creationId xmlns:a16="http://schemas.microsoft.com/office/drawing/2014/main" id="{7BDD2CBE-6FF4-4EDC-9A36-78CA1607D91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37" y="-2942"/>
            <a:ext cx="12192000" cy="6858000"/>
          </a:xfrm>
          <a:prstGeom prst="rect">
            <a:avLst/>
          </a:prstGeom>
        </p:spPr>
      </p:pic>
      <p:pic>
        <p:nvPicPr>
          <p:cNvPr id="21" name="Picture 20" descr="A picture containing dark&#10;&#10;Description automatically generated">
            <a:extLst>
              <a:ext uri="{FF2B5EF4-FFF2-40B4-BE49-F238E27FC236}">
                <a16:creationId xmlns:a16="http://schemas.microsoft.com/office/drawing/2014/main" id="{BC5241AD-F9E0-4351-8C47-F616A3A04C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305" y="14841"/>
            <a:ext cx="6817391" cy="6828317"/>
          </a:xfrm>
          <a:prstGeom prst="rect">
            <a:avLst/>
          </a:prstGeom>
        </p:spPr>
      </p:pic>
      <p:sp>
        <p:nvSpPr>
          <p:cNvPr id="5" name="Rectangle 4">
            <a:extLst>
              <a:ext uri="{FF2B5EF4-FFF2-40B4-BE49-F238E27FC236}">
                <a16:creationId xmlns:a16="http://schemas.microsoft.com/office/drawing/2014/main" id="{6B4060F8-E447-41B7-BC7E-2DBC19FB2D66}"/>
              </a:ext>
            </a:extLst>
          </p:cNvPr>
          <p:cNvSpPr/>
          <p:nvPr/>
        </p:nvSpPr>
        <p:spPr>
          <a:xfrm>
            <a:off x="589280" y="6648499"/>
            <a:ext cx="508000" cy="219914"/>
          </a:xfrm>
          <a:prstGeom prst="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微软雅黑"/>
              <a:cs typeface="+mn-cs"/>
            </a:endParaRPr>
          </a:p>
        </p:txBody>
      </p:sp>
      <p:sp>
        <p:nvSpPr>
          <p:cNvPr id="6" name="Rectangle 5">
            <a:extLst>
              <a:ext uri="{FF2B5EF4-FFF2-40B4-BE49-F238E27FC236}">
                <a16:creationId xmlns:a16="http://schemas.microsoft.com/office/drawing/2014/main" id="{9EEA1EC9-951E-488F-A1F6-4BF326A363BC}"/>
              </a:ext>
            </a:extLst>
          </p:cNvPr>
          <p:cNvSpPr/>
          <p:nvPr/>
        </p:nvSpPr>
        <p:spPr>
          <a:xfrm>
            <a:off x="10563964" y="6648499"/>
            <a:ext cx="508000" cy="219914"/>
          </a:xfrm>
          <a:prstGeom prst="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微软雅黑"/>
              <a:cs typeface="+mn-cs"/>
            </a:endParaRPr>
          </a:p>
        </p:txBody>
      </p:sp>
      <p:pic>
        <p:nvPicPr>
          <p:cNvPr id="7" name="图片 4">
            <a:extLst>
              <a:ext uri="{FF2B5EF4-FFF2-40B4-BE49-F238E27FC236}">
                <a16:creationId xmlns:a16="http://schemas.microsoft.com/office/drawing/2014/main" id="{3C6E4616-B62B-453A-802B-9F5F17A4F3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329588"/>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1C9BA95E-72A4-4CDD-BCA7-5E54BA5C2625}"/>
              </a:ext>
            </a:extLst>
          </p:cNvPr>
          <p:cNvPicPr>
            <a:picLocks noChangeAspect="1" noChangeArrowheads="1" noCrop="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432" y="6771084"/>
            <a:ext cx="1740068" cy="158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240DCC77-3C88-4076-88FB-3154F5F2A0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3820" y="2033000"/>
            <a:ext cx="150982" cy="6928412"/>
          </a:xfrm>
          <a:prstGeom prst="rect">
            <a:avLst/>
          </a:prstGeom>
        </p:spPr>
      </p:pic>
      <p:pic>
        <p:nvPicPr>
          <p:cNvPr id="29" name="Picture 28">
            <a:extLst>
              <a:ext uri="{FF2B5EF4-FFF2-40B4-BE49-F238E27FC236}">
                <a16:creationId xmlns:a16="http://schemas.microsoft.com/office/drawing/2014/main" id="{C399794E-AA43-4751-84A5-3B7B46CCDE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90298" y="2033000"/>
            <a:ext cx="150982" cy="6928412"/>
          </a:xfrm>
          <a:prstGeom prst="rect">
            <a:avLst/>
          </a:prstGeom>
        </p:spPr>
      </p:pic>
      <p:sp>
        <p:nvSpPr>
          <p:cNvPr id="3" name="Rectangle: Rounded Corners 22">
            <a:extLst>
              <a:ext uri="{FF2B5EF4-FFF2-40B4-BE49-F238E27FC236}">
                <a16:creationId xmlns:a16="http://schemas.microsoft.com/office/drawing/2014/main" id="{1D5C554F-A8EB-C7A0-E9AC-442DE5A5A63A}"/>
              </a:ext>
            </a:extLst>
          </p:cNvPr>
          <p:cNvSpPr/>
          <p:nvPr/>
        </p:nvSpPr>
        <p:spPr>
          <a:xfrm rot="19393985">
            <a:off x="10757386" y="572797"/>
            <a:ext cx="705259" cy="45719"/>
          </a:xfrm>
          <a:prstGeom prst="roundRect">
            <a:avLst>
              <a:gd name="adj" fmla="val 0"/>
            </a:avLst>
          </a:prstGeom>
          <a:gradFill flip="none" rotWithShape="1">
            <a:gsLst>
              <a:gs pos="0">
                <a:srgbClr val="FD5223">
                  <a:alpha val="0"/>
                </a:srgbClr>
              </a:gs>
              <a:gs pos="100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sp>
        <p:nvSpPr>
          <p:cNvPr id="19" name="Rectangle: Rounded Corners 26">
            <a:extLst>
              <a:ext uri="{FF2B5EF4-FFF2-40B4-BE49-F238E27FC236}">
                <a16:creationId xmlns:a16="http://schemas.microsoft.com/office/drawing/2014/main" id="{7FA70908-538A-36E6-D79F-EE265E24D793}"/>
              </a:ext>
            </a:extLst>
          </p:cNvPr>
          <p:cNvSpPr/>
          <p:nvPr/>
        </p:nvSpPr>
        <p:spPr>
          <a:xfrm rot="19393985" flipV="1">
            <a:off x="10825142" y="4358230"/>
            <a:ext cx="1385835" cy="45719"/>
          </a:xfrm>
          <a:prstGeom prst="roundRect">
            <a:avLst>
              <a:gd name="adj" fmla="val 0"/>
            </a:avLst>
          </a:prstGeom>
          <a:gradFill flip="none" rotWithShape="1">
            <a:gsLst>
              <a:gs pos="0">
                <a:srgbClr val="FD5223">
                  <a:alpha val="0"/>
                </a:srgbClr>
              </a:gs>
              <a:gs pos="100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sp>
        <p:nvSpPr>
          <p:cNvPr id="20" name="Rectangle: Rounded Corners 22">
            <a:extLst>
              <a:ext uri="{FF2B5EF4-FFF2-40B4-BE49-F238E27FC236}">
                <a16:creationId xmlns:a16="http://schemas.microsoft.com/office/drawing/2014/main" id="{02A3C668-5EE4-E86B-4EF9-3D909C9F4580}"/>
              </a:ext>
            </a:extLst>
          </p:cNvPr>
          <p:cNvSpPr/>
          <p:nvPr/>
        </p:nvSpPr>
        <p:spPr>
          <a:xfrm rot="19393985">
            <a:off x="110088" y="4670906"/>
            <a:ext cx="586158" cy="49304"/>
          </a:xfrm>
          <a:prstGeom prst="roundRect">
            <a:avLst>
              <a:gd name="adj" fmla="val 0"/>
            </a:avLst>
          </a:prstGeom>
          <a:gradFill flip="none" rotWithShape="1">
            <a:gsLst>
              <a:gs pos="0">
                <a:srgbClr val="FD5223">
                  <a:alpha val="0"/>
                </a:srgbClr>
              </a:gs>
              <a:gs pos="100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sp>
        <p:nvSpPr>
          <p:cNvPr id="23" name="Rectangle: Rounded Corners 26">
            <a:extLst>
              <a:ext uri="{FF2B5EF4-FFF2-40B4-BE49-F238E27FC236}">
                <a16:creationId xmlns:a16="http://schemas.microsoft.com/office/drawing/2014/main" id="{BD9F3BE4-8C6D-9125-3313-038E3934F337}"/>
              </a:ext>
            </a:extLst>
          </p:cNvPr>
          <p:cNvSpPr/>
          <p:nvPr/>
        </p:nvSpPr>
        <p:spPr>
          <a:xfrm rot="19393985" flipV="1">
            <a:off x="1328359" y="1771505"/>
            <a:ext cx="1115797" cy="45719"/>
          </a:xfrm>
          <a:prstGeom prst="roundRect">
            <a:avLst>
              <a:gd name="adj" fmla="val 0"/>
            </a:avLst>
          </a:prstGeom>
          <a:gradFill flip="none" rotWithShape="1">
            <a:gsLst>
              <a:gs pos="0">
                <a:srgbClr val="FD5223">
                  <a:alpha val="0"/>
                </a:srgbClr>
              </a:gs>
              <a:gs pos="100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pic>
        <p:nvPicPr>
          <p:cNvPr id="30" name="Picture 4" descr="Quốc Hội TV | Wikia Logos | Fandom">
            <a:extLst>
              <a:ext uri="{FF2B5EF4-FFF2-40B4-BE49-F238E27FC236}">
                <a16:creationId xmlns:a16="http://schemas.microsoft.com/office/drawing/2014/main" id="{72AED870-127C-2A4E-91AF-B7053B675B9C}"/>
              </a:ext>
            </a:extLst>
          </p:cNvPr>
          <p:cNvPicPr>
            <a:picLocks noChangeAspect="1" noChangeArrowheads="1"/>
          </p:cNvPicPr>
          <p:nvPr/>
        </p:nvPicPr>
        <p:blipFill rotWithShape="1">
          <a:blip r:embed="rId10">
            <a:alphaModFix amt="13000"/>
            <a:extLst>
              <a:ext uri="{28A0092B-C50C-407E-A947-70E740481C1C}">
                <a14:useLocalDpi xmlns:a14="http://schemas.microsoft.com/office/drawing/2010/main" val="0"/>
              </a:ext>
            </a:extLst>
          </a:blip>
          <a:srcRect b="26646"/>
          <a:stretch/>
        </p:blipFill>
        <p:spPr bwMode="auto">
          <a:xfrm>
            <a:off x="2547700" y="1181763"/>
            <a:ext cx="6885038" cy="54667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41F57B0E-652E-48EF-A0BD-51AAB93CADAA}"/>
              </a:ext>
            </a:extLst>
          </p:cNvPr>
          <p:cNvSpPr txBox="1"/>
          <p:nvPr/>
        </p:nvSpPr>
        <p:spPr>
          <a:xfrm>
            <a:off x="2005566" y="2095515"/>
            <a:ext cx="7936118" cy="2973122"/>
          </a:xfrm>
          <a:prstGeom prst="rect">
            <a:avLst/>
          </a:prstGeom>
          <a:noFill/>
        </p:spPr>
        <p:txBody>
          <a:bodyPr wrap="square">
            <a:spAutoFit/>
          </a:bodyPr>
          <a:lstStyle/>
          <a:p>
            <a:pPr lvl="0" algn="ctr">
              <a:lnSpc>
                <a:spcPct val="130000"/>
              </a:lnSpc>
              <a:defRPr/>
            </a:pPr>
            <a:r>
              <a:rPr lang="vi-VN" sz="4800" b="1" dirty="0">
                <a:solidFill>
                  <a:srgbClr val="00092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CẢM ƠN CÁC THẦY CÔ VÀ CÁC EM ĐÃ THEO </a:t>
            </a:r>
            <a:r>
              <a:rPr lang="vi-VN" sz="4800" b="1" dirty="0" smtClean="0">
                <a:solidFill>
                  <a:srgbClr val="00092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DÕI</a:t>
            </a:r>
            <a:r>
              <a:rPr lang="en-US" sz="4800" b="1" dirty="0" smtClean="0">
                <a:solidFill>
                  <a:srgbClr val="00092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a:t>
            </a:r>
            <a:r>
              <a:rPr lang="vi-VN" sz="4800" b="1" dirty="0" smtClean="0">
                <a:solidFill>
                  <a:srgbClr val="00092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a:t>
            </a:r>
            <a:r>
              <a:rPr lang="vi-VN" sz="4800" b="1" dirty="0">
                <a:solidFill>
                  <a:srgbClr val="00092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LẮNG </a:t>
            </a:r>
            <a:r>
              <a:rPr lang="vi-VN" sz="4800" b="1" dirty="0" smtClean="0">
                <a:solidFill>
                  <a:srgbClr val="00092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NGHE</a:t>
            </a:r>
            <a:r>
              <a:rPr lang="en-US" sz="4800" b="1" dirty="0" smtClean="0">
                <a:solidFill>
                  <a:srgbClr val="00092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a:t>
            </a:r>
            <a:endParaRPr lang="vi-VN" sz="4800" b="1" dirty="0">
              <a:solidFill>
                <a:srgbClr val="00092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p:txBody>
      </p:sp>
      <p:pic>
        <p:nvPicPr>
          <p:cNvPr id="31" name="Picture 30">
            <a:extLst>
              <a:ext uri="{FF2B5EF4-FFF2-40B4-BE49-F238E27FC236}">
                <a16:creationId xmlns:a16="http://schemas.microsoft.com/office/drawing/2014/main" id="{A726DBBC-73B3-DB0F-D6C3-31A5CF9F0723}"/>
              </a:ext>
            </a:extLst>
          </p:cNvPr>
          <p:cNvPicPr>
            <a:picLocks noChangeAspect="1" noChangeArrowheads="1" noCrop="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15233" y="6924979"/>
            <a:ext cx="1740068" cy="158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4">
            <a:extLst>
              <a:ext uri="{FF2B5EF4-FFF2-40B4-BE49-F238E27FC236}">
                <a16:creationId xmlns:a16="http://schemas.microsoft.com/office/drawing/2014/main" id="{28369775-2409-283F-0476-C7C8DBEC02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21737" y="-430437"/>
            <a:ext cx="12218630" cy="227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7951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0240" fill="hold"/>
                                        <p:tgtEl>
                                          <p:spTgt spid="4"/>
                                        </p:tgtEl>
                                      </p:cBhvr>
                                    </p:cmd>
                                  </p:childTnLst>
                                </p:cTn>
                              </p:par>
                              <p:par>
                                <p:cTn id="12" presetID="8" presetClass="emph" presetSubtype="0" repeatCount="indefinite" fill="hold" nodeType="withEffect">
                                  <p:stCondLst>
                                    <p:cond delay="0"/>
                                  </p:stCondLst>
                                  <p:childTnLst>
                                    <p:animRot by="21600000">
                                      <p:cBhvr>
                                        <p:cTn id="13" dur="59000" fill="hold"/>
                                        <p:tgtEl>
                                          <p:spTgt spid="21"/>
                                        </p:tgtEl>
                                        <p:attrNameLst>
                                          <p:attrName>r</p:attrName>
                                        </p:attrNameLst>
                                      </p:cBhvr>
                                    </p:animRo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par>
                                <p:cTn id="23" presetID="64" presetClass="path" presetSubtype="0" accel="50000" decel="50000" fill="hold" nodeType="withEffect">
                                  <p:stCondLst>
                                    <p:cond delay="0"/>
                                  </p:stCondLst>
                                  <p:childTnLst>
                                    <p:animMotion origin="layout" path="M -2.08333E-6 -4.81481E-6 L -2.08333E-6 -0.67175 " pathEditMode="relative" rAng="0" ptsTypes="AA">
                                      <p:cBhvr>
                                        <p:cTn id="24" dur="2000" fill="hold"/>
                                        <p:tgtEl>
                                          <p:spTgt spid="26"/>
                                        </p:tgtEl>
                                        <p:attrNameLst>
                                          <p:attrName>ppt_x</p:attrName>
                                          <p:attrName>ppt_y</p:attrName>
                                        </p:attrNameLst>
                                      </p:cBhvr>
                                      <p:rCtr x="0" y="-33588"/>
                                    </p:animMotion>
                                  </p:childTnLst>
                                </p:cTn>
                              </p:par>
                              <p:par>
                                <p:cTn id="25" presetID="53" presetClass="entr" presetSubtype="16" fill="hold" grpId="0" nodeType="withEffect">
                                  <p:stCondLst>
                                    <p:cond delay="75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fltVal val="0"/>
                                          </p:val>
                                        </p:tav>
                                        <p:tav tm="100000">
                                          <p:val>
                                            <p:strVal val="#ppt_w"/>
                                          </p:val>
                                        </p:tav>
                                      </p:tavLst>
                                    </p:anim>
                                    <p:anim calcmode="lin" valueType="num">
                                      <p:cBhvr>
                                        <p:cTn id="28" dur="1000" fill="hold"/>
                                        <p:tgtEl>
                                          <p:spTgt spid="34"/>
                                        </p:tgtEl>
                                        <p:attrNameLst>
                                          <p:attrName>ppt_h</p:attrName>
                                        </p:attrNameLst>
                                      </p:cBhvr>
                                      <p:tavLst>
                                        <p:tav tm="0">
                                          <p:val>
                                            <p:fltVal val="0"/>
                                          </p:val>
                                        </p:tav>
                                        <p:tav tm="100000">
                                          <p:val>
                                            <p:strVal val="#ppt_h"/>
                                          </p:val>
                                        </p:tav>
                                      </p:tavLst>
                                    </p:anim>
                                    <p:animEffect transition="in" filter="fade">
                                      <p:cBhvr>
                                        <p:cTn id="29" dur="1000"/>
                                        <p:tgtEl>
                                          <p:spTgt spid="34"/>
                                        </p:tgtEl>
                                      </p:cBhvr>
                                    </p:animEffect>
                                  </p:childTnLst>
                                </p:cTn>
                              </p:par>
                              <p:par>
                                <p:cTn id="30" presetID="10" presetClass="entr" presetSubtype="0" fill="hold" grpId="0" nodeType="withEffect">
                                  <p:stCondLst>
                                    <p:cond delay="1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par>
                                <p:cTn id="33" presetID="42" presetClass="path" presetSubtype="0" decel="100000" fill="hold" grpId="1" nodeType="withEffect">
                                  <p:stCondLst>
                                    <p:cond delay="100"/>
                                  </p:stCondLst>
                                  <p:childTnLst>
                                    <p:animMotion origin="layout" path="M 0.01666 -0.00046 L 3.75E-6 1.85185E-6 " pathEditMode="relative" rAng="0" ptsTypes="AA">
                                      <p:cBhvr>
                                        <p:cTn id="34" dur="500" fill="hold"/>
                                        <p:tgtEl>
                                          <p:spTgt spid="3"/>
                                        </p:tgtEl>
                                        <p:attrNameLst>
                                          <p:attrName>ppt_x</p:attrName>
                                          <p:attrName>ppt_y</p:attrName>
                                        </p:attrNameLst>
                                      </p:cBhvr>
                                      <p:rCtr x="-833" y="23"/>
                                    </p:animMotion>
                                  </p:childTnLst>
                                </p:cTn>
                              </p:par>
                              <p:par>
                                <p:cTn id="35" presetID="10" presetClass="entr" presetSubtype="0" fill="hold" grpId="0" nodeType="withEffect">
                                  <p:stCondLst>
                                    <p:cond delay="2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42" presetClass="path" presetSubtype="0" decel="100000" fill="hold" grpId="1" nodeType="withEffect">
                                  <p:stCondLst>
                                    <p:cond delay="200"/>
                                  </p:stCondLst>
                                  <p:childTnLst>
                                    <p:animMotion origin="layout" path="M 0.01667 -0.00047 L -1.45833E-6 2.59259E-6 " pathEditMode="relative" rAng="0" ptsTypes="AA">
                                      <p:cBhvr>
                                        <p:cTn id="39" dur="500" fill="hold"/>
                                        <p:tgtEl>
                                          <p:spTgt spid="19"/>
                                        </p:tgtEl>
                                        <p:attrNameLst>
                                          <p:attrName>ppt_x</p:attrName>
                                          <p:attrName>ppt_y</p:attrName>
                                        </p:attrNameLst>
                                      </p:cBhvr>
                                      <p:rCtr x="-833" y="23"/>
                                    </p:animMotion>
                                  </p:childTnLst>
                                </p:cTn>
                              </p:par>
                              <p:par>
                                <p:cTn id="40" presetID="10" presetClass="entr" presetSubtype="0" fill="hold" grpId="0" nodeType="withEffect">
                                  <p:stCondLst>
                                    <p:cond delay="3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50"/>
                                        <p:tgtEl>
                                          <p:spTgt spid="20"/>
                                        </p:tgtEl>
                                      </p:cBhvr>
                                    </p:animEffect>
                                  </p:childTnLst>
                                </p:cTn>
                              </p:par>
                              <p:par>
                                <p:cTn id="43" presetID="42" presetClass="path" presetSubtype="0" decel="100000" fill="hold" grpId="1" nodeType="withEffect">
                                  <p:stCondLst>
                                    <p:cond delay="300"/>
                                  </p:stCondLst>
                                  <p:childTnLst>
                                    <p:animMotion origin="layout" path="M 0.01666 -0.00046 L 3.75E-6 1.85185E-6 " pathEditMode="relative" rAng="0" ptsTypes="AA">
                                      <p:cBhvr>
                                        <p:cTn id="44" dur="500" fill="hold"/>
                                        <p:tgtEl>
                                          <p:spTgt spid="20"/>
                                        </p:tgtEl>
                                        <p:attrNameLst>
                                          <p:attrName>ppt_x</p:attrName>
                                          <p:attrName>ppt_y</p:attrName>
                                        </p:attrNameLst>
                                      </p:cBhvr>
                                      <p:rCtr x="-833" y="23"/>
                                    </p:animMotion>
                                  </p:childTnLst>
                                </p:cTn>
                              </p:par>
                              <p:par>
                                <p:cTn id="45" presetID="10" presetClass="entr" presetSubtype="0" fill="hold" grpId="0" nodeType="withEffect">
                                  <p:stCondLst>
                                    <p:cond delay="4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50"/>
                                        <p:tgtEl>
                                          <p:spTgt spid="23"/>
                                        </p:tgtEl>
                                      </p:cBhvr>
                                    </p:animEffect>
                                  </p:childTnLst>
                                </p:cTn>
                              </p:par>
                              <p:par>
                                <p:cTn id="48" presetID="42" presetClass="path" presetSubtype="0" decel="100000" fill="hold" grpId="1" nodeType="withEffect">
                                  <p:stCondLst>
                                    <p:cond delay="400"/>
                                  </p:stCondLst>
                                  <p:childTnLst>
                                    <p:animMotion origin="layout" path="M 0.01666 -0.00046 L 3.75E-6 1.85185E-6 " pathEditMode="relative" rAng="0" ptsTypes="AA">
                                      <p:cBhvr>
                                        <p:cTn id="49" dur="500" fill="hold"/>
                                        <p:tgtEl>
                                          <p:spTgt spid="23"/>
                                        </p:tgtEl>
                                        <p:attrNameLst>
                                          <p:attrName>ppt_x</p:attrName>
                                          <p:attrName>ppt_y</p:attrName>
                                        </p:attrNameLst>
                                      </p:cBhvr>
                                      <p:rCtr x="-833" y="23"/>
                                    </p:animMotion>
                                  </p:childTnLst>
                                </p:cTn>
                              </p:par>
                              <p:par>
                                <p:cTn id="50" presetID="22" presetClass="entr" presetSubtype="4"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par>
                                <p:cTn id="53" presetID="64" presetClass="path" presetSubtype="0" accel="50000" decel="50000" fill="hold" nodeType="withEffect">
                                  <p:stCondLst>
                                    <p:cond delay="0"/>
                                  </p:stCondLst>
                                  <p:childTnLst>
                                    <p:animMotion origin="layout" path="M -2.08333E-6 -4.81481E-6 L -2.08333E-6 -0.67175 " pathEditMode="relative" rAng="0" ptsTypes="AA">
                                      <p:cBhvr>
                                        <p:cTn id="54" dur="2000" fill="hold"/>
                                        <p:tgtEl>
                                          <p:spTgt spid="31"/>
                                        </p:tgtEl>
                                        <p:attrNameLst>
                                          <p:attrName>ppt_x</p:attrName>
                                          <p:attrName>ppt_y</p:attrName>
                                        </p:attrNameLst>
                                      </p:cBhvr>
                                      <p:rCtr x="0" y="-33588"/>
                                    </p:animMotion>
                                  </p:childTnLst>
                                </p:cTn>
                              </p:par>
                              <p:par>
                                <p:cTn id="55" presetID="42" presetClass="entr" presetSubtype="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1000"/>
                                        <p:tgtEl>
                                          <p:spTgt spid="2"/>
                                        </p:tgtEl>
                                      </p:cBhvr>
                                    </p:animEffect>
                                    <p:anim calcmode="lin" valueType="num">
                                      <p:cBhvr>
                                        <p:cTn id="58" dur="1000" fill="hold"/>
                                        <p:tgtEl>
                                          <p:spTgt spid="2"/>
                                        </p:tgtEl>
                                        <p:attrNameLst>
                                          <p:attrName>ppt_x</p:attrName>
                                        </p:attrNameLst>
                                      </p:cBhvr>
                                      <p:tavLst>
                                        <p:tav tm="0">
                                          <p:val>
                                            <p:strVal val="#ppt_x"/>
                                          </p:val>
                                        </p:tav>
                                        <p:tav tm="100000">
                                          <p:val>
                                            <p:strVal val="#ppt_x"/>
                                          </p:val>
                                        </p:tav>
                                      </p:tavLst>
                                    </p:anim>
                                    <p:anim calcmode="lin" valueType="num">
                                      <p:cBhvr>
                                        <p:cTn id="5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0" fill="hold" display="0">
                  <p:stCondLst>
                    <p:cond delay="indefinite"/>
                  </p:stCondLst>
                </p:cTn>
                <p:tgtEl>
                  <p:spTgt spid="4"/>
                </p:tgtEl>
              </p:cMediaNode>
            </p:video>
          </p:childTnLst>
        </p:cTn>
      </p:par>
    </p:tnLst>
    <p:bldLst>
      <p:bldP spid="3" grpId="0" animBg="1"/>
      <p:bldP spid="3" grpId="1" animBg="1"/>
      <p:bldP spid="19" grpId="0" animBg="1"/>
      <p:bldP spid="19" grpId="1" animBg="1"/>
      <p:bldP spid="20" grpId="0" animBg="1"/>
      <p:bldP spid="20" grpId="1" animBg="1"/>
      <p:bldP spid="23" grpId="0" animBg="1"/>
      <p:bldP spid="23" grpId="1" animBg="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ơ đồ bộ máy Nhà nước Việt Nam theo Hiến pháp mới nhất">
            <a:extLst>
              <a:ext uri="{FF2B5EF4-FFF2-40B4-BE49-F238E27FC236}">
                <a16:creationId xmlns:a16="http://schemas.microsoft.com/office/drawing/2014/main" id="{81F74F11-EC22-6D9E-7ACA-47109B208E5D}"/>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4500" y="-317500"/>
            <a:ext cx="12196500" cy="7195251"/>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10">
            <a:extLst>
              <a:ext uri="{FF2B5EF4-FFF2-40B4-BE49-F238E27FC236}">
                <a16:creationId xmlns:a16="http://schemas.microsoft.com/office/drawing/2014/main" id="{C0DF7038-9EAE-4782-91E5-D55E9A924DC9}"/>
              </a:ext>
            </a:extLst>
          </p:cNvPr>
          <p:cNvSpPr/>
          <p:nvPr/>
        </p:nvSpPr>
        <p:spPr>
          <a:xfrm rot="5400000">
            <a:off x="-428936" y="-3584674"/>
            <a:ext cx="4414553" cy="6618834"/>
          </a:xfrm>
          <a:custGeom>
            <a:avLst/>
            <a:gdLst>
              <a:gd name="connsiteX0" fmla="*/ 2598857 w 2598857"/>
              <a:gd name="connsiteY0" fmla="*/ 3896522 h 3896522"/>
              <a:gd name="connsiteX1" fmla="*/ 0 w 2598857"/>
              <a:gd name="connsiteY1" fmla="*/ 3896522 h 3896522"/>
              <a:gd name="connsiteX2" fmla="*/ 0 w 2598857"/>
              <a:gd name="connsiteY2" fmla="*/ 0 h 3896522"/>
              <a:gd name="connsiteX3" fmla="*/ 42756 w 2598857"/>
              <a:gd name="connsiteY3" fmla="*/ 3806 h 3896522"/>
              <a:gd name="connsiteX4" fmla="*/ 729395 w 2598857"/>
              <a:gd name="connsiteY4" fmla="*/ 344174 h 3896522"/>
              <a:gd name="connsiteX5" fmla="*/ 1914216 w 2598857"/>
              <a:gd name="connsiteY5" fmla="*/ 633392 h 3896522"/>
              <a:gd name="connsiteX6" fmla="*/ 2526677 w 2598857"/>
              <a:gd name="connsiteY6" fmla="*/ 1759883 h 3896522"/>
              <a:gd name="connsiteX7" fmla="*/ 2430677 w 2598857"/>
              <a:gd name="connsiteY7" fmla="*/ 3065008 h 3896522"/>
              <a:gd name="connsiteX8" fmla="*/ 2595073 w 2598857"/>
              <a:gd name="connsiteY8" fmla="*/ 3812680 h 389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857" h="3896522">
                <a:moveTo>
                  <a:pt x="2598857" y="3896522"/>
                </a:moveTo>
                <a:lnTo>
                  <a:pt x="0" y="3896522"/>
                </a:lnTo>
                <a:lnTo>
                  <a:pt x="0" y="0"/>
                </a:lnTo>
                <a:lnTo>
                  <a:pt x="42756" y="3806"/>
                </a:lnTo>
                <a:cubicBezTo>
                  <a:pt x="285429" y="39738"/>
                  <a:pt x="524330" y="199261"/>
                  <a:pt x="729395" y="344174"/>
                </a:cubicBezTo>
                <a:cubicBezTo>
                  <a:pt x="1108538" y="617595"/>
                  <a:pt x="1549656" y="404934"/>
                  <a:pt x="1914216" y="633392"/>
                </a:cubicBezTo>
                <a:cubicBezTo>
                  <a:pt x="2309157" y="892230"/>
                  <a:pt x="2617817" y="1304182"/>
                  <a:pt x="2526677" y="1759883"/>
                </a:cubicBezTo>
                <a:cubicBezTo>
                  <a:pt x="2435537" y="2201000"/>
                  <a:pt x="2293359" y="2609308"/>
                  <a:pt x="2430677" y="3065008"/>
                </a:cubicBezTo>
                <a:cubicBezTo>
                  <a:pt x="2504044" y="3317542"/>
                  <a:pt x="2576481" y="3575890"/>
                  <a:pt x="2595073" y="3812680"/>
                </a:cubicBezTo>
                <a:close/>
              </a:path>
            </a:pathLst>
          </a:custGeom>
          <a:solidFill>
            <a:srgbClr val="FFC000"/>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27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0EC127B1-F502-4B1A-B7DA-4D65623DF41E}"/>
              </a:ext>
            </a:extLst>
          </p:cNvPr>
          <p:cNvSpPr/>
          <p:nvPr/>
        </p:nvSpPr>
        <p:spPr>
          <a:xfrm rot="16200000">
            <a:off x="10713910" y="2838601"/>
            <a:ext cx="4414553" cy="6618834"/>
          </a:xfrm>
          <a:custGeom>
            <a:avLst/>
            <a:gdLst>
              <a:gd name="connsiteX0" fmla="*/ 2598857 w 2598857"/>
              <a:gd name="connsiteY0" fmla="*/ 3896522 h 3896522"/>
              <a:gd name="connsiteX1" fmla="*/ 0 w 2598857"/>
              <a:gd name="connsiteY1" fmla="*/ 3896522 h 3896522"/>
              <a:gd name="connsiteX2" fmla="*/ 0 w 2598857"/>
              <a:gd name="connsiteY2" fmla="*/ 0 h 3896522"/>
              <a:gd name="connsiteX3" fmla="*/ 42756 w 2598857"/>
              <a:gd name="connsiteY3" fmla="*/ 3806 h 3896522"/>
              <a:gd name="connsiteX4" fmla="*/ 729395 w 2598857"/>
              <a:gd name="connsiteY4" fmla="*/ 344174 h 3896522"/>
              <a:gd name="connsiteX5" fmla="*/ 1914216 w 2598857"/>
              <a:gd name="connsiteY5" fmla="*/ 633392 h 3896522"/>
              <a:gd name="connsiteX6" fmla="*/ 2526677 w 2598857"/>
              <a:gd name="connsiteY6" fmla="*/ 1759883 h 3896522"/>
              <a:gd name="connsiteX7" fmla="*/ 2430677 w 2598857"/>
              <a:gd name="connsiteY7" fmla="*/ 3065008 h 3896522"/>
              <a:gd name="connsiteX8" fmla="*/ 2595073 w 2598857"/>
              <a:gd name="connsiteY8" fmla="*/ 3812680 h 389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857" h="3896522">
                <a:moveTo>
                  <a:pt x="2598857" y="3896522"/>
                </a:moveTo>
                <a:lnTo>
                  <a:pt x="0" y="3896522"/>
                </a:lnTo>
                <a:lnTo>
                  <a:pt x="0" y="0"/>
                </a:lnTo>
                <a:lnTo>
                  <a:pt x="42756" y="3806"/>
                </a:lnTo>
                <a:cubicBezTo>
                  <a:pt x="285429" y="39738"/>
                  <a:pt x="524330" y="199261"/>
                  <a:pt x="729395" y="344174"/>
                </a:cubicBezTo>
                <a:cubicBezTo>
                  <a:pt x="1108538" y="617595"/>
                  <a:pt x="1549656" y="404934"/>
                  <a:pt x="1914216" y="633392"/>
                </a:cubicBezTo>
                <a:cubicBezTo>
                  <a:pt x="2309157" y="892230"/>
                  <a:pt x="2617817" y="1304182"/>
                  <a:pt x="2526677" y="1759883"/>
                </a:cubicBezTo>
                <a:cubicBezTo>
                  <a:pt x="2435537" y="2201000"/>
                  <a:pt x="2293359" y="2609308"/>
                  <a:pt x="2430677" y="3065008"/>
                </a:cubicBezTo>
                <a:cubicBezTo>
                  <a:pt x="2504044" y="3317542"/>
                  <a:pt x="2576481" y="3575890"/>
                  <a:pt x="2595073" y="3812680"/>
                </a:cubicBezTo>
                <a:close/>
              </a:path>
            </a:pathLst>
          </a:custGeom>
          <a:solidFill>
            <a:srgbClr val="F56802"/>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27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37009C15-8EBC-4234-B522-806CEC939EF7}"/>
              </a:ext>
            </a:extLst>
          </p:cNvPr>
          <p:cNvSpPr/>
          <p:nvPr/>
        </p:nvSpPr>
        <p:spPr>
          <a:xfrm>
            <a:off x="473118" y="436910"/>
            <a:ext cx="11355867" cy="6126612"/>
          </a:xfrm>
          <a:prstGeom prst="roundRect">
            <a:avLst>
              <a:gd name="adj" fmla="val 5232"/>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a:latin typeface="Fira Sans" panose="020B0503050000020004" pitchFamily="34" charset="0"/>
            </a:endParaRPr>
          </a:p>
        </p:txBody>
      </p:sp>
      <p:grpSp>
        <p:nvGrpSpPr>
          <p:cNvPr id="7" name="Group 6">
            <a:extLst>
              <a:ext uri="{FF2B5EF4-FFF2-40B4-BE49-F238E27FC236}">
                <a16:creationId xmlns:a16="http://schemas.microsoft.com/office/drawing/2014/main" id="{544C870A-541D-8F7A-B387-DF5AD5E1907C}"/>
              </a:ext>
            </a:extLst>
          </p:cNvPr>
          <p:cNvGrpSpPr/>
          <p:nvPr/>
        </p:nvGrpSpPr>
        <p:grpSpPr>
          <a:xfrm>
            <a:off x="4728940" y="44701"/>
            <a:ext cx="2729620" cy="621120"/>
            <a:chOff x="5022527" y="224441"/>
            <a:chExt cx="2729620" cy="621120"/>
          </a:xfrm>
        </p:grpSpPr>
        <p:sp>
          <p:nvSpPr>
            <p:cNvPr id="2" name="Rectangle: Rounded Corners 1">
              <a:extLst>
                <a:ext uri="{FF2B5EF4-FFF2-40B4-BE49-F238E27FC236}">
                  <a16:creationId xmlns:a16="http://schemas.microsoft.com/office/drawing/2014/main" id="{FA1417EF-7D04-26EE-6AC6-DB6C4831EDA9}"/>
                </a:ext>
              </a:extLst>
            </p:cNvPr>
            <p:cNvSpPr/>
            <p:nvPr/>
          </p:nvSpPr>
          <p:spPr>
            <a:xfrm>
              <a:off x="5229939" y="224441"/>
              <a:ext cx="2277992" cy="621120"/>
            </a:xfrm>
            <a:prstGeom prst="roundRect">
              <a:avLst/>
            </a:prstGeom>
            <a:gradFill>
              <a:gsLst>
                <a:gs pos="0">
                  <a:srgbClr val="ED6101"/>
                </a:gs>
                <a:gs pos="100000">
                  <a:srgbClr val="ED6101">
                    <a:lumMod val="83000"/>
                    <a:lumOff val="17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7467CD3-C508-D489-D5BC-F2563AA43B33}"/>
                </a:ext>
              </a:extLst>
            </p:cNvPr>
            <p:cNvSpPr txBox="1"/>
            <p:nvPr/>
          </p:nvSpPr>
          <p:spPr>
            <a:xfrm>
              <a:off x="5022527" y="242715"/>
              <a:ext cx="2729620" cy="584775"/>
            </a:xfrm>
            <a:prstGeom prst="rect">
              <a:avLst/>
            </a:prstGeom>
            <a:noFill/>
          </p:spPr>
          <p:txBody>
            <a:bodyPr wrap="square">
              <a:spAutoFit/>
            </a:bodyPr>
            <a:lstStyle/>
            <a:p>
              <a:pPr algn="ctr"/>
              <a:r>
                <a:rPr lang="en-US" sz="3200" b="1" dirty="0">
                  <a:solidFill>
                    <a:schemeClr val="bg1"/>
                  </a:solidFill>
                  <a:latin typeface="#9Slide03 Source Sans Pro Black" panose="020B0803030403020204" pitchFamily="34" charset="0"/>
                  <a:ea typeface="#9Slide03 Source Sans Pro Black" panose="020B0803030403020204" pitchFamily="34" charset="0"/>
                </a:rPr>
                <a:t>A. </a:t>
              </a:r>
              <a:r>
                <a:rPr lang="en-US" sz="3200" b="1" dirty="0" err="1">
                  <a:solidFill>
                    <a:schemeClr val="bg1"/>
                  </a:solidFill>
                  <a:latin typeface="#9Slide03 Source Sans Pro Black" panose="020B0803030403020204" pitchFamily="34" charset="0"/>
                  <a:ea typeface="#9Slide03 Source Sans Pro Black" panose="020B0803030403020204" pitchFamily="34" charset="0"/>
                </a:rPr>
                <a:t>MỞ</a:t>
              </a:r>
              <a:r>
                <a:rPr lang="en-US" sz="3200" b="1" dirty="0">
                  <a:solidFill>
                    <a:schemeClr val="bg1"/>
                  </a:solidFill>
                  <a:latin typeface="#9Slide03 Source Sans Pro Black" panose="020B0803030403020204" pitchFamily="34" charset="0"/>
                  <a:ea typeface="#9Slide03 Source Sans Pro Black" panose="020B0803030403020204" pitchFamily="34" charset="0"/>
                </a:rPr>
                <a:t> </a:t>
              </a:r>
              <a:r>
                <a:rPr lang="en-US" sz="3200" b="1" dirty="0" err="1">
                  <a:solidFill>
                    <a:schemeClr val="bg1"/>
                  </a:solidFill>
                  <a:latin typeface="#9Slide03 Source Sans Pro Black" panose="020B0803030403020204" pitchFamily="34" charset="0"/>
                  <a:ea typeface="#9Slide03 Source Sans Pro Black" panose="020B0803030403020204" pitchFamily="34" charset="0"/>
                </a:rPr>
                <a:t>ĐẦU</a:t>
              </a:r>
              <a:endParaRPr lang="en-US" sz="3200" b="1" dirty="0">
                <a:solidFill>
                  <a:schemeClr val="bg1"/>
                </a:solidFill>
                <a:latin typeface="#9Slide03 Source Sans Pro Black" panose="020B0803030403020204" pitchFamily="34" charset="0"/>
                <a:ea typeface="#9Slide03 Source Sans Pro Black" panose="020B0803030403020204" pitchFamily="34" charset="0"/>
              </a:endParaRPr>
            </a:p>
          </p:txBody>
        </p:sp>
      </p:grpSp>
      <p:pic>
        <p:nvPicPr>
          <p:cNvPr id="1028" name="Picture 4" descr="Quốc Hội TV | Wikia Logos | Fandom">
            <a:extLst>
              <a:ext uri="{FF2B5EF4-FFF2-40B4-BE49-F238E27FC236}">
                <a16:creationId xmlns:a16="http://schemas.microsoft.com/office/drawing/2014/main" id="{4DFCBB96-3CDA-EA34-A16A-C639D813E580}"/>
              </a:ext>
            </a:extLst>
          </p:cNvPr>
          <p:cNvPicPr>
            <a:picLocks noChangeAspect="1" noChangeArrowheads="1"/>
          </p:cNvPicPr>
          <p:nvPr/>
        </p:nvPicPr>
        <p:blipFill rotWithShape="1">
          <a:blip r:embed="rId4">
            <a:alphaModFix amt="5000"/>
            <a:extLst>
              <a:ext uri="{28A0092B-C50C-407E-A947-70E740481C1C}">
                <a14:useLocalDpi xmlns:a14="http://schemas.microsoft.com/office/drawing/2010/main" val="0"/>
              </a:ext>
            </a:extLst>
          </a:blip>
          <a:srcRect b="26646"/>
          <a:stretch/>
        </p:blipFill>
        <p:spPr bwMode="auto">
          <a:xfrm>
            <a:off x="2652541" y="1145146"/>
            <a:ext cx="6885038" cy="5466736"/>
          </a:xfrm>
          <a:prstGeom prst="rect">
            <a:avLst/>
          </a:prstGeom>
          <a:noFill/>
          <a:extLst>
            <a:ext uri="{909E8E84-426E-40DD-AFC4-6F175D3DCCD1}">
              <a14:hiddenFill xmlns:a14="http://schemas.microsoft.com/office/drawing/2010/main">
                <a:solidFill>
                  <a:srgbClr val="FFFFFF"/>
                </a:solidFill>
              </a14:hiddenFill>
            </a:ext>
          </a:extLst>
        </p:spPr>
      </p:pic>
      <p:grpSp>
        <p:nvGrpSpPr>
          <p:cNvPr id="2218" name="Group 2217">
            <a:extLst>
              <a:ext uri="{FF2B5EF4-FFF2-40B4-BE49-F238E27FC236}">
                <a16:creationId xmlns:a16="http://schemas.microsoft.com/office/drawing/2014/main" id="{DB93C522-E98B-4E96-4CED-77474DB15E0C}"/>
              </a:ext>
            </a:extLst>
          </p:cNvPr>
          <p:cNvGrpSpPr/>
          <p:nvPr/>
        </p:nvGrpSpPr>
        <p:grpSpPr>
          <a:xfrm>
            <a:off x="1185439" y="800040"/>
            <a:ext cx="10396961" cy="5463030"/>
            <a:chOff x="1030809" y="995272"/>
            <a:chExt cx="10494343" cy="5463030"/>
          </a:xfrm>
          <a:solidFill>
            <a:schemeClr val="accent4">
              <a:lumMod val="40000"/>
              <a:lumOff val="60000"/>
            </a:schemeClr>
          </a:solidFill>
        </p:grpSpPr>
        <p:sp>
          <p:nvSpPr>
            <p:cNvPr id="2219" name="Rectangle 2218">
              <a:extLst>
                <a:ext uri="{FF2B5EF4-FFF2-40B4-BE49-F238E27FC236}">
                  <a16:creationId xmlns:a16="http://schemas.microsoft.com/office/drawing/2014/main" id="{9CB30062-933F-E54B-06F9-1413E06BA540}"/>
                </a:ext>
              </a:extLst>
            </p:cNvPr>
            <p:cNvSpPr/>
            <p:nvPr/>
          </p:nvSpPr>
          <p:spPr>
            <a:xfrm>
              <a:off x="5186673" y="995272"/>
              <a:ext cx="1559692" cy="4208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Roboto" panose="02000000000000000000" pitchFamily="2" charset="0"/>
                <a:ea typeface="Roboto" panose="02000000000000000000" pitchFamily="2" charset="0"/>
                <a:cs typeface="Raavi" panose="020B0502040204020203" pitchFamily="34" charset="0"/>
              </a:endParaRPr>
            </a:p>
          </p:txBody>
        </p:sp>
        <p:sp>
          <p:nvSpPr>
            <p:cNvPr id="2220" name="Rectangle 2219">
              <a:extLst>
                <a:ext uri="{FF2B5EF4-FFF2-40B4-BE49-F238E27FC236}">
                  <a16:creationId xmlns:a16="http://schemas.microsoft.com/office/drawing/2014/main" id="{3C71715B-FDE0-302D-D345-0E37F36B5141}"/>
                </a:ext>
              </a:extLst>
            </p:cNvPr>
            <p:cNvSpPr/>
            <p:nvPr/>
          </p:nvSpPr>
          <p:spPr>
            <a:xfrm>
              <a:off x="6788081" y="1577070"/>
              <a:ext cx="1638464" cy="326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221" name="Straight Connector 2220">
              <a:extLst>
                <a:ext uri="{FF2B5EF4-FFF2-40B4-BE49-F238E27FC236}">
                  <a16:creationId xmlns:a16="http://schemas.microsoft.com/office/drawing/2014/main" id="{817A7E28-4666-59B5-2A79-947650968FD8}"/>
                </a:ext>
              </a:extLst>
            </p:cNvPr>
            <p:cNvCxnSpPr>
              <a:cxnSpLocks/>
            </p:cNvCxnSpPr>
            <p:nvPr/>
          </p:nvCxnSpPr>
          <p:spPr>
            <a:xfrm>
              <a:off x="5973180" y="1416084"/>
              <a:ext cx="0" cy="2047910"/>
            </a:xfrm>
            <a:prstGeom prst="line">
              <a:avLst/>
            </a:prstGeom>
            <a:grpFill/>
          </p:spPr>
          <p:style>
            <a:lnRef idx="1">
              <a:schemeClr val="dk1"/>
            </a:lnRef>
            <a:fillRef idx="0">
              <a:schemeClr val="dk1"/>
            </a:fillRef>
            <a:effectRef idx="0">
              <a:schemeClr val="dk1"/>
            </a:effectRef>
            <a:fontRef idx="minor">
              <a:schemeClr val="tx1"/>
            </a:fontRef>
          </p:style>
        </p:cxnSp>
        <p:sp>
          <p:nvSpPr>
            <p:cNvPr id="2222" name="Rectangle 2221">
              <a:extLst>
                <a:ext uri="{FF2B5EF4-FFF2-40B4-BE49-F238E27FC236}">
                  <a16:creationId xmlns:a16="http://schemas.microsoft.com/office/drawing/2014/main" id="{BC512A3C-1119-471D-64E3-9F9338DF81BA}"/>
                </a:ext>
              </a:extLst>
            </p:cNvPr>
            <p:cNvSpPr/>
            <p:nvPr/>
          </p:nvSpPr>
          <p:spPr>
            <a:xfrm>
              <a:off x="1030809" y="1636074"/>
              <a:ext cx="1304074" cy="7905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Roboto" panose="02000000000000000000" pitchFamily="2" charset="0"/>
                <a:ea typeface="Roboto" panose="02000000000000000000" pitchFamily="2" charset="0"/>
                <a:cs typeface="Raavi" panose="020B0502040204020203" pitchFamily="34" charset="0"/>
              </a:endParaRPr>
            </a:p>
          </p:txBody>
        </p:sp>
        <p:sp>
          <p:nvSpPr>
            <p:cNvPr id="2223" name="Rectangle 2222">
              <a:extLst>
                <a:ext uri="{FF2B5EF4-FFF2-40B4-BE49-F238E27FC236}">
                  <a16:creationId xmlns:a16="http://schemas.microsoft.com/office/drawing/2014/main" id="{97B842A6-50D3-812E-6CD1-0B0BD772FA0A}"/>
                </a:ext>
              </a:extLst>
            </p:cNvPr>
            <p:cNvSpPr/>
            <p:nvPr/>
          </p:nvSpPr>
          <p:spPr>
            <a:xfrm>
              <a:off x="10082519" y="1776939"/>
              <a:ext cx="1442633" cy="5134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224" name="Straight Arrow Connector 2223">
              <a:extLst>
                <a:ext uri="{FF2B5EF4-FFF2-40B4-BE49-F238E27FC236}">
                  <a16:creationId xmlns:a16="http://schemas.microsoft.com/office/drawing/2014/main" id="{AAE79A4B-E518-D678-3309-69C08564BCAA}"/>
                </a:ext>
              </a:extLst>
            </p:cNvPr>
            <p:cNvCxnSpPr>
              <a:cxnSpLocks/>
            </p:cNvCxnSpPr>
            <p:nvPr/>
          </p:nvCxnSpPr>
          <p:spPr>
            <a:xfrm>
              <a:off x="2608828" y="2389214"/>
              <a:ext cx="0" cy="370125"/>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25" name="Straight Arrow Connector 2224">
              <a:extLst>
                <a:ext uri="{FF2B5EF4-FFF2-40B4-BE49-F238E27FC236}">
                  <a16:creationId xmlns:a16="http://schemas.microsoft.com/office/drawing/2014/main" id="{C1786675-FBA2-C733-14C9-39EBD09CD13C}"/>
                </a:ext>
              </a:extLst>
            </p:cNvPr>
            <p:cNvCxnSpPr>
              <a:cxnSpLocks/>
            </p:cNvCxnSpPr>
            <p:nvPr/>
          </p:nvCxnSpPr>
          <p:spPr>
            <a:xfrm>
              <a:off x="10886278" y="2405032"/>
              <a:ext cx="0" cy="43039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226" name="Rectangle 2225">
              <a:extLst>
                <a:ext uri="{FF2B5EF4-FFF2-40B4-BE49-F238E27FC236}">
                  <a16:creationId xmlns:a16="http://schemas.microsoft.com/office/drawing/2014/main" id="{974F7F3D-C75D-B00E-1FC3-C60483863064}"/>
                </a:ext>
              </a:extLst>
            </p:cNvPr>
            <p:cNvSpPr/>
            <p:nvPr/>
          </p:nvSpPr>
          <p:spPr>
            <a:xfrm>
              <a:off x="1970562" y="2835428"/>
              <a:ext cx="1187675" cy="445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227" name="Straight Arrow Connector 2226">
              <a:extLst>
                <a:ext uri="{FF2B5EF4-FFF2-40B4-BE49-F238E27FC236}">
                  <a16:creationId xmlns:a16="http://schemas.microsoft.com/office/drawing/2014/main" id="{EDD89A91-F77D-216A-29D2-0A7038A2E99F}"/>
                </a:ext>
              </a:extLst>
            </p:cNvPr>
            <p:cNvCxnSpPr/>
            <p:nvPr/>
          </p:nvCxnSpPr>
          <p:spPr>
            <a:xfrm>
              <a:off x="9034877" y="2448805"/>
              <a:ext cx="5879" cy="386623"/>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228" name="Rectangle 2227">
              <a:extLst>
                <a:ext uri="{FF2B5EF4-FFF2-40B4-BE49-F238E27FC236}">
                  <a16:creationId xmlns:a16="http://schemas.microsoft.com/office/drawing/2014/main" id="{887F0A08-4783-1729-148E-FE384BB04A1D}"/>
                </a:ext>
              </a:extLst>
            </p:cNvPr>
            <p:cNvSpPr/>
            <p:nvPr/>
          </p:nvSpPr>
          <p:spPr>
            <a:xfrm>
              <a:off x="8500838" y="2843727"/>
              <a:ext cx="993648" cy="445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229" name="Straight Connector 2228">
              <a:extLst>
                <a:ext uri="{FF2B5EF4-FFF2-40B4-BE49-F238E27FC236}">
                  <a16:creationId xmlns:a16="http://schemas.microsoft.com/office/drawing/2014/main" id="{6D4008D0-555F-A52E-2C5E-A7607C9F2A25}"/>
                </a:ext>
              </a:extLst>
            </p:cNvPr>
            <p:cNvCxnSpPr>
              <a:stCxn id="2226" idx="1"/>
              <a:endCxn id="2226" idx="1"/>
            </p:cNvCxnSpPr>
            <p:nvPr/>
          </p:nvCxnSpPr>
          <p:spPr>
            <a:xfrm>
              <a:off x="1970562" y="3057944"/>
              <a:ext cx="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230" name="Straight Arrow Connector 2229">
              <a:extLst>
                <a:ext uri="{FF2B5EF4-FFF2-40B4-BE49-F238E27FC236}">
                  <a16:creationId xmlns:a16="http://schemas.microsoft.com/office/drawing/2014/main" id="{D3E5B14E-2E2A-AA31-05B0-D9508F91E41E}"/>
                </a:ext>
              </a:extLst>
            </p:cNvPr>
            <p:cNvCxnSpPr>
              <a:stCxn id="2226" idx="1"/>
            </p:cNvCxnSpPr>
            <p:nvPr/>
          </p:nvCxnSpPr>
          <p:spPr>
            <a:xfrm flipH="1">
              <a:off x="1735379" y="3057944"/>
              <a:ext cx="235183" cy="0"/>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231" name="Rectangle 2230">
              <a:extLst>
                <a:ext uri="{FF2B5EF4-FFF2-40B4-BE49-F238E27FC236}">
                  <a16:creationId xmlns:a16="http://schemas.microsoft.com/office/drawing/2014/main" id="{A9357ABB-007C-DEC2-C8B0-3FB60ED1A21D}"/>
                </a:ext>
              </a:extLst>
            </p:cNvPr>
            <p:cNvSpPr/>
            <p:nvPr/>
          </p:nvSpPr>
          <p:spPr>
            <a:xfrm>
              <a:off x="1060240" y="3001305"/>
              <a:ext cx="705549" cy="111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Bộ</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và</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các</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cơ</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quan</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ngang</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bộ</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232" name="Straight Arrow Connector 2231">
              <a:extLst>
                <a:ext uri="{FF2B5EF4-FFF2-40B4-BE49-F238E27FC236}">
                  <a16:creationId xmlns:a16="http://schemas.microsoft.com/office/drawing/2014/main" id="{F8BDC848-75F5-5BE0-9C1E-D73B605FBD75}"/>
                </a:ext>
              </a:extLst>
            </p:cNvPr>
            <p:cNvCxnSpPr>
              <a:stCxn id="2231" idx="2"/>
            </p:cNvCxnSpPr>
            <p:nvPr/>
          </p:nvCxnSpPr>
          <p:spPr>
            <a:xfrm>
              <a:off x="1413015" y="4113884"/>
              <a:ext cx="0" cy="389403"/>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233" name="Rectangle 2232">
              <a:extLst>
                <a:ext uri="{FF2B5EF4-FFF2-40B4-BE49-F238E27FC236}">
                  <a16:creationId xmlns:a16="http://schemas.microsoft.com/office/drawing/2014/main" id="{417EA39C-9DC2-62AA-00E2-564DBFEA11FE}"/>
                </a:ext>
              </a:extLst>
            </p:cNvPr>
            <p:cNvSpPr/>
            <p:nvPr/>
          </p:nvSpPr>
          <p:spPr>
            <a:xfrm>
              <a:off x="1060240" y="4491491"/>
              <a:ext cx="705549" cy="4116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Sở</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234" name="Straight Arrow Connector 2233">
              <a:extLst>
                <a:ext uri="{FF2B5EF4-FFF2-40B4-BE49-F238E27FC236}">
                  <a16:creationId xmlns:a16="http://schemas.microsoft.com/office/drawing/2014/main" id="{9940BC27-B058-6684-37C5-8A09E8C3F693}"/>
                </a:ext>
              </a:extLst>
            </p:cNvPr>
            <p:cNvCxnSpPr>
              <a:stCxn id="2233" idx="2"/>
            </p:cNvCxnSpPr>
            <p:nvPr/>
          </p:nvCxnSpPr>
          <p:spPr>
            <a:xfrm>
              <a:off x="1413015" y="4903146"/>
              <a:ext cx="1" cy="311521"/>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235" name="Rectangle 2234">
              <a:extLst>
                <a:ext uri="{FF2B5EF4-FFF2-40B4-BE49-F238E27FC236}">
                  <a16:creationId xmlns:a16="http://schemas.microsoft.com/office/drawing/2014/main" id="{CDC5D6C1-E14D-7158-EF63-3A27A2BBDDC5}"/>
                </a:ext>
              </a:extLst>
            </p:cNvPr>
            <p:cNvSpPr/>
            <p:nvPr/>
          </p:nvSpPr>
          <p:spPr>
            <a:xfrm>
              <a:off x="1072847" y="5245937"/>
              <a:ext cx="705549" cy="389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Phòng</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236" name="Straight Arrow Connector 2235">
              <a:extLst>
                <a:ext uri="{FF2B5EF4-FFF2-40B4-BE49-F238E27FC236}">
                  <a16:creationId xmlns:a16="http://schemas.microsoft.com/office/drawing/2014/main" id="{AE6F29C3-C7CD-F5D4-7071-6E195F5B75E8}"/>
                </a:ext>
              </a:extLst>
            </p:cNvPr>
            <p:cNvCxnSpPr>
              <a:stCxn id="2235" idx="2"/>
            </p:cNvCxnSpPr>
            <p:nvPr/>
          </p:nvCxnSpPr>
          <p:spPr>
            <a:xfrm>
              <a:off x="1425622" y="5635339"/>
              <a:ext cx="0" cy="333771"/>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237" name="Rectangle 2236">
              <a:extLst>
                <a:ext uri="{FF2B5EF4-FFF2-40B4-BE49-F238E27FC236}">
                  <a16:creationId xmlns:a16="http://schemas.microsoft.com/office/drawing/2014/main" id="{C8D9B0FC-19DA-B013-A466-61E66D934EE3}"/>
                </a:ext>
              </a:extLst>
            </p:cNvPr>
            <p:cNvSpPr/>
            <p:nvPr/>
          </p:nvSpPr>
          <p:spPr>
            <a:xfrm>
              <a:off x="1069109" y="5998198"/>
              <a:ext cx="693790" cy="4448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Ban</a:t>
              </a:r>
            </a:p>
          </p:txBody>
        </p:sp>
        <p:cxnSp>
          <p:nvCxnSpPr>
            <p:cNvPr id="2238" name="Straight Connector 2237">
              <a:extLst>
                <a:ext uri="{FF2B5EF4-FFF2-40B4-BE49-F238E27FC236}">
                  <a16:creationId xmlns:a16="http://schemas.microsoft.com/office/drawing/2014/main" id="{1A76F08D-52BF-28C5-A601-7E5BBFC06E12}"/>
                </a:ext>
              </a:extLst>
            </p:cNvPr>
            <p:cNvCxnSpPr>
              <a:cxnSpLocks/>
            </p:cNvCxnSpPr>
            <p:nvPr/>
          </p:nvCxnSpPr>
          <p:spPr>
            <a:xfrm>
              <a:off x="2629984" y="3280459"/>
              <a:ext cx="4409" cy="175865"/>
            </a:xfrm>
            <a:prstGeom prst="line">
              <a:avLst/>
            </a:prstGeom>
            <a:grpFill/>
          </p:spPr>
          <p:style>
            <a:lnRef idx="1">
              <a:schemeClr val="dk1"/>
            </a:lnRef>
            <a:fillRef idx="0">
              <a:schemeClr val="dk1"/>
            </a:fillRef>
            <a:effectRef idx="0">
              <a:schemeClr val="dk1"/>
            </a:effectRef>
            <a:fontRef idx="minor">
              <a:schemeClr val="tx1"/>
            </a:fontRef>
          </p:style>
        </p:cxnSp>
        <p:cxnSp>
          <p:nvCxnSpPr>
            <p:cNvPr id="2239" name="Straight Connector 2238">
              <a:extLst>
                <a:ext uri="{FF2B5EF4-FFF2-40B4-BE49-F238E27FC236}">
                  <a16:creationId xmlns:a16="http://schemas.microsoft.com/office/drawing/2014/main" id="{D76E24D6-AD59-957C-99DE-0AF57579E8C8}"/>
                </a:ext>
              </a:extLst>
            </p:cNvPr>
            <p:cNvCxnSpPr>
              <a:cxnSpLocks/>
            </p:cNvCxnSpPr>
            <p:nvPr/>
          </p:nvCxnSpPr>
          <p:spPr>
            <a:xfrm>
              <a:off x="2211327" y="3448752"/>
              <a:ext cx="996849" cy="5508"/>
            </a:xfrm>
            <a:prstGeom prst="line">
              <a:avLst/>
            </a:prstGeom>
            <a:grpFill/>
          </p:spPr>
          <p:style>
            <a:lnRef idx="1">
              <a:schemeClr val="dk1"/>
            </a:lnRef>
            <a:fillRef idx="0">
              <a:schemeClr val="dk1"/>
            </a:fillRef>
            <a:effectRef idx="0">
              <a:schemeClr val="dk1"/>
            </a:effectRef>
            <a:fontRef idx="minor">
              <a:schemeClr val="tx1"/>
            </a:fontRef>
          </p:style>
        </p:cxnSp>
        <p:cxnSp>
          <p:nvCxnSpPr>
            <p:cNvPr id="1024" name="Straight Connector 1023">
              <a:extLst>
                <a:ext uri="{FF2B5EF4-FFF2-40B4-BE49-F238E27FC236}">
                  <a16:creationId xmlns:a16="http://schemas.microsoft.com/office/drawing/2014/main" id="{993F7F4F-53D5-2471-C0BF-C8BF0800E485}"/>
                </a:ext>
              </a:extLst>
            </p:cNvPr>
            <p:cNvCxnSpPr/>
            <p:nvPr/>
          </p:nvCxnSpPr>
          <p:spPr>
            <a:xfrm>
              <a:off x="2211327" y="3466076"/>
              <a:ext cx="0" cy="267019"/>
            </a:xfrm>
            <a:prstGeom prst="line">
              <a:avLst/>
            </a:prstGeom>
            <a:grpFill/>
          </p:spPr>
          <p:style>
            <a:lnRef idx="1">
              <a:schemeClr val="dk1"/>
            </a:lnRef>
            <a:fillRef idx="0">
              <a:schemeClr val="dk1"/>
            </a:fillRef>
            <a:effectRef idx="0">
              <a:schemeClr val="dk1"/>
            </a:effectRef>
            <a:fontRef idx="minor">
              <a:schemeClr val="tx1"/>
            </a:fontRef>
          </p:style>
        </p:cxnSp>
        <p:cxnSp>
          <p:nvCxnSpPr>
            <p:cNvPr id="1025" name="Straight Connector 1024">
              <a:extLst>
                <a:ext uri="{FF2B5EF4-FFF2-40B4-BE49-F238E27FC236}">
                  <a16:creationId xmlns:a16="http://schemas.microsoft.com/office/drawing/2014/main" id="{28FA032E-6FF9-CA2F-E99E-764842F3FF8A}"/>
                </a:ext>
              </a:extLst>
            </p:cNvPr>
            <p:cNvCxnSpPr/>
            <p:nvPr/>
          </p:nvCxnSpPr>
          <p:spPr>
            <a:xfrm>
              <a:off x="3197104" y="3456324"/>
              <a:ext cx="0" cy="267019"/>
            </a:xfrm>
            <a:prstGeom prst="line">
              <a:avLst/>
            </a:prstGeom>
            <a:grpFill/>
          </p:spPr>
          <p:style>
            <a:lnRef idx="1">
              <a:schemeClr val="dk1"/>
            </a:lnRef>
            <a:fillRef idx="0">
              <a:schemeClr val="dk1"/>
            </a:fillRef>
            <a:effectRef idx="0">
              <a:schemeClr val="dk1"/>
            </a:effectRef>
            <a:fontRef idx="minor">
              <a:schemeClr val="tx1"/>
            </a:fontRef>
          </p:style>
        </p:cxnSp>
        <p:sp>
          <p:nvSpPr>
            <p:cNvPr id="1027" name="Rectangle 1026">
              <a:extLst>
                <a:ext uri="{FF2B5EF4-FFF2-40B4-BE49-F238E27FC236}">
                  <a16:creationId xmlns:a16="http://schemas.microsoft.com/office/drawing/2014/main" id="{2E0F887F-57C4-1AD5-42DE-B05B911CF77A}"/>
                </a:ext>
              </a:extLst>
            </p:cNvPr>
            <p:cNvSpPr/>
            <p:nvPr/>
          </p:nvSpPr>
          <p:spPr>
            <a:xfrm>
              <a:off x="1896711" y="3733094"/>
              <a:ext cx="654104" cy="411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Nông</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thôn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1029" name="Rectangle 1028">
              <a:extLst>
                <a:ext uri="{FF2B5EF4-FFF2-40B4-BE49-F238E27FC236}">
                  <a16:creationId xmlns:a16="http://schemas.microsoft.com/office/drawing/2014/main" id="{31CD8242-1BE9-8DAC-2119-D5AC4E1A0077}"/>
                </a:ext>
              </a:extLst>
            </p:cNvPr>
            <p:cNvSpPr/>
            <p:nvPr/>
          </p:nvSpPr>
          <p:spPr>
            <a:xfrm>
              <a:off x="2896558" y="3739270"/>
              <a:ext cx="623236" cy="4116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Đô</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thị</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1030" name="Rectangle 1029">
              <a:extLst>
                <a:ext uri="{FF2B5EF4-FFF2-40B4-BE49-F238E27FC236}">
                  <a16:creationId xmlns:a16="http://schemas.microsoft.com/office/drawing/2014/main" id="{5848A49B-60EE-1154-6FB9-FE68E715B419}"/>
                </a:ext>
              </a:extLst>
            </p:cNvPr>
            <p:cNvSpPr/>
            <p:nvPr/>
          </p:nvSpPr>
          <p:spPr>
            <a:xfrm>
              <a:off x="1868771" y="4479815"/>
              <a:ext cx="700038" cy="3727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UBND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tỉnh</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1031" name="Rectangle 1030">
              <a:extLst>
                <a:ext uri="{FF2B5EF4-FFF2-40B4-BE49-F238E27FC236}">
                  <a16:creationId xmlns:a16="http://schemas.microsoft.com/office/drawing/2014/main" id="{C6CF97C7-3C71-F7C3-A6A8-4AB10B89C7CA}"/>
                </a:ext>
              </a:extLst>
            </p:cNvPr>
            <p:cNvSpPr/>
            <p:nvPr/>
          </p:nvSpPr>
          <p:spPr>
            <a:xfrm>
              <a:off x="1870259" y="5237087"/>
              <a:ext cx="702612" cy="389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UBND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huyện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1032" name="Rectangle 1031">
              <a:extLst>
                <a:ext uri="{FF2B5EF4-FFF2-40B4-BE49-F238E27FC236}">
                  <a16:creationId xmlns:a16="http://schemas.microsoft.com/office/drawing/2014/main" id="{7959F397-0227-87FC-5DAF-1C70EDB2842A}"/>
                </a:ext>
              </a:extLst>
            </p:cNvPr>
            <p:cNvSpPr/>
            <p:nvPr/>
          </p:nvSpPr>
          <p:spPr>
            <a:xfrm>
              <a:off x="1885076" y="5998409"/>
              <a:ext cx="705550" cy="4491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UBND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xã</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1033" name="Straight Arrow Connector 1032">
              <a:extLst>
                <a:ext uri="{FF2B5EF4-FFF2-40B4-BE49-F238E27FC236}">
                  <a16:creationId xmlns:a16="http://schemas.microsoft.com/office/drawing/2014/main" id="{93EE0156-A0C5-8F66-3871-8C83AD3ED0E2}"/>
                </a:ext>
              </a:extLst>
            </p:cNvPr>
            <p:cNvCxnSpPr/>
            <p:nvPr/>
          </p:nvCxnSpPr>
          <p:spPr>
            <a:xfrm>
              <a:off x="2211327" y="4166568"/>
              <a:ext cx="0" cy="272579"/>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1034" name="Straight Arrow Connector 1033">
              <a:extLst>
                <a:ext uri="{FF2B5EF4-FFF2-40B4-BE49-F238E27FC236}">
                  <a16:creationId xmlns:a16="http://schemas.microsoft.com/office/drawing/2014/main" id="{888EA763-9E01-3671-6019-055726FDA709}"/>
                </a:ext>
              </a:extLst>
            </p:cNvPr>
            <p:cNvCxnSpPr/>
            <p:nvPr/>
          </p:nvCxnSpPr>
          <p:spPr>
            <a:xfrm>
              <a:off x="2218790" y="4854252"/>
              <a:ext cx="0" cy="30596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1035" name="Straight Arrow Connector 1034">
              <a:extLst>
                <a:ext uri="{FF2B5EF4-FFF2-40B4-BE49-F238E27FC236}">
                  <a16:creationId xmlns:a16="http://schemas.microsoft.com/office/drawing/2014/main" id="{D0653029-0498-70BF-FFBB-3911E7D88E8C}"/>
                </a:ext>
              </a:extLst>
            </p:cNvPr>
            <p:cNvCxnSpPr>
              <a:stCxn id="1031" idx="2"/>
            </p:cNvCxnSpPr>
            <p:nvPr/>
          </p:nvCxnSpPr>
          <p:spPr>
            <a:xfrm>
              <a:off x="2221564" y="5626490"/>
              <a:ext cx="0" cy="333771"/>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1036" name="Rectangle 1035">
              <a:extLst>
                <a:ext uri="{FF2B5EF4-FFF2-40B4-BE49-F238E27FC236}">
                  <a16:creationId xmlns:a16="http://schemas.microsoft.com/office/drawing/2014/main" id="{ECBFE1D9-0C94-282B-97AD-5676204CFA65}"/>
                </a:ext>
              </a:extLst>
            </p:cNvPr>
            <p:cNvSpPr/>
            <p:nvPr/>
          </p:nvSpPr>
          <p:spPr>
            <a:xfrm>
              <a:off x="2742374" y="4453643"/>
              <a:ext cx="959840" cy="6119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UBND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trực</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thuộc</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TW</a:t>
              </a:r>
            </a:p>
          </p:txBody>
        </p:sp>
        <p:sp>
          <p:nvSpPr>
            <p:cNvPr id="1037" name="Rectangle 1036">
              <a:extLst>
                <a:ext uri="{FF2B5EF4-FFF2-40B4-BE49-F238E27FC236}">
                  <a16:creationId xmlns:a16="http://schemas.microsoft.com/office/drawing/2014/main" id="{685AB0CE-F71E-321A-53FF-5B1EBD842F8D}"/>
                </a:ext>
              </a:extLst>
            </p:cNvPr>
            <p:cNvSpPr/>
            <p:nvPr/>
          </p:nvSpPr>
          <p:spPr>
            <a:xfrm>
              <a:off x="2744377" y="5245937"/>
              <a:ext cx="905455" cy="478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UBND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quận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1038" name="Rectangle 1037">
              <a:extLst>
                <a:ext uri="{FF2B5EF4-FFF2-40B4-BE49-F238E27FC236}">
                  <a16:creationId xmlns:a16="http://schemas.microsoft.com/office/drawing/2014/main" id="{6B0A644C-A06D-27F6-B1DB-E5DFF6EFD551}"/>
                </a:ext>
              </a:extLst>
            </p:cNvPr>
            <p:cNvSpPr/>
            <p:nvPr/>
          </p:nvSpPr>
          <p:spPr>
            <a:xfrm>
              <a:off x="2785109" y="5992363"/>
              <a:ext cx="905455" cy="4506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UBND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phường</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1039" name="Straight Arrow Connector 1038">
              <a:extLst>
                <a:ext uri="{FF2B5EF4-FFF2-40B4-BE49-F238E27FC236}">
                  <a16:creationId xmlns:a16="http://schemas.microsoft.com/office/drawing/2014/main" id="{24FECC13-187E-FE71-4DCB-DB97252DFEE1}"/>
                </a:ext>
              </a:extLst>
            </p:cNvPr>
            <p:cNvCxnSpPr>
              <a:stCxn id="1029" idx="2"/>
            </p:cNvCxnSpPr>
            <p:nvPr/>
          </p:nvCxnSpPr>
          <p:spPr>
            <a:xfrm>
              <a:off x="3208176" y="4150925"/>
              <a:ext cx="0" cy="20026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1040" name="Straight Arrow Connector 1039">
              <a:extLst>
                <a:ext uri="{FF2B5EF4-FFF2-40B4-BE49-F238E27FC236}">
                  <a16:creationId xmlns:a16="http://schemas.microsoft.com/office/drawing/2014/main" id="{AA14BA9C-19B2-D566-EFF0-380400F9A558}"/>
                </a:ext>
              </a:extLst>
            </p:cNvPr>
            <p:cNvCxnSpPr/>
            <p:nvPr/>
          </p:nvCxnSpPr>
          <p:spPr>
            <a:xfrm>
              <a:off x="3197104" y="5065565"/>
              <a:ext cx="0" cy="189135"/>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1041" name="Straight Arrow Connector 1040">
              <a:extLst>
                <a:ext uri="{FF2B5EF4-FFF2-40B4-BE49-F238E27FC236}">
                  <a16:creationId xmlns:a16="http://schemas.microsoft.com/office/drawing/2014/main" id="{CA6272B6-3712-CD03-A376-4E7E2E67ABFF}"/>
                </a:ext>
              </a:extLst>
            </p:cNvPr>
            <p:cNvCxnSpPr/>
            <p:nvPr/>
          </p:nvCxnSpPr>
          <p:spPr>
            <a:xfrm>
              <a:off x="3204396" y="5733191"/>
              <a:ext cx="0" cy="255889"/>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1042" name="Straight Connector 1041">
              <a:extLst>
                <a:ext uri="{FF2B5EF4-FFF2-40B4-BE49-F238E27FC236}">
                  <a16:creationId xmlns:a16="http://schemas.microsoft.com/office/drawing/2014/main" id="{DE9471E5-B9E1-4ADC-7B8F-830E19B5D546}"/>
                </a:ext>
              </a:extLst>
            </p:cNvPr>
            <p:cNvCxnSpPr>
              <a:cxnSpLocks/>
            </p:cNvCxnSpPr>
            <p:nvPr/>
          </p:nvCxnSpPr>
          <p:spPr>
            <a:xfrm>
              <a:off x="4768489" y="3429000"/>
              <a:ext cx="1902106" cy="0"/>
            </a:xfrm>
            <a:prstGeom prst="line">
              <a:avLst/>
            </a:prstGeom>
            <a:grpFill/>
          </p:spPr>
          <p:style>
            <a:lnRef idx="1">
              <a:schemeClr val="dk1"/>
            </a:lnRef>
            <a:fillRef idx="0">
              <a:schemeClr val="dk1"/>
            </a:fillRef>
            <a:effectRef idx="0">
              <a:schemeClr val="dk1"/>
            </a:effectRef>
            <a:fontRef idx="minor">
              <a:schemeClr val="tx1"/>
            </a:fontRef>
          </p:style>
        </p:cxnSp>
        <p:cxnSp>
          <p:nvCxnSpPr>
            <p:cNvPr id="1043" name="Straight Arrow Connector 1042">
              <a:extLst>
                <a:ext uri="{FF2B5EF4-FFF2-40B4-BE49-F238E27FC236}">
                  <a16:creationId xmlns:a16="http://schemas.microsoft.com/office/drawing/2014/main" id="{42B13A45-E406-9F67-DB07-EE5EC98A9CB5}"/>
                </a:ext>
              </a:extLst>
            </p:cNvPr>
            <p:cNvCxnSpPr/>
            <p:nvPr/>
          </p:nvCxnSpPr>
          <p:spPr>
            <a:xfrm>
              <a:off x="4768489" y="3416204"/>
              <a:ext cx="0" cy="24476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1044" name="Straight Arrow Connector 1043">
              <a:extLst>
                <a:ext uri="{FF2B5EF4-FFF2-40B4-BE49-F238E27FC236}">
                  <a16:creationId xmlns:a16="http://schemas.microsoft.com/office/drawing/2014/main" id="{8A612963-CCDD-C3F9-0E15-F136F61DA1FA}"/>
                </a:ext>
              </a:extLst>
            </p:cNvPr>
            <p:cNvCxnSpPr/>
            <p:nvPr/>
          </p:nvCxnSpPr>
          <p:spPr>
            <a:xfrm>
              <a:off x="6670595" y="3425594"/>
              <a:ext cx="0" cy="24476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1045" name="Rectangle 1044">
              <a:extLst>
                <a:ext uri="{FF2B5EF4-FFF2-40B4-BE49-F238E27FC236}">
                  <a16:creationId xmlns:a16="http://schemas.microsoft.com/office/drawing/2014/main" id="{4F695707-4E19-42C1-387B-E00DEF7CF3AC}"/>
                </a:ext>
              </a:extLst>
            </p:cNvPr>
            <p:cNvSpPr/>
            <p:nvPr/>
          </p:nvSpPr>
          <p:spPr>
            <a:xfrm>
              <a:off x="4408119" y="3756971"/>
              <a:ext cx="634995" cy="4116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Nông</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thôn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1046" name="Rectangle 1045">
              <a:extLst>
                <a:ext uri="{FF2B5EF4-FFF2-40B4-BE49-F238E27FC236}">
                  <a16:creationId xmlns:a16="http://schemas.microsoft.com/office/drawing/2014/main" id="{CBE95805-DE64-11E2-8A7D-F8818D7C9CFD}"/>
                </a:ext>
              </a:extLst>
            </p:cNvPr>
            <p:cNvSpPr/>
            <p:nvPr/>
          </p:nvSpPr>
          <p:spPr>
            <a:xfrm>
              <a:off x="6339134" y="3748376"/>
              <a:ext cx="632055" cy="3977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Đô</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thị</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1047" name="Rectangle 1046">
              <a:extLst>
                <a:ext uri="{FF2B5EF4-FFF2-40B4-BE49-F238E27FC236}">
                  <a16:creationId xmlns:a16="http://schemas.microsoft.com/office/drawing/2014/main" id="{A6A763F9-7D4D-D78E-9E02-13FB770A7A05}"/>
                </a:ext>
              </a:extLst>
            </p:cNvPr>
            <p:cNvSpPr/>
            <p:nvPr/>
          </p:nvSpPr>
          <p:spPr>
            <a:xfrm>
              <a:off x="4368629" y="4453643"/>
              <a:ext cx="717309" cy="4116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tỉnh</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1048" name="Rectangle 1047">
              <a:extLst>
                <a:ext uri="{FF2B5EF4-FFF2-40B4-BE49-F238E27FC236}">
                  <a16:creationId xmlns:a16="http://schemas.microsoft.com/office/drawing/2014/main" id="{46DE37AF-10A4-79B5-95BD-8F10E5CFE083}"/>
                </a:ext>
              </a:extLst>
            </p:cNvPr>
            <p:cNvSpPr/>
            <p:nvPr/>
          </p:nvSpPr>
          <p:spPr>
            <a:xfrm>
              <a:off x="6150910" y="4411205"/>
              <a:ext cx="1105358" cy="6341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trực</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thuộc</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TW</a:t>
              </a:r>
            </a:p>
          </p:txBody>
        </p:sp>
        <p:sp>
          <p:nvSpPr>
            <p:cNvPr id="1049" name="Rectangle 1048">
              <a:extLst>
                <a:ext uri="{FF2B5EF4-FFF2-40B4-BE49-F238E27FC236}">
                  <a16:creationId xmlns:a16="http://schemas.microsoft.com/office/drawing/2014/main" id="{ECF555F9-184E-5088-C753-5E15D17DAEA5}"/>
                </a:ext>
              </a:extLst>
            </p:cNvPr>
            <p:cNvSpPr/>
            <p:nvPr/>
          </p:nvSpPr>
          <p:spPr>
            <a:xfrm>
              <a:off x="4368629" y="5252003"/>
              <a:ext cx="717310" cy="4283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huyện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1050" name="Rectangle 1049">
              <a:extLst>
                <a:ext uri="{FF2B5EF4-FFF2-40B4-BE49-F238E27FC236}">
                  <a16:creationId xmlns:a16="http://schemas.microsoft.com/office/drawing/2014/main" id="{4CA84EFE-9C78-5E7A-C71D-A3ACF8FE94DE}"/>
                </a:ext>
              </a:extLst>
            </p:cNvPr>
            <p:cNvSpPr/>
            <p:nvPr/>
          </p:nvSpPr>
          <p:spPr>
            <a:xfrm>
              <a:off x="4420897" y="5969111"/>
              <a:ext cx="717310" cy="4784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xã</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1051" name="Rectangle 1050">
              <a:extLst>
                <a:ext uri="{FF2B5EF4-FFF2-40B4-BE49-F238E27FC236}">
                  <a16:creationId xmlns:a16="http://schemas.microsoft.com/office/drawing/2014/main" id="{821E9CF0-5C5F-A53F-C239-3E0168EF5499}"/>
                </a:ext>
              </a:extLst>
            </p:cNvPr>
            <p:cNvSpPr/>
            <p:nvPr/>
          </p:nvSpPr>
          <p:spPr>
            <a:xfrm>
              <a:off x="6809523" y="5252003"/>
              <a:ext cx="1428162" cy="5277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thị</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xã</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TP</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thuộc</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tỉnh</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TP</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thuộc</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TP</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trực</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thuộc</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TW</a:t>
              </a:r>
            </a:p>
          </p:txBody>
        </p:sp>
        <p:sp>
          <p:nvSpPr>
            <p:cNvPr id="1052" name="Rectangle 1051">
              <a:extLst>
                <a:ext uri="{FF2B5EF4-FFF2-40B4-BE49-F238E27FC236}">
                  <a16:creationId xmlns:a16="http://schemas.microsoft.com/office/drawing/2014/main" id="{0DA2B257-008E-D27E-0016-847558CD0073}"/>
                </a:ext>
              </a:extLst>
            </p:cNvPr>
            <p:cNvSpPr/>
            <p:nvPr/>
          </p:nvSpPr>
          <p:spPr>
            <a:xfrm>
              <a:off x="5736688" y="5251497"/>
              <a:ext cx="881428" cy="5277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quận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1053" name="Rectangle 1052">
              <a:extLst>
                <a:ext uri="{FF2B5EF4-FFF2-40B4-BE49-F238E27FC236}">
                  <a16:creationId xmlns:a16="http://schemas.microsoft.com/office/drawing/2014/main" id="{6D6C15CF-C14B-82BB-736B-D060758CAD4A}"/>
                </a:ext>
              </a:extLst>
            </p:cNvPr>
            <p:cNvSpPr/>
            <p:nvPr/>
          </p:nvSpPr>
          <p:spPr>
            <a:xfrm>
              <a:off x="5748393" y="5953818"/>
              <a:ext cx="839313" cy="489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phường</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1054" name="Rectangle 1053">
              <a:extLst>
                <a:ext uri="{FF2B5EF4-FFF2-40B4-BE49-F238E27FC236}">
                  <a16:creationId xmlns:a16="http://schemas.microsoft.com/office/drawing/2014/main" id="{111C390D-9669-232A-52E9-E9C03DFED6DC}"/>
                </a:ext>
              </a:extLst>
            </p:cNvPr>
            <p:cNvSpPr/>
            <p:nvPr/>
          </p:nvSpPr>
          <p:spPr>
            <a:xfrm>
              <a:off x="7152420" y="5969109"/>
              <a:ext cx="902626" cy="489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thị</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trấn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1055" name="Rectangle 1054">
              <a:extLst>
                <a:ext uri="{FF2B5EF4-FFF2-40B4-BE49-F238E27FC236}">
                  <a16:creationId xmlns:a16="http://schemas.microsoft.com/office/drawing/2014/main" id="{E1397A8E-0C62-03E6-471D-0AB0C5D016C0}"/>
                </a:ext>
              </a:extLst>
            </p:cNvPr>
            <p:cNvSpPr/>
            <p:nvPr/>
          </p:nvSpPr>
          <p:spPr>
            <a:xfrm>
              <a:off x="10350521" y="2809892"/>
              <a:ext cx="993648" cy="445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240" name="Rectangle 2239">
              <a:extLst>
                <a:ext uri="{FF2B5EF4-FFF2-40B4-BE49-F238E27FC236}">
                  <a16:creationId xmlns:a16="http://schemas.microsoft.com/office/drawing/2014/main" id="{F043B675-8EFD-43ED-9A87-B3A725DBFA76}"/>
                </a:ext>
              </a:extLst>
            </p:cNvPr>
            <p:cNvSpPr/>
            <p:nvPr/>
          </p:nvSpPr>
          <p:spPr>
            <a:xfrm>
              <a:off x="8543932" y="3756042"/>
              <a:ext cx="993648" cy="445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TAND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cấp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cao</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241" name="Rectangle 2240">
              <a:extLst>
                <a:ext uri="{FF2B5EF4-FFF2-40B4-BE49-F238E27FC236}">
                  <a16:creationId xmlns:a16="http://schemas.microsoft.com/office/drawing/2014/main" id="{51E87A3B-7E12-2DB8-A143-FBAB820A8F0A}"/>
                </a:ext>
              </a:extLst>
            </p:cNvPr>
            <p:cNvSpPr/>
            <p:nvPr/>
          </p:nvSpPr>
          <p:spPr>
            <a:xfrm>
              <a:off x="8543931" y="4413415"/>
              <a:ext cx="993648" cy="389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TAND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cấp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tỉnh</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242" name="Rectangle 2241">
              <a:extLst>
                <a:ext uri="{FF2B5EF4-FFF2-40B4-BE49-F238E27FC236}">
                  <a16:creationId xmlns:a16="http://schemas.microsoft.com/office/drawing/2014/main" id="{76396DF2-D192-1116-DA4D-21C78001F7E4}"/>
                </a:ext>
              </a:extLst>
            </p:cNvPr>
            <p:cNvSpPr/>
            <p:nvPr/>
          </p:nvSpPr>
          <p:spPr>
            <a:xfrm>
              <a:off x="10522683" y="5254065"/>
              <a:ext cx="1002469" cy="6647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VKSND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cấp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huyện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243" name="Rectangle 2242">
              <a:extLst>
                <a:ext uri="{FF2B5EF4-FFF2-40B4-BE49-F238E27FC236}">
                  <a16:creationId xmlns:a16="http://schemas.microsoft.com/office/drawing/2014/main" id="{F5AF7493-6A84-AEA6-A87D-4AF411B87FD1}"/>
                </a:ext>
              </a:extLst>
            </p:cNvPr>
            <p:cNvSpPr/>
            <p:nvPr/>
          </p:nvSpPr>
          <p:spPr>
            <a:xfrm>
              <a:off x="10382658" y="4453976"/>
              <a:ext cx="993648" cy="445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VKSND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cấp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tỉnh</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244" name="Rectangle 2243">
              <a:extLst>
                <a:ext uri="{FF2B5EF4-FFF2-40B4-BE49-F238E27FC236}">
                  <a16:creationId xmlns:a16="http://schemas.microsoft.com/office/drawing/2014/main" id="{86FDCA7B-5059-8F64-5C9A-801D35C5C0A3}"/>
                </a:ext>
              </a:extLst>
            </p:cNvPr>
            <p:cNvSpPr/>
            <p:nvPr/>
          </p:nvSpPr>
          <p:spPr>
            <a:xfrm>
              <a:off x="10367882" y="3642579"/>
              <a:ext cx="993648" cy="445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VKSND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cấp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cao</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245" name="Rectangle 2244">
              <a:extLst>
                <a:ext uri="{FF2B5EF4-FFF2-40B4-BE49-F238E27FC236}">
                  <a16:creationId xmlns:a16="http://schemas.microsoft.com/office/drawing/2014/main" id="{B528860B-F55C-F83E-5835-5F660A1320B6}"/>
                </a:ext>
              </a:extLst>
            </p:cNvPr>
            <p:cNvSpPr/>
            <p:nvPr/>
          </p:nvSpPr>
          <p:spPr>
            <a:xfrm>
              <a:off x="8615748" y="5237087"/>
              <a:ext cx="1309422" cy="755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TAND</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quận</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huyện</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thị</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xã</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TP</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thuộc</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tỉnh</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và</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tương</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đương</a:t>
              </a:r>
              <a:endParaRPr lang="en-US" sz="11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246" name="Straight Arrow Connector 2245">
              <a:extLst>
                <a:ext uri="{FF2B5EF4-FFF2-40B4-BE49-F238E27FC236}">
                  <a16:creationId xmlns:a16="http://schemas.microsoft.com/office/drawing/2014/main" id="{5232689B-D322-C73F-9503-488736DB64B6}"/>
                </a:ext>
              </a:extLst>
            </p:cNvPr>
            <p:cNvCxnSpPr>
              <a:stCxn id="1045" idx="2"/>
            </p:cNvCxnSpPr>
            <p:nvPr/>
          </p:nvCxnSpPr>
          <p:spPr>
            <a:xfrm>
              <a:off x="4725617" y="4168627"/>
              <a:ext cx="0" cy="22251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47" name="Straight Arrow Connector 2246">
              <a:extLst>
                <a:ext uri="{FF2B5EF4-FFF2-40B4-BE49-F238E27FC236}">
                  <a16:creationId xmlns:a16="http://schemas.microsoft.com/office/drawing/2014/main" id="{80DC832B-DBD3-F1C2-954F-6B98FF52A1BB}"/>
                </a:ext>
              </a:extLst>
            </p:cNvPr>
            <p:cNvCxnSpPr>
              <a:cxnSpLocks/>
            </p:cNvCxnSpPr>
            <p:nvPr/>
          </p:nvCxnSpPr>
          <p:spPr>
            <a:xfrm flipH="1">
              <a:off x="4734788" y="4899008"/>
              <a:ext cx="7464" cy="334405"/>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48" name="Straight Arrow Connector 2247">
              <a:extLst>
                <a:ext uri="{FF2B5EF4-FFF2-40B4-BE49-F238E27FC236}">
                  <a16:creationId xmlns:a16="http://schemas.microsoft.com/office/drawing/2014/main" id="{DB466308-CF4E-40CB-8BFB-E9205E45EC40}"/>
                </a:ext>
              </a:extLst>
            </p:cNvPr>
            <p:cNvCxnSpPr>
              <a:cxnSpLocks/>
            </p:cNvCxnSpPr>
            <p:nvPr/>
          </p:nvCxnSpPr>
          <p:spPr>
            <a:xfrm>
              <a:off x="4751183" y="5696479"/>
              <a:ext cx="0" cy="22251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49" name="Straight Arrow Connector 2248">
              <a:extLst>
                <a:ext uri="{FF2B5EF4-FFF2-40B4-BE49-F238E27FC236}">
                  <a16:creationId xmlns:a16="http://schemas.microsoft.com/office/drawing/2014/main" id="{157CE3D4-BD4F-6744-7534-985A45CFFEB9}"/>
                </a:ext>
              </a:extLst>
            </p:cNvPr>
            <p:cNvCxnSpPr/>
            <p:nvPr/>
          </p:nvCxnSpPr>
          <p:spPr>
            <a:xfrm>
              <a:off x="6739706" y="4142200"/>
              <a:ext cx="0" cy="19470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50" name="Straight Arrow Connector 2249">
              <a:extLst>
                <a:ext uri="{FF2B5EF4-FFF2-40B4-BE49-F238E27FC236}">
                  <a16:creationId xmlns:a16="http://schemas.microsoft.com/office/drawing/2014/main" id="{C72FF0ED-FCBE-50B1-B06F-6384AFB5534F}"/>
                </a:ext>
              </a:extLst>
            </p:cNvPr>
            <p:cNvCxnSpPr>
              <a:cxnSpLocks/>
            </p:cNvCxnSpPr>
            <p:nvPr/>
          </p:nvCxnSpPr>
          <p:spPr>
            <a:xfrm flipH="1">
              <a:off x="6339134" y="5062866"/>
              <a:ext cx="278983" cy="170547"/>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51" name="Straight Arrow Connector 2250">
              <a:extLst>
                <a:ext uri="{FF2B5EF4-FFF2-40B4-BE49-F238E27FC236}">
                  <a16:creationId xmlns:a16="http://schemas.microsoft.com/office/drawing/2014/main" id="{F7E99EF3-A3FA-F596-FB38-C79C264DA1FE}"/>
                </a:ext>
              </a:extLst>
            </p:cNvPr>
            <p:cNvCxnSpPr/>
            <p:nvPr/>
          </p:nvCxnSpPr>
          <p:spPr>
            <a:xfrm>
              <a:off x="6809523" y="5057155"/>
              <a:ext cx="400285" cy="152509"/>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52" name="Straight Arrow Connector 2251">
              <a:extLst>
                <a:ext uri="{FF2B5EF4-FFF2-40B4-BE49-F238E27FC236}">
                  <a16:creationId xmlns:a16="http://schemas.microsoft.com/office/drawing/2014/main" id="{71B8F7A9-D570-4328-2FFB-EC028249B0F1}"/>
                </a:ext>
              </a:extLst>
            </p:cNvPr>
            <p:cNvCxnSpPr>
              <a:cxnSpLocks/>
            </p:cNvCxnSpPr>
            <p:nvPr/>
          </p:nvCxnSpPr>
          <p:spPr>
            <a:xfrm>
              <a:off x="6150910" y="5775684"/>
              <a:ext cx="0" cy="143141"/>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53" name="Straight Arrow Connector 2252">
              <a:extLst>
                <a:ext uri="{FF2B5EF4-FFF2-40B4-BE49-F238E27FC236}">
                  <a16:creationId xmlns:a16="http://schemas.microsoft.com/office/drawing/2014/main" id="{FA1DC1D1-270C-5260-57B5-95221C86FC6A}"/>
                </a:ext>
              </a:extLst>
            </p:cNvPr>
            <p:cNvCxnSpPr>
              <a:stCxn id="2228" idx="2"/>
            </p:cNvCxnSpPr>
            <p:nvPr/>
          </p:nvCxnSpPr>
          <p:spPr>
            <a:xfrm flipH="1">
              <a:off x="8997661" y="3288759"/>
              <a:ext cx="1" cy="43390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54" name="Straight Arrow Connector 2253">
              <a:extLst>
                <a:ext uri="{FF2B5EF4-FFF2-40B4-BE49-F238E27FC236}">
                  <a16:creationId xmlns:a16="http://schemas.microsoft.com/office/drawing/2014/main" id="{717E2D0A-7496-2464-4704-D79C1C565DB7}"/>
                </a:ext>
              </a:extLst>
            </p:cNvPr>
            <p:cNvCxnSpPr/>
            <p:nvPr/>
          </p:nvCxnSpPr>
          <p:spPr>
            <a:xfrm>
              <a:off x="9034877" y="4188691"/>
              <a:ext cx="0" cy="22251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55" name="Straight Arrow Connector 2254">
              <a:extLst>
                <a:ext uri="{FF2B5EF4-FFF2-40B4-BE49-F238E27FC236}">
                  <a16:creationId xmlns:a16="http://schemas.microsoft.com/office/drawing/2014/main" id="{2BE56046-09E1-C02A-6C94-BF5C4DBBA427}"/>
                </a:ext>
              </a:extLst>
            </p:cNvPr>
            <p:cNvCxnSpPr>
              <a:cxnSpLocks/>
            </p:cNvCxnSpPr>
            <p:nvPr/>
          </p:nvCxnSpPr>
          <p:spPr>
            <a:xfrm>
              <a:off x="7572041" y="5783559"/>
              <a:ext cx="0" cy="174501"/>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56" name="Straight Arrow Connector 2255">
              <a:extLst>
                <a:ext uri="{FF2B5EF4-FFF2-40B4-BE49-F238E27FC236}">
                  <a16:creationId xmlns:a16="http://schemas.microsoft.com/office/drawing/2014/main" id="{737181D3-8435-9232-85FC-CDC14BA681E8}"/>
                </a:ext>
              </a:extLst>
            </p:cNvPr>
            <p:cNvCxnSpPr/>
            <p:nvPr/>
          </p:nvCxnSpPr>
          <p:spPr>
            <a:xfrm>
              <a:off x="10864707" y="4089816"/>
              <a:ext cx="0" cy="22251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57" name="Straight Arrow Connector 2256">
              <a:extLst>
                <a:ext uri="{FF2B5EF4-FFF2-40B4-BE49-F238E27FC236}">
                  <a16:creationId xmlns:a16="http://schemas.microsoft.com/office/drawing/2014/main" id="{94A8F691-4A4C-46FE-F6A6-EA48382EC452}"/>
                </a:ext>
              </a:extLst>
            </p:cNvPr>
            <p:cNvCxnSpPr/>
            <p:nvPr/>
          </p:nvCxnSpPr>
          <p:spPr>
            <a:xfrm>
              <a:off x="10896478" y="4934118"/>
              <a:ext cx="0" cy="22251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58" name="Straight Arrow Connector 2257">
              <a:extLst>
                <a:ext uri="{FF2B5EF4-FFF2-40B4-BE49-F238E27FC236}">
                  <a16:creationId xmlns:a16="http://schemas.microsoft.com/office/drawing/2014/main" id="{3F47A5F8-DCAE-3191-D667-9554BA259FA4}"/>
                </a:ext>
              </a:extLst>
            </p:cNvPr>
            <p:cNvCxnSpPr>
              <a:stCxn id="1055" idx="2"/>
              <a:endCxn id="2244" idx="0"/>
            </p:cNvCxnSpPr>
            <p:nvPr/>
          </p:nvCxnSpPr>
          <p:spPr>
            <a:xfrm>
              <a:off x="10847345" y="3254923"/>
              <a:ext cx="17361" cy="38765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59" name="Straight Arrow Connector 2258">
              <a:extLst>
                <a:ext uri="{FF2B5EF4-FFF2-40B4-BE49-F238E27FC236}">
                  <a16:creationId xmlns:a16="http://schemas.microsoft.com/office/drawing/2014/main" id="{7DADFC65-9F57-3B32-4B6D-2C60D48C3023}"/>
                </a:ext>
              </a:extLst>
            </p:cNvPr>
            <p:cNvCxnSpPr/>
            <p:nvPr/>
          </p:nvCxnSpPr>
          <p:spPr>
            <a:xfrm flipH="1">
              <a:off x="9034877" y="4771303"/>
              <a:ext cx="1" cy="43390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260" name="Straight Connector 2259">
              <a:extLst>
                <a:ext uri="{FF2B5EF4-FFF2-40B4-BE49-F238E27FC236}">
                  <a16:creationId xmlns:a16="http://schemas.microsoft.com/office/drawing/2014/main" id="{1123B98C-CFA6-A19E-B28F-9D2FAA258577}"/>
                </a:ext>
              </a:extLst>
            </p:cNvPr>
            <p:cNvCxnSpPr>
              <a:cxnSpLocks/>
              <a:stCxn id="2222" idx="3"/>
              <a:endCxn id="2222" idx="3"/>
            </p:cNvCxnSpPr>
            <p:nvPr/>
          </p:nvCxnSpPr>
          <p:spPr>
            <a:xfrm>
              <a:off x="2334883" y="2031325"/>
              <a:ext cx="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261" name="Straight Connector 2260">
              <a:extLst>
                <a:ext uri="{FF2B5EF4-FFF2-40B4-BE49-F238E27FC236}">
                  <a16:creationId xmlns:a16="http://schemas.microsoft.com/office/drawing/2014/main" id="{FEB8F4F7-3261-B7BE-D84F-50AEC0CDB1B2}"/>
                </a:ext>
              </a:extLst>
            </p:cNvPr>
            <p:cNvCxnSpPr>
              <a:cxnSpLocks/>
            </p:cNvCxnSpPr>
            <p:nvPr/>
          </p:nvCxnSpPr>
          <p:spPr>
            <a:xfrm>
              <a:off x="2590626" y="2389214"/>
              <a:ext cx="8305852" cy="1435"/>
            </a:xfrm>
            <a:prstGeom prst="line">
              <a:avLst/>
            </a:prstGeom>
            <a:grpFill/>
          </p:spPr>
          <p:style>
            <a:lnRef idx="1">
              <a:schemeClr val="dk1"/>
            </a:lnRef>
            <a:fillRef idx="0">
              <a:schemeClr val="dk1"/>
            </a:fillRef>
            <a:effectRef idx="0">
              <a:schemeClr val="dk1"/>
            </a:effectRef>
            <a:fontRef idx="minor">
              <a:schemeClr val="tx1"/>
            </a:fontRef>
          </p:style>
        </p:cxnSp>
        <p:cxnSp>
          <p:nvCxnSpPr>
            <p:cNvPr id="2262" name="Straight Arrow Connector 2261">
              <a:extLst>
                <a:ext uri="{FF2B5EF4-FFF2-40B4-BE49-F238E27FC236}">
                  <a16:creationId xmlns:a16="http://schemas.microsoft.com/office/drawing/2014/main" id="{D3BE007D-AAE4-19CE-54F5-2642DDA0249E}"/>
                </a:ext>
              </a:extLst>
            </p:cNvPr>
            <p:cNvCxnSpPr>
              <a:cxnSpLocks/>
              <a:endCxn id="2223" idx="1"/>
            </p:cNvCxnSpPr>
            <p:nvPr/>
          </p:nvCxnSpPr>
          <p:spPr>
            <a:xfrm>
              <a:off x="2334883" y="1996170"/>
              <a:ext cx="7747636" cy="37505"/>
            </a:xfrm>
            <a:prstGeom prst="straightConnector1">
              <a:avLst/>
            </a:prstGeom>
            <a:grpFill/>
            <a:ln w="6350">
              <a:solidFill>
                <a:schemeClr val="tx1"/>
              </a:solidFill>
              <a:headEnd type="triangle"/>
              <a:tailEnd type="triangle"/>
            </a:ln>
            <a:effectLst/>
          </p:spPr>
          <p:style>
            <a:lnRef idx="1">
              <a:schemeClr val="dk1"/>
            </a:lnRef>
            <a:fillRef idx="0">
              <a:schemeClr val="dk1"/>
            </a:fillRef>
            <a:effectRef idx="0">
              <a:schemeClr val="dk1"/>
            </a:effectRef>
            <a:fontRef idx="minor">
              <a:schemeClr val="tx1"/>
            </a:fontRef>
          </p:style>
        </p:cxnSp>
        <p:cxnSp>
          <p:nvCxnSpPr>
            <p:cNvPr id="2263" name="Straight Arrow Connector 2262">
              <a:extLst>
                <a:ext uri="{FF2B5EF4-FFF2-40B4-BE49-F238E27FC236}">
                  <a16:creationId xmlns:a16="http://schemas.microsoft.com/office/drawing/2014/main" id="{9D6E6AF7-DCCC-BA7C-F0E9-F5B1C012E83C}"/>
                </a:ext>
              </a:extLst>
            </p:cNvPr>
            <p:cNvCxnSpPr/>
            <p:nvPr/>
          </p:nvCxnSpPr>
          <p:spPr>
            <a:xfrm>
              <a:off x="5973180" y="1808333"/>
              <a:ext cx="823153" cy="0"/>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9652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42" presetClass="path" presetSubtype="0" autoRev="1" fill="hold" grpId="1" nodeType="withEffect">
                                  <p:stCondLst>
                                    <p:cond delay="0"/>
                                  </p:stCondLst>
                                  <p:childTnLst>
                                    <p:animMotion origin="layout" path="M 0 -3.7037E-6 L -0.10951 0.17824 " pathEditMode="relative" rAng="0" ptsTypes="AA">
                                      <p:cBhvr>
                                        <p:cTn id="10" dur="2375" fill="hold"/>
                                        <p:tgtEl>
                                          <p:spTgt spid="11"/>
                                        </p:tgtEl>
                                        <p:attrNameLst>
                                          <p:attrName>ppt_x</p:attrName>
                                          <p:attrName>ppt_y</p:attrName>
                                        </p:attrNameLst>
                                      </p:cBhvr>
                                      <p:rCtr x="-5482" y="8912"/>
                                    </p:animMotion>
                                  </p:childTnLst>
                                </p:cTn>
                              </p:par>
                              <p:par>
                                <p:cTn id="11" presetID="8" presetClass="emph" presetSubtype="0" autoRev="1" fill="hold" grpId="2" nodeType="withEffect">
                                  <p:stCondLst>
                                    <p:cond delay="0"/>
                                  </p:stCondLst>
                                  <p:childTnLst>
                                    <p:animRot by="300000">
                                      <p:cBhvr>
                                        <p:cTn id="12" dur="2375" fill="hold"/>
                                        <p:tgtEl>
                                          <p:spTgt spid="11"/>
                                        </p:tgtEl>
                                        <p:attrNameLst>
                                          <p:attrName>r</p:attrName>
                                        </p:attrNameLst>
                                      </p:cBhvr>
                                    </p:animRot>
                                  </p:childTnLst>
                                </p:cTn>
                              </p:par>
                              <p:par>
                                <p:cTn id="13" presetID="2" presetClass="entr" presetSubtype="6"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1+#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42" presetClass="path" presetSubtype="0" autoRev="1" fill="hold" grpId="1" nodeType="withEffect">
                                  <p:stCondLst>
                                    <p:cond delay="0"/>
                                  </p:stCondLst>
                                  <p:childTnLst>
                                    <p:animMotion origin="layout" path="M 1.45833E-6 3.33333E-6 L 0.0789 -0.21065 " pathEditMode="relative" rAng="0" ptsTypes="AA">
                                      <p:cBhvr>
                                        <p:cTn id="18" dur="2375" fill="hold"/>
                                        <p:tgtEl>
                                          <p:spTgt spid="12"/>
                                        </p:tgtEl>
                                        <p:attrNameLst>
                                          <p:attrName>ppt_x</p:attrName>
                                          <p:attrName>ppt_y</p:attrName>
                                        </p:attrNameLst>
                                      </p:cBhvr>
                                      <p:rCtr x="3945" y="-10532"/>
                                    </p:animMotion>
                                  </p:childTnLst>
                                </p:cTn>
                              </p:par>
                              <p:par>
                                <p:cTn id="19" presetID="8" presetClass="emph" presetSubtype="0" autoRev="1" fill="hold" grpId="2" nodeType="withEffect">
                                  <p:stCondLst>
                                    <p:cond delay="0"/>
                                  </p:stCondLst>
                                  <p:childTnLst>
                                    <p:animRot by="-300000">
                                      <p:cBhvr>
                                        <p:cTn id="20" dur="2375" fill="hold"/>
                                        <p:tgtEl>
                                          <p:spTgt spid="12"/>
                                        </p:tgtEl>
                                        <p:attrNameLst>
                                          <p:attrName>r</p:attrName>
                                        </p:attrNameLst>
                                      </p:cBhvr>
                                    </p:animRo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6" presetClass="emph" presetSubtype="0" fill="hold" nodeType="withEffect">
                                  <p:stCondLst>
                                    <p:cond delay="0"/>
                                  </p:stCondLst>
                                  <p:childTnLst>
                                    <p:animScale>
                                      <p:cBhvr>
                                        <p:cTn id="28" dur="10" fill="hold"/>
                                        <p:tgtEl>
                                          <p:spTgt spid="7"/>
                                        </p:tgtEl>
                                      </p:cBhvr>
                                      <p:by x="125000" y="125000"/>
                                    </p:animScale>
                                  </p:childTnLst>
                                </p:cTn>
                              </p:par>
                              <p:par>
                                <p:cTn id="29" presetID="6" presetClass="emph" presetSubtype="0" decel="100000" fill="hold" nodeType="withEffect">
                                  <p:stCondLst>
                                    <p:cond delay="0"/>
                                  </p:stCondLst>
                                  <p:childTnLst>
                                    <p:animScale>
                                      <p:cBhvr>
                                        <p:cTn id="30" dur="750" fill="hold"/>
                                        <p:tgtEl>
                                          <p:spTgt spid="7"/>
                                        </p:tgtEl>
                                      </p:cBhvr>
                                      <p:by x="80000" y="80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18"/>
                                        </p:tgtEl>
                                        <p:attrNameLst>
                                          <p:attrName>style.visibility</p:attrName>
                                        </p:attrNameLst>
                                      </p:cBhvr>
                                      <p:to>
                                        <p:strVal val="visible"/>
                                      </p:to>
                                    </p:set>
                                    <p:animEffect transition="in" filter="fade">
                                      <p:cBhvr>
                                        <p:cTn id="35" dur="500"/>
                                        <p:tgtEl>
                                          <p:spTgt spid="2218"/>
                                        </p:tgtEl>
                                      </p:cBhvr>
                                    </p:animEffect>
                                  </p:childTnLst>
                                </p:cTn>
                              </p:par>
                              <p:par>
                                <p:cTn id="36" presetID="6" presetClass="emph" presetSubtype="0" fill="hold" nodeType="withEffect">
                                  <p:stCondLst>
                                    <p:cond delay="0"/>
                                  </p:stCondLst>
                                  <p:childTnLst>
                                    <p:animScale>
                                      <p:cBhvr>
                                        <p:cTn id="37" dur="10" fill="hold"/>
                                        <p:tgtEl>
                                          <p:spTgt spid="2218"/>
                                        </p:tgtEl>
                                      </p:cBhvr>
                                      <p:by x="125000" y="125000"/>
                                    </p:animScale>
                                  </p:childTnLst>
                                </p:cTn>
                              </p:par>
                              <p:par>
                                <p:cTn id="38" presetID="6" presetClass="emph" presetSubtype="0" decel="100000" fill="hold" nodeType="withEffect">
                                  <p:stCondLst>
                                    <p:cond delay="0"/>
                                  </p:stCondLst>
                                  <p:childTnLst>
                                    <p:animScale>
                                      <p:cBhvr>
                                        <p:cTn id="39" dur="750" fill="hold"/>
                                        <p:tgtEl>
                                          <p:spTgt spid="2218"/>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2" grpId="2"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ơ đồ bộ máy Nhà nước Việt Nam theo Hiến pháp mới nhất">
            <a:extLst>
              <a:ext uri="{FF2B5EF4-FFF2-40B4-BE49-F238E27FC236}">
                <a16:creationId xmlns:a16="http://schemas.microsoft.com/office/drawing/2014/main" id="{81F74F11-EC22-6D9E-7ACA-47109B208E5D}"/>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4500" y="-317500"/>
            <a:ext cx="12196500" cy="7195251"/>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10">
            <a:extLst>
              <a:ext uri="{FF2B5EF4-FFF2-40B4-BE49-F238E27FC236}">
                <a16:creationId xmlns:a16="http://schemas.microsoft.com/office/drawing/2014/main" id="{C0DF7038-9EAE-4782-91E5-D55E9A924DC9}"/>
              </a:ext>
            </a:extLst>
          </p:cNvPr>
          <p:cNvSpPr/>
          <p:nvPr/>
        </p:nvSpPr>
        <p:spPr>
          <a:xfrm rot="5400000">
            <a:off x="-428936" y="-3584674"/>
            <a:ext cx="4414553" cy="6618834"/>
          </a:xfrm>
          <a:custGeom>
            <a:avLst/>
            <a:gdLst>
              <a:gd name="connsiteX0" fmla="*/ 2598857 w 2598857"/>
              <a:gd name="connsiteY0" fmla="*/ 3896522 h 3896522"/>
              <a:gd name="connsiteX1" fmla="*/ 0 w 2598857"/>
              <a:gd name="connsiteY1" fmla="*/ 3896522 h 3896522"/>
              <a:gd name="connsiteX2" fmla="*/ 0 w 2598857"/>
              <a:gd name="connsiteY2" fmla="*/ 0 h 3896522"/>
              <a:gd name="connsiteX3" fmla="*/ 42756 w 2598857"/>
              <a:gd name="connsiteY3" fmla="*/ 3806 h 3896522"/>
              <a:gd name="connsiteX4" fmla="*/ 729395 w 2598857"/>
              <a:gd name="connsiteY4" fmla="*/ 344174 h 3896522"/>
              <a:gd name="connsiteX5" fmla="*/ 1914216 w 2598857"/>
              <a:gd name="connsiteY5" fmla="*/ 633392 h 3896522"/>
              <a:gd name="connsiteX6" fmla="*/ 2526677 w 2598857"/>
              <a:gd name="connsiteY6" fmla="*/ 1759883 h 3896522"/>
              <a:gd name="connsiteX7" fmla="*/ 2430677 w 2598857"/>
              <a:gd name="connsiteY7" fmla="*/ 3065008 h 3896522"/>
              <a:gd name="connsiteX8" fmla="*/ 2595073 w 2598857"/>
              <a:gd name="connsiteY8" fmla="*/ 3812680 h 389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857" h="3896522">
                <a:moveTo>
                  <a:pt x="2598857" y="3896522"/>
                </a:moveTo>
                <a:lnTo>
                  <a:pt x="0" y="3896522"/>
                </a:lnTo>
                <a:lnTo>
                  <a:pt x="0" y="0"/>
                </a:lnTo>
                <a:lnTo>
                  <a:pt x="42756" y="3806"/>
                </a:lnTo>
                <a:cubicBezTo>
                  <a:pt x="285429" y="39738"/>
                  <a:pt x="524330" y="199261"/>
                  <a:pt x="729395" y="344174"/>
                </a:cubicBezTo>
                <a:cubicBezTo>
                  <a:pt x="1108538" y="617595"/>
                  <a:pt x="1549656" y="404934"/>
                  <a:pt x="1914216" y="633392"/>
                </a:cubicBezTo>
                <a:cubicBezTo>
                  <a:pt x="2309157" y="892230"/>
                  <a:pt x="2617817" y="1304182"/>
                  <a:pt x="2526677" y="1759883"/>
                </a:cubicBezTo>
                <a:cubicBezTo>
                  <a:pt x="2435537" y="2201000"/>
                  <a:pt x="2293359" y="2609308"/>
                  <a:pt x="2430677" y="3065008"/>
                </a:cubicBezTo>
                <a:cubicBezTo>
                  <a:pt x="2504044" y="3317542"/>
                  <a:pt x="2576481" y="3575890"/>
                  <a:pt x="2595073" y="3812680"/>
                </a:cubicBezTo>
                <a:close/>
              </a:path>
            </a:pathLst>
          </a:custGeom>
          <a:solidFill>
            <a:srgbClr val="FFC000"/>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27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0EC127B1-F502-4B1A-B7DA-4D65623DF41E}"/>
              </a:ext>
            </a:extLst>
          </p:cNvPr>
          <p:cNvSpPr/>
          <p:nvPr/>
        </p:nvSpPr>
        <p:spPr>
          <a:xfrm rot="16200000">
            <a:off x="10713910" y="2838601"/>
            <a:ext cx="4414553" cy="6618834"/>
          </a:xfrm>
          <a:custGeom>
            <a:avLst/>
            <a:gdLst>
              <a:gd name="connsiteX0" fmla="*/ 2598857 w 2598857"/>
              <a:gd name="connsiteY0" fmla="*/ 3896522 h 3896522"/>
              <a:gd name="connsiteX1" fmla="*/ 0 w 2598857"/>
              <a:gd name="connsiteY1" fmla="*/ 3896522 h 3896522"/>
              <a:gd name="connsiteX2" fmla="*/ 0 w 2598857"/>
              <a:gd name="connsiteY2" fmla="*/ 0 h 3896522"/>
              <a:gd name="connsiteX3" fmla="*/ 42756 w 2598857"/>
              <a:gd name="connsiteY3" fmla="*/ 3806 h 3896522"/>
              <a:gd name="connsiteX4" fmla="*/ 729395 w 2598857"/>
              <a:gd name="connsiteY4" fmla="*/ 344174 h 3896522"/>
              <a:gd name="connsiteX5" fmla="*/ 1914216 w 2598857"/>
              <a:gd name="connsiteY5" fmla="*/ 633392 h 3896522"/>
              <a:gd name="connsiteX6" fmla="*/ 2526677 w 2598857"/>
              <a:gd name="connsiteY6" fmla="*/ 1759883 h 3896522"/>
              <a:gd name="connsiteX7" fmla="*/ 2430677 w 2598857"/>
              <a:gd name="connsiteY7" fmla="*/ 3065008 h 3896522"/>
              <a:gd name="connsiteX8" fmla="*/ 2595073 w 2598857"/>
              <a:gd name="connsiteY8" fmla="*/ 3812680 h 389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857" h="3896522">
                <a:moveTo>
                  <a:pt x="2598857" y="3896522"/>
                </a:moveTo>
                <a:lnTo>
                  <a:pt x="0" y="3896522"/>
                </a:lnTo>
                <a:lnTo>
                  <a:pt x="0" y="0"/>
                </a:lnTo>
                <a:lnTo>
                  <a:pt x="42756" y="3806"/>
                </a:lnTo>
                <a:cubicBezTo>
                  <a:pt x="285429" y="39738"/>
                  <a:pt x="524330" y="199261"/>
                  <a:pt x="729395" y="344174"/>
                </a:cubicBezTo>
                <a:cubicBezTo>
                  <a:pt x="1108538" y="617595"/>
                  <a:pt x="1549656" y="404934"/>
                  <a:pt x="1914216" y="633392"/>
                </a:cubicBezTo>
                <a:cubicBezTo>
                  <a:pt x="2309157" y="892230"/>
                  <a:pt x="2617817" y="1304182"/>
                  <a:pt x="2526677" y="1759883"/>
                </a:cubicBezTo>
                <a:cubicBezTo>
                  <a:pt x="2435537" y="2201000"/>
                  <a:pt x="2293359" y="2609308"/>
                  <a:pt x="2430677" y="3065008"/>
                </a:cubicBezTo>
                <a:cubicBezTo>
                  <a:pt x="2504044" y="3317542"/>
                  <a:pt x="2576481" y="3575890"/>
                  <a:pt x="2595073" y="3812680"/>
                </a:cubicBezTo>
                <a:close/>
              </a:path>
            </a:pathLst>
          </a:custGeom>
          <a:solidFill>
            <a:srgbClr val="F56802"/>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27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37009C15-8EBC-4234-B522-806CEC939EF7}"/>
              </a:ext>
            </a:extLst>
          </p:cNvPr>
          <p:cNvSpPr/>
          <p:nvPr/>
        </p:nvSpPr>
        <p:spPr>
          <a:xfrm>
            <a:off x="-4500" y="647750"/>
            <a:ext cx="11355867" cy="6126612"/>
          </a:xfrm>
          <a:prstGeom prst="roundRect">
            <a:avLst>
              <a:gd name="adj" fmla="val 5232"/>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a:latin typeface="Fira Sans" panose="020B0503050000020004" pitchFamily="34" charset="0"/>
            </a:endParaRPr>
          </a:p>
        </p:txBody>
      </p:sp>
      <p:grpSp>
        <p:nvGrpSpPr>
          <p:cNvPr id="7" name="Group 6">
            <a:extLst>
              <a:ext uri="{FF2B5EF4-FFF2-40B4-BE49-F238E27FC236}">
                <a16:creationId xmlns:a16="http://schemas.microsoft.com/office/drawing/2014/main" id="{544C870A-541D-8F7A-B387-DF5AD5E1907C}"/>
              </a:ext>
            </a:extLst>
          </p:cNvPr>
          <p:cNvGrpSpPr/>
          <p:nvPr/>
        </p:nvGrpSpPr>
        <p:grpSpPr>
          <a:xfrm>
            <a:off x="4728940" y="44701"/>
            <a:ext cx="2729620" cy="621120"/>
            <a:chOff x="5022527" y="224441"/>
            <a:chExt cx="2729620" cy="621120"/>
          </a:xfrm>
        </p:grpSpPr>
        <p:sp>
          <p:nvSpPr>
            <p:cNvPr id="2" name="Rectangle: Rounded Corners 1">
              <a:extLst>
                <a:ext uri="{FF2B5EF4-FFF2-40B4-BE49-F238E27FC236}">
                  <a16:creationId xmlns:a16="http://schemas.microsoft.com/office/drawing/2014/main" id="{FA1417EF-7D04-26EE-6AC6-DB6C4831EDA9}"/>
                </a:ext>
              </a:extLst>
            </p:cNvPr>
            <p:cNvSpPr/>
            <p:nvPr/>
          </p:nvSpPr>
          <p:spPr>
            <a:xfrm>
              <a:off x="5229939" y="224441"/>
              <a:ext cx="2277992" cy="621120"/>
            </a:xfrm>
            <a:prstGeom prst="roundRect">
              <a:avLst/>
            </a:prstGeom>
            <a:gradFill>
              <a:gsLst>
                <a:gs pos="0">
                  <a:srgbClr val="ED6101"/>
                </a:gs>
                <a:gs pos="100000">
                  <a:srgbClr val="ED6101">
                    <a:lumMod val="83000"/>
                    <a:lumOff val="17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7467CD3-C508-D489-D5BC-F2563AA43B33}"/>
                </a:ext>
              </a:extLst>
            </p:cNvPr>
            <p:cNvSpPr txBox="1"/>
            <p:nvPr/>
          </p:nvSpPr>
          <p:spPr>
            <a:xfrm>
              <a:off x="5022527" y="242715"/>
              <a:ext cx="2729620" cy="584775"/>
            </a:xfrm>
            <a:prstGeom prst="rect">
              <a:avLst/>
            </a:prstGeom>
            <a:noFill/>
          </p:spPr>
          <p:txBody>
            <a:bodyPr wrap="square">
              <a:spAutoFit/>
            </a:bodyPr>
            <a:lstStyle/>
            <a:p>
              <a:pPr algn="ctr"/>
              <a:r>
                <a:rPr lang="en-US" sz="3200" b="1" dirty="0">
                  <a:solidFill>
                    <a:schemeClr val="bg1"/>
                  </a:solidFill>
                  <a:latin typeface="#9Slide03 Source Sans Pro Black" panose="020B0803030403020204" pitchFamily="34" charset="0"/>
                  <a:ea typeface="#9Slide03 Source Sans Pro Black" panose="020B0803030403020204" pitchFamily="34" charset="0"/>
                </a:rPr>
                <a:t>A. </a:t>
              </a:r>
              <a:r>
                <a:rPr lang="en-US" sz="3200" b="1" dirty="0" err="1">
                  <a:solidFill>
                    <a:schemeClr val="bg1"/>
                  </a:solidFill>
                  <a:latin typeface="#9Slide03 Source Sans Pro Black" panose="020B0803030403020204" pitchFamily="34" charset="0"/>
                  <a:ea typeface="#9Slide03 Source Sans Pro Black" panose="020B0803030403020204" pitchFamily="34" charset="0"/>
                </a:rPr>
                <a:t>MỞ</a:t>
              </a:r>
              <a:r>
                <a:rPr lang="en-US" sz="3200" b="1" dirty="0">
                  <a:solidFill>
                    <a:schemeClr val="bg1"/>
                  </a:solidFill>
                  <a:latin typeface="#9Slide03 Source Sans Pro Black" panose="020B0803030403020204" pitchFamily="34" charset="0"/>
                  <a:ea typeface="#9Slide03 Source Sans Pro Black" panose="020B0803030403020204" pitchFamily="34" charset="0"/>
                </a:rPr>
                <a:t> </a:t>
              </a:r>
              <a:r>
                <a:rPr lang="en-US" sz="3200" b="1" dirty="0" err="1">
                  <a:solidFill>
                    <a:schemeClr val="bg1"/>
                  </a:solidFill>
                  <a:latin typeface="#9Slide03 Source Sans Pro Black" panose="020B0803030403020204" pitchFamily="34" charset="0"/>
                  <a:ea typeface="#9Slide03 Source Sans Pro Black" panose="020B0803030403020204" pitchFamily="34" charset="0"/>
                </a:rPr>
                <a:t>ĐẦU</a:t>
              </a:r>
              <a:endParaRPr lang="en-US" sz="3200" b="1" dirty="0">
                <a:solidFill>
                  <a:schemeClr val="bg1"/>
                </a:solidFill>
                <a:latin typeface="#9Slide03 Source Sans Pro Black" panose="020B0803030403020204" pitchFamily="34" charset="0"/>
                <a:ea typeface="#9Slide03 Source Sans Pro Black" panose="020B0803030403020204" pitchFamily="34" charset="0"/>
              </a:endParaRPr>
            </a:p>
          </p:txBody>
        </p:sp>
      </p:grpSp>
      <p:sp>
        <p:nvSpPr>
          <p:cNvPr id="3" name="TextBox 2"/>
          <p:cNvSpPr txBox="1"/>
          <p:nvPr/>
        </p:nvSpPr>
        <p:spPr>
          <a:xfrm flipH="1">
            <a:off x="774862" y="1528524"/>
            <a:ext cx="9797142" cy="440120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pPr algn="ctr"/>
            <a:r>
              <a:rPr lang="en-US" sz="2800" b="1" dirty="0" err="1" smtClean="0">
                <a:ln/>
                <a:solidFill>
                  <a:schemeClr val="accent4"/>
                </a:solidFill>
              </a:rPr>
              <a:t>CHỈ</a:t>
            </a:r>
            <a:r>
              <a:rPr lang="en-US" sz="2800" b="1" dirty="0" smtClean="0">
                <a:ln/>
                <a:solidFill>
                  <a:schemeClr val="accent4"/>
                </a:solidFill>
              </a:rPr>
              <a:t> </a:t>
            </a:r>
            <a:r>
              <a:rPr lang="en-US" sz="2800" b="1" dirty="0" err="1" smtClean="0">
                <a:ln/>
                <a:solidFill>
                  <a:schemeClr val="accent4"/>
                </a:solidFill>
              </a:rPr>
              <a:t>DẪN</a:t>
            </a:r>
            <a:r>
              <a:rPr lang="en-US" sz="2800" b="1" dirty="0" smtClean="0">
                <a:ln/>
                <a:solidFill>
                  <a:schemeClr val="accent4"/>
                </a:solidFill>
              </a:rPr>
              <a:t> </a:t>
            </a:r>
            <a:r>
              <a:rPr lang="en-US" sz="2800" b="1" dirty="0" err="1" smtClean="0">
                <a:ln/>
                <a:solidFill>
                  <a:schemeClr val="accent4"/>
                </a:solidFill>
              </a:rPr>
              <a:t>TRÒ</a:t>
            </a:r>
            <a:r>
              <a:rPr lang="en-US" sz="2800" b="1" dirty="0" smtClean="0">
                <a:ln/>
                <a:solidFill>
                  <a:schemeClr val="accent4"/>
                </a:solidFill>
              </a:rPr>
              <a:t> </a:t>
            </a:r>
            <a:r>
              <a:rPr lang="en-US" sz="2800" b="1" dirty="0" err="1" smtClean="0">
                <a:ln/>
                <a:solidFill>
                  <a:schemeClr val="accent4"/>
                </a:solidFill>
              </a:rPr>
              <a:t>CHƠI</a:t>
            </a:r>
            <a:r>
              <a:rPr lang="en-US" sz="2800" b="1" dirty="0" smtClean="0">
                <a:ln/>
                <a:solidFill>
                  <a:schemeClr val="accent4"/>
                </a:solidFill>
              </a:rPr>
              <a:t> “ </a:t>
            </a:r>
            <a:r>
              <a:rPr lang="en-US" sz="2800" b="1" dirty="0" err="1" smtClean="0">
                <a:ln/>
                <a:solidFill>
                  <a:schemeClr val="accent4"/>
                </a:solidFill>
              </a:rPr>
              <a:t>ĐI</a:t>
            </a:r>
            <a:r>
              <a:rPr lang="en-US" sz="2800" b="1" dirty="0" smtClean="0">
                <a:ln/>
                <a:solidFill>
                  <a:schemeClr val="accent4"/>
                </a:solidFill>
              </a:rPr>
              <a:t> </a:t>
            </a:r>
            <a:r>
              <a:rPr lang="en-US" sz="2800" b="1" dirty="0" err="1" smtClean="0">
                <a:ln/>
                <a:solidFill>
                  <a:schemeClr val="accent4"/>
                </a:solidFill>
              </a:rPr>
              <a:t>TÌM</a:t>
            </a:r>
            <a:r>
              <a:rPr lang="en-US" sz="2800" b="1" dirty="0" smtClean="0">
                <a:ln/>
                <a:solidFill>
                  <a:schemeClr val="accent4"/>
                </a:solidFill>
              </a:rPr>
              <a:t> </a:t>
            </a:r>
            <a:r>
              <a:rPr lang="en-US" sz="2800" b="1" dirty="0" err="1" smtClean="0">
                <a:ln/>
                <a:solidFill>
                  <a:schemeClr val="accent4"/>
                </a:solidFill>
              </a:rPr>
              <a:t>MẢNH</a:t>
            </a:r>
            <a:r>
              <a:rPr lang="en-US" sz="2800" b="1" dirty="0" smtClean="0">
                <a:ln/>
                <a:solidFill>
                  <a:schemeClr val="accent4"/>
                </a:solidFill>
              </a:rPr>
              <a:t> </a:t>
            </a:r>
            <a:r>
              <a:rPr lang="en-US" sz="2800" b="1" dirty="0" err="1" smtClean="0">
                <a:ln/>
                <a:solidFill>
                  <a:schemeClr val="accent4"/>
                </a:solidFill>
              </a:rPr>
              <a:t>GHÉP</a:t>
            </a:r>
            <a:r>
              <a:rPr lang="en-US" sz="2800" b="1" dirty="0" smtClean="0">
                <a:ln/>
                <a:solidFill>
                  <a:schemeClr val="accent4"/>
                </a:solidFill>
              </a:rPr>
              <a:t>”</a:t>
            </a:r>
          </a:p>
          <a:p>
            <a:r>
              <a:rPr lang="en-US" sz="2800" dirty="0" smtClean="0">
                <a:ln w="0"/>
                <a:solidFill>
                  <a:schemeClr val="tx1"/>
                </a:solidFill>
                <a:effectLst>
                  <a:outerShdw blurRad="38100" dist="19050" dir="2700000" algn="tl" rotWithShape="0">
                    <a:schemeClr val="dk1">
                      <a:alpha val="40000"/>
                    </a:schemeClr>
                  </a:outerShdw>
                </a:effectLst>
              </a:rPr>
              <a:t>1. </a:t>
            </a:r>
            <a:r>
              <a:rPr lang="en-US" sz="2800" dirty="0" err="1" smtClean="0">
                <a:ln w="0"/>
                <a:solidFill>
                  <a:srgbClr val="FF0000"/>
                </a:solidFill>
                <a:effectLst>
                  <a:outerShdw blurRad="38100" dist="19050" dir="2700000" algn="tl" rotWithShape="0">
                    <a:schemeClr val="dk1">
                      <a:alpha val="40000"/>
                    </a:schemeClr>
                  </a:outerShdw>
                </a:effectLst>
              </a:rPr>
              <a:t>Chính</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phủ</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là</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cơ</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quan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hành</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chính</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cao</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nhất</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của</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nước</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CHXHCNVN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là</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cơ</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quan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chấp</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hành</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của</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quốc</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hội</a:t>
            </a:r>
            <a:endParaRPr lang="en-US" sz="2800" dirty="0" smtClean="0">
              <a:ln w="0"/>
              <a:solidFill>
                <a:schemeClr val="tx1"/>
              </a:solidFill>
              <a:effectLst>
                <a:outerShdw blurRad="38100" dist="19050" dir="2700000" algn="tl" rotWithShape="0">
                  <a:schemeClr val="dk1">
                    <a:alpha val="40000"/>
                  </a:schemeClr>
                </a:outerShdw>
              </a:effectLst>
            </a:endParaRPr>
          </a:p>
          <a:p>
            <a:r>
              <a:rPr lang="en-US" sz="2800" dirty="0">
                <a:ln w="0"/>
                <a:solidFill>
                  <a:schemeClr val="tx1"/>
                </a:solidFill>
                <a:effectLst>
                  <a:outerShdw blurRad="38100" dist="19050" dir="2700000" algn="tl" rotWithShape="0">
                    <a:schemeClr val="dk1">
                      <a:alpha val="40000"/>
                    </a:schemeClr>
                  </a:outerShdw>
                </a:effectLst>
              </a:rPr>
              <a:t>2</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Quốc</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hội</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là</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cơ</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quan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đại</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biểu</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cao</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nhất</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của</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nhân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dân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cơ</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quan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quyền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lực</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nhà</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nước</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cao</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nhất</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của</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nước</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CHXHCN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VN</a:t>
            </a:r>
            <a:endParaRPr lang="en-US" sz="2800" dirty="0">
              <a:ln w="0"/>
              <a:solidFill>
                <a:schemeClr val="tx1"/>
              </a:solidFill>
              <a:effectLst>
                <a:outerShdw blurRad="38100" dist="19050" dir="2700000" algn="tl" rotWithShape="0">
                  <a:schemeClr val="dk1">
                    <a:alpha val="40000"/>
                  </a:schemeClr>
                </a:outerShdw>
              </a:effectLst>
            </a:endParaRPr>
          </a:p>
          <a:p>
            <a:r>
              <a:rPr lang="en-US" sz="2800" dirty="0" smtClean="0">
                <a:ln w="0"/>
                <a:solidFill>
                  <a:schemeClr val="tx1"/>
                </a:solidFill>
                <a:effectLst>
                  <a:outerShdw blurRad="38100" dist="19050" dir="2700000" algn="tl" rotWithShape="0">
                    <a:schemeClr val="dk1">
                      <a:alpha val="40000"/>
                    </a:schemeClr>
                  </a:outerShdw>
                </a:effectLst>
              </a:rPr>
              <a:t>3. </a:t>
            </a:r>
            <a:r>
              <a:rPr lang="en-US" sz="2800" dirty="0" err="1" smtClean="0">
                <a:ln w="0"/>
                <a:solidFill>
                  <a:srgbClr val="FF0000"/>
                </a:solidFill>
                <a:effectLst>
                  <a:outerShdw blurRad="38100" dist="19050" dir="2700000" algn="tl" rotWithShape="0">
                    <a:schemeClr val="dk1">
                      <a:alpha val="40000"/>
                    </a:schemeClr>
                  </a:outerShdw>
                </a:effectLst>
              </a:rPr>
              <a:t>Chủ</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tịch</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nước</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là</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người</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đứng</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đầu</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nhà</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nước</a:t>
            </a:r>
            <a:endParaRPr lang="en-US" sz="2800" dirty="0" smtClean="0">
              <a:ln w="0"/>
              <a:solidFill>
                <a:schemeClr val="tx1"/>
              </a:solidFill>
              <a:effectLst>
                <a:outerShdw blurRad="38100" dist="19050" dir="2700000" algn="tl" rotWithShape="0">
                  <a:schemeClr val="dk1">
                    <a:alpha val="40000"/>
                  </a:schemeClr>
                </a:outerShdw>
              </a:effectLst>
            </a:endParaRPr>
          </a:p>
          <a:p>
            <a:r>
              <a:rPr lang="en-US" sz="2800" dirty="0" smtClean="0">
                <a:ln w="0"/>
                <a:solidFill>
                  <a:schemeClr val="tx1"/>
                </a:solidFill>
                <a:effectLst>
                  <a:outerShdw blurRad="38100" dist="19050" dir="2700000" algn="tl" rotWithShape="0">
                    <a:schemeClr val="dk1">
                      <a:alpha val="40000"/>
                    </a:schemeClr>
                  </a:outerShdw>
                </a:effectLst>
              </a:rPr>
              <a:t>4. </a:t>
            </a:r>
            <a:r>
              <a:rPr lang="en-US" sz="2800" dirty="0" err="1" smtClean="0">
                <a:ln w="0"/>
                <a:solidFill>
                  <a:srgbClr val="FF0000"/>
                </a:solidFill>
                <a:effectLst>
                  <a:outerShdw blurRad="38100" dist="19050" dir="2700000" algn="tl" rotWithShape="0">
                    <a:schemeClr val="dk1">
                      <a:alpha val="40000"/>
                    </a:schemeClr>
                  </a:outerShdw>
                </a:effectLst>
              </a:rPr>
              <a:t>TAND</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là</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cơ</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quan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xét</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xử</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thực</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hiện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quyền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tư</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pháp</a:t>
            </a:r>
            <a:r>
              <a:rPr lang="en-US" sz="2800" dirty="0" smtClean="0">
                <a:ln w="0"/>
                <a:solidFill>
                  <a:schemeClr val="tx1"/>
                </a:solidFill>
                <a:effectLst>
                  <a:outerShdw blurRad="38100" dist="19050" dir="2700000" algn="tl" rotWithShape="0">
                    <a:schemeClr val="dk1">
                      <a:alpha val="40000"/>
                    </a:schemeClr>
                  </a:outerShdw>
                </a:effectLst>
              </a:rPr>
              <a:t> </a:t>
            </a:r>
          </a:p>
          <a:p>
            <a:r>
              <a:rPr lang="en-US" sz="2800" dirty="0" smtClean="0">
                <a:ln w="0"/>
                <a:solidFill>
                  <a:schemeClr val="tx1"/>
                </a:solidFill>
                <a:effectLst>
                  <a:outerShdw blurRad="38100" dist="19050" dir="2700000" algn="tl" rotWithShape="0">
                    <a:schemeClr val="dk1">
                      <a:alpha val="40000"/>
                    </a:schemeClr>
                  </a:outerShdw>
                </a:effectLst>
              </a:rPr>
              <a:t>5. </a:t>
            </a:r>
            <a:r>
              <a:rPr lang="en-US" sz="2800" dirty="0" err="1" smtClean="0">
                <a:ln w="0"/>
                <a:solidFill>
                  <a:srgbClr val="FF0000"/>
                </a:solidFill>
                <a:effectLst>
                  <a:outerShdw blurRad="38100" dist="19050" dir="2700000" algn="tl" rotWithShape="0">
                    <a:schemeClr val="dk1">
                      <a:alpha val="40000"/>
                    </a:schemeClr>
                  </a:outerShdw>
                </a:effectLst>
              </a:rPr>
              <a:t>VKSND</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thực</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hiện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quyền</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công</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tố</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giám</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sát</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hoạt</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đông</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tư</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pháp</a:t>
            </a:r>
            <a:r>
              <a:rPr lang="en-US" sz="2800" dirty="0" smtClean="0">
                <a:ln w="0"/>
                <a:solidFill>
                  <a:schemeClr val="tx1"/>
                </a:solidFill>
                <a:effectLst>
                  <a:outerShdw blurRad="38100" dist="19050" dir="2700000" algn="tl" rotWithShape="0">
                    <a:schemeClr val="dk1">
                      <a:alpha val="40000"/>
                    </a:schemeClr>
                  </a:outerShdw>
                </a:effectLst>
              </a:rPr>
              <a:t>.</a:t>
            </a:r>
          </a:p>
          <a:p>
            <a:r>
              <a:rPr lang="en-US" sz="2800" dirty="0">
                <a:ln w="0"/>
                <a:solidFill>
                  <a:schemeClr val="tx1"/>
                </a:solidFill>
                <a:effectLst>
                  <a:outerShdw blurRad="38100" dist="19050" dir="2700000" algn="tl" rotWithShape="0">
                    <a:schemeClr val="dk1">
                      <a:alpha val="40000"/>
                    </a:schemeClr>
                  </a:outerShdw>
                </a:effectLst>
              </a:rPr>
              <a:t>6</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Hội</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đồng</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bầu</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cử</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QG</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Kiểm</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toán</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Nhà</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err="1" smtClean="0">
                <a:ln w="0"/>
                <a:solidFill>
                  <a:srgbClr val="FF0000"/>
                </a:solidFill>
                <a:effectLst>
                  <a:outerShdw blurRad="38100" dist="19050" dir="2700000" algn="tl" rotWithShape="0">
                    <a:schemeClr val="dk1">
                      <a:alpha val="40000"/>
                    </a:schemeClr>
                  </a:outerShdw>
                </a:effectLst>
              </a:rPr>
              <a:t>nước</a:t>
            </a:r>
            <a:r>
              <a:rPr lang="en-US" sz="2800" dirty="0" smtClean="0">
                <a:ln w="0"/>
                <a:solidFill>
                  <a:srgbClr val="FF0000"/>
                </a:solidFill>
                <a:effectLst>
                  <a:outerShdw blurRad="38100" dist="19050" dir="2700000" algn="tl" rotWithShape="0">
                    <a:schemeClr val="dk1">
                      <a:alpha val="40000"/>
                    </a:schemeClr>
                  </a:outerShdw>
                </a:effectLst>
              </a:rPr>
              <a:t> </a:t>
            </a:r>
            <a:r>
              <a:rPr lang="en-US" sz="2800" dirty="0" smtClean="0">
                <a:ln w="0"/>
                <a:solidFill>
                  <a:schemeClr val="tx1"/>
                </a:solidFill>
                <a:effectLst>
                  <a:outerShdw blurRad="38100" dist="19050" dir="2700000" algn="tl" rotWithShape="0">
                    <a:schemeClr val="dk1">
                      <a:alpha val="40000"/>
                    </a:schemeClr>
                  </a:outerShdw>
                </a:effectLst>
              </a:rPr>
              <a:t>do </a:t>
            </a:r>
            <a:r>
              <a:rPr lang="en-US" sz="2800" dirty="0" err="1" smtClean="0">
                <a:ln w="0"/>
                <a:solidFill>
                  <a:schemeClr val="tx1"/>
                </a:solidFill>
                <a:effectLst>
                  <a:outerShdw blurRad="38100" dist="19050" dir="2700000" algn="tl" rotWithShape="0">
                    <a:schemeClr val="dk1">
                      <a:alpha val="40000"/>
                    </a:schemeClr>
                  </a:outerShdw>
                </a:effectLst>
              </a:rPr>
              <a:t>Quốc</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hội</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thành</a:t>
            </a:r>
            <a:r>
              <a:rPr lang="en-US" sz="2800" dirty="0" smtClean="0">
                <a:ln w="0"/>
                <a:solidFill>
                  <a:schemeClr val="tx1"/>
                </a:solidFill>
                <a:effectLst>
                  <a:outerShdw blurRad="38100" dist="19050" dir="2700000" algn="tl" rotWithShape="0">
                    <a:schemeClr val="dk1">
                      <a:alpha val="40000"/>
                    </a:schemeClr>
                  </a:outerShdw>
                </a:effectLst>
              </a:rPr>
              <a:t> </a:t>
            </a:r>
            <a:r>
              <a:rPr lang="en-US" sz="2800" dirty="0" err="1" smtClean="0">
                <a:ln w="0"/>
                <a:solidFill>
                  <a:schemeClr val="tx1"/>
                </a:solidFill>
                <a:effectLst>
                  <a:outerShdw blurRad="38100" dist="19050" dir="2700000" algn="tl" rotWithShape="0">
                    <a:schemeClr val="dk1">
                      <a:alpha val="40000"/>
                    </a:schemeClr>
                  </a:outerShdw>
                </a:effectLst>
              </a:rPr>
              <a:t>lập</a:t>
            </a:r>
            <a:endParaRPr lang="en-US" sz="2800" dirty="0" smtClean="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6462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42" presetClass="path" presetSubtype="0" autoRev="1" fill="hold" grpId="1" nodeType="withEffect">
                                  <p:stCondLst>
                                    <p:cond delay="0"/>
                                  </p:stCondLst>
                                  <p:childTnLst>
                                    <p:animMotion origin="layout" path="M 0 -3.7037E-6 L -0.10951 0.17824 " pathEditMode="relative" rAng="0" ptsTypes="AA">
                                      <p:cBhvr>
                                        <p:cTn id="10" dur="2375" fill="hold"/>
                                        <p:tgtEl>
                                          <p:spTgt spid="11"/>
                                        </p:tgtEl>
                                        <p:attrNameLst>
                                          <p:attrName>ppt_x</p:attrName>
                                          <p:attrName>ppt_y</p:attrName>
                                        </p:attrNameLst>
                                      </p:cBhvr>
                                      <p:rCtr x="-5482" y="8912"/>
                                    </p:animMotion>
                                  </p:childTnLst>
                                </p:cTn>
                              </p:par>
                              <p:par>
                                <p:cTn id="11" presetID="8" presetClass="emph" presetSubtype="0" autoRev="1" fill="hold" grpId="2" nodeType="withEffect">
                                  <p:stCondLst>
                                    <p:cond delay="0"/>
                                  </p:stCondLst>
                                  <p:childTnLst>
                                    <p:animRot by="300000">
                                      <p:cBhvr>
                                        <p:cTn id="12" dur="2375" fill="hold"/>
                                        <p:tgtEl>
                                          <p:spTgt spid="11"/>
                                        </p:tgtEl>
                                        <p:attrNameLst>
                                          <p:attrName>r</p:attrName>
                                        </p:attrNameLst>
                                      </p:cBhvr>
                                    </p:animRot>
                                  </p:childTnLst>
                                </p:cTn>
                              </p:par>
                              <p:par>
                                <p:cTn id="13" presetID="2" presetClass="entr" presetSubtype="6"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1+#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42" presetClass="path" presetSubtype="0" autoRev="1" fill="hold" grpId="1" nodeType="withEffect">
                                  <p:stCondLst>
                                    <p:cond delay="0"/>
                                  </p:stCondLst>
                                  <p:childTnLst>
                                    <p:animMotion origin="layout" path="M 1.45833E-6 3.33333E-6 L 0.0789 -0.21065 " pathEditMode="relative" rAng="0" ptsTypes="AA">
                                      <p:cBhvr>
                                        <p:cTn id="18" dur="2375" fill="hold"/>
                                        <p:tgtEl>
                                          <p:spTgt spid="12"/>
                                        </p:tgtEl>
                                        <p:attrNameLst>
                                          <p:attrName>ppt_x</p:attrName>
                                          <p:attrName>ppt_y</p:attrName>
                                        </p:attrNameLst>
                                      </p:cBhvr>
                                      <p:rCtr x="3945" y="-10532"/>
                                    </p:animMotion>
                                  </p:childTnLst>
                                </p:cTn>
                              </p:par>
                              <p:par>
                                <p:cTn id="19" presetID="8" presetClass="emph" presetSubtype="0" autoRev="1" fill="hold" grpId="2" nodeType="withEffect">
                                  <p:stCondLst>
                                    <p:cond delay="0"/>
                                  </p:stCondLst>
                                  <p:childTnLst>
                                    <p:animRot by="-300000">
                                      <p:cBhvr>
                                        <p:cTn id="20" dur="2375" fill="hold"/>
                                        <p:tgtEl>
                                          <p:spTgt spid="12"/>
                                        </p:tgtEl>
                                        <p:attrNameLst>
                                          <p:attrName>r</p:attrName>
                                        </p:attrNameLst>
                                      </p:cBhvr>
                                    </p:animRo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6" presetClass="emph" presetSubtype="0" fill="hold" nodeType="withEffect">
                                  <p:stCondLst>
                                    <p:cond delay="0"/>
                                  </p:stCondLst>
                                  <p:childTnLst>
                                    <p:animScale>
                                      <p:cBhvr>
                                        <p:cTn id="28" dur="10" fill="hold"/>
                                        <p:tgtEl>
                                          <p:spTgt spid="7"/>
                                        </p:tgtEl>
                                      </p:cBhvr>
                                      <p:by x="125000" y="125000"/>
                                    </p:animScale>
                                  </p:childTnLst>
                                </p:cTn>
                              </p:par>
                              <p:par>
                                <p:cTn id="29" presetID="6" presetClass="emph" presetSubtype="0" decel="100000" fill="hold" nodeType="withEffect">
                                  <p:stCondLst>
                                    <p:cond delay="0"/>
                                  </p:stCondLst>
                                  <p:childTnLst>
                                    <p:animScale>
                                      <p:cBhvr>
                                        <p:cTn id="30" dur="750" fill="hold"/>
                                        <p:tgtEl>
                                          <p:spTgt spid="7"/>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2" grpId="2"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6" name="Picture 2" descr="Sơ đồ bộ máy Nhà nước Việt Nam theo Hiến pháp mới nhất">
            <a:extLst>
              <a:ext uri="{FF2B5EF4-FFF2-40B4-BE49-F238E27FC236}">
                <a16:creationId xmlns:a16="http://schemas.microsoft.com/office/drawing/2014/main" id="{AE3D101F-6AD5-EDFE-CE83-0463D1F6FFBA}"/>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4500" y="-317500"/>
            <a:ext cx="12196500" cy="7195251"/>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10">
            <a:extLst>
              <a:ext uri="{FF2B5EF4-FFF2-40B4-BE49-F238E27FC236}">
                <a16:creationId xmlns:a16="http://schemas.microsoft.com/office/drawing/2014/main" id="{C0DF7038-9EAE-4782-91E5-D55E9A924DC9}"/>
              </a:ext>
            </a:extLst>
          </p:cNvPr>
          <p:cNvSpPr/>
          <p:nvPr/>
        </p:nvSpPr>
        <p:spPr>
          <a:xfrm rot="5400000">
            <a:off x="-428936" y="-3584674"/>
            <a:ext cx="4414553" cy="6618834"/>
          </a:xfrm>
          <a:custGeom>
            <a:avLst/>
            <a:gdLst>
              <a:gd name="connsiteX0" fmla="*/ 2598857 w 2598857"/>
              <a:gd name="connsiteY0" fmla="*/ 3896522 h 3896522"/>
              <a:gd name="connsiteX1" fmla="*/ 0 w 2598857"/>
              <a:gd name="connsiteY1" fmla="*/ 3896522 h 3896522"/>
              <a:gd name="connsiteX2" fmla="*/ 0 w 2598857"/>
              <a:gd name="connsiteY2" fmla="*/ 0 h 3896522"/>
              <a:gd name="connsiteX3" fmla="*/ 42756 w 2598857"/>
              <a:gd name="connsiteY3" fmla="*/ 3806 h 3896522"/>
              <a:gd name="connsiteX4" fmla="*/ 729395 w 2598857"/>
              <a:gd name="connsiteY4" fmla="*/ 344174 h 3896522"/>
              <a:gd name="connsiteX5" fmla="*/ 1914216 w 2598857"/>
              <a:gd name="connsiteY5" fmla="*/ 633392 h 3896522"/>
              <a:gd name="connsiteX6" fmla="*/ 2526677 w 2598857"/>
              <a:gd name="connsiteY6" fmla="*/ 1759883 h 3896522"/>
              <a:gd name="connsiteX7" fmla="*/ 2430677 w 2598857"/>
              <a:gd name="connsiteY7" fmla="*/ 3065008 h 3896522"/>
              <a:gd name="connsiteX8" fmla="*/ 2595073 w 2598857"/>
              <a:gd name="connsiteY8" fmla="*/ 3812680 h 389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857" h="3896522">
                <a:moveTo>
                  <a:pt x="2598857" y="3896522"/>
                </a:moveTo>
                <a:lnTo>
                  <a:pt x="0" y="3896522"/>
                </a:lnTo>
                <a:lnTo>
                  <a:pt x="0" y="0"/>
                </a:lnTo>
                <a:lnTo>
                  <a:pt x="42756" y="3806"/>
                </a:lnTo>
                <a:cubicBezTo>
                  <a:pt x="285429" y="39738"/>
                  <a:pt x="524330" y="199261"/>
                  <a:pt x="729395" y="344174"/>
                </a:cubicBezTo>
                <a:cubicBezTo>
                  <a:pt x="1108538" y="617595"/>
                  <a:pt x="1549656" y="404934"/>
                  <a:pt x="1914216" y="633392"/>
                </a:cubicBezTo>
                <a:cubicBezTo>
                  <a:pt x="2309157" y="892230"/>
                  <a:pt x="2617817" y="1304182"/>
                  <a:pt x="2526677" y="1759883"/>
                </a:cubicBezTo>
                <a:cubicBezTo>
                  <a:pt x="2435537" y="2201000"/>
                  <a:pt x="2293359" y="2609308"/>
                  <a:pt x="2430677" y="3065008"/>
                </a:cubicBezTo>
                <a:cubicBezTo>
                  <a:pt x="2504044" y="3317542"/>
                  <a:pt x="2576481" y="3575890"/>
                  <a:pt x="2595073" y="3812680"/>
                </a:cubicBezTo>
                <a:close/>
              </a:path>
            </a:pathLst>
          </a:custGeom>
          <a:solidFill>
            <a:srgbClr val="FFC000"/>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27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0EC127B1-F502-4B1A-B7DA-4D65623DF41E}"/>
              </a:ext>
            </a:extLst>
          </p:cNvPr>
          <p:cNvSpPr/>
          <p:nvPr/>
        </p:nvSpPr>
        <p:spPr>
          <a:xfrm rot="16200000">
            <a:off x="10713910" y="2838601"/>
            <a:ext cx="4414553" cy="6618834"/>
          </a:xfrm>
          <a:custGeom>
            <a:avLst/>
            <a:gdLst>
              <a:gd name="connsiteX0" fmla="*/ 2598857 w 2598857"/>
              <a:gd name="connsiteY0" fmla="*/ 3896522 h 3896522"/>
              <a:gd name="connsiteX1" fmla="*/ 0 w 2598857"/>
              <a:gd name="connsiteY1" fmla="*/ 3896522 h 3896522"/>
              <a:gd name="connsiteX2" fmla="*/ 0 w 2598857"/>
              <a:gd name="connsiteY2" fmla="*/ 0 h 3896522"/>
              <a:gd name="connsiteX3" fmla="*/ 42756 w 2598857"/>
              <a:gd name="connsiteY3" fmla="*/ 3806 h 3896522"/>
              <a:gd name="connsiteX4" fmla="*/ 729395 w 2598857"/>
              <a:gd name="connsiteY4" fmla="*/ 344174 h 3896522"/>
              <a:gd name="connsiteX5" fmla="*/ 1914216 w 2598857"/>
              <a:gd name="connsiteY5" fmla="*/ 633392 h 3896522"/>
              <a:gd name="connsiteX6" fmla="*/ 2526677 w 2598857"/>
              <a:gd name="connsiteY6" fmla="*/ 1759883 h 3896522"/>
              <a:gd name="connsiteX7" fmla="*/ 2430677 w 2598857"/>
              <a:gd name="connsiteY7" fmla="*/ 3065008 h 3896522"/>
              <a:gd name="connsiteX8" fmla="*/ 2595073 w 2598857"/>
              <a:gd name="connsiteY8" fmla="*/ 3812680 h 389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857" h="3896522">
                <a:moveTo>
                  <a:pt x="2598857" y="3896522"/>
                </a:moveTo>
                <a:lnTo>
                  <a:pt x="0" y="3896522"/>
                </a:lnTo>
                <a:lnTo>
                  <a:pt x="0" y="0"/>
                </a:lnTo>
                <a:lnTo>
                  <a:pt x="42756" y="3806"/>
                </a:lnTo>
                <a:cubicBezTo>
                  <a:pt x="285429" y="39738"/>
                  <a:pt x="524330" y="199261"/>
                  <a:pt x="729395" y="344174"/>
                </a:cubicBezTo>
                <a:cubicBezTo>
                  <a:pt x="1108538" y="617595"/>
                  <a:pt x="1549656" y="404934"/>
                  <a:pt x="1914216" y="633392"/>
                </a:cubicBezTo>
                <a:cubicBezTo>
                  <a:pt x="2309157" y="892230"/>
                  <a:pt x="2617817" y="1304182"/>
                  <a:pt x="2526677" y="1759883"/>
                </a:cubicBezTo>
                <a:cubicBezTo>
                  <a:pt x="2435537" y="2201000"/>
                  <a:pt x="2293359" y="2609308"/>
                  <a:pt x="2430677" y="3065008"/>
                </a:cubicBezTo>
                <a:cubicBezTo>
                  <a:pt x="2504044" y="3317542"/>
                  <a:pt x="2576481" y="3575890"/>
                  <a:pt x="2595073" y="3812680"/>
                </a:cubicBezTo>
                <a:close/>
              </a:path>
            </a:pathLst>
          </a:custGeom>
          <a:solidFill>
            <a:srgbClr val="F56802"/>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2700" b="0" i="0" u="none" strike="noStrike" kern="1200" cap="none" spc="0" normalizeH="0" baseline="0" noProof="0">
              <a:ln>
                <a:noFill/>
              </a:ln>
              <a:solidFill>
                <a:prstClr val="black"/>
              </a:solidFill>
              <a:effectLst/>
              <a:uLnTx/>
              <a:uFillTx/>
              <a:latin typeface="Calibri"/>
              <a:ea typeface="+mn-ea"/>
              <a:cs typeface="+mn-cs"/>
            </a:endParaRPr>
          </a:p>
        </p:txBody>
      </p:sp>
      <p:sp>
        <p:nvSpPr>
          <p:cNvPr id="2218" name="Rectangle: Rounded Corners 2217">
            <a:extLst>
              <a:ext uri="{FF2B5EF4-FFF2-40B4-BE49-F238E27FC236}">
                <a16:creationId xmlns:a16="http://schemas.microsoft.com/office/drawing/2014/main" id="{1C66EFE6-B365-52C3-6299-5EB566F7A77D}"/>
              </a:ext>
            </a:extLst>
          </p:cNvPr>
          <p:cNvSpPr/>
          <p:nvPr/>
        </p:nvSpPr>
        <p:spPr>
          <a:xfrm>
            <a:off x="467833" y="433676"/>
            <a:ext cx="11355867" cy="6126612"/>
          </a:xfrm>
          <a:prstGeom prst="roundRect">
            <a:avLst>
              <a:gd name="adj" fmla="val 5232"/>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a:latin typeface="Fira Sans" panose="020B0503050000020004" pitchFamily="34" charset="0"/>
            </a:endParaRPr>
          </a:p>
        </p:txBody>
      </p:sp>
      <p:grpSp>
        <p:nvGrpSpPr>
          <p:cNvPr id="2213" name="Group 2212">
            <a:extLst>
              <a:ext uri="{FF2B5EF4-FFF2-40B4-BE49-F238E27FC236}">
                <a16:creationId xmlns:a16="http://schemas.microsoft.com/office/drawing/2014/main" id="{D879400F-3CEA-5689-8DFF-C7DD95E5966A}"/>
              </a:ext>
            </a:extLst>
          </p:cNvPr>
          <p:cNvGrpSpPr/>
          <p:nvPr/>
        </p:nvGrpSpPr>
        <p:grpSpPr>
          <a:xfrm>
            <a:off x="4874582" y="44701"/>
            <a:ext cx="2416777" cy="621120"/>
            <a:chOff x="5168169" y="224441"/>
            <a:chExt cx="2416777" cy="621120"/>
          </a:xfrm>
        </p:grpSpPr>
        <p:sp>
          <p:nvSpPr>
            <p:cNvPr id="2214" name="Rectangle: Rounded Corners 2213">
              <a:extLst>
                <a:ext uri="{FF2B5EF4-FFF2-40B4-BE49-F238E27FC236}">
                  <a16:creationId xmlns:a16="http://schemas.microsoft.com/office/drawing/2014/main" id="{A1CF22BB-06C4-BF8B-3D4F-7005F82D8925}"/>
                </a:ext>
              </a:extLst>
            </p:cNvPr>
            <p:cNvSpPr/>
            <p:nvPr/>
          </p:nvSpPr>
          <p:spPr>
            <a:xfrm>
              <a:off x="5229939" y="224441"/>
              <a:ext cx="2277992" cy="621120"/>
            </a:xfrm>
            <a:prstGeom prst="roundRect">
              <a:avLst/>
            </a:prstGeom>
            <a:gradFill>
              <a:gsLst>
                <a:gs pos="0">
                  <a:srgbClr val="ED6101"/>
                </a:gs>
                <a:gs pos="100000">
                  <a:srgbClr val="ED6101">
                    <a:lumMod val="83000"/>
                    <a:lumOff val="17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5" name="TextBox 2214">
              <a:extLst>
                <a:ext uri="{FF2B5EF4-FFF2-40B4-BE49-F238E27FC236}">
                  <a16:creationId xmlns:a16="http://schemas.microsoft.com/office/drawing/2014/main" id="{32CE5D42-44D5-F805-997C-F86E96517F4C}"/>
                </a:ext>
              </a:extLst>
            </p:cNvPr>
            <p:cNvSpPr txBox="1"/>
            <p:nvPr/>
          </p:nvSpPr>
          <p:spPr>
            <a:xfrm>
              <a:off x="5168169" y="227419"/>
              <a:ext cx="2416777" cy="584775"/>
            </a:xfrm>
            <a:prstGeom prst="rect">
              <a:avLst/>
            </a:prstGeom>
            <a:noFill/>
          </p:spPr>
          <p:txBody>
            <a:bodyPr wrap="square">
              <a:spAutoFit/>
            </a:bodyPr>
            <a:lstStyle/>
            <a:p>
              <a:pPr algn="ctr"/>
              <a:r>
                <a:rPr lang="en-US" sz="3200" b="1" dirty="0">
                  <a:solidFill>
                    <a:schemeClr val="bg1"/>
                  </a:solidFill>
                  <a:latin typeface="#9Slide03 Source Sans Pro Black" panose="020B0803030403020204" pitchFamily="34" charset="0"/>
                  <a:ea typeface="#9Slide03 Source Sans Pro Black" panose="020B0803030403020204" pitchFamily="34" charset="0"/>
                </a:rPr>
                <a:t>A. </a:t>
              </a:r>
              <a:r>
                <a:rPr lang="en-US" sz="3200" b="1" dirty="0" err="1">
                  <a:solidFill>
                    <a:schemeClr val="bg1"/>
                  </a:solidFill>
                  <a:latin typeface="#9Slide03 Source Sans Pro Black" panose="020B0803030403020204" pitchFamily="34" charset="0"/>
                  <a:ea typeface="#9Slide03 Source Sans Pro Black" panose="020B0803030403020204" pitchFamily="34" charset="0"/>
                </a:rPr>
                <a:t>MỞ</a:t>
              </a:r>
              <a:r>
                <a:rPr lang="en-US" sz="3200" b="1" dirty="0">
                  <a:solidFill>
                    <a:schemeClr val="bg1"/>
                  </a:solidFill>
                  <a:latin typeface="#9Slide03 Source Sans Pro Black" panose="020B0803030403020204" pitchFamily="34" charset="0"/>
                  <a:ea typeface="#9Slide03 Source Sans Pro Black" panose="020B0803030403020204" pitchFamily="34" charset="0"/>
                </a:rPr>
                <a:t> </a:t>
              </a:r>
              <a:r>
                <a:rPr lang="en-US" sz="3200" b="1" dirty="0" err="1">
                  <a:solidFill>
                    <a:schemeClr val="bg1"/>
                  </a:solidFill>
                  <a:latin typeface="#9Slide03 Source Sans Pro Black" panose="020B0803030403020204" pitchFamily="34" charset="0"/>
                  <a:ea typeface="#9Slide03 Source Sans Pro Black" panose="020B0803030403020204" pitchFamily="34" charset="0"/>
                </a:rPr>
                <a:t>ĐẦU</a:t>
              </a:r>
              <a:endParaRPr lang="en-US" sz="3200" b="1" dirty="0">
                <a:solidFill>
                  <a:schemeClr val="bg1"/>
                </a:solidFill>
                <a:latin typeface="#9Slide03 Source Sans Pro Black" panose="020B0803030403020204" pitchFamily="34" charset="0"/>
                <a:ea typeface="#9Slide03 Source Sans Pro Black" panose="020B0803030403020204" pitchFamily="34" charset="0"/>
              </a:endParaRPr>
            </a:p>
          </p:txBody>
        </p:sp>
      </p:grpSp>
      <p:pic>
        <p:nvPicPr>
          <p:cNvPr id="2217" name="Picture 4" descr="Quốc Hội TV | Wikia Logos | Fandom">
            <a:extLst>
              <a:ext uri="{FF2B5EF4-FFF2-40B4-BE49-F238E27FC236}">
                <a16:creationId xmlns:a16="http://schemas.microsoft.com/office/drawing/2014/main" id="{90D28184-A2BA-4E87-A0B2-8B52826E992F}"/>
              </a:ext>
            </a:extLst>
          </p:cNvPr>
          <p:cNvPicPr>
            <a:picLocks noChangeAspect="1" noChangeArrowheads="1"/>
          </p:cNvPicPr>
          <p:nvPr/>
        </p:nvPicPr>
        <p:blipFill rotWithShape="1">
          <a:blip r:embed="rId4">
            <a:alphaModFix amt="5000"/>
            <a:extLst>
              <a:ext uri="{28A0092B-C50C-407E-A947-70E740481C1C}">
                <a14:useLocalDpi xmlns:a14="http://schemas.microsoft.com/office/drawing/2010/main" val="0"/>
              </a:ext>
            </a:extLst>
          </a:blip>
          <a:srcRect b="26646"/>
          <a:stretch/>
        </p:blipFill>
        <p:spPr bwMode="auto">
          <a:xfrm>
            <a:off x="2652541" y="1145146"/>
            <a:ext cx="6885038" cy="5466736"/>
          </a:xfrm>
          <a:prstGeom prst="rect">
            <a:avLst/>
          </a:prstGeom>
          <a:noFill/>
          <a:extLst>
            <a:ext uri="{909E8E84-426E-40DD-AFC4-6F175D3DCCD1}">
              <a14:hiddenFill xmlns:a14="http://schemas.microsoft.com/office/drawing/2010/main">
                <a:solidFill>
                  <a:srgbClr val="FFFFFF"/>
                </a:solidFill>
              </a14:hiddenFill>
            </a:ext>
          </a:extLst>
        </p:spPr>
      </p:pic>
      <p:grpSp>
        <p:nvGrpSpPr>
          <p:cNvPr id="2123" name="Group 2122">
            <a:extLst>
              <a:ext uri="{FF2B5EF4-FFF2-40B4-BE49-F238E27FC236}">
                <a16:creationId xmlns:a16="http://schemas.microsoft.com/office/drawing/2014/main" id="{C822B570-467A-779C-5624-16503D9100D2}"/>
              </a:ext>
            </a:extLst>
          </p:cNvPr>
          <p:cNvGrpSpPr/>
          <p:nvPr/>
        </p:nvGrpSpPr>
        <p:grpSpPr>
          <a:xfrm>
            <a:off x="1185439" y="800040"/>
            <a:ext cx="10396961" cy="5463030"/>
            <a:chOff x="1030809" y="995272"/>
            <a:chExt cx="10494343" cy="5463030"/>
          </a:xfrm>
          <a:solidFill>
            <a:schemeClr val="accent4">
              <a:lumMod val="40000"/>
              <a:lumOff val="60000"/>
            </a:schemeClr>
          </a:solidFill>
        </p:grpSpPr>
        <p:sp>
          <p:nvSpPr>
            <p:cNvPr id="2124" name="Rectangle 2123">
              <a:extLst>
                <a:ext uri="{FF2B5EF4-FFF2-40B4-BE49-F238E27FC236}">
                  <a16:creationId xmlns:a16="http://schemas.microsoft.com/office/drawing/2014/main" id="{88AF192A-D469-AA03-FB49-2D408C58EFC6}"/>
                </a:ext>
              </a:extLst>
            </p:cNvPr>
            <p:cNvSpPr/>
            <p:nvPr/>
          </p:nvSpPr>
          <p:spPr>
            <a:xfrm>
              <a:off x="5186673" y="995272"/>
              <a:ext cx="1559692" cy="4208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Roboto" panose="02000000000000000000" pitchFamily="2" charset="0"/>
                <a:ea typeface="Roboto" panose="02000000000000000000" pitchFamily="2" charset="0"/>
                <a:cs typeface="Raavi" panose="020B0502040204020203" pitchFamily="34" charset="0"/>
              </a:endParaRPr>
            </a:p>
          </p:txBody>
        </p:sp>
        <p:sp>
          <p:nvSpPr>
            <p:cNvPr id="2125" name="Rectangle 2124">
              <a:extLst>
                <a:ext uri="{FF2B5EF4-FFF2-40B4-BE49-F238E27FC236}">
                  <a16:creationId xmlns:a16="http://schemas.microsoft.com/office/drawing/2014/main" id="{C35858E9-3DD2-69DD-487F-E9A5582BEB9A}"/>
                </a:ext>
              </a:extLst>
            </p:cNvPr>
            <p:cNvSpPr/>
            <p:nvPr/>
          </p:nvSpPr>
          <p:spPr>
            <a:xfrm>
              <a:off x="6788081" y="1577070"/>
              <a:ext cx="1638464" cy="326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126" name="Straight Connector 2125">
              <a:extLst>
                <a:ext uri="{FF2B5EF4-FFF2-40B4-BE49-F238E27FC236}">
                  <a16:creationId xmlns:a16="http://schemas.microsoft.com/office/drawing/2014/main" id="{64A56E5D-6876-CAC8-805C-284608BE43A3}"/>
                </a:ext>
              </a:extLst>
            </p:cNvPr>
            <p:cNvCxnSpPr>
              <a:cxnSpLocks/>
            </p:cNvCxnSpPr>
            <p:nvPr/>
          </p:nvCxnSpPr>
          <p:spPr>
            <a:xfrm>
              <a:off x="5973180" y="1416084"/>
              <a:ext cx="0" cy="2047910"/>
            </a:xfrm>
            <a:prstGeom prst="line">
              <a:avLst/>
            </a:prstGeom>
            <a:grpFill/>
          </p:spPr>
          <p:style>
            <a:lnRef idx="1">
              <a:schemeClr val="dk1"/>
            </a:lnRef>
            <a:fillRef idx="0">
              <a:schemeClr val="dk1"/>
            </a:fillRef>
            <a:effectRef idx="0">
              <a:schemeClr val="dk1"/>
            </a:effectRef>
            <a:fontRef idx="minor">
              <a:schemeClr val="tx1"/>
            </a:fontRef>
          </p:style>
        </p:cxnSp>
        <p:sp>
          <p:nvSpPr>
            <p:cNvPr id="2127" name="Rectangle 2126">
              <a:extLst>
                <a:ext uri="{FF2B5EF4-FFF2-40B4-BE49-F238E27FC236}">
                  <a16:creationId xmlns:a16="http://schemas.microsoft.com/office/drawing/2014/main" id="{B3E87758-495F-5B6C-5ADA-64ECD85E74FE}"/>
                </a:ext>
              </a:extLst>
            </p:cNvPr>
            <p:cNvSpPr/>
            <p:nvPr/>
          </p:nvSpPr>
          <p:spPr>
            <a:xfrm>
              <a:off x="1030809" y="1636074"/>
              <a:ext cx="1304074" cy="7905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Roboto" panose="02000000000000000000" pitchFamily="2" charset="0"/>
                <a:ea typeface="Roboto" panose="02000000000000000000" pitchFamily="2" charset="0"/>
                <a:cs typeface="Raavi" panose="020B0502040204020203" pitchFamily="34" charset="0"/>
              </a:endParaRPr>
            </a:p>
          </p:txBody>
        </p:sp>
        <p:sp>
          <p:nvSpPr>
            <p:cNvPr id="2128" name="Rectangle 2127">
              <a:extLst>
                <a:ext uri="{FF2B5EF4-FFF2-40B4-BE49-F238E27FC236}">
                  <a16:creationId xmlns:a16="http://schemas.microsoft.com/office/drawing/2014/main" id="{1A2A8C49-68F9-7329-6477-A3713F8D382E}"/>
                </a:ext>
              </a:extLst>
            </p:cNvPr>
            <p:cNvSpPr/>
            <p:nvPr/>
          </p:nvSpPr>
          <p:spPr>
            <a:xfrm>
              <a:off x="10082519" y="1776939"/>
              <a:ext cx="1442633" cy="5134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129" name="Straight Arrow Connector 2128">
              <a:extLst>
                <a:ext uri="{FF2B5EF4-FFF2-40B4-BE49-F238E27FC236}">
                  <a16:creationId xmlns:a16="http://schemas.microsoft.com/office/drawing/2014/main" id="{E46C99E1-66B4-DA04-015E-9F2C229A414E}"/>
                </a:ext>
              </a:extLst>
            </p:cNvPr>
            <p:cNvCxnSpPr>
              <a:cxnSpLocks/>
            </p:cNvCxnSpPr>
            <p:nvPr/>
          </p:nvCxnSpPr>
          <p:spPr>
            <a:xfrm>
              <a:off x="2608828" y="2389214"/>
              <a:ext cx="0" cy="370125"/>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30" name="Straight Arrow Connector 2129">
              <a:extLst>
                <a:ext uri="{FF2B5EF4-FFF2-40B4-BE49-F238E27FC236}">
                  <a16:creationId xmlns:a16="http://schemas.microsoft.com/office/drawing/2014/main" id="{CAADE392-471A-515D-EAE5-173686A231FC}"/>
                </a:ext>
              </a:extLst>
            </p:cNvPr>
            <p:cNvCxnSpPr>
              <a:cxnSpLocks/>
            </p:cNvCxnSpPr>
            <p:nvPr/>
          </p:nvCxnSpPr>
          <p:spPr>
            <a:xfrm>
              <a:off x="10886278" y="2405032"/>
              <a:ext cx="0" cy="43039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131" name="Rectangle 2130">
              <a:extLst>
                <a:ext uri="{FF2B5EF4-FFF2-40B4-BE49-F238E27FC236}">
                  <a16:creationId xmlns:a16="http://schemas.microsoft.com/office/drawing/2014/main" id="{41197B9B-D746-7608-C29C-FC638A09EDC7}"/>
                </a:ext>
              </a:extLst>
            </p:cNvPr>
            <p:cNvSpPr/>
            <p:nvPr/>
          </p:nvSpPr>
          <p:spPr>
            <a:xfrm>
              <a:off x="1970562" y="2835428"/>
              <a:ext cx="1187675" cy="445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132" name="Straight Arrow Connector 2131">
              <a:extLst>
                <a:ext uri="{FF2B5EF4-FFF2-40B4-BE49-F238E27FC236}">
                  <a16:creationId xmlns:a16="http://schemas.microsoft.com/office/drawing/2014/main" id="{46442B8C-5743-2ECE-327E-D079CC1078A0}"/>
                </a:ext>
              </a:extLst>
            </p:cNvPr>
            <p:cNvCxnSpPr/>
            <p:nvPr/>
          </p:nvCxnSpPr>
          <p:spPr>
            <a:xfrm>
              <a:off x="9034877" y="2448805"/>
              <a:ext cx="5879" cy="386623"/>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133" name="Rectangle 2132">
              <a:extLst>
                <a:ext uri="{FF2B5EF4-FFF2-40B4-BE49-F238E27FC236}">
                  <a16:creationId xmlns:a16="http://schemas.microsoft.com/office/drawing/2014/main" id="{8034FB29-2EBF-AE85-AB7F-7616EC7C22BA}"/>
                </a:ext>
              </a:extLst>
            </p:cNvPr>
            <p:cNvSpPr/>
            <p:nvPr/>
          </p:nvSpPr>
          <p:spPr>
            <a:xfrm>
              <a:off x="8500838" y="2843727"/>
              <a:ext cx="993648" cy="445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134" name="Straight Connector 2133">
              <a:extLst>
                <a:ext uri="{FF2B5EF4-FFF2-40B4-BE49-F238E27FC236}">
                  <a16:creationId xmlns:a16="http://schemas.microsoft.com/office/drawing/2014/main" id="{F9A911B3-3F63-8263-FF05-89FF59A60A88}"/>
                </a:ext>
              </a:extLst>
            </p:cNvPr>
            <p:cNvCxnSpPr>
              <a:stCxn id="2131" idx="1"/>
              <a:endCxn id="2131" idx="1"/>
            </p:cNvCxnSpPr>
            <p:nvPr/>
          </p:nvCxnSpPr>
          <p:spPr>
            <a:xfrm>
              <a:off x="1970562" y="3057944"/>
              <a:ext cx="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135" name="Straight Arrow Connector 2134">
              <a:extLst>
                <a:ext uri="{FF2B5EF4-FFF2-40B4-BE49-F238E27FC236}">
                  <a16:creationId xmlns:a16="http://schemas.microsoft.com/office/drawing/2014/main" id="{780C14BF-DF0D-17F5-E9C8-FF78B220F2E8}"/>
                </a:ext>
              </a:extLst>
            </p:cNvPr>
            <p:cNvCxnSpPr>
              <a:stCxn id="2131" idx="1"/>
            </p:cNvCxnSpPr>
            <p:nvPr/>
          </p:nvCxnSpPr>
          <p:spPr>
            <a:xfrm flipH="1">
              <a:off x="1735379" y="3057944"/>
              <a:ext cx="235183" cy="0"/>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136" name="Rectangle 2135">
              <a:extLst>
                <a:ext uri="{FF2B5EF4-FFF2-40B4-BE49-F238E27FC236}">
                  <a16:creationId xmlns:a16="http://schemas.microsoft.com/office/drawing/2014/main" id="{9F95FCCA-D073-5436-B184-AD8915CF8A0D}"/>
                </a:ext>
              </a:extLst>
            </p:cNvPr>
            <p:cNvSpPr/>
            <p:nvPr/>
          </p:nvSpPr>
          <p:spPr>
            <a:xfrm>
              <a:off x="1060240" y="3001305"/>
              <a:ext cx="705549" cy="111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Bộ</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và</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các</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cơ</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quan</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ngang</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bộ</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137" name="Straight Arrow Connector 2136">
              <a:extLst>
                <a:ext uri="{FF2B5EF4-FFF2-40B4-BE49-F238E27FC236}">
                  <a16:creationId xmlns:a16="http://schemas.microsoft.com/office/drawing/2014/main" id="{39425B4C-C10E-AFF3-1892-C1D72762C380}"/>
                </a:ext>
              </a:extLst>
            </p:cNvPr>
            <p:cNvCxnSpPr>
              <a:stCxn id="2136" idx="2"/>
            </p:cNvCxnSpPr>
            <p:nvPr/>
          </p:nvCxnSpPr>
          <p:spPr>
            <a:xfrm>
              <a:off x="1413015" y="4113884"/>
              <a:ext cx="0" cy="389403"/>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138" name="Rectangle 2137">
              <a:extLst>
                <a:ext uri="{FF2B5EF4-FFF2-40B4-BE49-F238E27FC236}">
                  <a16:creationId xmlns:a16="http://schemas.microsoft.com/office/drawing/2014/main" id="{160A334C-98B7-5594-650F-1196D37CF0A8}"/>
                </a:ext>
              </a:extLst>
            </p:cNvPr>
            <p:cNvSpPr/>
            <p:nvPr/>
          </p:nvSpPr>
          <p:spPr>
            <a:xfrm>
              <a:off x="1060240" y="4491491"/>
              <a:ext cx="705549" cy="4116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Sở</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139" name="Straight Arrow Connector 2138">
              <a:extLst>
                <a:ext uri="{FF2B5EF4-FFF2-40B4-BE49-F238E27FC236}">
                  <a16:creationId xmlns:a16="http://schemas.microsoft.com/office/drawing/2014/main" id="{1A3E9223-842A-B049-E9F9-A2337C0A8AD2}"/>
                </a:ext>
              </a:extLst>
            </p:cNvPr>
            <p:cNvCxnSpPr>
              <a:stCxn id="2138" idx="2"/>
            </p:cNvCxnSpPr>
            <p:nvPr/>
          </p:nvCxnSpPr>
          <p:spPr>
            <a:xfrm>
              <a:off x="1413015" y="4903146"/>
              <a:ext cx="1" cy="311521"/>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140" name="Rectangle 2139">
              <a:extLst>
                <a:ext uri="{FF2B5EF4-FFF2-40B4-BE49-F238E27FC236}">
                  <a16:creationId xmlns:a16="http://schemas.microsoft.com/office/drawing/2014/main" id="{7A0F0AE1-393E-754C-29A7-E9D5BD8B7C69}"/>
                </a:ext>
              </a:extLst>
            </p:cNvPr>
            <p:cNvSpPr/>
            <p:nvPr/>
          </p:nvSpPr>
          <p:spPr>
            <a:xfrm>
              <a:off x="1072847" y="5245937"/>
              <a:ext cx="705549" cy="389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Phòng</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141" name="Straight Arrow Connector 2140">
              <a:extLst>
                <a:ext uri="{FF2B5EF4-FFF2-40B4-BE49-F238E27FC236}">
                  <a16:creationId xmlns:a16="http://schemas.microsoft.com/office/drawing/2014/main" id="{28F27DEE-C49F-1EE2-21E2-B8EFA9C153DA}"/>
                </a:ext>
              </a:extLst>
            </p:cNvPr>
            <p:cNvCxnSpPr>
              <a:stCxn id="2140" idx="2"/>
            </p:cNvCxnSpPr>
            <p:nvPr/>
          </p:nvCxnSpPr>
          <p:spPr>
            <a:xfrm>
              <a:off x="1425622" y="5635339"/>
              <a:ext cx="0" cy="333771"/>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142" name="Rectangle 2141">
              <a:extLst>
                <a:ext uri="{FF2B5EF4-FFF2-40B4-BE49-F238E27FC236}">
                  <a16:creationId xmlns:a16="http://schemas.microsoft.com/office/drawing/2014/main" id="{96295385-9BD2-EB9C-C47D-2BDD6354C2FE}"/>
                </a:ext>
              </a:extLst>
            </p:cNvPr>
            <p:cNvSpPr/>
            <p:nvPr/>
          </p:nvSpPr>
          <p:spPr>
            <a:xfrm>
              <a:off x="1069109" y="5998198"/>
              <a:ext cx="693790" cy="4448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Ban</a:t>
              </a:r>
            </a:p>
          </p:txBody>
        </p:sp>
        <p:cxnSp>
          <p:nvCxnSpPr>
            <p:cNvPr id="2143" name="Straight Connector 2142">
              <a:extLst>
                <a:ext uri="{FF2B5EF4-FFF2-40B4-BE49-F238E27FC236}">
                  <a16:creationId xmlns:a16="http://schemas.microsoft.com/office/drawing/2014/main" id="{3D981A4F-8C08-1886-3FCB-86384F70897E}"/>
                </a:ext>
              </a:extLst>
            </p:cNvPr>
            <p:cNvCxnSpPr>
              <a:cxnSpLocks/>
            </p:cNvCxnSpPr>
            <p:nvPr/>
          </p:nvCxnSpPr>
          <p:spPr>
            <a:xfrm>
              <a:off x="2629984" y="3280459"/>
              <a:ext cx="4409" cy="175865"/>
            </a:xfrm>
            <a:prstGeom prst="line">
              <a:avLst/>
            </a:prstGeom>
            <a:grpFill/>
          </p:spPr>
          <p:style>
            <a:lnRef idx="1">
              <a:schemeClr val="dk1"/>
            </a:lnRef>
            <a:fillRef idx="0">
              <a:schemeClr val="dk1"/>
            </a:fillRef>
            <a:effectRef idx="0">
              <a:schemeClr val="dk1"/>
            </a:effectRef>
            <a:fontRef idx="minor">
              <a:schemeClr val="tx1"/>
            </a:fontRef>
          </p:style>
        </p:cxnSp>
        <p:cxnSp>
          <p:nvCxnSpPr>
            <p:cNvPr id="2144" name="Straight Connector 2143">
              <a:extLst>
                <a:ext uri="{FF2B5EF4-FFF2-40B4-BE49-F238E27FC236}">
                  <a16:creationId xmlns:a16="http://schemas.microsoft.com/office/drawing/2014/main" id="{A603EAE2-1C61-8142-8895-4F3044DF6756}"/>
                </a:ext>
              </a:extLst>
            </p:cNvPr>
            <p:cNvCxnSpPr>
              <a:cxnSpLocks/>
            </p:cNvCxnSpPr>
            <p:nvPr/>
          </p:nvCxnSpPr>
          <p:spPr>
            <a:xfrm>
              <a:off x="2211327" y="3448752"/>
              <a:ext cx="996849" cy="5508"/>
            </a:xfrm>
            <a:prstGeom prst="line">
              <a:avLst/>
            </a:prstGeom>
            <a:grpFill/>
          </p:spPr>
          <p:style>
            <a:lnRef idx="1">
              <a:schemeClr val="dk1"/>
            </a:lnRef>
            <a:fillRef idx="0">
              <a:schemeClr val="dk1"/>
            </a:fillRef>
            <a:effectRef idx="0">
              <a:schemeClr val="dk1"/>
            </a:effectRef>
            <a:fontRef idx="minor">
              <a:schemeClr val="tx1"/>
            </a:fontRef>
          </p:style>
        </p:cxnSp>
        <p:cxnSp>
          <p:nvCxnSpPr>
            <p:cNvPr id="2145" name="Straight Connector 2144">
              <a:extLst>
                <a:ext uri="{FF2B5EF4-FFF2-40B4-BE49-F238E27FC236}">
                  <a16:creationId xmlns:a16="http://schemas.microsoft.com/office/drawing/2014/main" id="{DBC36155-CC3B-62F3-1A8D-27F9AD1F7584}"/>
                </a:ext>
              </a:extLst>
            </p:cNvPr>
            <p:cNvCxnSpPr/>
            <p:nvPr/>
          </p:nvCxnSpPr>
          <p:spPr>
            <a:xfrm>
              <a:off x="2211327" y="3466076"/>
              <a:ext cx="0" cy="267019"/>
            </a:xfrm>
            <a:prstGeom prst="line">
              <a:avLst/>
            </a:prstGeom>
            <a:grpFill/>
          </p:spPr>
          <p:style>
            <a:lnRef idx="1">
              <a:schemeClr val="dk1"/>
            </a:lnRef>
            <a:fillRef idx="0">
              <a:schemeClr val="dk1"/>
            </a:fillRef>
            <a:effectRef idx="0">
              <a:schemeClr val="dk1"/>
            </a:effectRef>
            <a:fontRef idx="minor">
              <a:schemeClr val="tx1"/>
            </a:fontRef>
          </p:style>
        </p:cxnSp>
        <p:cxnSp>
          <p:nvCxnSpPr>
            <p:cNvPr id="2146" name="Straight Connector 2145">
              <a:extLst>
                <a:ext uri="{FF2B5EF4-FFF2-40B4-BE49-F238E27FC236}">
                  <a16:creationId xmlns:a16="http://schemas.microsoft.com/office/drawing/2014/main" id="{917D0CF6-63D9-02BB-DF10-F3D85D36953D}"/>
                </a:ext>
              </a:extLst>
            </p:cNvPr>
            <p:cNvCxnSpPr/>
            <p:nvPr/>
          </p:nvCxnSpPr>
          <p:spPr>
            <a:xfrm>
              <a:off x="3197104" y="3456324"/>
              <a:ext cx="0" cy="267019"/>
            </a:xfrm>
            <a:prstGeom prst="line">
              <a:avLst/>
            </a:prstGeom>
            <a:grpFill/>
          </p:spPr>
          <p:style>
            <a:lnRef idx="1">
              <a:schemeClr val="dk1"/>
            </a:lnRef>
            <a:fillRef idx="0">
              <a:schemeClr val="dk1"/>
            </a:fillRef>
            <a:effectRef idx="0">
              <a:schemeClr val="dk1"/>
            </a:effectRef>
            <a:fontRef idx="minor">
              <a:schemeClr val="tx1"/>
            </a:fontRef>
          </p:style>
        </p:cxnSp>
        <p:sp>
          <p:nvSpPr>
            <p:cNvPr id="2147" name="Rectangle 2146">
              <a:extLst>
                <a:ext uri="{FF2B5EF4-FFF2-40B4-BE49-F238E27FC236}">
                  <a16:creationId xmlns:a16="http://schemas.microsoft.com/office/drawing/2014/main" id="{62DD847E-2910-9A92-1A73-AA2D1F92ADF0}"/>
                </a:ext>
              </a:extLst>
            </p:cNvPr>
            <p:cNvSpPr/>
            <p:nvPr/>
          </p:nvSpPr>
          <p:spPr>
            <a:xfrm>
              <a:off x="1896711" y="3733094"/>
              <a:ext cx="654104" cy="4116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Nông</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thôn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48" name="Rectangle 2147">
              <a:extLst>
                <a:ext uri="{FF2B5EF4-FFF2-40B4-BE49-F238E27FC236}">
                  <a16:creationId xmlns:a16="http://schemas.microsoft.com/office/drawing/2014/main" id="{B2B84FDB-3A82-B152-8EF6-135E9207AE5B}"/>
                </a:ext>
              </a:extLst>
            </p:cNvPr>
            <p:cNvSpPr/>
            <p:nvPr/>
          </p:nvSpPr>
          <p:spPr>
            <a:xfrm>
              <a:off x="2896558" y="3739270"/>
              <a:ext cx="623236" cy="4116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Đô</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thị</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49" name="Rectangle 2148">
              <a:extLst>
                <a:ext uri="{FF2B5EF4-FFF2-40B4-BE49-F238E27FC236}">
                  <a16:creationId xmlns:a16="http://schemas.microsoft.com/office/drawing/2014/main" id="{E5BE38C2-559B-9673-ED25-469DAA898B94}"/>
                </a:ext>
              </a:extLst>
            </p:cNvPr>
            <p:cNvSpPr/>
            <p:nvPr/>
          </p:nvSpPr>
          <p:spPr>
            <a:xfrm>
              <a:off x="1868771" y="4479815"/>
              <a:ext cx="700038" cy="3727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UBND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tỉnh</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50" name="Rectangle 2149">
              <a:extLst>
                <a:ext uri="{FF2B5EF4-FFF2-40B4-BE49-F238E27FC236}">
                  <a16:creationId xmlns:a16="http://schemas.microsoft.com/office/drawing/2014/main" id="{63B85F70-BC99-4F8E-BD33-C9EFD1FB771F}"/>
                </a:ext>
              </a:extLst>
            </p:cNvPr>
            <p:cNvSpPr/>
            <p:nvPr/>
          </p:nvSpPr>
          <p:spPr>
            <a:xfrm>
              <a:off x="1870259" y="5237087"/>
              <a:ext cx="702612" cy="389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UBND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huyện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51" name="Rectangle 2150">
              <a:extLst>
                <a:ext uri="{FF2B5EF4-FFF2-40B4-BE49-F238E27FC236}">
                  <a16:creationId xmlns:a16="http://schemas.microsoft.com/office/drawing/2014/main" id="{52AFF0DE-E595-8551-84E4-76A053C1ED98}"/>
                </a:ext>
              </a:extLst>
            </p:cNvPr>
            <p:cNvSpPr/>
            <p:nvPr/>
          </p:nvSpPr>
          <p:spPr>
            <a:xfrm>
              <a:off x="1885076" y="5998409"/>
              <a:ext cx="705550" cy="4491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UBND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xã</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152" name="Straight Arrow Connector 2151">
              <a:extLst>
                <a:ext uri="{FF2B5EF4-FFF2-40B4-BE49-F238E27FC236}">
                  <a16:creationId xmlns:a16="http://schemas.microsoft.com/office/drawing/2014/main" id="{1172680D-2148-C730-31FD-797BC120883F}"/>
                </a:ext>
              </a:extLst>
            </p:cNvPr>
            <p:cNvCxnSpPr/>
            <p:nvPr/>
          </p:nvCxnSpPr>
          <p:spPr>
            <a:xfrm>
              <a:off x="2211327" y="4166568"/>
              <a:ext cx="0" cy="272579"/>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53" name="Straight Arrow Connector 2152">
              <a:extLst>
                <a:ext uri="{FF2B5EF4-FFF2-40B4-BE49-F238E27FC236}">
                  <a16:creationId xmlns:a16="http://schemas.microsoft.com/office/drawing/2014/main" id="{233A3EB6-FA99-AF6C-4239-F0E14DD1449B}"/>
                </a:ext>
              </a:extLst>
            </p:cNvPr>
            <p:cNvCxnSpPr/>
            <p:nvPr/>
          </p:nvCxnSpPr>
          <p:spPr>
            <a:xfrm>
              <a:off x="2218790" y="4854252"/>
              <a:ext cx="0" cy="30596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54" name="Straight Arrow Connector 2153">
              <a:extLst>
                <a:ext uri="{FF2B5EF4-FFF2-40B4-BE49-F238E27FC236}">
                  <a16:creationId xmlns:a16="http://schemas.microsoft.com/office/drawing/2014/main" id="{BBB2C3AF-BD57-0111-AEB2-03D6310E44E2}"/>
                </a:ext>
              </a:extLst>
            </p:cNvPr>
            <p:cNvCxnSpPr>
              <a:stCxn id="2150" idx="2"/>
            </p:cNvCxnSpPr>
            <p:nvPr/>
          </p:nvCxnSpPr>
          <p:spPr>
            <a:xfrm>
              <a:off x="2221564" y="5626490"/>
              <a:ext cx="0" cy="333771"/>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155" name="Rectangle 2154">
              <a:extLst>
                <a:ext uri="{FF2B5EF4-FFF2-40B4-BE49-F238E27FC236}">
                  <a16:creationId xmlns:a16="http://schemas.microsoft.com/office/drawing/2014/main" id="{73B58948-89D0-8B0B-8669-31C90D491AA8}"/>
                </a:ext>
              </a:extLst>
            </p:cNvPr>
            <p:cNvSpPr/>
            <p:nvPr/>
          </p:nvSpPr>
          <p:spPr>
            <a:xfrm>
              <a:off x="2742374" y="4453643"/>
              <a:ext cx="959840" cy="6119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UBND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trực</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thuộc</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TW</a:t>
              </a:r>
            </a:p>
          </p:txBody>
        </p:sp>
        <p:sp>
          <p:nvSpPr>
            <p:cNvPr id="2156" name="Rectangle 2155">
              <a:extLst>
                <a:ext uri="{FF2B5EF4-FFF2-40B4-BE49-F238E27FC236}">
                  <a16:creationId xmlns:a16="http://schemas.microsoft.com/office/drawing/2014/main" id="{8EAA1B1C-0F51-FED7-64FF-DBAA4B61CD08}"/>
                </a:ext>
              </a:extLst>
            </p:cNvPr>
            <p:cNvSpPr/>
            <p:nvPr/>
          </p:nvSpPr>
          <p:spPr>
            <a:xfrm>
              <a:off x="2744377" y="5245937"/>
              <a:ext cx="905455" cy="478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UBND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quận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57" name="Rectangle 2156">
              <a:extLst>
                <a:ext uri="{FF2B5EF4-FFF2-40B4-BE49-F238E27FC236}">
                  <a16:creationId xmlns:a16="http://schemas.microsoft.com/office/drawing/2014/main" id="{309EF2F0-70A5-0B94-4327-F0618D9738F7}"/>
                </a:ext>
              </a:extLst>
            </p:cNvPr>
            <p:cNvSpPr/>
            <p:nvPr/>
          </p:nvSpPr>
          <p:spPr>
            <a:xfrm>
              <a:off x="2785109" y="5992363"/>
              <a:ext cx="905455" cy="4506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UBND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phường</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158" name="Straight Arrow Connector 2157">
              <a:extLst>
                <a:ext uri="{FF2B5EF4-FFF2-40B4-BE49-F238E27FC236}">
                  <a16:creationId xmlns:a16="http://schemas.microsoft.com/office/drawing/2014/main" id="{9EF86863-DED7-CA56-2CC7-3B03AA8A50EC}"/>
                </a:ext>
              </a:extLst>
            </p:cNvPr>
            <p:cNvCxnSpPr>
              <a:stCxn id="2148" idx="2"/>
            </p:cNvCxnSpPr>
            <p:nvPr/>
          </p:nvCxnSpPr>
          <p:spPr>
            <a:xfrm>
              <a:off x="3208176" y="4150925"/>
              <a:ext cx="0" cy="20026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59" name="Straight Arrow Connector 2158">
              <a:extLst>
                <a:ext uri="{FF2B5EF4-FFF2-40B4-BE49-F238E27FC236}">
                  <a16:creationId xmlns:a16="http://schemas.microsoft.com/office/drawing/2014/main" id="{6433882E-384F-EAAB-99F5-D3D19E1DCF52}"/>
                </a:ext>
              </a:extLst>
            </p:cNvPr>
            <p:cNvCxnSpPr/>
            <p:nvPr/>
          </p:nvCxnSpPr>
          <p:spPr>
            <a:xfrm>
              <a:off x="3197104" y="5065565"/>
              <a:ext cx="0" cy="189135"/>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60" name="Straight Arrow Connector 2159">
              <a:extLst>
                <a:ext uri="{FF2B5EF4-FFF2-40B4-BE49-F238E27FC236}">
                  <a16:creationId xmlns:a16="http://schemas.microsoft.com/office/drawing/2014/main" id="{B41D7C10-B541-86F0-C7AB-65DF5764545B}"/>
                </a:ext>
              </a:extLst>
            </p:cNvPr>
            <p:cNvCxnSpPr/>
            <p:nvPr/>
          </p:nvCxnSpPr>
          <p:spPr>
            <a:xfrm>
              <a:off x="3204396" y="5733191"/>
              <a:ext cx="0" cy="255889"/>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61" name="Straight Connector 2160">
              <a:extLst>
                <a:ext uri="{FF2B5EF4-FFF2-40B4-BE49-F238E27FC236}">
                  <a16:creationId xmlns:a16="http://schemas.microsoft.com/office/drawing/2014/main" id="{E5C83E6C-12B5-F659-F50A-A158CFD16BB7}"/>
                </a:ext>
              </a:extLst>
            </p:cNvPr>
            <p:cNvCxnSpPr>
              <a:cxnSpLocks/>
            </p:cNvCxnSpPr>
            <p:nvPr/>
          </p:nvCxnSpPr>
          <p:spPr>
            <a:xfrm>
              <a:off x="4768489" y="3429000"/>
              <a:ext cx="1902106" cy="0"/>
            </a:xfrm>
            <a:prstGeom prst="line">
              <a:avLst/>
            </a:prstGeom>
            <a:grpFill/>
          </p:spPr>
          <p:style>
            <a:lnRef idx="1">
              <a:schemeClr val="dk1"/>
            </a:lnRef>
            <a:fillRef idx="0">
              <a:schemeClr val="dk1"/>
            </a:fillRef>
            <a:effectRef idx="0">
              <a:schemeClr val="dk1"/>
            </a:effectRef>
            <a:fontRef idx="minor">
              <a:schemeClr val="tx1"/>
            </a:fontRef>
          </p:style>
        </p:cxnSp>
        <p:cxnSp>
          <p:nvCxnSpPr>
            <p:cNvPr id="2162" name="Straight Arrow Connector 2161">
              <a:extLst>
                <a:ext uri="{FF2B5EF4-FFF2-40B4-BE49-F238E27FC236}">
                  <a16:creationId xmlns:a16="http://schemas.microsoft.com/office/drawing/2014/main" id="{9B64FF61-A403-29C6-ED69-D36B1CAF4A46}"/>
                </a:ext>
              </a:extLst>
            </p:cNvPr>
            <p:cNvCxnSpPr/>
            <p:nvPr/>
          </p:nvCxnSpPr>
          <p:spPr>
            <a:xfrm>
              <a:off x="4768489" y="3416204"/>
              <a:ext cx="0" cy="24476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63" name="Straight Arrow Connector 2162">
              <a:extLst>
                <a:ext uri="{FF2B5EF4-FFF2-40B4-BE49-F238E27FC236}">
                  <a16:creationId xmlns:a16="http://schemas.microsoft.com/office/drawing/2014/main" id="{7C7FD580-5627-9712-67AC-FB5F07200A73}"/>
                </a:ext>
              </a:extLst>
            </p:cNvPr>
            <p:cNvCxnSpPr/>
            <p:nvPr/>
          </p:nvCxnSpPr>
          <p:spPr>
            <a:xfrm>
              <a:off x="6670595" y="3425594"/>
              <a:ext cx="0" cy="24476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2164" name="Rectangle 2163">
              <a:extLst>
                <a:ext uri="{FF2B5EF4-FFF2-40B4-BE49-F238E27FC236}">
                  <a16:creationId xmlns:a16="http://schemas.microsoft.com/office/drawing/2014/main" id="{51757653-4412-B185-21D9-EF8FEF1C69C0}"/>
                </a:ext>
              </a:extLst>
            </p:cNvPr>
            <p:cNvSpPr/>
            <p:nvPr/>
          </p:nvSpPr>
          <p:spPr>
            <a:xfrm>
              <a:off x="4408119" y="3756971"/>
              <a:ext cx="634995" cy="4116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Nông</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thôn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65" name="Rectangle 2164">
              <a:extLst>
                <a:ext uri="{FF2B5EF4-FFF2-40B4-BE49-F238E27FC236}">
                  <a16:creationId xmlns:a16="http://schemas.microsoft.com/office/drawing/2014/main" id="{9A354738-E63D-16C5-5311-ACF55934A828}"/>
                </a:ext>
              </a:extLst>
            </p:cNvPr>
            <p:cNvSpPr/>
            <p:nvPr/>
          </p:nvSpPr>
          <p:spPr>
            <a:xfrm>
              <a:off x="6339134" y="3748376"/>
              <a:ext cx="632055" cy="3977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Đô</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thị</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66" name="Rectangle 2165">
              <a:extLst>
                <a:ext uri="{FF2B5EF4-FFF2-40B4-BE49-F238E27FC236}">
                  <a16:creationId xmlns:a16="http://schemas.microsoft.com/office/drawing/2014/main" id="{949C4101-39D0-1ABE-E23A-BF89FA1AC5A4}"/>
                </a:ext>
              </a:extLst>
            </p:cNvPr>
            <p:cNvSpPr/>
            <p:nvPr/>
          </p:nvSpPr>
          <p:spPr>
            <a:xfrm>
              <a:off x="4368629" y="4453643"/>
              <a:ext cx="717309" cy="4116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tỉnh</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67" name="Rectangle 2166">
              <a:extLst>
                <a:ext uri="{FF2B5EF4-FFF2-40B4-BE49-F238E27FC236}">
                  <a16:creationId xmlns:a16="http://schemas.microsoft.com/office/drawing/2014/main" id="{9442D492-7970-8E45-9A26-025BE6D028DD}"/>
                </a:ext>
              </a:extLst>
            </p:cNvPr>
            <p:cNvSpPr/>
            <p:nvPr/>
          </p:nvSpPr>
          <p:spPr>
            <a:xfrm>
              <a:off x="6150910" y="4411205"/>
              <a:ext cx="1105358" cy="6341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trực</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thuộc</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TW</a:t>
              </a:r>
            </a:p>
          </p:txBody>
        </p:sp>
        <p:sp>
          <p:nvSpPr>
            <p:cNvPr id="2168" name="Rectangle 2167">
              <a:extLst>
                <a:ext uri="{FF2B5EF4-FFF2-40B4-BE49-F238E27FC236}">
                  <a16:creationId xmlns:a16="http://schemas.microsoft.com/office/drawing/2014/main" id="{B7438493-BD08-1299-C8D1-278C941CB38A}"/>
                </a:ext>
              </a:extLst>
            </p:cNvPr>
            <p:cNvSpPr/>
            <p:nvPr/>
          </p:nvSpPr>
          <p:spPr>
            <a:xfrm>
              <a:off x="4368629" y="5252003"/>
              <a:ext cx="717310" cy="4283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huyện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69" name="Rectangle 2168">
              <a:extLst>
                <a:ext uri="{FF2B5EF4-FFF2-40B4-BE49-F238E27FC236}">
                  <a16:creationId xmlns:a16="http://schemas.microsoft.com/office/drawing/2014/main" id="{C40CE44C-5154-97CD-54E7-ADE1C6FBE10A}"/>
                </a:ext>
              </a:extLst>
            </p:cNvPr>
            <p:cNvSpPr/>
            <p:nvPr/>
          </p:nvSpPr>
          <p:spPr>
            <a:xfrm>
              <a:off x="4420897" y="5969111"/>
              <a:ext cx="717310" cy="4784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xã</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70" name="Rectangle 2169">
              <a:extLst>
                <a:ext uri="{FF2B5EF4-FFF2-40B4-BE49-F238E27FC236}">
                  <a16:creationId xmlns:a16="http://schemas.microsoft.com/office/drawing/2014/main" id="{9CCFE267-19A9-34FC-0607-5ECF4E8676C7}"/>
                </a:ext>
              </a:extLst>
            </p:cNvPr>
            <p:cNvSpPr/>
            <p:nvPr/>
          </p:nvSpPr>
          <p:spPr>
            <a:xfrm>
              <a:off x="6809523" y="5252003"/>
              <a:ext cx="1428162" cy="5277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thị</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xã</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TP</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thuộc</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tỉnh</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TP</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thuộc</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TP</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trực</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thuộc</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TW</a:t>
              </a:r>
            </a:p>
          </p:txBody>
        </p:sp>
        <p:sp>
          <p:nvSpPr>
            <p:cNvPr id="2171" name="Rectangle 2170">
              <a:extLst>
                <a:ext uri="{FF2B5EF4-FFF2-40B4-BE49-F238E27FC236}">
                  <a16:creationId xmlns:a16="http://schemas.microsoft.com/office/drawing/2014/main" id="{173B1DD3-3166-267A-BFE3-145AED329129}"/>
                </a:ext>
              </a:extLst>
            </p:cNvPr>
            <p:cNvSpPr/>
            <p:nvPr/>
          </p:nvSpPr>
          <p:spPr>
            <a:xfrm>
              <a:off x="5736688" y="5251497"/>
              <a:ext cx="881428" cy="5277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quận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72" name="Rectangle 2171">
              <a:extLst>
                <a:ext uri="{FF2B5EF4-FFF2-40B4-BE49-F238E27FC236}">
                  <a16:creationId xmlns:a16="http://schemas.microsoft.com/office/drawing/2014/main" id="{C030DDF6-9E6D-C9A1-D592-AB0C489D1594}"/>
                </a:ext>
              </a:extLst>
            </p:cNvPr>
            <p:cNvSpPr/>
            <p:nvPr/>
          </p:nvSpPr>
          <p:spPr>
            <a:xfrm>
              <a:off x="5748393" y="5953818"/>
              <a:ext cx="839313" cy="489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phường</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73" name="Rectangle 2172">
              <a:extLst>
                <a:ext uri="{FF2B5EF4-FFF2-40B4-BE49-F238E27FC236}">
                  <a16:creationId xmlns:a16="http://schemas.microsoft.com/office/drawing/2014/main" id="{95936256-4B79-5212-DAD7-41BDB2FF615F}"/>
                </a:ext>
              </a:extLst>
            </p:cNvPr>
            <p:cNvSpPr/>
            <p:nvPr/>
          </p:nvSpPr>
          <p:spPr>
            <a:xfrm>
              <a:off x="7152420" y="5969109"/>
              <a:ext cx="902626" cy="489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HĐND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thị</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trấn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74" name="Rectangle 2173">
              <a:extLst>
                <a:ext uri="{FF2B5EF4-FFF2-40B4-BE49-F238E27FC236}">
                  <a16:creationId xmlns:a16="http://schemas.microsoft.com/office/drawing/2014/main" id="{124955E8-E08A-EDFE-C19F-20154921D5B2}"/>
                </a:ext>
              </a:extLst>
            </p:cNvPr>
            <p:cNvSpPr/>
            <p:nvPr/>
          </p:nvSpPr>
          <p:spPr>
            <a:xfrm>
              <a:off x="10350521" y="2809892"/>
              <a:ext cx="993648" cy="445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75" name="Rectangle 2174">
              <a:extLst>
                <a:ext uri="{FF2B5EF4-FFF2-40B4-BE49-F238E27FC236}">
                  <a16:creationId xmlns:a16="http://schemas.microsoft.com/office/drawing/2014/main" id="{FCAE3701-85D3-4D7C-7D60-4F4DF1C8E337}"/>
                </a:ext>
              </a:extLst>
            </p:cNvPr>
            <p:cNvSpPr/>
            <p:nvPr/>
          </p:nvSpPr>
          <p:spPr>
            <a:xfrm>
              <a:off x="8543932" y="3756042"/>
              <a:ext cx="993648" cy="445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TAND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cấp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cao</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76" name="Rectangle 2175">
              <a:extLst>
                <a:ext uri="{FF2B5EF4-FFF2-40B4-BE49-F238E27FC236}">
                  <a16:creationId xmlns:a16="http://schemas.microsoft.com/office/drawing/2014/main" id="{A0863E6E-BD2B-AD29-2CBD-0F26A04009CE}"/>
                </a:ext>
              </a:extLst>
            </p:cNvPr>
            <p:cNvSpPr/>
            <p:nvPr/>
          </p:nvSpPr>
          <p:spPr>
            <a:xfrm>
              <a:off x="8543931" y="4413415"/>
              <a:ext cx="993648" cy="389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TAND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cấp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tỉnh</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77" name="Rectangle 2176">
              <a:extLst>
                <a:ext uri="{FF2B5EF4-FFF2-40B4-BE49-F238E27FC236}">
                  <a16:creationId xmlns:a16="http://schemas.microsoft.com/office/drawing/2014/main" id="{45205501-5CC8-51A8-798D-1B4D7BFE6D36}"/>
                </a:ext>
              </a:extLst>
            </p:cNvPr>
            <p:cNvSpPr/>
            <p:nvPr/>
          </p:nvSpPr>
          <p:spPr>
            <a:xfrm>
              <a:off x="10522683" y="5254065"/>
              <a:ext cx="1002469" cy="6647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VKSND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cấp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huyện</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78" name="Rectangle 2177">
              <a:extLst>
                <a:ext uri="{FF2B5EF4-FFF2-40B4-BE49-F238E27FC236}">
                  <a16:creationId xmlns:a16="http://schemas.microsoft.com/office/drawing/2014/main" id="{1155A34D-D1CD-D749-2A4E-385C13E0D6F2}"/>
                </a:ext>
              </a:extLst>
            </p:cNvPr>
            <p:cNvSpPr/>
            <p:nvPr/>
          </p:nvSpPr>
          <p:spPr>
            <a:xfrm>
              <a:off x="10382658" y="4453976"/>
              <a:ext cx="993648" cy="445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VKSND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cấp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tỉnh</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79" name="Rectangle 2178">
              <a:extLst>
                <a:ext uri="{FF2B5EF4-FFF2-40B4-BE49-F238E27FC236}">
                  <a16:creationId xmlns:a16="http://schemas.microsoft.com/office/drawing/2014/main" id="{AF1E6C53-B6F0-71B9-3C62-42D7303A8D9E}"/>
                </a:ext>
              </a:extLst>
            </p:cNvPr>
            <p:cNvSpPr/>
            <p:nvPr/>
          </p:nvSpPr>
          <p:spPr>
            <a:xfrm>
              <a:off x="10367882" y="3642579"/>
              <a:ext cx="993648" cy="445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VKSND</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cấp</a:t>
              </a:r>
              <a:r>
                <a:rPr lang="en-US" sz="13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300" dirty="0" err="1">
                  <a:solidFill>
                    <a:schemeClr val="tx1"/>
                  </a:solidFill>
                  <a:latin typeface="Roboto" panose="02000000000000000000" pitchFamily="2" charset="0"/>
                  <a:ea typeface="Roboto" panose="02000000000000000000" pitchFamily="2" charset="0"/>
                  <a:cs typeface="Raavi" panose="020B0502040204020203" pitchFamily="34" charset="0"/>
                </a:rPr>
                <a:t>cao</a:t>
              </a:r>
              <a:endParaRPr lang="en-US" sz="13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sp>
          <p:nvSpPr>
            <p:cNvPr id="2180" name="Rectangle 2179">
              <a:extLst>
                <a:ext uri="{FF2B5EF4-FFF2-40B4-BE49-F238E27FC236}">
                  <a16:creationId xmlns:a16="http://schemas.microsoft.com/office/drawing/2014/main" id="{E1F1FB77-C87A-5AC3-9CDF-454D7AE983E2}"/>
                </a:ext>
              </a:extLst>
            </p:cNvPr>
            <p:cNvSpPr/>
            <p:nvPr/>
          </p:nvSpPr>
          <p:spPr>
            <a:xfrm>
              <a:off x="8615748" y="5237087"/>
              <a:ext cx="1309422" cy="755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TAND</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quận</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huyện</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thị</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xã</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TP</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thuộc</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tỉnh</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và</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tương</a:t>
              </a:r>
              <a:r>
                <a:rPr lang="en-US" sz="1100" dirty="0">
                  <a:solidFill>
                    <a:schemeClr val="tx1"/>
                  </a:solidFill>
                  <a:latin typeface="Roboto" panose="02000000000000000000" pitchFamily="2" charset="0"/>
                  <a:ea typeface="Roboto" panose="02000000000000000000" pitchFamily="2" charset="0"/>
                  <a:cs typeface="Raavi" panose="020B0502040204020203" pitchFamily="34" charset="0"/>
                </a:rPr>
                <a:t> </a:t>
              </a:r>
              <a:r>
                <a:rPr lang="en-US" sz="1100" dirty="0" err="1">
                  <a:solidFill>
                    <a:schemeClr val="tx1"/>
                  </a:solidFill>
                  <a:latin typeface="Roboto" panose="02000000000000000000" pitchFamily="2" charset="0"/>
                  <a:ea typeface="Roboto" panose="02000000000000000000" pitchFamily="2" charset="0"/>
                  <a:cs typeface="Raavi" panose="020B0502040204020203" pitchFamily="34" charset="0"/>
                </a:rPr>
                <a:t>đương</a:t>
              </a:r>
              <a:endParaRPr lang="en-US" sz="1100" dirty="0">
                <a:solidFill>
                  <a:schemeClr val="tx1"/>
                </a:solidFill>
                <a:latin typeface="Roboto" panose="02000000000000000000" pitchFamily="2" charset="0"/>
                <a:ea typeface="Roboto" panose="02000000000000000000" pitchFamily="2" charset="0"/>
                <a:cs typeface="Raavi" panose="020B0502040204020203" pitchFamily="34" charset="0"/>
              </a:endParaRPr>
            </a:p>
          </p:txBody>
        </p:sp>
        <p:cxnSp>
          <p:nvCxnSpPr>
            <p:cNvPr id="2181" name="Straight Arrow Connector 2180">
              <a:extLst>
                <a:ext uri="{FF2B5EF4-FFF2-40B4-BE49-F238E27FC236}">
                  <a16:creationId xmlns:a16="http://schemas.microsoft.com/office/drawing/2014/main" id="{EE53E520-9F15-2738-0B93-A2AABB83F489}"/>
                </a:ext>
              </a:extLst>
            </p:cNvPr>
            <p:cNvCxnSpPr>
              <a:stCxn id="2164" idx="2"/>
            </p:cNvCxnSpPr>
            <p:nvPr/>
          </p:nvCxnSpPr>
          <p:spPr>
            <a:xfrm>
              <a:off x="4725617" y="4168627"/>
              <a:ext cx="0" cy="22251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82" name="Straight Arrow Connector 2181">
              <a:extLst>
                <a:ext uri="{FF2B5EF4-FFF2-40B4-BE49-F238E27FC236}">
                  <a16:creationId xmlns:a16="http://schemas.microsoft.com/office/drawing/2014/main" id="{FE49C60E-29AB-AA34-B655-312BBDBFF467}"/>
                </a:ext>
              </a:extLst>
            </p:cNvPr>
            <p:cNvCxnSpPr>
              <a:cxnSpLocks/>
            </p:cNvCxnSpPr>
            <p:nvPr/>
          </p:nvCxnSpPr>
          <p:spPr>
            <a:xfrm flipH="1">
              <a:off x="4734788" y="4899008"/>
              <a:ext cx="7464" cy="334405"/>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83" name="Straight Arrow Connector 2182">
              <a:extLst>
                <a:ext uri="{FF2B5EF4-FFF2-40B4-BE49-F238E27FC236}">
                  <a16:creationId xmlns:a16="http://schemas.microsoft.com/office/drawing/2014/main" id="{8A407388-6D05-AE0B-20F6-ABAA80223028}"/>
                </a:ext>
              </a:extLst>
            </p:cNvPr>
            <p:cNvCxnSpPr>
              <a:cxnSpLocks/>
            </p:cNvCxnSpPr>
            <p:nvPr/>
          </p:nvCxnSpPr>
          <p:spPr>
            <a:xfrm>
              <a:off x="4751183" y="5696479"/>
              <a:ext cx="0" cy="22251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84" name="Straight Arrow Connector 2183">
              <a:extLst>
                <a:ext uri="{FF2B5EF4-FFF2-40B4-BE49-F238E27FC236}">
                  <a16:creationId xmlns:a16="http://schemas.microsoft.com/office/drawing/2014/main" id="{DC880CF9-5E99-6D13-DDCD-A0F59FAA244A}"/>
                </a:ext>
              </a:extLst>
            </p:cNvPr>
            <p:cNvCxnSpPr/>
            <p:nvPr/>
          </p:nvCxnSpPr>
          <p:spPr>
            <a:xfrm>
              <a:off x="6739706" y="4142200"/>
              <a:ext cx="0" cy="19470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85" name="Straight Arrow Connector 2184">
              <a:extLst>
                <a:ext uri="{FF2B5EF4-FFF2-40B4-BE49-F238E27FC236}">
                  <a16:creationId xmlns:a16="http://schemas.microsoft.com/office/drawing/2014/main" id="{E331B8CB-0792-C084-D9E5-D07798CD587A}"/>
                </a:ext>
              </a:extLst>
            </p:cNvPr>
            <p:cNvCxnSpPr>
              <a:cxnSpLocks/>
            </p:cNvCxnSpPr>
            <p:nvPr/>
          </p:nvCxnSpPr>
          <p:spPr>
            <a:xfrm flipH="1">
              <a:off x="6339134" y="5062866"/>
              <a:ext cx="278983" cy="170547"/>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86" name="Straight Arrow Connector 2185">
              <a:extLst>
                <a:ext uri="{FF2B5EF4-FFF2-40B4-BE49-F238E27FC236}">
                  <a16:creationId xmlns:a16="http://schemas.microsoft.com/office/drawing/2014/main" id="{3F5CE4A6-2E67-7F8F-58BA-298C062E078C}"/>
                </a:ext>
              </a:extLst>
            </p:cNvPr>
            <p:cNvCxnSpPr/>
            <p:nvPr/>
          </p:nvCxnSpPr>
          <p:spPr>
            <a:xfrm>
              <a:off x="6809523" y="5057155"/>
              <a:ext cx="400285" cy="152509"/>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87" name="Straight Arrow Connector 2186">
              <a:extLst>
                <a:ext uri="{FF2B5EF4-FFF2-40B4-BE49-F238E27FC236}">
                  <a16:creationId xmlns:a16="http://schemas.microsoft.com/office/drawing/2014/main" id="{823DD1CC-D065-967A-B2E3-77DD916A0584}"/>
                </a:ext>
              </a:extLst>
            </p:cNvPr>
            <p:cNvCxnSpPr>
              <a:cxnSpLocks/>
            </p:cNvCxnSpPr>
            <p:nvPr/>
          </p:nvCxnSpPr>
          <p:spPr>
            <a:xfrm>
              <a:off x="6150910" y="5775684"/>
              <a:ext cx="0" cy="143141"/>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88" name="Straight Arrow Connector 2187">
              <a:extLst>
                <a:ext uri="{FF2B5EF4-FFF2-40B4-BE49-F238E27FC236}">
                  <a16:creationId xmlns:a16="http://schemas.microsoft.com/office/drawing/2014/main" id="{6F7CC2E9-C0FC-2739-D650-B0695C2302DD}"/>
                </a:ext>
              </a:extLst>
            </p:cNvPr>
            <p:cNvCxnSpPr>
              <a:stCxn id="2133" idx="2"/>
            </p:cNvCxnSpPr>
            <p:nvPr/>
          </p:nvCxnSpPr>
          <p:spPr>
            <a:xfrm flipH="1">
              <a:off x="8997661" y="3288759"/>
              <a:ext cx="1" cy="43390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89" name="Straight Arrow Connector 2188">
              <a:extLst>
                <a:ext uri="{FF2B5EF4-FFF2-40B4-BE49-F238E27FC236}">
                  <a16:creationId xmlns:a16="http://schemas.microsoft.com/office/drawing/2014/main" id="{FFACA9F5-5EBD-2902-2220-CB52673D6975}"/>
                </a:ext>
              </a:extLst>
            </p:cNvPr>
            <p:cNvCxnSpPr/>
            <p:nvPr/>
          </p:nvCxnSpPr>
          <p:spPr>
            <a:xfrm>
              <a:off x="9034877" y="4188691"/>
              <a:ext cx="0" cy="22251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90" name="Straight Arrow Connector 2189">
              <a:extLst>
                <a:ext uri="{FF2B5EF4-FFF2-40B4-BE49-F238E27FC236}">
                  <a16:creationId xmlns:a16="http://schemas.microsoft.com/office/drawing/2014/main" id="{1A081957-5FF8-BE4F-B184-036A06863CE7}"/>
                </a:ext>
              </a:extLst>
            </p:cNvPr>
            <p:cNvCxnSpPr>
              <a:cxnSpLocks/>
            </p:cNvCxnSpPr>
            <p:nvPr/>
          </p:nvCxnSpPr>
          <p:spPr>
            <a:xfrm>
              <a:off x="7572041" y="5783559"/>
              <a:ext cx="0" cy="174501"/>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91" name="Straight Arrow Connector 2190">
              <a:extLst>
                <a:ext uri="{FF2B5EF4-FFF2-40B4-BE49-F238E27FC236}">
                  <a16:creationId xmlns:a16="http://schemas.microsoft.com/office/drawing/2014/main" id="{A0BE9A9F-BA76-B1D8-A44F-D760098AE77E}"/>
                </a:ext>
              </a:extLst>
            </p:cNvPr>
            <p:cNvCxnSpPr/>
            <p:nvPr/>
          </p:nvCxnSpPr>
          <p:spPr>
            <a:xfrm>
              <a:off x="10864707" y="4089816"/>
              <a:ext cx="0" cy="22251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92" name="Straight Arrow Connector 2191">
              <a:extLst>
                <a:ext uri="{FF2B5EF4-FFF2-40B4-BE49-F238E27FC236}">
                  <a16:creationId xmlns:a16="http://schemas.microsoft.com/office/drawing/2014/main" id="{B40A8BF9-E6BB-BA52-F107-679A62B329A1}"/>
                </a:ext>
              </a:extLst>
            </p:cNvPr>
            <p:cNvCxnSpPr/>
            <p:nvPr/>
          </p:nvCxnSpPr>
          <p:spPr>
            <a:xfrm>
              <a:off x="10896478" y="4934118"/>
              <a:ext cx="0" cy="222514"/>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93" name="Straight Arrow Connector 2192">
              <a:extLst>
                <a:ext uri="{FF2B5EF4-FFF2-40B4-BE49-F238E27FC236}">
                  <a16:creationId xmlns:a16="http://schemas.microsoft.com/office/drawing/2014/main" id="{69046131-2F24-A6EB-4A43-957656A98F19}"/>
                </a:ext>
              </a:extLst>
            </p:cNvPr>
            <p:cNvCxnSpPr>
              <a:stCxn id="2174" idx="2"/>
              <a:endCxn id="2179" idx="0"/>
            </p:cNvCxnSpPr>
            <p:nvPr/>
          </p:nvCxnSpPr>
          <p:spPr>
            <a:xfrm>
              <a:off x="10847345" y="3254923"/>
              <a:ext cx="17361" cy="38765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94" name="Straight Arrow Connector 2193">
              <a:extLst>
                <a:ext uri="{FF2B5EF4-FFF2-40B4-BE49-F238E27FC236}">
                  <a16:creationId xmlns:a16="http://schemas.microsoft.com/office/drawing/2014/main" id="{C3BBDDBC-EA0E-5FBF-B02F-998D09F0D6D2}"/>
                </a:ext>
              </a:extLst>
            </p:cNvPr>
            <p:cNvCxnSpPr/>
            <p:nvPr/>
          </p:nvCxnSpPr>
          <p:spPr>
            <a:xfrm flipH="1">
              <a:off x="9034877" y="4771303"/>
              <a:ext cx="1" cy="43390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2195" name="Straight Connector 2194">
              <a:extLst>
                <a:ext uri="{FF2B5EF4-FFF2-40B4-BE49-F238E27FC236}">
                  <a16:creationId xmlns:a16="http://schemas.microsoft.com/office/drawing/2014/main" id="{AA32FAA8-0C67-A435-0FA4-F3E49ECD4656}"/>
                </a:ext>
              </a:extLst>
            </p:cNvPr>
            <p:cNvCxnSpPr>
              <a:cxnSpLocks/>
              <a:stCxn id="2127" idx="3"/>
              <a:endCxn id="2127" idx="3"/>
            </p:cNvCxnSpPr>
            <p:nvPr/>
          </p:nvCxnSpPr>
          <p:spPr>
            <a:xfrm>
              <a:off x="2334883" y="2031325"/>
              <a:ext cx="0" cy="0"/>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196" name="Straight Connector 2195">
              <a:extLst>
                <a:ext uri="{FF2B5EF4-FFF2-40B4-BE49-F238E27FC236}">
                  <a16:creationId xmlns:a16="http://schemas.microsoft.com/office/drawing/2014/main" id="{016CC3BD-6B25-A556-0DE1-2BE2D50B0A46}"/>
                </a:ext>
              </a:extLst>
            </p:cNvPr>
            <p:cNvCxnSpPr>
              <a:cxnSpLocks/>
            </p:cNvCxnSpPr>
            <p:nvPr/>
          </p:nvCxnSpPr>
          <p:spPr>
            <a:xfrm>
              <a:off x="2590626" y="2389214"/>
              <a:ext cx="8305852" cy="1435"/>
            </a:xfrm>
            <a:prstGeom prst="line">
              <a:avLst/>
            </a:prstGeom>
            <a:grpFill/>
          </p:spPr>
          <p:style>
            <a:lnRef idx="1">
              <a:schemeClr val="dk1"/>
            </a:lnRef>
            <a:fillRef idx="0">
              <a:schemeClr val="dk1"/>
            </a:fillRef>
            <a:effectRef idx="0">
              <a:schemeClr val="dk1"/>
            </a:effectRef>
            <a:fontRef idx="minor">
              <a:schemeClr val="tx1"/>
            </a:fontRef>
          </p:style>
        </p:cxnSp>
        <p:cxnSp>
          <p:nvCxnSpPr>
            <p:cNvPr id="2197" name="Straight Arrow Connector 2196">
              <a:extLst>
                <a:ext uri="{FF2B5EF4-FFF2-40B4-BE49-F238E27FC236}">
                  <a16:creationId xmlns:a16="http://schemas.microsoft.com/office/drawing/2014/main" id="{75A35F44-EA67-C1BC-528C-FB1FEE11322F}"/>
                </a:ext>
              </a:extLst>
            </p:cNvPr>
            <p:cNvCxnSpPr>
              <a:cxnSpLocks/>
              <a:endCxn id="2128" idx="1"/>
            </p:cNvCxnSpPr>
            <p:nvPr/>
          </p:nvCxnSpPr>
          <p:spPr>
            <a:xfrm>
              <a:off x="2334883" y="1996170"/>
              <a:ext cx="7747636" cy="37505"/>
            </a:xfrm>
            <a:prstGeom prst="straightConnector1">
              <a:avLst/>
            </a:prstGeom>
            <a:grpFill/>
            <a:ln w="6350">
              <a:solidFill>
                <a:schemeClr val="tx1"/>
              </a:solidFill>
              <a:headEnd type="triangle"/>
              <a:tailEnd type="triangle"/>
            </a:ln>
            <a:effectLst/>
          </p:spPr>
          <p:style>
            <a:lnRef idx="1">
              <a:schemeClr val="dk1"/>
            </a:lnRef>
            <a:fillRef idx="0">
              <a:schemeClr val="dk1"/>
            </a:fillRef>
            <a:effectRef idx="0">
              <a:schemeClr val="dk1"/>
            </a:effectRef>
            <a:fontRef idx="minor">
              <a:schemeClr val="tx1"/>
            </a:fontRef>
          </p:style>
        </p:cxnSp>
        <p:cxnSp>
          <p:nvCxnSpPr>
            <p:cNvPr id="2198" name="Straight Arrow Connector 2197">
              <a:extLst>
                <a:ext uri="{FF2B5EF4-FFF2-40B4-BE49-F238E27FC236}">
                  <a16:creationId xmlns:a16="http://schemas.microsoft.com/office/drawing/2014/main" id="{508437BC-F3BE-A0B5-255D-90DF568AD274}"/>
                </a:ext>
              </a:extLst>
            </p:cNvPr>
            <p:cNvCxnSpPr/>
            <p:nvPr/>
          </p:nvCxnSpPr>
          <p:spPr>
            <a:xfrm>
              <a:off x="5973180" y="1808333"/>
              <a:ext cx="823153" cy="0"/>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grpSp>
      <p:sp>
        <p:nvSpPr>
          <p:cNvPr id="2206" name="TextBox 2205">
            <a:extLst>
              <a:ext uri="{FF2B5EF4-FFF2-40B4-BE49-F238E27FC236}">
                <a16:creationId xmlns:a16="http://schemas.microsoft.com/office/drawing/2014/main" id="{6D564C2D-FC98-C39B-A972-63C905C71C02}"/>
              </a:ext>
            </a:extLst>
          </p:cNvPr>
          <p:cNvSpPr txBox="1"/>
          <p:nvPr/>
        </p:nvSpPr>
        <p:spPr>
          <a:xfrm>
            <a:off x="5352594" y="873813"/>
            <a:ext cx="1347358" cy="338554"/>
          </a:xfrm>
          <a:prstGeom prst="rect">
            <a:avLst/>
          </a:prstGeom>
          <a:noFill/>
        </p:spPr>
        <p:txBody>
          <a:bodyPr wrap="square">
            <a:spAutoFit/>
          </a:bodyPr>
          <a:lstStyle/>
          <a:p>
            <a:pPr algn="ctr"/>
            <a:r>
              <a:rPr lang="en-US" sz="1600" b="1">
                <a:solidFill>
                  <a:srgbClr val="C00000"/>
                </a:solidFill>
                <a:latin typeface="Roboto" panose="02000000000000000000" pitchFamily="2" charset="0"/>
                <a:ea typeface="Roboto" panose="02000000000000000000" pitchFamily="2" charset="0"/>
                <a:cs typeface="Raavi" panose="020B0502040204020203" pitchFamily="34" charset="0"/>
              </a:rPr>
              <a:t>Quốc hội</a:t>
            </a:r>
            <a:endParaRPr lang="en-US" sz="1600" b="1" dirty="0">
              <a:solidFill>
                <a:srgbClr val="C00000"/>
              </a:solidFill>
              <a:latin typeface="Roboto" panose="02000000000000000000" pitchFamily="2" charset="0"/>
              <a:ea typeface="Roboto" panose="02000000000000000000" pitchFamily="2" charset="0"/>
              <a:cs typeface="Raavi" panose="020B0502040204020203" pitchFamily="34" charset="0"/>
            </a:endParaRPr>
          </a:p>
        </p:txBody>
      </p:sp>
      <p:sp>
        <p:nvSpPr>
          <p:cNvPr id="2207" name="TextBox 2206">
            <a:extLst>
              <a:ext uri="{FF2B5EF4-FFF2-40B4-BE49-F238E27FC236}">
                <a16:creationId xmlns:a16="http://schemas.microsoft.com/office/drawing/2014/main" id="{F160CC31-B01E-8922-6AB9-C383E4EC740A}"/>
              </a:ext>
            </a:extLst>
          </p:cNvPr>
          <p:cNvSpPr txBox="1"/>
          <p:nvPr/>
        </p:nvSpPr>
        <p:spPr>
          <a:xfrm>
            <a:off x="6548329" y="1377291"/>
            <a:ext cx="2345760" cy="338554"/>
          </a:xfrm>
          <a:prstGeom prst="rect">
            <a:avLst/>
          </a:prstGeom>
          <a:noFill/>
        </p:spPr>
        <p:txBody>
          <a:bodyPr wrap="square">
            <a:spAutoFit/>
          </a:bodyPr>
          <a:lstStyle/>
          <a:p>
            <a:pPr algn="ctr"/>
            <a:r>
              <a:rPr lang="vi-VN" sz="1600" b="1">
                <a:solidFill>
                  <a:srgbClr val="C00000"/>
                </a:solidFill>
                <a:latin typeface="Roboto" panose="02000000000000000000" pitchFamily="2" charset="0"/>
                <a:ea typeface="Roboto" panose="02000000000000000000" pitchFamily="2" charset="0"/>
                <a:cs typeface="Raavi" panose="020B0502040204020203" pitchFamily="34" charset="0"/>
              </a:rPr>
              <a:t>Chủ tịch nước</a:t>
            </a:r>
          </a:p>
        </p:txBody>
      </p:sp>
      <p:sp>
        <p:nvSpPr>
          <p:cNvPr id="2208" name="TextBox 2207">
            <a:extLst>
              <a:ext uri="{FF2B5EF4-FFF2-40B4-BE49-F238E27FC236}">
                <a16:creationId xmlns:a16="http://schemas.microsoft.com/office/drawing/2014/main" id="{B1EEA3AA-DE64-FDAD-C8FA-1FD99D99319C}"/>
              </a:ext>
            </a:extLst>
          </p:cNvPr>
          <p:cNvSpPr txBox="1"/>
          <p:nvPr/>
        </p:nvSpPr>
        <p:spPr>
          <a:xfrm>
            <a:off x="1124123" y="1585081"/>
            <a:ext cx="1430009" cy="584775"/>
          </a:xfrm>
          <a:prstGeom prst="rect">
            <a:avLst/>
          </a:prstGeom>
          <a:noFill/>
        </p:spPr>
        <p:txBody>
          <a:bodyPr wrap="square">
            <a:spAutoFit/>
          </a:bodyPr>
          <a:lstStyle/>
          <a:p>
            <a:pPr algn="ctr"/>
            <a:r>
              <a:rPr lang="en-US" sz="1600" b="1">
                <a:solidFill>
                  <a:srgbClr val="C00000"/>
                </a:solidFill>
                <a:latin typeface="Roboto" panose="02000000000000000000" pitchFamily="2" charset="0"/>
                <a:ea typeface="Roboto" panose="02000000000000000000" pitchFamily="2" charset="0"/>
                <a:cs typeface="Raavi" panose="020B0502040204020203" pitchFamily="34" charset="0"/>
              </a:rPr>
              <a:t>Hội đồng bầu cử quốc gia</a:t>
            </a:r>
          </a:p>
        </p:txBody>
      </p:sp>
      <p:sp>
        <p:nvSpPr>
          <p:cNvPr id="2209" name="TextBox 2208">
            <a:extLst>
              <a:ext uri="{FF2B5EF4-FFF2-40B4-BE49-F238E27FC236}">
                <a16:creationId xmlns:a16="http://schemas.microsoft.com/office/drawing/2014/main" id="{3092F65D-D7EE-166F-374B-985F0C827D8F}"/>
              </a:ext>
            </a:extLst>
          </p:cNvPr>
          <p:cNvSpPr txBox="1"/>
          <p:nvPr/>
        </p:nvSpPr>
        <p:spPr>
          <a:xfrm>
            <a:off x="10207912" y="1554202"/>
            <a:ext cx="1368368" cy="584775"/>
          </a:xfrm>
          <a:prstGeom prst="rect">
            <a:avLst/>
          </a:prstGeom>
          <a:noFill/>
        </p:spPr>
        <p:txBody>
          <a:bodyPr wrap="square">
            <a:spAutoFit/>
          </a:bodyPr>
          <a:lstStyle/>
          <a:p>
            <a:pPr algn="ctr"/>
            <a:r>
              <a:rPr lang="vi-VN" sz="1600" b="1">
                <a:solidFill>
                  <a:srgbClr val="C00000"/>
                </a:solidFill>
                <a:latin typeface="Roboto" panose="02000000000000000000" pitchFamily="2" charset="0"/>
                <a:ea typeface="Roboto" panose="02000000000000000000" pitchFamily="2" charset="0"/>
                <a:cs typeface="Raavi" panose="020B0502040204020203" pitchFamily="34" charset="0"/>
              </a:rPr>
              <a:t>Kiểm toán nhà nước</a:t>
            </a:r>
          </a:p>
        </p:txBody>
      </p:sp>
      <p:sp>
        <p:nvSpPr>
          <p:cNvPr id="2210" name="TextBox 2209">
            <a:extLst>
              <a:ext uri="{FF2B5EF4-FFF2-40B4-BE49-F238E27FC236}">
                <a16:creationId xmlns:a16="http://schemas.microsoft.com/office/drawing/2014/main" id="{A841696C-1751-D972-EF13-2FB988ADF06A}"/>
              </a:ext>
            </a:extLst>
          </p:cNvPr>
          <p:cNvSpPr txBox="1"/>
          <p:nvPr/>
        </p:nvSpPr>
        <p:spPr>
          <a:xfrm>
            <a:off x="10452632" y="2599843"/>
            <a:ext cx="993644" cy="492443"/>
          </a:xfrm>
          <a:prstGeom prst="rect">
            <a:avLst/>
          </a:prstGeom>
          <a:noFill/>
        </p:spPr>
        <p:txBody>
          <a:bodyPr wrap="square">
            <a:spAutoFit/>
          </a:bodyPr>
          <a:lstStyle/>
          <a:p>
            <a:pPr algn="ctr"/>
            <a:r>
              <a:rPr lang="vi-VN" sz="1300" b="1">
                <a:solidFill>
                  <a:srgbClr val="C00000"/>
                </a:solidFill>
                <a:latin typeface="Roboto" panose="02000000000000000000" pitchFamily="2" charset="0"/>
                <a:ea typeface="Roboto" panose="02000000000000000000" pitchFamily="2" charset="0"/>
                <a:cs typeface="Raavi" panose="020B0502040204020203" pitchFamily="34" charset="0"/>
              </a:rPr>
              <a:t>VKSND tối cao</a:t>
            </a:r>
          </a:p>
        </p:txBody>
      </p:sp>
      <p:sp>
        <p:nvSpPr>
          <p:cNvPr id="2211" name="TextBox 2210">
            <a:extLst>
              <a:ext uri="{FF2B5EF4-FFF2-40B4-BE49-F238E27FC236}">
                <a16:creationId xmlns:a16="http://schemas.microsoft.com/office/drawing/2014/main" id="{AA91060D-0DEA-7829-9315-DA6BE10A4A2A}"/>
              </a:ext>
            </a:extLst>
          </p:cNvPr>
          <p:cNvSpPr txBox="1"/>
          <p:nvPr/>
        </p:nvSpPr>
        <p:spPr>
          <a:xfrm>
            <a:off x="8529748" y="2646225"/>
            <a:ext cx="1056371" cy="492443"/>
          </a:xfrm>
          <a:prstGeom prst="rect">
            <a:avLst/>
          </a:prstGeom>
          <a:noFill/>
        </p:spPr>
        <p:txBody>
          <a:bodyPr wrap="square">
            <a:spAutoFit/>
          </a:bodyPr>
          <a:lstStyle/>
          <a:p>
            <a:pPr algn="ctr"/>
            <a:r>
              <a:rPr lang="vi-VN" sz="1300" b="1">
                <a:solidFill>
                  <a:srgbClr val="C00000"/>
                </a:solidFill>
                <a:latin typeface="Roboto" panose="02000000000000000000" pitchFamily="2" charset="0"/>
                <a:ea typeface="Roboto" panose="02000000000000000000" pitchFamily="2" charset="0"/>
                <a:cs typeface="Raavi" panose="020B0502040204020203" pitchFamily="34" charset="0"/>
              </a:rPr>
              <a:t>TAND tối cao</a:t>
            </a:r>
          </a:p>
        </p:txBody>
      </p:sp>
      <p:sp>
        <p:nvSpPr>
          <p:cNvPr id="2212" name="TextBox 2211">
            <a:extLst>
              <a:ext uri="{FF2B5EF4-FFF2-40B4-BE49-F238E27FC236}">
                <a16:creationId xmlns:a16="http://schemas.microsoft.com/office/drawing/2014/main" id="{ACACCB48-9BF9-AC1B-EDD2-4013149AD624}"/>
              </a:ext>
            </a:extLst>
          </p:cNvPr>
          <p:cNvSpPr txBox="1"/>
          <p:nvPr/>
        </p:nvSpPr>
        <p:spPr>
          <a:xfrm>
            <a:off x="2216369" y="2708965"/>
            <a:ext cx="993644" cy="307777"/>
          </a:xfrm>
          <a:prstGeom prst="rect">
            <a:avLst/>
          </a:prstGeom>
          <a:noFill/>
        </p:spPr>
        <p:txBody>
          <a:bodyPr wrap="square">
            <a:spAutoFit/>
          </a:bodyPr>
          <a:lstStyle/>
          <a:p>
            <a:pPr algn="ctr"/>
            <a:r>
              <a:rPr lang="vi-VN" sz="1400" b="1">
                <a:solidFill>
                  <a:srgbClr val="C00000"/>
                </a:solidFill>
                <a:latin typeface="Roboto" panose="02000000000000000000" pitchFamily="2" charset="0"/>
                <a:ea typeface="Roboto" panose="02000000000000000000" pitchFamily="2" charset="0"/>
                <a:cs typeface="Raavi" panose="020B0502040204020203" pitchFamily="34" charset="0"/>
              </a:rPr>
              <a:t>Chính phủ</a:t>
            </a:r>
          </a:p>
        </p:txBody>
      </p:sp>
    </p:spTree>
    <p:extLst>
      <p:ext uri="{BB962C8B-B14F-4D97-AF65-F5344CB8AC3E}">
        <p14:creationId xmlns:p14="http://schemas.microsoft.com/office/powerpoint/2010/main" val="4142674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206"/>
                                        </p:tgtEl>
                                        <p:attrNameLst>
                                          <p:attrName>style.visibility</p:attrName>
                                        </p:attrNameLst>
                                      </p:cBhvr>
                                      <p:to>
                                        <p:strVal val="visible"/>
                                      </p:to>
                                    </p:set>
                                    <p:anim calcmode="lin" valueType="num">
                                      <p:cBhvr>
                                        <p:cTn id="7" dur="500" fill="hold"/>
                                        <p:tgtEl>
                                          <p:spTgt spid="2206"/>
                                        </p:tgtEl>
                                        <p:attrNameLst>
                                          <p:attrName>ppt_w</p:attrName>
                                        </p:attrNameLst>
                                      </p:cBhvr>
                                      <p:tavLst>
                                        <p:tav tm="0">
                                          <p:val>
                                            <p:strVal val="(6*min(max(#ppt_w*#ppt_h,.3),1)-7.4)/-.7*#ppt_w"/>
                                          </p:val>
                                        </p:tav>
                                        <p:tav tm="100000">
                                          <p:val>
                                            <p:strVal val="#ppt_w"/>
                                          </p:val>
                                        </p:tav>
                                      </p:tavLst>
                                    </p:anim>
                                    <p:anim calcmode="lin" valueType="num">
                                      <p:cBhvr>
                                        <p:cTn id="8" dur="500" fill="hold"/>
                                        <p:tgtEl>
                                          <p:spTgt spid="2206"/>
                                        </p:tgtEl>
                                        <p:attrNameLst>
                                          <p:attrName>ppt_h</p:attrName>
                                        </p:attrNameLst>
                                      </p:cBhvr>
                                      <p:tavLst>
                                        <p:tav tm="0">
                                          <p:val>
                                            <p:strVal val="(6*min(max(#ppt_w*#ppt_h,.3),1)-7.4)/-.7*#ppt_h"/>
                                          </p:val>
                                        </p:tav>
                                        <p:tav tm="100000">
                                          <p:val>
                                            <p:strVal val="#ppt_h"/>
                                          </p:val>
                                        </p:tav>
                                      </p:tavLst>
                                    </p:anim>
                                    <p:anim calcmode="lin" valueType="num">
                                      <p:cBhvr>
                                        <p:cTn id="9" dur="500" fill="hold"/>
                                        <p:tgtEl>
                                          <p:spTgt spid="2206"/>
                                        </p:tgtEl>
                                        <p:attrNameLst>
                                          <p:attrName>ppt_x</p:attrName>
                                        </p:attrNameLst>
                                      </p:cBhvr>
                                      <p:tavLst>
                                        <p:tav tm="0">
                                          <p:val>
                                            <p:fltVal val="0.5"/>
                                          </p:val>
                                        </p:tav>
                                        <p:tav tm="100000">
                                          <p:val>
                                            <p:strVal val="#ppt_x"/>
                                          </p:val>
                                        </p:tav>
                                      </p:tavLst>
                                    </p:anim>
                                    <p:anim calcmode="lin" valueType="num">
                                      <p:cBhvr>
                                        <p:cTn id="10" dur="500" fill="hold"/>
                                        <p:tgtEl>
                                          <p:spTgt spid="2206"/>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2207"/>
                                        </p:tgtEl>
                                        <p:attrNameLst>
                                          <p:attrName>style.visibility</p:attrName>
                                        </p:attrNameLst>
                                      </p:cBhvr>
                                      <p:to>
                                        <p:strVal val="visible"/>
                                      </p:to>
                                    </p:set>
                                    <p:anim calcmode="lin" valueType="num">
                                      <p:cBhvr>
                                        <p:cTn id="15" dur="500" fill="hold"/>
                                        <p:tgtEl>
                                          <p:spTgt spid="2207"/>
                                        </p:tgtEl>
                                        <p:attrNameLst>
                                          <p:attrName>ppt_w</p:attrName>
                                        </p:attrNameLst>
                                      </p:cBhvr>
                                      <p:tavLst>
                                        <p:tav tm="0">
                                          <p:val>
                                            <p:strVal val="(6*min(max(#ppt_w*#ppt_h,.3),1)-7.4)/-.7*#ppt_w"/>
                                          </p:val>
                                        </p:tav>
                                        <p:tav tm="100000">
                                          <p:val>
                                            <p:strVal val="#ppt_w"/>
                                          </p:val>
                                        </p:tav>
                                      </p:tavLst>
                                    </p:anim>
                                    <p:anim calcmode="lin" valueType="num">
                                      <p:cBhvr>
                                        <p:cTn id="16" dur="500" fill="hold"/>
                                        <p:tgtEl>
                                          <p:spTgt spid="2207"/>
                                        </p:tgtEl>
                                        <p:attrNameLst>
                                          <p:attrName>ppt_h</p:attrName>
                                        </p:attrNameLst>
                                      </p:cBhvr>
                                      <p:tavLst>
                                        <p:tav tm="0">
                                          <p:val>
                                            <p:strVal val="(6*min(max(#ppt_w*#ppt_h,.3),1)-7.4)/-.7*#ppt_h"/>
                                          </p:val>
                                        </p:tav>
                                        <p:tav tm="100000">
                                          <p:val>
                                            <p:strVal val="#ppt_h"/>
                                          </p:val>
                                        </p:tav>
                                      </p:tavLst>
                                    </p:anim>
                                    <p:anim calcmode="lin" valueType="num">
                                      <p:cBhvr>
                                        <p:cTn id="17" dur="500" fill="hold"/>
                                        <p:tgtEl>
                                          <p:spTgt spid="2207"/>
                                        </p:tgtEl>
                                        <p:attrNameLst>
                                          <p:attrName>ppt_x</p:attrName>
                                        </p:attrNameLst>
                                      </p:cBhvr>
                                      <p:tavLst>
                                        <p:tav tm="0">
                                          <p:val>
                                            <p:fltVal val="0.5"/>
                                          </p:val>
                                        </p:tav>
                                        <p:tav tm="100000">
                                          <p:val>
                                            <p:strVal val="#ppt_x"/>
                                          </p:val>
                                        </p:tav>
                                      </p:tavLst>
                                    </p:anim>
                                    <p:anim calcmode="lin" valueType="num">
                                      <p:cBhvr>
                                        <p:cTn id="18" dur="500" fill="hold"/>
                                        <p:tgtEl>
                                          <p:spTgt spid="2207"/>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2208"/>
                                        </p:tgtEl>
                                        <p:attrNameLst>
                                          <p:attrName>style.visibility</p:attrName>
                                        </p:attrNameLst>
                                      </p:cBhvr>
                                      <p:to>
                                        <p:strVal val="visible"/>
                                      </p:to>
                                    </p:set>
                                    <p:anim calcmode="lin" valueType="num">
                                      <p:cBhvr>
                                        <p:cTn id="23" dur="500" fill="hold"/>
                                        <p:tgtEl>
                                          <p:spTgt spid="2208"/>
                                        </p:tgtEl>
                                        <p:attrNameLst>
                                          <p:attrName>ppt_w</p:attrName>
                                        </p:attrNameLst>
                                      </p:cBhvr>
                                      <p:tavLst>
                                        <p:tav tm="0">
                                          <p:val>
                                            <p:strVal val="(6*min(max(#ppt_w*#ppt_h,.3),1)-7.4)/-.7*#ppt_w"/>
                                          </p:val>
                                        </p:tav>
                                        <p:tav tm="100000">
                                          <p:val>
                                            <p:strVal val="#ppt_w"/>
                                          </p:val>
                                        </p:tav>
                                      </p:tavLst>
                                    </p:anim>
                                    <p:anim calcmode="lin" valueType="num">
                                      <p:cBhvr>
                                        <p:cTn id="24" dur="500" fill="hold"/>
                                        <p:tgtEl>
                                          <p:spTgt spid="2208"/>
                                        </p:tgtEl>
                                        <p:attrNameLst>
                                          <p:attrName>ppt_h</p:attrName>
                                        </p:attrNameLst>
                                      </p:cBhvr>
                                      <p:tavLst>
                                        <p:tav tm="0">
                                          <p:val>
                                            <p:strVal val="(6*min(max(#ppt_w*#ppt_h,.3),1)-7.4)/-.7*#ppt_h"/>
                                          </p:val>
                                        </p:tav>
                                        <p:tav tm="100000">
                                          <p:val>
                                            <p:strVal val="#ppt_h"/>
                                          </p:val>
                                        </p:tav>
                                      </p:tavLst>
                                    </p:anim>
                                    <p:anim calcmode="lin" valueType="num">
                                      <p:cBhvr>
                                        <p:cTn id="25" dur="500" fill="hold"/>
                                        <p:tgtEl>
                                          <p:spTgt spid="2208"/>
                                        </p:tgtEl>
                                        <p:attrNameLst>
                                          <p:attrName>ppt_x</p:attrName>
                                        </p:attrNameLst>
                                      </p:cBhvr>
                                      <p:tavLst>
                                        <p:tav tm="0">
                                          <p:val>
                                            <p:fltVal val="0.5"/>
                                          </p:val>
                                        </p:tav>
                                        <p:tav tm="100000">
                                          <p:val>
                                            <p:strVal val="#ppt_x"/>
                                          </p:val>
                                        </p:tav>
                                      </p:tavLst>
                                    </p:anim>
                                    <p:anim calcmode="lin" valueType="num">
                                      <p:cBhvr>
                                        <p:cTn id="26" dur="500" fill="hold"/>
                                        <p:tgtEl>
                                          <p:spTgt spid="2208"/>
                                        </p:tgtEl>
                                        <p:attrNameLst>
                                          <p:attrName>ppt_y</p:attrName>
                                        </p:attrNameLst>
                                      </p:cBhvr>
                                      <p:tavLst>
                                        <p:tav tm="0">
                                          <p:val>
                                            <p:strVal val="1+(6*min(max(#ppt_w*#ppt_h,.3),1)-7.4)/-.7*#ppt_h/2"/>
                                          </p:val>
                                        </p:tav>
                                        <p:tav tm="100000">
                                          <p:val>
                                            <p:strVal val="#ppt_y"/>
                                          </p:val>
                                        </p:tav>
                                      </p:tavLst>
                                    </p:anim>
                                  </p:childTnLst>
                                </p:cTn>
                              </p:par>
                              <p:par>
                                <p:cTn id="27" presetID="23" presetClass="entr" presetSubtype="36" fill="hold" grpId="0" nodeType="withEffect">
                                  <p:stCondLst>
                                    <p:cond delay="0"/>
                                  </p:stCondLst>
                                  <p:childTnLst>
                                    <p:set>
                                      <p:cBhvr>
                                        <p:cTn id="28" dur="1" fill="hold">
                                          <p:stCondLst>
                                            <p:cond delay="0"/>
                                          </p:stCondLst>
                                        </p:cTn>
                                        <p:tgtEl>
                                          <p:spTgt spid="2209"/>
                                        </p:tgtEl>
                                        <p:attrNameLst>
                                          <p:attrName>style.visibility</p:attrName>
                                        </p:attrNameLst>
                                      </p:cBhvr>
                                      <p:to>
                                        <p:strVal val="visible"/>
                                      </p:to>
                                    </p:set>
                                    <p:anim calcmode="lin" valueType="num">
                                      <p:cBhvr>
                                        <p:cTn id="29" dur="500" fill="hold"/>
                                        <p:tgtEl>
                                          <p:spTgt spid="2209"/>
                                        </p:tgtEl>
                                        <p:attrNameLst>
                                          <p:attrName>ppt_w</p:attrName>
                                        </p:attrNameLst>
                                      </p:cBhvr>
                                      <p:tavLst>
                                        <p:tav tm="0">
                                          <p:val>
                                            <p:strVal val="(6*min(max(#ppt_w*#ppt_h,.3),1)-7.4)/-.7*#ppt_w"/>
                                          </p:val>
                                        </p:tav>
                                        <p:tav tm="100000">
                                          <p:val>
                                            <p:strVal val="#ppt_w"/>
                                          </p:val>
                                        </p:tav>
                                      </p:tavLst>
                                    </p:anim>
                                    <p:anim calcmode="lin" valueType="num">
                                      <p:cBhvr>
                                        <p:cTn id="30" dur="500" fill="hold"/>
                                        <p:tgtEl>
                                          <p:spTgt spid="2209"/>
                                        </p:tgtEl>
                                        <p:attrNameLst>
                                          <p:attrName>ppt_h</p:attrName>
                                        </p:attrNameLst>
                                      </p:cBhvr>
                                      <p:tavLst>
                                        <p:tav tm="0">
                                          <p:val>
                                            <p:strVal val="(6*min(max(#ppt_w*#ppt_h,.3),1)-7.4)/-.7*#ppt_h"/>
                                          </p:val>
                                        </p:tav>
                                        <p:tav tm="100000">
                                          <p:val>
                                            <p:strVal val="#ppt_h"/>
                                          </p:val>
                                        </p:tav>
                                      </p:tavLst>
                                    </p:anim>
                                    <p:anim calcmode="lin" valueType="num">
                                      <p:cBhvr>
                                        <p:cTn id="31" dur="500" fill="hold"/>
                                        <p:tgtEl>
                                          <p:spTgt spid="2209"/>
                                        </p:tgtEl>
                                        <p:attrNameLst>
                                          <p:attrName>ppt_x</p:attrName>
                                        </p:attrNameLst>
                                      </p:cBhvr>
                                      <p:tavLst>
                                        <p:tav tm="0">
                                          <p:val>
                                            <p:fltVal val="0.5"/>
                                          </p:val>
                                        </p:tav>
                                        <p:tav tm="100000">
                                          <p:val>
                                            <p:strVal val="#ppt_x"/>
                                          </p:val>
                                        </p:tav>
                                      </p:tavLst>
                                    </p:anim>
                                    <p:anim calcmode="lin" valueType="num">
                                      <p:cBhvr>
                                        <p:cTn id="32" dur="500" fill="hold"/>
                                        <p:tgtEl>
                                          <p:spTgt spid="2209"/>
                                        </p:tgtEl>
                                        <p:attrNameLst>
                                          <p:attrName>ppt_y</p:attrName>
                                        </p:attrNameLst>
                                      </p:cBhvr>
                                      <p:tavLst>
                                        <p:tav tm="0">
                                          <p:val>
                                            <p:strVal val="1+(6*min(max(#ppt_w*#ppt_h,.3),1)-7.4)/-.7*#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36" fill="hold" grpId="0" nodeType="clickEffect">
                                  <p:stCondLst>
                                    <p:cond delay="0"/>
                                  </p:stCondLst>
                                  <p:childTnLst>
                                    <p:set>
                                      <p:cBhvr>
                                        <p:cTn id="36" dur="1" fill="hold">
                                          <p:stCondLst>
                                            <p:cond delay="0"/>
                                          </p:stCondLst>
                                        </p:cTn>
                                        <p:tgtEl>
                                          <p:spTgt spid="2212"/>
                                        </p:tgtEl>
                                        <p:attrNameLst>
                                          <p:attrName>style.visibility</p:attrName>
                                        </p:attrNameLst>
                                      </p:cBhvr>
                                      <p:to>
                                        <p:strVal val="visible"/>
                                      </p:to>
                                    </p:set>
                                    <p:anim calcmode="lin" valueType="num">
                                      <p:cBhvr>
                                        <p:cTn id="37" dur="500" fill="hold"/>
                                        <p:tgtEl>
                                          <p:spTgt spid="2212"/>
                                        </p:tgtEl>
                                        <p:attrNameLst>
                                          <p:attrName>ppt_w</p:attrName>
                                        </p:attrNameLst>
                                      </p:cBhvr>
                                      <p:tavLst>
                                        <p:tav tm="0">
                                          <p:val>
                                            <p:strVal val="(6*min(max(#ppt_w*#ppt_h,.3),1)-7.4)/-.7*#ppt_w"/>
                                          </p:val>
                                        </p:tav>
                                        <p:tav tm="100000">
                                          <p:val>
                                            <p:strVal val="#ppt_w"/>
                                          </p:val>
                                        </p:tav>
                                      </p:tavLst>
                                    </p:anim>
                                    <p:anim calcmode="lin" valueType="num">
                                      <p:cBhvr>
                                        <p:cTn id="38" dur="500" fill="hold"/>
                                        <p:tgtEl>
                                          <p:spTgt spid="2212"/>
                                        </p:tgtEl>
                                        <p:attrNameLst>
                                          <p:attrName>ppt_h</p:attrName>
                                        </p:attrNameLst>
                                      </p:cBhvr>
                                      <p:tavLst>
                                        <p:tav tm="0">
                                          <p:val>
                                            <p:strVal val="(6*min(max(#ppt_w*#ppt_h,.3),1)-7.4)/-.7*#ppt_h"/>
                                          </p:val>
                                        </p:tav>
                                        <p:tav tm="100000">
                                          <p:val>
                                            <p:strVal val="#ppt_h"/>
                                          </p:val>
                                        </p:tav>
                                      </p:tavLst>
                                    </p:anim>
                                    <p:anim calcmode="lin" valueType="num">
                                      <p:cBhvr>
                                        <p:cTn id="39" dur="500" fill="hold"/>
                                        <p:tgtEl>
                                          <p:spTgt spid="2212"/>
                                        </p:tgtEl>
                                        <p:attrNameLst>
                                          <p:attrName>ppt_x</p:attrName>
                                        </p:attrNameLst>
                                      </p:cBhvr>
                                      <p:tavLst>
                                        <p:tav tm="0">
                                          <p:val>
                                            <p:fltVal val="0.5"/>
                                          </p:val>
                                        </p:tav>
                                        <p:tav tm="100000">
                                          <p:val>
                                            <p:strVal val="#ppt_x"/>
                                          </p:val>
                                        </p:tav>
                                      </p:tavLst>
                                    </p:anim>
                                    <p:anim calcmode="lin" valueType="num">
                                      <p:cBhvr>
                                        <p:cTn id="40" dur="500" fill="hold"/>
                                        <p:tgtEl>
                                          <p:spTgt spid="2212"/>
                                        </p:tgtEl>
                                        <p:attrNameLst>
                                          <p:attrName>ppt_y</p:attrName>
                                        </p:attrNameLst>
                                      </p:cBhvr>
                                      <p:tavLst>
                                        <p:tav tm="0">
                                          <p:val>
                                            <p:strVal val="1+(6*min(max(#ppt_w*#ppt_h,.3),1)-7.4)/-.7*#ppt_h/2"/>
                                          </p:val>
                                        </p:tav>
                                        <p:tav tm="100000">
                                          <p:val>
                                            <p:strVal val="#ppt_y"/>
                                          </p:val>
                                        </p:tav>
                                      </p:tavLst>
                                    </p:anim>
                                  </p:childTnLst>
                                </p:cTn>
                              </p:par>
                              <p:par>
                                <p:cTn id="41" presetID="23" presetClass="entr" presetSubtype="36" fill="hold" grpId="0" nodeType="withEffect">
                                  <p:stCondLst>
                                    <p:cond delay="0"/>
                                  </p:stCondLst>
                                  <p:childTnLst>
                                    <p:set>
                                      <p:cBhvr>
                                        <p:cTn id="42" dur="1" fill="hold">
                                          <p:stCondLst>
                                            <p:cond delay="0"/>
                                          </p:stCondLst>
                                        </p:cTn>
                                        <p:tgtEl>
                                          <p:spTgt spid="2210"/>
                                        </p:tgtEl>
                                        <p:attrNameLst>
                                          <p:attrName>style.visibility</p:attrName>
                                        </p:attrNameLst>
                                      </p:cBhvr>
                                      <p:to>
                                        <p:strVal val="visible"/>
                                      </p:to>
                                    </p:set>
                                    <p:anim calcmode="lin" valueType="num">
                                      <p:cBhvr>
                                        <p:cTn id="43" dur="500" fill="hold"/>
                                        <p:tgtEl>
                                          <p:spTgt spid="2210"/>
                                        </p:tgtEl>
                                        <p:attrNameLst>
                                          <p:attrName>ppt_w</p:attrName>
                                        </p:attrNameLst>
                                      </p:cBhvr>
                                      <p:tavLst>
                                        <p:tav tm="0">
                                          <p:val>
                                            <p:strVal val="(6*min(max(#ppt_w*#ppt_h,.3),1)-7.4)/-.7*#ppt_w"/>
                                          </p:val>
                                        </p:tav>
                                        <p:tav tm="100000">
                                          <p:val>
                                            <p:strVal val="#ppt_w"/>
                                          </p:val>
                                        </p:tav>
                                      </p:tavLst>
                                    </p:anim>
                                    <p:anim calcmode="lin" valueType="num">
                                      <p:cBhvr>
                                        <p:cTn id="44" dur="500" fill="hold"/>
                                        <p:tgtEl>
                                          <p:spTgt spid="2210"/>
                                        </p:tgtEl>
                                        <p:attrNameLst>
                                          <p:attrName>ppt_h</p:attrName>
                                        </p:attrNameLst>
                                      </p:cBhvr>
                                      <p:tavLst>
                                        <p:tav tm="0">
                                          <p:val>
                                            <p:strVal val="(6*min(max(#ppt_w*#ppt_h,.3),1)-7.4)/-.7*#ppt_h"/>
                                          </p:val>
                                        </p:tav>
                                        <p:tav tm="100000">
                                          <p:val>
                                            <p:strVal val="#ppt_h"/>
                                          </p:val>
                                        </p:tav>
                                      </p:tavLst>
                                    </p:anim>
                                    <p:anim calcmode="lin" valueType="num">
                                      <p:cBhvr>
                                        <p:cTn id="45" dur="500" fill="hold"/>
                                        <p:tgtEl>
                                          <p:spTgt spid="2210"/>
                                        </p:tgtEl>
                                        <p:attrNameLst>
                                          <p:attrName>ppt_x</p:attrName>
                                        </p:attrNameLst>
                                      </p:cBhvr>
                                      <p:tavLst>
                                        <p:tav tm="0">
                                          <p:val>
                                            <p:fltVal val="0.5"/>
                                          </p:val>
                                        </p:tav>
                                        <p:tav tm="100000">
                                          <p:val>
                                            <p:strVal val="#ppt_x"/>
                                          </p:val>
                                        </p:tav>
                                      </p:tavLst>
                                    </p:anim>
                                    <p:anim calcmode="lin" valueType="num">
                                      <p:cBhvr>
                                        <p:cTn id="46" dur="500" fill="hold"/>
                                        <p:tgtEl>
                                          <p:spTgt spid="2210"/>
                                        </p:tgtEl>
                                        <p:attrNameLst>
                                          <p:attrName>ppt_y</p:attrName>
                                        </p:attrNameLst>
                                      </p:cBhvr>
                                      <p:tavLst>
                                        <p:tav tm="0">
                                          <p:val>
                                            <p:strVal val="1+(6*min(max(#ppt_w*#ppt_h,.3),1)-7.4)/-.7*#ppt_h/2"/>
                                          </p:val>
                                        </p:tav>
                                        <p:tav tm="100000">
                                          <p:val>
                                            <p:strVal val="#ppt_y"/>
                                          </p:val>
                                        </p:tav>
                                      </p:tavLst>
                                    </p:anim>
                                  </p:childTnLst>
                                </p:cTn>
                              </p:par>
                              <p:par>
                                <p:cTn id="47" presetID="23" presetClass="entr" presetSubtype="36" fill="hold" grpId="0" nodeType="withEffect">
                                  <p:stCondLst>
                                    <p:cond delay="0"/>
                                  </p:stCondLst>
                                  <p:childTnLst>
                                    <p:set>
                                      <p:cBhvr>
                                        <p:cTn id="48" dur="1" fill="hold">
                                          <p:stCondLst>
                                            <p:cond delay="0"/>
                                          </p:stCondLst>
                                        </p:cTn>
                                        <p:tgtEl>
                                          <p:spTgt spid="2211"/>
                                        </p:tgtEl>
                                        <p:attrNameLst>
                                          <p:attrName>style.visibility</p:attrName>
                                        </p:attrNameLst>
                                      </p:cBhvr>
                                      <p:to>
                                        <p:strVal val="visible"/>
                                      </p:to>
                                    </p:set>
                                    <p:anim calcmode="lin" valueType="num">
                                      <p:cBhvr>
                                        <p:cTn id="49" dur="500" fill="hold"/>
                                        <p:tgtEl>
                                          <p:spTgt spid="2211"/>
                                        </p:tgtEl>
                                        <p:attrNameLst>
                                          <p:attrName>ppt_w</p:attrName>
                                        </p:attrNameLst>
                                      </p:cBhvr>
                                      <p:tavLst>
                                        <p:tav tm="0">
                                          <p:val>
                                            <p:strVal val="(6*min(max(#ppt_w*#ppt_h,.3),1)-7.4)/-.7*#ppt_w"/>
                                          </p:val>
                                        </p:tav>
                                        <p:tav tm="100000">
                                          <p:val>
                                            <p:strVal val="#ppt_w"/>
                                          </p:val>
                                        </p:tav>
                                      </p:tavLst>
                                    </p:anim>
                                    <p:anim calcmode="lin" valueType="num">
                                      <p:cBhvr>
                                        <p:cTn id="50" dur="500" fill="hold"/>
                                        <p:tgtEl>
                                          <p:spTgt spid="2211"/>
                                        </p:tgtEl>
                                        <p:attrNameLst>
                                          <p:attrName>ppt_h</p:attrName>
                                        </p:attrNameLst>
                                      </p:cBhvr>
                                      <p:tavLst>
                                        <p:tav tm="0">
                                          <p:val>
                                            <p:strVal val="(6*min(max(#ppt_w*#ppt_h,.3),1)-7.4)/-.7*#ppt_h"/>
                                          </p:val>
                                        </p:tav>
                                        <p:tav tm="100000">
                                          <p:val>
                                            <p:strVal val="#ppt_h"/>
                                          </p:val>
                                        </p:tav>
                                      </p:tavLst>
                                    </p:anim>
                                    <p:anim calcmode="lin" valueType="num">
                                      <p:cBhvr>
                                        <p:cTn id="51" dur="500" fill="hold"/>
                                        <p:tgtEl>
                                          <p:spTgt spid="2211"/>
                                        </p:tgtEl>
                                        <p:attrNameLst>
                                          <p:attrName>ppt_x</p:attrName>
                                        </p:attrNameLst>
                                      </p:cBhvr>
                                      <p:tavLst>
                                        <p:tav tm="0">
                                          <p:val>
                                            <p:fltVal val="0.5"/>
                                          </p:val>
                                        </p:tav>
                                        <p:tav tm="100000">
                                          <p:val>
                                            <p:strVal val="#ppt_x"/>
                                          </p:val>
                                        </p:tav>
                                      </p:tavLst>
                                    </p:anim>
                                    <p:anim calcmode="lin" valueType="num">
                                      <p:cBhvr>
                                        <p:cTn id="52" dur="500" fill="hold"/>
                                        <p:tgtEl>
                                          <p:spTgt spid="221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6" grpId="0"/>
      <p:bldP spid="2207" grpId="0"/>
      <p:bldP spid="2208" grpId="0"/>
      <p:bldP spid="2209" grpId="0"/>
      <p:bldP spid="2210" grpId="0"/>
      <p:bldP spid="2211" grpId="0"/>
      <p:bldP spid="22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红色长丝带丝绸飞扬划过透明通道_1">
            <a:hlinkClick r:id="" action="ppaction://media"/>
            <a:extLst>
              <a:ext uri="{FF2B5EF4-FFF2-40B4-BE49-F238E27FC236}">
                <a16:creationId xmlns:a16="http://schemas.microsoft.com/office/drawing/2014/main" id="{7BDD2CBE-6FF4-4EDC-9A36-78CA1607D9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37" y="-2942"/>
            <a:ext cx="12192000" cy="6858000"/>
          </a:xfrm>
          <a:prstGeom prst="rect">
            <a:avLst/>
          </a:prstGeom>
        </p:spPr>
      </p:pic>
      <p:pic>
        <p:nvPicPr>
          <p:cNvPr id="21" name="Picture 20" descr="A picture containing dark&#10;&#10;Description automatically generated">
            <a:extLst>
              <a:ext uri="{FF2B5EF4-FFF2-40B4-BE49-F238E27FC236}">
                <a16:creationId xmlns:a16="http://schemas.microsoft.com/office/drawing/2014/main" id="{BC5241AD-F9E0-4351-8C47-F616A3A04C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305" y="14841"/>
            <a:ext cx="6817391" cy="6828317"/>
          </a:xfrm>
          <a:prstGeom prst="rect">
            <a:avLst/>
          </a:prstGeom>
        </p:spPr>
      </p:pic>
      <p:sp>
        <p:nvSpPr>
          <p:cNvPr id="5" name="Rectangle 4">
            <a:extLst>
              <a:ext uri="{FF2B5EF4-FFF2-40B4-BE49-F238E27FC236}">
                <a16:creationId xmlns:a16="http://schemas.microsoft.com/office/drawing/2014/main" id="{6B4060F8-E447-41B7-BC7E-2DBC19FB2D66}"/>
              </a:ext>
            </a:extLst>
          </p:cNvPr>
          <p:cNvSpPr/>
          <p:nvPr/>
        </p:nvSpPr>
        <p:spPr>
          <a:xfrm>
            <a:off x="589280" y="6648499"/>
            <a:ext cx="508000" cy="219914"/>
          </a:xfrm>
          <a:prstGeom prst="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微软雅黑"/>
              <a:cs typeface="+mn-cs"/>
            </a:endParaRPr>
          </a:p>
        </p:txBody>
      </p:sp>
      <p:sp>
        <p:nvSpPr>
          <p:cNvPr id="6" name="Rectangle 5">
            <a:extLst>
              <a:ext uri="{FF2B5EF4-FFF2-40B4-BE49-F238E27FC236}">
                <a16:creationId xmlns:a16="http://schemas.microsoft.com/office/drawing/2014/main" id="{9EEA1EC9-951E-488F-A1F6-4BF326A363BC}"/>
              </a:ext>
            </a:extLst>
          </p:cNvPr>
          <p:cNvSpPr/>
          <p:nvPr/>
        </p:nvSpPr>
        <p:spPr>
          <a:xfrm>
            <a:off x="10563964" y="6648499"/>
            <a:ext cx="508000" cy="219914"/>
          </a:xfrm>
          <a:prstGeom prst="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微软雅黑"/>
              <a:cs typeface="+mn-cs"/>
            </a:endParaRPr>
          </a:p>
        </p:txBody>
      </p:sp>
      <p:pic>
        <p:nvPicPr>
          <p:cNvPr id="7" name="图片 4">
            <a:extLst>
              <a:ext uri="{FF2B5EF4-FFF2-40B4-BE49-F238E27FC236}">
                <a16:creationId xmlns:a16="http://schemas.microsoft.com/office/drawing/2014/main" id="{3C6E4616-B62B-453A-802B-9F5F17A4F3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29588"/>
            <a:ext cx="1219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23B41E2B-8453-4A39-A51B-A337783BE385}"/>
              </a:ext>
            </a:extLst>
          </p:cNvPr>
          <p:cNvSpPr/>
          <p:nvPr/>
        </p:nvSpPr>
        <p:spPr>
          <a:xfrm>
            <a:off x="5050231" y="1844152"/>
            <a:ext cx="1620489" cy="50000"/>
          </a:xfrm>
          <a:prstGeom prst="rect">
            <a:avLst/>
          </a:prstGeom>
          <a:solidFill>
            <a:srgbClr val="00092C"/>
          </a:solidFill>
          <a:ln>
            <a:solidFill>
              <a:srgbClr val="002060"/>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Montserrat" panose="00000500000000000000" pitchFamily="2" charset="0"/>
              <a:ea typeface="Microsoft YaHei" panose="020B0503020204020204" pitchFamily="34" charset="-122"/>
              <a:cs typeface="+mn-cs"/>
              <a:sym typeface="Montserrat" panose="00000500000000000000" pitchFamily="2" charset="0"/>
            </a:endParaRPr>
          </a:p>
        </p:txBody>
      </p:sp>
      <p:pic>
        <p:nvPicPr>
          <p:cNvPr id="26" name="Picture 25">
            <a:extLst>
              <a:ext uri="{FF2B5EF4-FFF2-40B4-BE49-F238E27FC236}">
                <a16:creationId xmlns:a16="http://schemas.microsoft.com/office/drawing/2014/main" id="{1C9BA95E-72A4-4CDD-BCA7-5E54BA5C2625}"/>
              </a:ext>
            </a:extLst>
          </p:cNvPr>
          <p:cNvPicPr>
            <a:picLocks noChangeAspect="1" noChangeArrowheads="1" noCrop="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398" y="4880479"/>
            <a:ext cx="1740068" cy="158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240DCC77-3C88-4076-88FB-3154F5F2A0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333" y="217276"/>
            <a:ext cx="150982" cy="6928412"/>
          </a:xfrm>
          <a:prstGeom prst="rect">
            <a:avLst/>
          </a:prstGeom>
        </p:spPr>
      </p:pic>
      <p:pic>
        <p:nvPicPr>
          <p:cNvPr id="29" name="Picture 28">
            <a:extLst>
              <a:ext uri="{FF2B5EF4-FFF2-40B4-BE49-F238E27FC236}">
                <a16:creationId xmlns:a16="http://schemas.microsoft.com/office/drawing/2014/main" id="{C399794E-AA43-4751-84A5-3B7B46CCDE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9811" y="217276"/>
            <a:ext cx="150982" cy="6928412"/>
          </a:xfrm>
          <a:prstGeom prst="rect">
            <a:avLst/>
          </a:prstGeom>
        </p:spPr>
      </p:pic>
      <p:sp>
        <p:nvSpPr>
          <p:cNvPr id="3" name="Rectangle: Rounded Corners 22">
            <a:extLst>
              <a:ext uri="{FF2B5EF4-FFF2-40B4-BE49-F238E27FC236}">
                <a16:creationId xmlns:a16="http://schemas.microsoft.com/office/drawing/2014/main" id="{1D5C554F-A8EB-C7A0-E9AC-442DE5A5A63A}"/>
              </a:ext>
            </a:extLst>
          </p:cNvPr>
          <p:cNvSpPr/>
          <p:nvPr/>
        </p:nvSpPr>
        <p:spPr>
          <a:xfrm rot="19393985">
            <a:off x="10757386" y="572797"/>
            <a:ext cx="705259" cy="45719"/>
          </a:xfrm>
          <a:prstGeom prst="roundRect">
            <a:avLst>
              <a:gd name="adj" fmla="val 0"/>
            </a:avLst>
          </a:prstGeom>
          <a:gradFill flip="none" rotWithShape="1">
            <a:gsLst>
              <a:gs pos="0">
                <a:srgbClr val="FD5223">
                  <a:alpha val="0"/>
                </a:srgbClr>
              </a:gs>
              <a:gs pos="100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sp>
        <p:nvSpPr>
          <p:cNvPr id="19" name="Rectangle: Rounded Corners 26">
            <a:extLst>
              <a:ext uri="{FF2B5EF4-FFF2-40B4-BE49-F238E27FC236}">
                <a16:creationId xmlns:a16="http://schemas.microsoft.com/office/drawing/2014/main" id="{7FA70908-538A-36E6-D79F-EE265E24D793}"/>
              </a:ext>
            </a:extLst>
          </p:cNvPr>
          <p:cNvSpPr/>
          <p:nvPr/>
        </p:nvSpPr>
        <p:spPr>
          <a:xfrm rot="19393985" flipV="1">
            <a:off x="10825142" y="4358230"/>
            <a:ext cx="1385835" cy="45719"/>
          </a:xfrm>
          <a:prstGeom prst="roundRect">
            <a:avLst>
              <a:gd name="adj" fmla="val 0"/>
            </a:avLst>
          </a:prstGeom>
          <a:gradFill flip="none" rotWithShape="1">
            <a:gsLst>
              <a:gs pos="0">
                <a:srgbClr val="FD5223">
                  <a:alpha val="0"/>
                </a:srgbClr>
              </a:gs>
              <a:gs pos="100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sp>
        <p:nvSpPr>
          <p:cNvPr id="20" name="Rectangle: Rounded Corners 22">
            <a:extLst>
              <a:ext uri="{FF2B5EF4-FFF2-40B4-BE49-F238E27FC236}">
                <a16:creationId xmlns:a16="http://schemas.microsoft.com/office/drawing/2014/main" id="{02A3C668-5EE4-E86B-4EF9-3D909C9F4580}"/>
              </a:ext>
            </a:extLst>
          </p:cNvPr>
          <p:cNvSpPr/>
          <p:nvPr/>
        </p:nvSpPr>
        <p:spPr>
          <a:xfrm rot="19393985">
            <a:off x="110088" y="4670906"/>
            <a:ext cx="586158" cy="49304"/>
          </a:xfrm>
          <a:prstGeom prst="roundRect">
            <a:avLst>
              <a:gd name="adj" fmla="val 0"/>
            </a:avLst>
          </a:prstGeom>
          <a:gradFill flip="none" rotWithShape="1">
            <a:gsLst>
              <a:gs pos="0">
                <a:srgbClr val="FD5223">
                  <a:alpha val="0"/>
                </a:srgbClr>
              </a:gs>
              <a:gs pos="100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sp>
        <p:nvSpPr>
          <p:cNvPr id="23" name="Rectangle: Rounded Corners 26">
            <a:extLst>
              <a:ext uri="{FF2B5EF4-FFF2-40B4-BE49-F238E27FC236}">
                <a16:creationId xmlns:a16="http://schemas.microsoft.com/office/drawing/2014/main" id="{BD9F3BE4-8C6D-9125-3313-038E3934F337}"/>
              </a:ext>
            </a:extLst>
          </p:cNvPr>
          <p:cNvSpPr/>
          <p:nvPr/>
        </p:nvSpPr>
        <p:spPr>
          <a:xfrm rot="19393985" flipV="1">
            <a:off x="1328359" y="1771505"/>
            <a:ext cx="1115797" cy="45719"/>
          </a:xfrm>
          <a:prstGeom prst="roundRect">
            <a:avLst>
              <a:gd name="adj" fmla="val 0"/>
            </a:avLst>
          </a:prstGeom>
          <a:gradFill flip="none" rotWithShape="1">
            <a:gsLst>
              <a:gs pos="0">
                <a:srgbClr val="FD5223">
                  <a:alpha val="0"/>
                </a:srgbClr>
              </a:gs>
              <a:gs pos="100000">
                <a:srgbClr val="FFC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pic>
        <p:nvPicPr>
          <p:cNvPr id="30" name="Picture 4" descr="Quốc Hội TV | Wikia Logos | Fandom">
            <a:extLst>
              <a:ext uri="{FF2B5EF4-FFF2-40B4-BE49-F238E27FC236}">
                <a16:creationId xmlns:a16="http://schemas.microsoft.com/office/drawing/2014/main" id="{72AED870-127C-2A4E-91AF-B7053B675B9C}"/>
              </a:ext>
            </a:extLst>
          </p:cNvPr>
          <p:cNvPicPr>
            <a:picLocks noChangeAspect="1" noChangeArrowheads="1"/>
          </p:cNvPicPr>
          <p:nvPr/>
        </p:nvPicPr>
        <p:blipFill rotWithShape="1">
          <a:blip r:embed="rId9">
            <a:alphaModFix amt="13000"/>
            <a:extLst>
              <a:ext uri="{28A0092B-C50C-407E-A947-70E740481C1C}">
                <a14:useLocalDpi xmlns:a14="http://schemas.microsoft.com/office/drawing/2010/main" val="0"/>
              </a:ext>
            </a:extLst>
          </a:blip>
          <a:srcRect b="26646"/>
          <a:stretch/>
        </p:blipFill>
        <p:spPr bwMode="auto">
          <a:xfrm>
            <a:off x="2547700" y="1181763"/>
            <a:ext cx="6885038" cy="54667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D5D8323-CB1B-4A04-98A8-631F1FBE4963}"/>
              </a:ext>
            </a:extLst>
          </p:cNvPr>
          <p:cNvSpPr txBox="1">
            <a:spLocks noChangeArrowheads="1"/>
          </p:cNvSpPr>
          <p:nvPr/>
        </p:nvSpPr>
        <p:spPr bwMode="auto">
          <a:xfrm>
            <a:off x="2547700" y="938720"/>
            <a:ext cx="63999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20000"/>
              </a:spcBef>
              <a:spcAft>
                <a:spcPct val="0"/>
              </a:spcAft>
              <a:buNone/>
              <a:defRPr/>
            </a:pPr>
            <a:r>
              <a:rPr lang="en-US" altLang="vi-VN" sz="4000" b="1" dirty="0" err="1">
                <a:solidFill>
                  <a:srgbClr val="00092C"/>
                </a:solidFill>
                <a:latin typeface="#9Slide03 Bebas Neue ZSmall" panose="020B0606020202050201" pitchFamily="34" charset="0"/>
                <a:ea typeface="Segoe UI Black" panose="020B0A02040204020203" pitchFamily="34" charset="0"/>
                <a:cs typeface="Arial" panose="020B0604020202020204" pitchFamily="34" charset="0"/>
                <a:sym typeface="Montserrat" panose="00000500000000000000" pitchFamily="2" charset="0"/>
              </a:rPr>
              <a:t>BÀI</a:t>
            </a:r>
            <a:r>
              <a:rPr lang="en-US" altLang="vi-VN" sz="4000" b="1" dirty="0">
                <a:solidFill>
                  <a:srgbClr val="00092C"/>
                </a:solidFill>
                <a:latin typeface="#9Slide03 Bebas Neue ZSmall" panose="020B0606020202050201" pitchFamily="34" charset="0"/>
                <a:ea typeface="Segoe UI Black" panose="020B0A02040204020203" pitchFamily="34" charset="0"/>
                <a:cs typeface="Arial" panose="020B0604020202020204" pitchFamily="34" charset="0"/>
                <a:sym typeface="Montserrat" panose="00000500000000000000" pitchFamily="2" charset="0"/>
              </a:rPr>
              <a:t> 18 – </a:t>
            </a:r>
            <a:r>
              <a:rPr lang="en-US" altLang="vi-VN" sz="4000" b="1" dirty="0" err="1" smtClean="0">
                <a:solidFill>
                  <a:srgbClr val="00092C"/>
                </a:solidFill>
                <a:latin typeface="#9Slide03 Bebas Neue ZSmall" panose="020B0606020202050201" pitchFamily="34" charset="0"/>
                <a:ea typeface="Segoe UI Black" panose="020B0A02040204020203" pitchFamily="34" charset="0"/>
                <a:cs typeface="Arial" panose="020B0604020202020204" pitchFamily="34" charset="0"/>
                <a:sym typeface="Montserrat" panose="00000500000000000000" pitchFamily="2" charset="0"/>
              </a:rPr>
              <a:t>TIẾT</a:t>
            </a:r>
            <a:r>
              <a:rPr lang="en-US" altLang="vi-VN" sz="4000" b="1" dirty="0">
                <a:solidFill>
                  <a:srgbClr val="00092C"/>
                </a:solidFill>
                <a:latin typeface="#9Slide03 Bebas Neue ZSmall" panose="020B0606020202050201" pitchFamily="34" charset="0"/>
                <a:ea typeface="Segoe UI Black" panose="020B0A02040204020203" pitchFamily="34" charset="0"/>
                <a:cs typeface="Arial" panose="020B0604020202020204" pitchFamily="34" charset="0"/>
                <a:sym typeface="Montserrat" panose="00000500000000000000" pitchFamily="2" charset="0"/>
              </a:rPr>
              <a:t> </a:t>
            </a:r>
            <a:r>
              <a:rPr lang="en-US" altLang="vi-VN" sz="4000" b="1" dirty="0" smtClean="0">
                <a:solidFill>
                  <a:srgbClr val="00092C"/>
                </a:solidFill>
                <a:latin typeface="#9Slide03 Bebas Neue ZSmall" panose="020B0606020202050201" pitchFamily="34" charset="0"/>
                <a:ea typeface="Segoe UI Black" panose="020B0A02040204020203" pitchFamily="34" charset="0"/>
                <a:cs typeface="Arial" panose="020B0604020202020204" pitchFamily="34" charset="0"/>
                <a:sym typeface="Montserrat" panose="00000500000000000000" pitchFamily="2" charset="0"/>
              </a:rPr>
              <a:t>55,56:</a:t>
            </a:r>
            <a:endParaRPr lang="en-US" altLang="vi-VN" sz="4000" b="1" dirty="0">
              <a:solidFill>
                <a:srgbClr val="00092C"/>
              </a:solidFill>
              <a:latin typeface="#9Slide03 Bebas Neue ZSmall" panose="020B0606020202050201" pitchFamily="34" charset="0"/>
              <a:ea typeface="Segoe UI Black" panose="020B0A02040204020203" pitchFamily="34" charset="0"/>
              <a:cs typeface="Arial" panose="020B0604020202020204" pitchFamily="34" charset="0"/>
              <a:sym typeface="Montserrat" panose="00000500000000000000" pitchFamily="2" charset="0"/>
            </a:endParaRPr>
          </a:p>
        </p:txBody>
      </p:sp>
      <p:sp>
        <p:nvSpPr>
          <p:cNvPr id="34" name="TextBox 33">
            <a:extLst>
              <a:ext uri="{FF2B5EF4-FFF2-40B4-BE49-F238E27FC236}">
                <a16:creationId xmlns:a16="http://schemas.microsoft.com/office/drawing/2014/main" id="{41F57B0E-652E-48EF-A0BD-51AAB93CADAA}"/>
              </a:ext>
            </a:extLst>
          </p:cNvPr>
          <p:cNvSpPr txBox="1"/>
          <p:nvPr/>
        </p:nvSpPr>
        <p:spPr>
          <a:xfrm>
            <a:off x="1234074" y="2395307"/>
            <a:ext cx="9202173" cy="2671565"/>
          </a:xfrm>
          <a:prstGeom prst="rect">
            <a:avLst/>
          </a:prstGeom>
          <a:noFill/>
        </p:spPr>
        <p:txBody>
          <a:bodyPr wrap="square">
            <a:spAutoFit/>
          </a:bodyPr>
          <a:lstStyle/>
          <a:p>
            <a:pPr lvl="0" algn="ctr">
              <a:lnSpc>
                <a:spcPct val="150000"/>
              </a:lnSpc>
              <a:defRPr/>
            </a:pPr>
            <a:r>
              <a:rPr lang="vi-VN" sz="3600" b="1" dirty="0">
                <a:solidFill>
                  <a:srgbClr val="00092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NỘI DUNG CƠ BẢN CỦA HIẾN PHÁP </a:t>
            </a:r>
            <a:endParaRPr lang="en-US" sz="3600" b="1" dirty="0">
              <a:solidFill>
                <a:srgbClr val="00092C"/>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endParaRPr>
          </a:p>
          <a:p>
            <a:pPr lvl="0" algn="ctr">
              <a:lnSpc>
                <a:spcPct val="150000"/>
              </a:lnSpc>
              <a:defRPr/>
            </a:pPr>
            <a:r>
              <a:rPr lang="vi-VN" sz="4000" b="1" dirty="0">
                <a:solidFill>
                  <a:srgbClr val="B20600"/>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VỀ BỘ MÁY NHÀ NƯỚC CỘNG HÒA XÃ HỘI CHỦ NGHĨA VIỆT NAM</a:t>
            </a:r>
          </a:p>
        </p:txBody>
      </p:sp>
      <p:pic>
        <p:nvPicPr>
          <p:cNvPr id="31" name="Picture 30">
            <a:extLst>
              <a:ext uri="{FF2B5EF4-FFF2-40B4-BE49-F238E27FC236}">
                <a16:creationId xmlns:a16="http://schemas.microsoft.com/office/drawing/2014/main" id="{A726DBBC-73B3-DB0F-D6C3-31A5CF9F0723}"/>
              </a:ext>
            </a:extLst>
          </p:cNvPr>
          <p:cNvPicPr>
            <a:picLocks noChangeAspect="1" noChangeArrowheads="1" noCrop="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62199" y="5034374"/>
            <a:ext cx="1740068" cy="158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flipH="1">
            <a:off x="6830428" y="5611091"/>
            <a:ext cx="3210879" cy="369332"/>
          </a:xfrm>
          <a:prstGeom prst="rect">
            <a:avLst/>
          </a:prstGeom>
          <a:noFill/>
        </p:spPr>
        <p:txBody>
          <a:bodyPr wrap="square" rtlCol="0">
            <a:spAutoFit/>
          </a:bodyPr>
          <a:lstStyle/>
          <a:p>
            <a:r>
              <a:rPr lang="en-US" b="1" dirty="0" err="1" smtClean="0">
                <a:ln w="6600">
                  <a:solidFill>
                    <a:schemeClr val="accent2"/>
                  </a:solidFill>
                  <a:prstDash val="solid"/>
                </a:ln>
                <a:solidFill>
                  <a:srgbClr val="FFFFFF"/>
                </a:solidFill>
                <a:effectLst>
                  <a:outerShdw dist="38100" dir="2700000" algn="tl" rotWithShape="0">
                    <a:schemeClr val="accent2"/>
                  </a:outerShdw>
                </a:effectLst>
              </a:rPr>
              <a:t>GV</a:t>
            </a:r>
            <a:r>
              <a:rPr lang="en-US" b="1" dirty="0" smtClean="0">
                <a:ln w="6600">
                  <a:solidFill>
                    <a:schemeClr val="accent2"/>
                  </a:solidFill>
                  <a:prstDash val="solid"/>
                </a:ln>
                <a:solidFill>
                  <a:srgbClr val="FFFFFF"/>
                </a:solidFill>
                <a:effectLst>
                  <a:outerShdw dist="38100" dir="2700000" algn="tl" rotWithShape="0">
                    <a:schemeClr val="accent2"/>
                  </a:outerShdw>
                </a:effectLst>
              </a:rPr>
              <a:t> </a:t>
            </a:r>
            <a:r>
              <a:rPr lang="en-US" b="1" dirty="0" err="1" smtClean="0">
                <a:ln w="6600">
                  <a:solidFill>
                    <a:schemeClr val="accent2"/>
                  </a:solidFill>
                  <a:prstDash val="solid"/>
                </a:ln>
                <a:solidFill>
                  <a:srgbClr val="FFFFFF"/>
                </a:solidFill>
                <a:effectLst>
                  <a:outerShdw dist="38100" dir="2700000" algn="tl" rotWithShape="0">
                    <a:schemeClr val="accent2"/>
                  </a:outerShdw>
                </a:effectLst>
              </a:rPr>
              <a:t>thực</a:t>
            </a:r>
            <a:r>
              <a:rPr lang="en-US" b="1" dirty="0" smtClean="0">
                <a:ln w="6600">
                  <a:solidFill>
                    <a:schemeClr val="accent2"/>
                  </a:solidFill>
                  <a:prstDash val="solid"/>
                </a:ln>
                <a:solidFill>
                  <a:srgbClr val="FFFFFF"/>
                </a:solidFill>
                <a:effectLst>
                  <a:outerShdw dist="38100" dir="2700000" algn="tl" rotWithShape="0">
                    <a:schemeClr val="accent2"/>
                  </a:outerShdw>
                </a:effectLst>
              </a:rPr>
              <a:t> </a:t>
            </a:r>
            <a:r>
              <a:rPr lang="en-US" b="1" dirty="0" err="1" smtClean="0">
                <a:ln w="6600">
                  <a:solidFill>
                    <a:schemeClr val="accent2"/>
                  </a:solidFill>
                  <a:prstDash val="solid"/>
                </a:ln>
                <a:solidFill>
                  <a:srgbClr val="FFFFFF"/>
                </a:solidFill>
                <a:effectLst>
                  <a:outerShdw dist="38100" dir="2700000" algn="tl" rotWithShape="0">
                    <a:schemeClr val="accent2"/>
                  </a:outerShdw>
                </a:effectLst>
              </a:rPr>
              <a:t>hiện</a:t>
            </a:r>
            <a:r>
              <a:rPr lang="en-US" b="1" dirty="0" smtClean="0">
                <a:ln w="6600">
                  <a:solidFill>
                    <a:schemeClr val="accent2"/>
                  </a:solidFill>
                  <a:prstDash val="solid"/>
                </a:ln>
                <a:solidFill>
                  <a:srgbClr val="FFFFFF"/>
                </a:solidFill>
                <a:effectLst>
                  <a:outerShdw dist="38100" dir="2700000" algn="tl" rotWithShape="0">
                    <a:schemeClr val="accent2"/>
                  </a:outerShdw>
                </a:effectLst>
              </a:rPr>
              <a:t>: </a:t>
            </a:r>
            <a:r>
              <a:rPr lang="en-US" b="1" dirty="0" err="1" smtClean="0">
                <a:ln w="6600">
                  <a:solidFill>
                    <a:schemeClr val="accent2"/>
                  </a:solidFill>
                  <a:prstDash val="solid"/>
                </a:ln>
                <a:solidFill>
                  <a:srgbClr val="FFFFFF"/>
                </a:solidFill>
                <a:effectLst>
                  <a:outerShdw dist="38100" dir="2700000" algn="tl" rotWithShape="0">
                    <a:schemeClr val="accent2"/>
                  </a:outerShdw>
                </a:effectLst>
              </a:rPr>
              <a:t>Phạm</a:t>
            </a:r>
            <a:r>
              <a:rPr lang="en-US" b="1" dirty="0" smtClean="0">
                <a:ln w="6600">
                  <a:solidFill>
                    <a:schemeClr val="accent2"/>
                  </a:solidFill>
                  <a:prstDash val="solid"/>
                </a:ln>
                <a:solidFill>
                  <a:srgbClr val="FFFFFF"/>
                </a:solidFill>
                <a:effectLst>
                  <a:outerShdw dist="38100" dir="2700000" algn="tl" rotWithShape="0">
                    <a:schemeClr val="accent2"/>
                  </a:outerShdw>
                </a:effectLst>
              </a:rPr>
              <a:t> </a:t>
            </a:r>
            <a:r>
              <a:rPr lang="en-US" b="1" dirty="0" err="1" smtClean="0">
                <a:ln w="6600">
                  <a:solidFill>
                    <a:schemeClr val="accent2"/>
                  </a:solidFill>
                  <a:prstDash val="solid"/>
                </a:ln>
                <a:solidFill>
                  <a:srgbClr val="FFFFFF"/>
                </a:solidFill>
                <a:effectLst>
                  <a:outerShdw dist="38100" dir="2700000" algn="tl" rotWithShape="0">
                    <a:schemeClr val="accent2"/>
                  </a:outerShdw>
                </a:effectLst>
              </a:rPr>
              <a:t>Khánh</a:t>
            </a:r>
            <a:r>
              <a:rPr lang="en-US" b="1" dirty="0" smtClean="0">
                <a:ln w="6600">
                  <a:solidFill>
                    <a:schemeClr val="accent2"/>
                  </a:solidFill>
                  <a:prstDash val="solid"/>
                </a:ln>
                <a:solidFill>
                  <a:srgbClr val="FFFFFF"/>
                </a:solidFill>
                <a:effectLst>
                  <a:outerShdw dist="38100" dir="2700000" algn="tl" rotWithShape="0">
                    <a:schemeClr val="accent2"/>
                  </a:outerShdw>
                </a:effectLst>
              </a:rPr>
              <a:t> </a:t>
            </a:r>
            <a:r>
              <a:rPr lang="en-US" b="1" dirty="0" err="1" smtClean="0">
                <a:ln w="6600">
                  <a:solidFill>
                    <a:schemeClr val="accent2"/>
                  </a:solidFill>
                  <a:prstDash val="solid"/>
                </a:ln>
                <a:solidFill>
                  <a:srgbClr val="FFFFFF"/>
                </a:solidFill>
                <a:effectLst>
                  <a:outerShdw dist="38100" dir="2700000" algn="tl" rotWithShape="0">
                    <a:schemeClr val="accent2"/>
                  </a:outerShdw>
                </a:effectLst>
              </a:rPr>
              <a:t>Linh</a:t>
            </a:r>
            <a:endParaRPr lang="en-U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03983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1000"/>
                                        <p:tgtEl>
                                          <p:spTgt spid="25"/>
                                        </p:tgtEl>
                                      </p:cBhvr>
                                    </p:animEffect>
                                  </p:childTnLst>
                                </p:cTn>
                              </p:par>
                              <p:par>
                                <p:cTn id="13" presetID="12" presetClass="entr" presetSubtype="4"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p:tgtEl>
                                          <p:spTgt spid="22"/>
                                        </p:tgtEl>
                                        <p:attrNameLst>
                                          <p:attrName>ppt_y</p:attrName>
                                        </p:attrNameLst>
                                      </p:cBhvr>
                                      <p:tavLst>
                                        <p:tav tm="0">
                                          <p:val>
                                            <p:strVal val="#ppt_y+#ppt_h*1.125000"/>
                                          </p:val>
                                        </p:tav>
                                        <p:tav tm="100000">
                                          <p:val>
                                            <p:strVal val="#ppt_y"/>
                                          </p:val>
                                        </p:tav>
                                      </p:tavLst>
                                    </p:anim>
                                    <p:animEffect transition="in" filter="wipe(up)">
                                      <p:cBhvr>
                                        <p:cTn id="16" dur="1000"/>
                                        <p:tgtEl>
                                          <p:spTgt spid="22"/>
                                        </p:tgtEl>
                                      </p:cBhvr>
                                    </p:animEffect>
                                  </p:childTnLst>
                                </p:cTn>
                              </p:par>
                              <p:par>
                                <p:cTn id="17" presetID="1" presetClass="mediacall" presetSubtype="0" fill="hold" nodeType="withEffect">
                                  <p:stCondLst>
                                    <p:cond delay="0"/>
                                  </p:stCondLst>
                                  <p:childTnLst>
                                    <p:cmd type="call" cmd="playFrom(0.0)">
                                      <p:cBhvr>
                                        <p:cTn id="18" dur="10240" fill="hold"/>
                                        <p:tgtEl>
                                          <p:spTgt spid="4"/>
                                        </p:tgtEl>
                                      </p:cBhvr>
                                    </p:cmd>
                                  </p:childTnLst>
                                </p:cTn>
                              </p:par>
                              <p:par>
                                <p:cTn id="19" presetID="8" presetClass="emph" presetSubtype="0" repeatCount="indefinite" fill="hold" nodeType="withEffect">
                                  <p:stCondLst>
                                    <p:cond delay="0"/>
                                  </p:stCondLst>
                                  <p:childTnLst>
                                    <p:animRot by="21600000">
                                      <p:cBhvr>
                                        <p:cTn id="20" dur="59000" fill="hold"/>
                                        <p:tgtEl>
                                          <p:spTgt spid="21"/>
                                        </p:tgtEl>
                                        <p:attrNameLst>
                                          <p:attrName>r</p:attrName>
                                        </p:attrNameLst>
                                      </p:cBhvr>
                                    </p:animRot>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2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par>
                                <p:cTn id="27" presetID="2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par>
                                <p:cTn id="30" presetID="64" presetClass="path" presetSubtype="0" accel="50000" decel="50000" fill="hold" nodeType="withEffect">
                                  <p:stCondLst>
                                    <p:cond delay="0"/>
                                  </p:stCondLst>
                                  <p:childTnLst>
                                    <p:animMotion origin="layout" path="M -2.08333E-6 -4.81481E-6 L -2.08333E-6 -0.67175 " pathEditMode="relative" rAng="0" ptsTypes="AA">
                                      <p:cBhvr>
                                        <p:cTn id="31" dur="2000" fill="hold"/>
                                        <p:tgtEl>
                                          <p:spTgt spid="26"/>
                                        </p:tgtEl>
                                        <p:attrNameLst>
                                          <p:attrName>ppt_x</p:attrName>
                                          <p:attrName>ppt_y</p:attrName>
                                        </p:attrNameLst>
                                      </p:cBhvr>
                                      <p:rCtr x="0" y="-33588"/>
                                    </p:animMotion>
                                  </p:childTnLst>
                                </p:cTn>
                              </p:par>
                              <p:par>
                                <p:cTn id="32" presetID="53" presetClass="entr" presetSubtype="16" fill="hold" grpId="0" nodeType="withEffect">
                                  <p:stCondLst>
                                    <p:cond delay="750"/>
                                  </p:stCondLst>
                                  <p:childTnLst>
                                    <p:set>
                                      <p:cBhvr>
                                        <p:cTn id="33" dur="1" fill="hold">
                                          <p:stCondLst>
                                            <p:cond delay="0"/>
                                          </p:stCondLst>
                                        </p:cTn>
                                        <p:tgtEl>
                                          <p:spTgt spid="34"/>
                                        </p:tgtEl>
                                        <p:attrNameLst>
                                          <p:attrName>style.visibility</p:attrName>
                                        </p:attrNameLst>
                                      </p:cBhvr>
                                      <p:to>
                                        <p:strVal val="visible"/>
                                      </p:to>
                                    </p:set>
                                    <p:anim calcmode="lin" valueType="num">
                                      <p:cBhvr>
                                        <p:cTn id="34" dur="1000" fill="hold"/>
                                        <p:tgtEl>
                                          <p:spTgt spid="34"/>
                                        </p:tgtEl>
                                        <p:attrNameLst>
                                          <p:attrName>ppt_w</p:attrName>
                                        </p:attrNameLst>
                                      </p:cBhvr>
                                      <p:tavLst>
                                        <p:tav tm="0">
                                          <p:val>
                                            <p:fltVal val="0"/>
                                          </p:val>
                                        </p:tav>
                                        <p:tav tm="100000">
                                          <p:val>
                                            <p:strVal val="#ppt_w"/>
                                          </p:val>
                                        </p:tav>
                                      </p:tavLst>
                                    </p:anim>
                                    <p:anim calcmode="lin" valueType="num">
                                      <p:cBhvr>
                                        <p:cTn id="35" dur="1000" fill="hold"/>
                                        <p:tgtEl>
                                          <p:spTgt spid="34"/>
                                        </p:tgtEl>
                                        <p:attrNameLst>
                                          <p:attrName>ppt_h</p:attrName>
                                        </p:attrNameLst>
                                      </p:cBhvr>
                                      <p:tavLst>
                                        <p:tav tm="0">
                                          <p:val>
                                            <p:fltVal val="0"/>
                                          </p:val>
                                        </p:tav>
                                        <p:tav tm="100000">
                                          <p:val>
                                            <p:strVal val="#ppt_h"/>
                                          </p:val>
                                        </p:tav>
                                      </p:tavLst>
                                    </p:anim>
                                    <p:animEffect transition="in" filter="fade">
                                      <p:cBhvr>
                                        <p:cTn id="36" dur="1000"/>
                                        <p:tgtEl>
                                          <p:spTgt spid="34"/>
                                        </p:tgtEl>
                                      </p:cBhvr>
                                    </p:animEffect>
                                  </p:childTnLst>
                                </p:cTn>
                              </p:par>
                              <p:par>
                                <p:cTn id="37" presetID="10" presetClass="entr" presetSubtype="0" fill="hold" grpId="0" nodeType="withEffect">
                                  <p:stCondLst>
                                    <p:cond delay="1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250"/>
                                        <p:tgtEl>
                                          <p:spTgt spid="3"/>
                                        </p:tgtEl>
                                      </p:cBhvr>
                                    </p:animEffect>
                                  </p:childTnLst>
                                </p:cTn>
                              </p:par>
                              <p:par>
                                <p:cTn id="40" presetID="42" presetClass="path" presetSubtype="0" decel="100000" fill="hold" grpId="1" nodeType="withEffect">
                                  <p:stCondLst>
                                    <p:cond delay="100"/>
                                  </p:stCondLst>
                                  <p:childTnLst>
                                    <p:animMotion origin="layout" path="M 0.01666 -0.00046 L 3.75E-6 1.85185E-6 " pathEditMode="relative" rAng="0" ptsTypes="AA">
                                      <p:cBhvr>
                                        <p:cTn id="41" dur="500" fill="hold"/>
                                        <p:tgtEl>
                                          <p:spTgt spid="3"/>
                                        </p:tgtEl>
                                        <p:attrNameLst>
                                          <p:attrName>ppt_x</p:attrName>
                                          <p:attrName>ppt_y</p:attrName>
                                        </p:attrNameLst>
                                      </p:cBhvr>
                                      <p:rCtr x="-833" y="23"/>
                                    </p:animMotion>
                                  </p:childTnLst>
                                </p:cTn>
                              </p:par>
                              <p:par>
                                <p:cTn id="42" presetID="10" presetClass="entr" presetSubtype="0" fill="hold" grpId="0" nodeType="withEffect">
                                  <p:stCondLst>
                                    <p:cond delay="2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250"/>
                                        <p:tgtEl>
                                          <p:spTgt spid="19"/>
                                        </p:tgtEl>
                                      </p:cBhvr>
                                    </p:animEffect>
                                  </p:childTnLst>
                                </p:cTn>
                              </p:par>
                              <p:par>
                                <p:cTn id="45" presetID="42" presetClass="path" presetSubtype="0" decel="100000" fill="hold" grpId="1" nodeType="withEffect">
                                  <p:stCondLst>
                                    <p:cond delay="200"/>
                                  </p:stCondLst>
                                  <p:childTnLst>
                                    <p:animMotion origin="layout" path="M 0.01667 -0.00047 L -1.45833E-6 2.59259E-6 " pathEditMode="relative" rAng="0" ptsTypes="AA">
                                      <p:cBhvr>
                                        <p:cTn id="46" dur="500" fill="hold"/>
                                        <p:tgtEl>
                                          <p:spTgt spid="19"/>
                                        </p:tgtEl>
                                        <p:attrNameLst>
                                          <p:attrName>ppt_x</p:attrName>
                                          <p:attrName>ppt_y</p:attrName>
                                        </p:attrNameLst>
                                      </p:cBhvr>
                                      <p:rCtr x="-833" y="23"/>
                                    </p:animMotion>
                                  </p:childTnLst>
                                </p:cTn>
                              </p:par>
                              <p:par>
                                <p:cTn id="47" presetID="10" presetClass="entr" presetSubtype="0" fill="hold" grpId="0" nodeType="withEffect">
                                  <p:stCondLst>
                                    <p:cond delay="30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50"/>
                                        <p:tgtEl>
                                          <p:spTgt spid="20"/>
                                        </p:tgtEl>
                                      </p:cBhvr>
                                    </p:animEffect>
                                  </p:childTnLst>
                                </p:cTn>
                              </p:par>
                              <p:par>
                                <p:cTn id="50" presetID="42" presetClass="path" presetSubtype="0" decel="100000" fill="hold" grpId="1" nodeType="withEffect">
                                  <p:stCondLst>
                                    <p:cond delay="300"/>
                                  </p:stCondLst>
                                  <p:childTnLst>
                                    <p:animMotion origin="layout" path="M 0.01666 -0.00046 L 3.75E-6 1.85185E-6 " pathEditMode="relative" rAng="0" ptsTypes="AA">
                                      <p:cBhvr>
                                        <p:cTn id="51" dur="500" fill="hold"/>
                                        <p:tgtEl>
                                          <p:spTgt spid="20"/>
                                        </p:tgtEl>
                                        <p:attrNameLst>
                                          <p:attrName>ppt_x</p:attrName>
                                          <p:attrName>ppt_y</p:attrName>
                                        </p:attrNameLst>
                                      </p:cBhvr>
                                      <p:rCtr x="-833" y="23"/>
                                    </p:animMotion>
                                  </p:childTnLst>
                                </p:cTn>
                              </p:par>
                              <p:par>
                                <p:cTn id="52" presetID="10" presetClass="entr" presetSubtype="0" fill="hold" grpId="0" nodeType="withEffect">
                                  <p:stCondLst>
                                    <p:cond delay="4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250"/>
                                        <p:tgtEl>
                                          <p:spTgt spid="23"/>
                                        </p:tgtEl>
                                      </p:cBhvr>
                                    </p:animEffect>
                                  </p:childTnLst>
                                </p:cTn>
                              </p:par>
                              <p:par>
                                <p:cTn id="55" presetID="42" presetClass="path" presetSubtype="0" decel="100000" fill="hold" grpId="1" nodeType="withEffect">
                                  <p:stCondLst>
                                    <p:cond delay="400"/>
                                  </p:stCondLst>
                                  <p:childTnLst>
                                    <p:animMotion origin="layout" path="M 0.01666 -0.00046 L 3.75E-6 1.85185E-6 " pathEditMode="relative" rAng="0" ptsTypes="AA">
                                      <p:cBhvr>
                                        <p:cTn id="56" dur="500" fill="hold"/>
                                        <p:tgtEl>
                                          <p:spTgt spid="23"/>
                                        </p:tgtEl>
                                        <p:attrNameLst>
                                          <p:attrName>ppt_x</p:attrName>
                                          <p:attrName>ppt_y</p:attrName>
                                        </p:attrNameLst>
                                      </p:cBhvr>
                                      <p:rCtr x="-833" y="23"/>
                                    </p:animMotion>
                                  </p:childTnLst>
                                </p:cTn>
                              </p:par>
                              <p:par>
                                <p:cTn id="57" presetID="22" presetClass="entr" presetSubtype="4"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par>
                                <p:cTn id="60" presetID="64" presetClass="path" presetSubtype="0" accel="50000" decel="50000" fill="hold" nodeType="withEffect">
                                  <p:stCondLst>
                                    <p:cond delay="0"/>
                                  </p:stCondLst>
                                  <p:childTnLst>
                                    <p:animMotion origin="layout" path="M -2.08333E-6 -4.81481E-6 L -2.08333E-6 -0.67175 " pathEditMode="relative" rAng="0" ptsTypes="AA">
                                      <p:cBhvr>
                                        <p:cTn id="61" dur="2000" fill="hold"/>
                                        <p:tgtEl>
                                          <p:spTgt spid="31"/>
                                        </p:tgtEl>
                                        <p:attrNameLst>
                                          <p:attrName>ppt_x</p:attrName>
                                          <p:attrName>ppt_y</p:attrName>
                                        </p:attrNameLst>
                                      </p:cBhvr>
                                      <p:rCtr x="0" y="-33588"/>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fill="hold" display="0">
                  <p:stCondLst>
                    <p:cond delay="indefinite"/>
                  </p:stCondLst>
                </p:cTn>
                <p:tgtEl>
                  <p:spTgt spid="4"/>
                </p:tgtEl>
              </p:cMediaNode>
            </p:video>
          </p:childTnLst>
        </p:cTn>
      </p:par>
    </p:tnLst>
    <p:bldLst>
      <p:bldP spid="25" grpId="0" animBg="1"/>
      <p:bldP spid="3" grpId="0" animBg="1"/>
      <p:bldP spid="3" grpId="1" animBg="1"/>
      <p:bldP spid="19" grpId="0" animBg="1"/>
      <p:bldP spid="19" grpId="1" animBg="1"/>
      <p:bldP spid="20" grpId="0" animBg="1"/>
      <p:bldP spid="20" grpId="1" animBg="1"/>
      <p:bldP spid="23" grpId="0" animBg="1"/>
      <p:bldP spid="23" grpId="1" animBg="1"/>
      <p:bldP spid="22"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raphic 2">
            <a:extLst>
              <a:ext uri="{FF2B5EF4-FFF2-40B4-BE49-F238E27FC236}">
                <a16:creationId xmlns:a16="http://schemas.microsoft.com/office/drawing/2014/main" id="{E9BAB689-3883-1980-5AC3-1CE204DDA9B7}"/>
              </a:ext>
            </a:extLst>
          </p:cNvPr>
          <p:cNvSpPr/>
          <p:nvPr/>
        </p:nvSpPr>
        <p:spPr>
          <a:xfrm>
            <a:off x="5836841" y="0"/>
            <a:ext cx="6354015" cy="7033852"/>
          </a:xfrm>
          <a:custGeom>
            <a:avLst/>
            <a:gdLst>
              <a:gd name="connsiteX0" fmla="*/ 5178338 w 5180443"/>
              <a:gd name="connsiteY0" fmla="*/ -342 h 5734716"/>
              <a:gd name="connsiteX1" fmla="*/ 5178338 w 5180443"/>
              <a:gd name="connsiteY1" fmla="*/ 5734375 h 5734716"/>
              <a:gd name="connsiteX2" fmla="*/ 4416338 w 5180443"/>
              <a:gd name="connsiteY2" fmla="*/ 5196689 h 5734716"/>
              <a:gd name="connsiteX3" fmla="*/ 4147542 w 5180443"/>
              <a:gd name="connsiteY3" fmla="*/ 4196564 h 5734716"/>
              <a:gd name="connsiteX4" fmla="*/ 3765684 w 5180443"/>
              <a:gd name="connsiteY4" fmla="*/ 3459710 h 5734716"/>
              <a:gd name="connsiteX5" fmla="*/ 1780484 w 5180443"/>
              <a:gd name="connsiteY5" fmla="*/ 2109732 h 5734716"/>
              <a:gd name="connsiteX6" fmla="*/ -1930 w 5180443"/>
              <a:gd name="connsiteY6" fmla="*/ -342 h 573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0443" h="5734716">
                <a:moveTo>
                  <a:pt x="5178338" y="-342"/>
                </a:moveTo>
                <a:cubicBezTo>
                  <a:pt x="5178338" y="-342"/>
                  <a:pt x="5178338" y="5734375"/>
                  <a:pt x="5178338" y="5734375"/>
                </a:cubicBezTo>
                <a:cubicBezTo>
                  <a:pt x="4868584" y="5627886"/>
                  <a:pt x="4573977" y="5502822"/>
                  <a:pt x="4416338" y="5196689"/>
                </a:cubicBezTo>
                <a:cubicBezTo>
                  <a:pt x="4256222" y="4886555"/>
                  <a:pt x="4253650" y="4524891"/>
                  <a:pt x="4147542" y="4196564"/>
                </a:cubicBezTo>
                <a:cubicBezTo>
                  <a:pt x="4061436" y="3931702"/>
                  <a:pt x="3932467" y="3682776"/>
                  <a:pt x="3765684" y="3459710"/>
                </a:cubicBezTo>
                <a:cubicBezTo>
                  <a:pt x="3279053" y="2806294"/>
                  <a:pt x="2526957" y="2395862"/>
                  <a:pt x="1780484" y="2109732"/>
                </a:cubicBezTo>
                <a:cubicBezTo>
                  <a:pt x="-56983" y="1405262"/>
                  <a:pt x="-1930" y="-342"/>
                  <a:pt x="-1930" y="-342"/>
                </a:cubicBezTo>
                <a:close/>
              </a:path>
            </a:pathLst>
          </a:custGeom>
          <a:gradFill>
            <a:gsLst>
              <a:gs pos="0">
                <a:srgbClr val="D22008"/>
              </a:gs>
              <a:gs pos="100000">
                <a:srgbClr val="C00C21"/>
              </a:gs>
            </a:gsLst>
            <a:lin ang="7921732" scaled="1"/>
          </a:gradFill>
          <a:ln w="6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F0502020204030204"/>
              <a:ea typeface="微软雅黑"/>
              <a:cs typeface="+mn-cs"/>
            </a:endParaRPr>
          </a:p>
        </p:txBody>
      </p:sp>
      <p:sp>
        <p:nvSpPr>
          <p:cNvPr id="32" name="Graphic 8">
            <a:extLst>
              <a:ext uri="{FF2B5EF4-FFF2-40B4-BE49-F238E27FC236}">
                <a16:creationId xmlns:a16="http://schemas.microsoft.com/office/drawing/2014/main" id="{926FA51D-C366-AF8A-AB42-2342B74114FA}"/>
              </a:ext>
            </a:extLst>
          </p:cNvPr>
          <p:cNvSpPr/>
          <p:nvPr/>
        </p:nvSpPr>
        <p:spPr>
          <a:xfrm>
            <a:off x="0" y="4480370"/>
            <a:ext cx="4580096" cy="2377630"/>
          </a:xfrm>
          <a:custGeom>
            <a:avLst/>
            <a:gdLst>
              <a:gd name="connsiteX0" fmla="*/ 4578960 w 4580096"/>
              <a:gd name="connsiteY0" fmla="*/ 2376819 h 2377630"/>
              <a:gd name="connsiteX1" fmla="*/ 2742064 w 4580096"/>
              <a:gd name="connsiteY1" fmla="*/ 1496423 h 2377630"/>
              <a:gd name="connsiteX2" fmla="*/ -1136 w 4580096"/>
              <a:gd name="connsiteY2" fmla="*/ -812 h 2377630"/>
              <a:gd name="connsiteX3" fmla="*/ -1136 w 4580096"/>
              <a:gd name="connsiteY3" fmla="*/ 2376819 h 2377630"/>
            </a:gdLst>
            <a:ahLst/>
            <a:cxnLst>
              <a:cxn ang="0">
                <a:pos x="connsiteX0" y="connsiteY0"/>
              </a:cxn>
              <a:cxn ang="0">
                <a:pos x="connsiteX1" y="connsiteY1"/>
              </a:cxn>
              <a:cxn ang="0">
                <a:pos x="connsiteX2" y="connsiteY2"/>
              </a:cxn>
              <a:cxn ang="0">
                <a:pos x="connsiteX3" y="connsiteY3"/>
              </a:cxn>
            </a:cxnLst>
            <a:rect l="l" t="t" r="r" b="b"/>
            <a:pathLst>
              <a:path w="4580096" h="2377630">
                <a:moveTo>
                  <a:pt x="4578960" y="2376819"/>
                </a:moveTo>
                <a:cubicBezTo>
                  <a:pt x="4578960" y="2376819"/>
                  <a:pt x="3733998" y="1457656"/>
                  <a:pt x="2742064" y="1496423"/>
                </a:cubicBezTo>
                <a:cubicBezTo>
                  <a:pt x="1750130" y="1535190"/>
                  <a:pt x="856114" y="2155458"/>
                  <a:pt x="-1136" y="-812"/>
                </a:cubicBezTo>
                <a:lnTo>
                  <a:pt x="-1136" y="2376819"/>
                </a:lnTo>
                <a:close/>
              </a:path>
            </a:pathLst>
          </a:custGeom>
          <a:gradFill>
            <a:gsLst>
              <a:gs pos="0">
                <a:srgbClr val="D22008"/>
              </a:gs>
              <a:gs pos="100000">
                <a:srgbClr val="C00C21"/>
              </a:gs>
            </a:gsLst>
            <a:lin ang="7921732" scaled="1"/>
          </a:gradFill>
          <a:ln w="6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F0502020204030204"/>
              <a:ea typeface="微软雅黑"/>
              <a:cs typeface="+mn-cs"/>
            </a:endParaRPr>
          </a:p>
        </p:txBody>
      </p:sp>
      <p:sp>
        <p:nvSpPr>
          <p:cNvPr id="36" name="矩形: 圆角 8">
            <a:extLst>
              <a:ext uri="{FF2B5EF4-FFF2-40B4-BE49-F238E27FC236}">
                <a16:creationId xmlns:a16="http://schemas.microsoft.com/office/drawing/2014/main" id="{80ACF571-EFF7-DAB4-5464-1D426499F632}"/>
              </a:ext>
            </a:extLst>
          </p:cNvPr>
          <p:cNvSpPr/>
          <p:nvPr/>
        </p:nvSpPr>
        <p:spPr>
          <a:xfrm flipH="1">
            <a:off x="417094" y="320842"/>
            <a:ext cx="11351510" cy="6216316"/>
          </a:xfrm>
          <a:prstGeom prst="roundRect">
            <a:avLst>
              <a:gd name="adj" fmla="val 7861"/>
            </a:avLst>
          </a:prstGeom>
          <a:solidFill>
            <a:schemeClr val="bg1"/>
          </a:solidFill>
          <a:ln>
            <a:no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 name="524933757665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0327" y="320842"/>
            <a:ext cx="10801718" cy="6075967"/>
          </a:xfrm>
          <a:prstGeom prst="rect">
            <a:avLst/>
          </a:prstGeom>
        </p:spPr>
      </p:pic>
    </p:spTree>
    <p:extLst>
      <p:ext uri="{BB962C8B-B14F-4D97-AF65-F5344CB8AC3E}">
        <p14:creationId xmlns:p14="http://schemas.microsoft.com/office/powerpoint/2010/main" val="19517787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bldLst>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E7741DEA-F950-3250-5707-90AA24130831}"/>
              </a:ext>
            </a:extLst>
          </p:cNvPr>
          <p:cNvSpPr>
            <a:spLocks noChangeAspect="1"/>
          </p:cNvSpPr>
          <p:nvPr>
            <p:custDataLst>
              <p:tags r:id="rId1"/>
            </p:custDataLst>
          </p:nvPr>
        </p:nvSpPr>
        <p:spPr>
          <a:xfrm flipH="1">
            <a:off x="5910580" y="563587"/>
            <a:ext cx="6400797" cy="6446813"/>
          </a:xfrm>
          <a:custGeom>
            <a:avLst/>
            <a:gdLst>
              <a:gd name="connsiteX0" fmla="*/ 0 w 5257800"/>
              <a:gd name="connsiteY0" fmla="*/ 0 h 6858000"/>
              <a:gd name="connsiteX1" fmla="*/ 5257800 w 5257800"/>
              <a:gd name="connsiteY1" fmla="*/ 0 h 6858000"/>
              <a:gd name="connsiteX2" fmla="*/ 5257800 w 5257800"/>
              <a:gd name="connsiteY2" fmla="*/ 6858000 h 6858000"/>
              <a:gd name="connsiteX3" fmla="*/ 0 w 5257800"/>
              <a:gd name="connsiteY3" fmla="*/ 6858000 h 6858000"/>
              <a:gd name="connsiteX4" fmla="*/ 0 w 5257800"/>
              <a:gd name="connsiteY4" fmla="*/ 0 h 6858000"/>
              <a:gd name="connsiteX0" fmla="*/ 0 w 5257800"/>
              <a:gd name="connsiteY0" fmla="*/ 0 h 6858000"/>
              <a:gd name="connsiteX1" fmla="*/ 3185160 w 5257800"/>
              <a:gd name="connsiteY1" fmla="*/ 0 h 6858000"/>
              <a:gd name="connsiteX2" fmla="*/ 5257800 w 5257800"/>
              <a:gd name="connsiteY2" fmla="*/ 6858000 h 6858000"/>
              <a:gd name="connsiteX3" fmla="*/ 0 w 5257800"/>
              <a:gd name="connsiteY3" fmla="*/ 6858000 h 6858000"/>
              <a:gd name="connsiteX4" fmla="*/ 0 w 5257800"/>
              <a:gd name="connsiteY4" fmla="*/ 0 h 6858000"/>
              <a:gd name="connsiteX0" fmla="*/ 0 w 5593080"/>
              <a:gd name="connsiteY0" fmla="*/ 0 h 6858000"/>
              <a:gd name="connsiteX1" fmla="*/ 5593080 w 5593080"/>
              <a:gd name="connsiteY1" fmla="*/ 30480 h 6858000"/>
              <a:gd name="connsiteX2" fmla="*/ 5257800 w 5593080"/>
              <a:gd name="connsiteY2" fmla="*/ 6858000 h 6858000"/>
              <a:gd name="connsiteX3" fmla="*/ 0 w 5593080"/>
              <a:gd name="connsiteY3" fmla="*/ 6858000 h 6858000"/>
              <a:gd name="connsiteX4" fmla="*/ 0 w 5593080"/>
              <a:gd name="connsiteY4" fmla="*/ 0 h 6858000"/>
              <a:gd name="connsiteX0" fmla="*/ 0 w 9372600"/>
              <a:gd name="connsiteY0" fmla="*/ 0 h 6873240"/>
              <a:gd name="connsiteX1" fmla="*/ 5593080 w 9372600"/>
              <a:gd name="connsiteY1" fmla="*/ 30480 h 6873240"/>
              <a:gd name="connsiteX2" fmla="*/ 9372600 w 9372600"/>
              <a:gd name="connsiteY2" fmla="*/ 6873240 h 6873240"/>
              <a:gd name="connsiteX3" fmla="*/ 0 w 9372600"/>
              <a:gd name="connsiteY3" fmla="*/ 6858000 h 6873240"/>
              <a:gd name="connsiteX4" fmla="*/ 0 w 9372600"/>
              <a:gd name="connsiteY4" fmla="*/ 0 h 6873240"/>
              <a:gd name="connsiteX0" fmla="*/ 0 w 9372600"/>
              <a:gd name="connsiteY0" fmla="*/ 0 h 6873240"/>
              <a:gd name="connsiteX1" fmla="*/ 4404360 w 9372600"/>
              <a:gd name="connsiteY1" fmla="*/ 30480 h 6873240"/>
              <a:gd name="connsiteX2" fmla="*/ 9372600 w 9372600"/>
              <a:gd name="connsiteY2" fmla="*/ 6873240 h 6873240"/>
              <a:gd name="connsiteX3" fmla="*/ 0 w 9372600"/>
              <a:gd name="connsiteY3" fmla="*/ 6858000 h 6873240"/>
              <a:gd name="connsiteX4" fmla="*/ 0 w 9372600"/>
              <a:gd name="connsiteY4" fmla="*/ 0 h 6873240"/>
              <a:gd name="connsiteX0" fmla="*/ 0 w 7269480"/>
              <a:gd name="connsiteY0" fmla="*/ 0 h 6873240"/>
              <a:gd name="connsiteX1" fmla="*/ 4404360 w 7269480"/>
              <a:gd name="connsiteY1" fmla="*/ 30480 h 6873240"/>
              <a:gd name="connsiteX2" fmla="*/ 7269480 w 7269480"/>
              <a:gd name="connsiteY2" fmla="*/ 6873240 h 6873240"/>
              <a:gd name="connsiteX3" fmla="*/ 0 w 7269480"/>
              <a:gd name="connsiteY3" fmla="*/ 6858000 h 6873240"/>
              <a:gd name="connsiteX4" fmla="*/ 0 w 7269480"/>
              <a:gd name="connsiteY4" fmla="*/ 0 h 6873240"/>
              <a:gd name="connsiteX0" fmla="*/ 0 w 7269480"/>
              <a:gd name="connsiteY0" fmla="*/ 0 h 6873240"/>
              <a:gd name="connsiteX1" fmla="*/ 5775994 w 7269480"/>
              <a:gd name="connsiteY1" fmla="*/ 30480 h 6873240"/>
              <a:gd name="connsiteX2" fmla="*/ 7269480 w 7269480"/>
              <a:gd name="connsiteY2" fmla="*/ 6873240 h 6873240"/>
              <a:gd name="connsiteX3" fmla="*/ 0 w 7269480"/>
              <a:gd name="connsiteY3" fmla="*/ 6858000 h 6873240"/>
              <a:gd name="connsiteX4" fmla="*/ 0 w 7269480"/>
              <a:gd name="connsiteY4" fmla="*/ 0 h 6873240"/>
              <a:gd name="connsiteX0" fmla="*/ 0 w 7555865"/>
              <a:gd name="connsiteY0" fmla="*/ 0 h 6858000"/>
              <a:gd name="connsiteX1" fmla="*/ 5775994 w 7555865"/>
              <a:gd name="connsiteY1" fmla="*/ 30480 h 6858000"/>
              <a:gd name="connsiteX2" fmla="*/ 7555865 w 7555865"/>
              <a:gd name="connsiteY2" fmla="*/ 6843094 h 6858000"/>
              <a:gd name="connsiteX3" fmla="*/ 0 w 7555865"/>
              <a:gd name="connsiteY3" fmla="*/ 6858000 h 6858000"/>
              <a:gd name="connsiteX4" fmla="*/ 0 w 7555865"/>
              <a:gd name="connsiteY4" fmla="*/ 0 h 6858000"/>
              <a:gd name="connsiteX0" fmla="*/ 2351372 w 7555865"/>
              <a:gd name="connsiteY0" fmla="*/ 14739 h 6827520"/>
              <a:gd name="connsiteX1" fmla="*/ 5775994 w 7555865"/>
              <a:gd name="connsiteY1" fmla="*/ 0 h 6827520"/>
              <a:gd name="connsiteX2" fmla="*/ 7555865 w 7555865"/>
              <a:gd name="connsiteY2" fmla="*/ 6812614 h 6827520"/>
              <a:gd name="connsiteX3" fmla="*/ 0 w 7555865"/>
              <a:gd name="connsiteY3" fmla="*/ 6827520 h 6827520"/>
              <a:gd name="connsiteX4" fmla="*/ 2351372 w 7555865"/>
              <a:gd name="connsiteY4" fmla="*/ 14739 h 6827520"/>
              <a:gd name="connsiteX0" fmla="*/ 0 w 5204493"/>
              <a:gd name="connsiteY0" fmla="*/ 14739 h 6812614"/>
              <a:gd name="connsiteX1" fmla="*/ 3424622 w 5204493"/>
              <a:gd name="connsiteY1" fmla="*/ 0 h 6812614"/>
              <a:gd name="connsiteX2" fmla="*/ 5204493 w 5204493"/>
              <a:gd name="connsiteY2" fmla="*/ 6812614 h 6812614"/>
              <a:gd name="connsiteX3" fmla="*/ 241166 w 5204493"/>
              <a:gd name="connsiteY3" fmla="*/ 6767228 h 6812614"/>
              <a:gd name="connsiteX4" fmla="*/ 0 w 5204493"/>
              <a:gd name="connsiteY4" fmla="*/ 14739 h 6812614"/>
              <a:gd name="connsiteX0" fmla="*/ 60292 w 4963327"/>
              <a:gd name="connsiteY0" fmla="*/ 14739 h 6812614"/>
              <a:gd name="connsiteX1" fmla="*/ 3183456 w 4963327"/>
              <a:gd name="connsiteY1" fmla="*/ 0 h 6812614"/>
              <a:gd name="connsiteX2" fmla="*/ 4963327 w 4963327"/>
              <a:gd name="connsiteY2" fmla="*/ 6812614 h 6812614"/>
              <a:gd name="connsiteX3" fmla="*/ 0 w 4963327"/>
              <a:gd name="connsiteY3" fmla="*/ 6767228 h 6812614"/>
              <a:gd name="connsiteX4" fmla="*/ 60292 w 4963327"/>
              <a:gd name="connsiteY4" fmla="*/ 14739 h 681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3327" h="6812614">
                <a:moveTo>
                  <a:pt x="60292" y="14739"/>
                </a:moveTo>
                <a:lnTo>
                  <a:pt x="3183456" y="0"/>
                </a:lnTo>
                <a:lnTo>
                  <a:pt x="4963327" y="6812614"/>
                </a:lnTo>
                <a:lnTo>
                  <a:pt x="0" y="6767228"/>
                </a:lnTo>
                <a:lnTo>
                  <a:pt x="60292" y="1473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sp>
        <p:nvSpPr>
          <p:cNvPr id="28" name="Rectangle 6">
            <a:extLst>
              <a:ext uri="{FF2B5EF4-FFF2-40B4-BE49-F238E27FC236}">
                <a16:creationId xmlns:a16="http://schemas.microsoft.com/office/drawing/2014/main" id="{D6F632E8-D51A-35DB-EDA7-48A3FEB8555A}"/>
              </a:ext>
            </a:extLst>
          </p:cNvPr>
          <p:cNvSpPr>
            <a:spLocks noChangeAspect="1"/>
          </p:cNvSpPr>
          <p:nvPr>
            <p:custDataLst>
              <p:tags r:id="rId2"/>
            </p:custDataLst>
          </p:nvPr>
        </p:nvSpPr>
        <p:spPr>
          <a:xfrm flipH="1">
            <a:off x="5891354" y="577849"/>
            <a:ext cx="6400797" cy="6446813"/>
          </a:xfrm>
          <a:custGeom>
            <a:avLst/>
            <a:gdLst>
              <a:gd name="connsiteX0" fmla="*/ 0 w 5257800"/>
              <a:gd name="connsiteY0" fmla="*/ 0 h 6858000"/>
              <a:gd name="connsiteX1" fmla="*/ 5257800 w 5257800"/>
              <a:gd name="connsiteY1" fmla="*/ 0 h 6858000"/>
              <a:gd name="connsiteX2" fmla="*/ 5257800 w 5257800"/>
              <a:gd name="connsiteY2" fmla="*/ 6858000 h 6858000"/>
              <a:gd name="connsiteX3" fmla="*/ 0 w 5257800"/>
              <a:gd name="connsiteY3" fmla="*/ 6858000 h 6858000"/>
              <a:gd name="connsiteX4" fmla="*/ 0 w 5257800"/>
              <a:gd name="connsiteY4" fmla="*/ 0 h 6858000"/>
              <a:gd name="connsiteX0" fmla="*/ 0 w 5257800"/>
              <a:gd name="connsiteY0" fmla="*/ 0 h 6858000"/>
              <a:gd name="connsiteX1" fmla="*/ 3185160 w 5257800"/>
              <a:gd name="connsiteY1" fmla="*/ 0 h 6858000"/>
              <a:gd name="connsiteX2" fmla="*/ 5257800 w 5257800"/>
              <a:gd name="connsiteY2" fmla="*/ 6858000 h 6858000"/>
              <a:gd name="connsiteX3" fmla="*/ 0 w 5257800"/>
              <a:gd name="connsiteY3" fmla="*/ 6858000 h 6858000"/>
              <a:gd name="connsiteX4" fmla="*/ 0 w 5257800"/>
              <a:gd name="connsiteY4" fmla="*/ 0 h 6858000"/>
              <a:gd name="connsiteX0" fmla="*/ 0 w 5593080"/>
              <a:gd name="connsiteY0" fmla="*/ 0 h 6858000"/>
              <a:gd name="connsiteX1" fmla="*/ 5593080 w 5593080"/>
              <a:gd name="connsiteY1" fmla="*/ 30480 h 6858000"/>
              <a:gd name="connsiteX2" fmla="*/ 5257800 w 5593080"/>
              <a:gd name="connsiteY2" fmla="*/ 6858000 h 6858000"/>
              <a:gd name="connsiteX3" fmla="*/ 0 w 5593080"/>
              <a:gd name="connsiteY3" fmla="*/ 6858000 h 6858000"/>
              <a:gd name="connsiteX4" fmla="*/ 0 w 5593080"/>
              <a:gd name="connsiteY4" fmla="*/ 0 h 6858000"/>
              <a:gd name="connsiteX0" fmla="*/ 0 w 9372600"/>
              <a:gd name="connsiteY0" fmla="*/ 0 h 6873240"/>
              <a:gd name="connsiteX1" fmla="*/ 5593080 w 9372600"/>
              <a:gd name="connsiteY1" fmla="*/ 30480 h 6873240"/>
              <a:gd name="connsiteX2" fmla="*/ 9372600 w 9372600"/>
              <a:gd name="connsiteY2" fmla="*/ 6873240 h 6873240"/>
              <a:gd name="connsiteX3" fmla="*/ 0 w 9372600"/>
              <a:gd name="connsiteY3" fmla="*/ 6858000 h 6873240"/>
              <a:gd name="connsiteX4" fmla="*/ 0 w 9372600"/>
              <a:gd name="connsiteY4" fmla="*/ 0 h 6873240"/>
              <a:gd name="connsiteX0" fmla="*/ 0 w 9372600"/>
              <a:gd name="connsiteY0" fmla="*/ 0 h 6873240"/>
              <a:gd name="connsiteX1" fmla="*/ 4404360 w 9372600"/>
              <a:gd name="connsiteY1" fmla="*/ 30480 h 6873240"/>
              <a:gd name="connsiteX2" fmla="*/ 9372600 w 9372600"/>
              <a:gd name="connsiteY2" fmla="*/ 6873240 h 6873240"/>
              <a:gd name="connsiteX3" fmla="*/ 0 w 9372600"/>
              <a:gd name="connsiteY3" fmla="*/ 6858000 h 6873240"/>
              <a:gd name="connsiteX4" fmla="*/ 0 w 9372600"/>
              <a:gd name="connsiteY4" fmla="*/ 0 h 6873240"/>
              <a:gd name="connsiteX0" fmla="*/ 0 w 7269480"/>
              <a:gd name="connsiteY0" fmla="*/ 0 h 6873240"/>
              <a:gd name="connsiteX1" fmla="*/ 4404360 w 7269480"/>
              <a:gd name="connsiteY1" fmla="*/ 30480 h 6873240"/>
              <a:gd name="connsiteX2" fmla="*/ 7269480 w 7269480"/>
              <a:gd name="connsiteY2" fmla="*/ 6873240 h 6873240"/>
              <a:gd name="connsiteX3" fmla="*/ 0 w 7269480"/>
              <a:gd name="connsiteY3" fmla="*/ 6858000 h 6873240"/>
              <a:gd name="connsiteX4" fmla="*/ 0 w 7269480"/>
              <a:gd name="connsiteY4" fmla="*/ 0 h 6873240"/>
              <a:gd name="connsiteX0" fmla="*/ 0 w 7269480"/>
              <a:gd name="connsiteY0" fmla="*/ 0 h 6873240"/>
              <a:gd name="connsiteX1" fmla="*/ 5775994 w 7269480"/>
              <a:gd name="connsiteY1" fmla="*/ 30480 h 6873240"/>
              <a:gd name="connsiteX2" fmla="*/ 7269480 w 7269480"/>
              <a:gd name="connsiteY2" fmla="*/ 6873240 h 6873240"/>
              <a:gd name="connsiteX3" fmla="*/ 0 w 7269480"/>
              <a:gd name="connsiteY3" fmla="*/ 6858000 h 6873240"/>
              <a:gd name="connsiteX4" fmla="*/ 0 w 7269480"/>
              <a:gd name="connsiteY4" fmla="*/ 0 h 6873240"/>
              <a:gd name="connsiteX0" fmla="*/ 0 w 7555865"/>
              <a:gd name="connsiteY0" fmla="*/ 0 h 6858000"/>
              <a:gd name="connsiteX1" fmla="*/ 5775994 w 7555865"/>
              <a:gd name="connsiteY1" fmla="*/ 30480 h 6858000"/>
              <a:gd name="connsiteX2" fmla="*/ 7555865 w 7555865"/>
              <a:gd name="connsiteY2" fmla="*/ 6843094 h 6858000"/>
              <a:gd name="connsiteX3" fmla="*/ 0 w 7555865"/>
              <a:gd name="connsiteY3" fmla="*/ 6858000 h 6858000"/>
              <a:gd name="connsiteX4" fmla="*/ 0 w 7555865"/>
              <a:gd name="connsiteY4" fmla="*/ 0 h 6858000"/>
              <a:gd name="connsiteX0" fmla="*/ 2351372 w 7555865"/>
              <a:gd name="connsiteY0" fmla="*/ 14739 h 6827520"/>
              <a:gd name="connsiteX1" fmla="*/ 5775994 w 7555865"/>
              <a:gd name="connsiteY1" fmla="*/ 0 h 6827520"/>
              <a:gd name="connsiteX2" fmla="*/ 7555865 w 7555865"/>
              <a:gd name="connsiteY2" fmla="*/ 6812614 h 6827520"/>
              <a:gd name="connsiteX3" fmla="*/ 0 w 7555865"/>
              <a:gd name="connsiteY3" fmla="*/ 6827520 h 6827520"/>
              <a:gd name="connsiteX4" fmla="*/ 2351372 w 7555865"/>
              <a:gd name="connsiteY4" fmla="*/ 14739 h 6827520"/>
              <a:gd name="connsiteX0" fmla="*/ 0 w 5204493"/>
              <a:gd name="connsiteY0" fmla="*/ 14739 h 6812614"/>
              <a:gd name="connsiteX1" fmla="*/ 3424622 w 5204493"/>
              <a:gd name="connsiteY1" fmla="*/ 0 h 6812614"/>
              <a:gd name="connsiteX2" fmla="*/ 5204493 w 5204493"/>
              <a:gd name="connsiteY2" fmla="*/ 6812614 h 6812614"/>
              <a:gd name="connsiteX3" fmla="*/ 241166 w 5204493"/>
              <a:gd name="connsiteY3" fmla="*/ 6767228 h 6812614"/>
              <a:gd name="connsiteX4" fmla="*/ 0 w 5204493"/>
              <a:gd name="connsiteY4" fmla="*/ 14739 h 6812614"/>
              <a:gd name="connsiteX0" fmla="*/ 60292 w 4963327"/>
              <a:gd name="connsiteY0" fmla="*/ 14739 h 6812614"/>
              <a:gd name="connsiteX1" fmla="*/ 3183456 w 4963327"/>
              <a:gd name="connsiteY1" fmla="*/ 0 h 6812614"/>
              <a:gd name="connsiteX2" fmla="*/ 4963327 w 4963327"/>
              <a:gd name="connsiteY2" fmla="*/ 6812614 h 6812614"/>
              <a:gd name="connsiteX3" fmla="*/ 0 w 4963327"/>
              <a:gd name="connsiteY3" fmla="*/ 6767228 h 6812614"/>
              <a:gd name="connsiteX4" fmla="*/ 60292 w 4963327"/>
              <a:gd name="connsiteY4" fmla="*/ 14739 h 681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3327" h="6812614">
                <a:moveTo>
                  <a:pt x="60292" y="14739"/>
                </a:moveTo>
                <a:lnTo>
                  <a:pt x="3183456" y="0"/>
                </a:lnTo>
                <a:lnTo>
                  <a:pt x="4963327" y="6812614"/>
                </a:lnTo>
                <a:lnTo>
                  <a:pt x="0" y="6767228"/>
                </a:lnTo>
                <a:lnTo>
                  <a:pt x="60292" y="14739"/>
                </a:lnTo>
                <a:close/>
              </a:path>
            </a:pathLst>
          </a:custGeom>
          <a:blipFill dpi="0" rotWithShape="1">
            <a:blip r:embed="rId5">
              <a:alphaModFix amt="2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grpSp>
        <p:nvGrpSpPr>
          <p:cNvPr id="3" name="Group 2">
            <a:extLst>
              <a:ext uri="{FF2B5EF4-FFF2-40B4-BE49-F238E27FC236}">
                <a16:creationId xmlns:a16="http://schemas.microsoft.com/office/drawing/2014/main" id="{384E8113-F9A2-D682-40BF-F93C84A45722}"/>
              </a:ext>
            </a:extLst>
          </p:cNvPr>
          <p:cNvGrpSpPr/>
          <p:nvPr/>
        </p:nvGrpSpPr>
        <p:grpSpPr>
          <a:xfrm>
            <a:off x="-1" y="-58721"/>
            <a:ext cx="13127209" cy="765742"/>
            <a:chOff x="-1" y="-58721"/>
            <a:chExt cx="13127209" cy="765742"/>
          </a:xfrm>
        </p:grpSpPr>
        <p:sp>
          <p:nvSpPr>
            <p:cNvPr id="4" name="Rectangle: Rounded Corners 3">
              <a:extLst>
                <a:ext uri="{FF2B5EF4-FFF2-40B4-BE49-F238E27FC236}">
                  <a16:creationId xmlns:a16="http://schemas.microsoft.com/office/drawing/2014/main" id="{2C1D2A0C-714D-D897-C277-0E6A1089FD1A}"/>
                </a:ext>
              </a:extLst>
            </p:cNvPr>
            <p:cNvSpPr>
              <a:spLocks noChangeAspect="1"/>
            </p:cNvSpPr>
            <p:nvPr/>
          </p:nvSpPr>
          <p:spPr>
            <a:xfrm>
              <a:off x="-1" y="0"/>
              <a:ext cx="12191999" cy="694477"/>
            </a:xfrm>
            <a:prstGeom prst="roundRect">
              <a:avLst>
                <a:gd name="adj" fmla="val 0"/>
              </a:avLst>
            </a:prstGeom>
            <a:gradFill flip="none" rotWithShape="1">
              <a:gsLst>
                <a:gs pos="0">
                  <a:srgbClr val="E40B0B"/>
                </a:gs>
                <a:gs pos="100000">
                  <a:srgbClr val="8C1519"/>
                </a:gs>
              </a:gsLst>
              <a:lin ang="0" scaled="1"/>
              <a:tileRect/>
            </a:gradFill>
            <a:ln w="6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F0502020204030204"/>
                <a:ea typeface="微软雅黑"/>
                <a:cs typeface="+mn-cs"/>
              </a:endParaRPr>
            </a:p>
          </p:txBody>
        </p:sp>
        <p:sp>
          <p:nvSpPr>
            <p:cNvPr id="5" name="Freeform: Shape 4">
              <a:extLst>
                <a:ext uri="{FF2B5EF4-FFF2-40B4-BE49-F238E27FC236}">
                  <a16:creationId xmlns:a16="http://schemas.microsoft.com/office/drawing/2014/main" id="{B1E7E1DF-CFF7-EF5B-D99F-C110C726A6C8}"/>
                </a:ext>
              </a:extLst>
            </p:cNvPr>
            <p:cNvSpPr/>
            <p:nvPr/>
          </p:nvSpPr>
          <p:spPr>
            <a:xfrm>
              <a:off x="263352" y="0"/>
              <a:ext cx="553983" cy="577849"/>
            </a:xfrm>
            <a:custGeom>
              <a:avLst/>
              <a:gdLst>
                <a:gd name="connsiteX0" fmla="*/ 0 w 553983"/>
                <a:gd name="connsiteY0" fmla="*/ 0 h 577849"/>
                <a:gd name="connsiteX1" fmla="*/ 553983 w 553983"/>
                <a:gd name="connsiteY1" fmla="*/ 0 h 577849"/>
                <a:gd name="connsiteX2" fmla="*/ 553983 w 553983"/>
                <a:gd name="connsiteY2" fmla="*/ 485517 h 577849"/>
                <a:gd name="connsiteX3" fmla="*/ 461651 w 553983"/>
                <a:gd name="connsiteY3" fmla="*/ 577849 h 577849"/>
                <a:gd name="connsiteX4" fmla="*/ 92332 w 553983"/>
                <a:gd name="connsiteY4" fmla="*/ 577849 h 577849"/>
                <a:gd name="connsiteX5" fmla="*/ 0 w 553983"/>
                <a:gd name="connsiteY5" fmla="*/ 485517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983" h="577849">
                  <a:moveTo>
                    <a:pt x="0" y="0"/>
                  </a:moveTo>
                  <a:lnTo>
                    <a:pt x="553983" y="0"/>
                  </a:lnTo>
                  <a:lnTo>
                    <a:pt x="553983" y="485517"/>
                  </a:lnTo>
                  <a:cubicBezTo>
                    <a:pt x="553983" y="536511"/>
                    <a:pt x="512645" y="577849"/>
                    <a:pt x="461651" y="577849"/>
                  </a:cubicBezTo>
                  <a:lnTo>
                    <a:pt x="92332" y="577849"/>
                  </a:lnTo>
                  <a:cubicBezTo>
                    <a:pt x="41338" y="577849"/>
                    <a:pt x="0" y="536511"/>
                    <a:pt x="0" y="4855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6" name="TextBox 5">
              <a:extLst>
                <a:ext uri="{FF2B5EF4-FFF2-40B4-BE49-F238E27FC236}">
                  <a16:creationId xmlns:a16="http://schemas.microsoft.com/office/drawing/2014/main" id="{160ECB53-7F2F-81CD-4BC3-E65AF6D05968}"/>
                </a:ext>
              </a:extLst>
            </p:cNvPr>
            <p:cNvSpPr txBox="1"/>
            <p:nvPr/>
          </p:nvSpPr>
          <p:spPr>
            <a:xfrm>
              <a:off x="204415" y="-58721"/>
              <a:ext cx="6718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C00000"/>
                  </a:solidFill>
                  <a:latin typeface="#9Slide03 Source Sans Pro Black" panose="020B0803030403020204" pitchFamily="34" charset="0"/>
                  <a:ea typeface="#9Slide03 Source Sans Pro Black" panose="020B0803030403020204" pitchFamily="34" charset="0"/>
                </a:rPr>
                <a:t>B</a:t>
              </a:r>
            </a:p>
          </p:txBody>
        </p:sp>
        <p:sp>
          <p:nvSpPr>
            <p:cNvPr id="7" name="Hình chữ nhật 1">
              <a:extLst>
                <a:ext uri="{FF2B5EF4-FFF2-40B4-BE49-F238E27FC236}">
                  <a16:creationId xmlns:a16="http://schemas.microsoft.com/office/drawing/2014/main" id="{8A59AE7D-EC8E-E7F9-03E2-95B18DA11D1B}"/>
                </a:ext>
              </a:extLst>
            </p:cNvPr>
            <p:cNvSpPr/>
            <p:nvPr/>
          </p:nvSpPr>
          <p:spPr>
            <a:xfrm>
              <a:off x="935208" y="122606"/>
              <a:ext cx="12192000" cy="43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chemeClr val="bg1"/>
                  </a:solidFill>
                  <a:latin typeface="#9Slide03 Source Sans Pro Black" panose="020B0803030403020204" pitchFamily="34" charset="0"/>
                  <a:ea typeface="#9Slide03 Source Sans Pro Black" panose="020B0803030403020204" pitchFamily="34" charset="0"/>
                </a:rPr>
                <a:t>KHÁM PHÁ</a:t>
              </a:r>
              <a:endParaRPr kumimoji="0" lang="vi-VN" sz="4000" b="0"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endParaRPr>
            </a:p>
          </p:txBody>
        </p:sp>
        <p:pic>
          <p:nvPicPr>
            <p:cNvPr id="8" name="Picture 12" descr="Kết quả tích cực sau hơn 10 năm thực hiện phân công đảng viên phụ trách hộ,  nhóm hộ theo Chỉ thị 10-CT/TU">
              <a:extLst>
                <a:ext uri="{FF2B5EF4-FFF2-40B4-BE49-F238E27FC236}">
                  <a16:creationId xmlns:a16="http://schemas.microsoft.com/office/drawing/2014/main" id="{8A6AC307-F5C4-59A2-7B98-F98F2E125D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96278" y="-29108"/>
              <a:ext cx="1314517" cy="7361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5" name="矩形: 圆角 8">
            <a:extLst>
              <a:ext uri="{FF2B5EF4-FFF2-40B4-BE49-F238E27FC236}">
                <a16:creationId xmlns:a16="http://schemas.microsoft.com/office/drawing/2014/main" id="{4C8A4B14-220B-4A1A-505A-B133D054DDBE}"/>
              </a:ext>
            </a:extLst>
          </p:cNvPr>
          <p:cNvSpPr/>
          <p:nvPr/>
        </p:nvSpPr>
        <p:spPr>
          <a:xfrm flipH="1">
            <a:off x="420112" y="1790229"/>
            <a:ext cx="1920240" cy="45719"/>
          </a:xfrm>
          <a:prstGeom prst="roundRect">
            <a:avLst>
              <a:gd name="adj" fmla="val 50000"/>
            </a:avLst>
          </a:prstGeom>
          <a:gradFill flip="none" rotWithShape="1">
            <a:gsLst>
              <a:gs pos="0">
                <a:srgbClr val="E40B0B"/>
              </a:gs>
              <a:gs pos="100000">
                <a:srgbClr val="8C15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9Slide02 Noi dung dai"/>
              <a:ea typeface="微软雅黑"/>
              <a:cs typeface="+mn-cs"/>
            </a:endParaRPr>
          </a:p>
        </p:txBody>
      </p:sp>
      <p:sp>
        <p:nvSpPr>
          <p:cNvPr id="16" name="Rectangle 43">
            <a:extLst>
              <a:ext uri="{FF2B5EF4-FFF2-40B4-BE49-F238E27FC236}">
                <a16:creationId xmlns:a16="http://schemas.microsoft.com/office/drawing/2014/main" id="{8652D35E-2F9E-472A-1660-B46A23A01EDA}"/>
              </a:ext>
            </a:extLst>
          </p:cNvPr>
          <p:cNvSpPr/>
          <p:nvPr/>
        </p:nvSpPr>
        <p:spPr bwMode="auto">
          <a:xfrm>
            <a:off x="337431" y="1003176"/>
            <a:ext cx="6092763" cy="485624"/>
          </a:xfrm>
          <a:prstGeom prst="rect">
            <a:avLst/>
          </a:prstGeom>
          <a:no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spcBef>
                <a:spcPct val="0"/>
              </a:spcBef>
              <a:defRPr/>
            </a:pP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1.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Cơ</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cấu</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tổ</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chức</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của</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bộ</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máy</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nhà</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nước</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Cộng</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hòa</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xã</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hội</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chủ</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nghĩa</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a:t>
            </a:r>
            <a:r>
              <a:rPr lang="en-US" altLang="vi-VN" sz="2400" b="1" dirty="0" err="1">
                <a:solidFill>
                  <a:srgbClr val="C00000"/>
                </a:solidFill>
                <a:latin typeface="#9Slide03 Source Sans Pro Black" panose="020B0803030403020204" pitchFamily="34" charset="0"/>
                <a:ea typeface="#9Slide03 Source Sans Pro Black" panose="020B0803030403020204" pitchFamily="34" charset="0"/>
              </a:rPr>
              <a:t>Việt</a:t>
            </a:r>
            <a:r>
              <a:rPr lang="en-US" altLang="vi-VN" sz="2400" b="1" dirty="0">
                <a:solidFill>
                  <a:srgbClr val="C00000"/>
                </a:solidFill>
                <a:latin typeface="#9Slide03 Source Sans Pro Black" panose="020B0803030403020204" pitchFamily="34" charset="0"/>
                <a:ea typeface="#9Slide03 Source Sans Pro Black" panose="020B0803030403020204" pitchFamily="34" charset="0"/>
              </a:rPr>
              <a:t> Nam</a:t>
            </a:r>
          </a:p>
        </p:txBody>
      </p:sp>
      <p:grpSp>
        <p:nvGrpSpPr>
          <p:cNvPr id="2" name="Group 1">
            <a:extLst>
              <a:ext uri="{FF2B5EF4-FFF2-40B4-BE49-F238E27FC236}">
                <a16:creationId xmlns:a16="http://schemas.microsoft.com/office/drawing/2014/main" id="{8B8FE2C8-6682-6DDD-4F9F-111EB2089ADD}"/>
              </a:ext>
            </a:extLst>
          </p:cNvPr>
          <p:cNvGrpSpPr/>
          <p:nvPr/>
        </p:nvGrpSpPr>
        <p:grpSpPr>
          <a:xfrm>
            <a:off x="119124" y="2121200"/>
            <a:ext cx="5010265" cy="1937237"/>
            <a:chOff x="119124" y="2121200"/>
            <a:chExt cx="5010265" cy="1937237"/>
          </a:xfrm>
        </p:grpSpPr>
        <p:sp>
          <p:nvSpPr>
            <p:cNvPr id="17" name="矩形: 圆角 8">
              <a:extLst>
                <a:ext uri="{FF2B5EF4-FFF2-40B4-BE49-F238E27FC236}">
                  <a16:creationId xmlns:a16="http://schemas.microsoft.com/office/drawing/2014/main" id="{2911A55E-6848-2B37-B011-AB1FF4FA429C}"/>
                </a:ext>
              </a:extLst>
            </p:cNvPr>
            <p:cNvSpPr/>
            <p:nvPr/>
          </p:nvSpPr>
          <p:spPr>
            <a:xfrm rot="16200000">
              <a:off x="1758423" y="687472"/>
              <a:ext cx="1937237" cy="4804694"/>
            </a:xfrm>
            <a:prstGeom prst="roundRect">
              <a:avLst>
                <a:gd name="adj" fmla="val 7861"/>
              </a:avLst>
            </a:prstGeom>
            <a:solidFill>
              <a:schemeClr val="bg1"/>
            </a:solidFill>
            <a:ln w="28575">
              <a:gradFill>
                <a:gsLst>
                  <a:gs pos="0">
                    <a:srgbClr val="E40B0B"/>
                  </a:gs>
                  <a:gs pos="44000">
                    <a:srgbClr val="DE7F11"/>
                  </a:gs>
                  <a:gs pos="100000">
                    <a:schemeClr val="bg1"/>
                  </a:gs>
                </a:gsLst>
                <a:lin ang="5400000" scaled="1"/>
              </a:grad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Roboto" panose="02000000000000000000" pitchFamily="2" charset="0"/>
                <a:ea typeface="思源宋体 CN Light" panose="02020300000000000000" pitchFamily="18" charset="-122"/>
              </a:endParaRPr>
            </a:p>
          </p:txBody>
        </p:sp>
        <p:sp>
          <p:nvSpPr>
            <p:cNvPr id="24" name="TextBox 23">
              <a:extLst>
                <a:ext uri="{FF2B5EF4-FFF2-40B4-BE49-F238E27FC236}">
                  <a16:creationId xmlns:a16="http://schemas.microsoft.com/office/drawing/2014/main" id="{657B10F9-237F-E645-A63E-964723001065}"/>
                </a:ext>
              </a:extLst>
            </p:cNvPr>
            <p:cNvSpPr txBox="1"/>
            <p:nvPr/>
          </p:nvSpPr>
          <p:spPr>
            <a:xfrm>
              <a:off x="1015321" y="2324326"/>
              <a:ext cx="3805221" cy="139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prstClr val="white">
                      <a:lumMod val="50000"/>
                    </a:prstClr>
                  </a:solidFill>
                  <a:effectLst/>
                  <a:uLnTx/>
                  <a:uFillTx/>
                  <a:latin typeface="#9Slide03 Roboto Condensed" panose="02000000000000000000" pitchFamily="2" charset="0"/>
                  <a:ea typeface="#9Slide03 Roboto Condensed"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Em hãy kể tên các cơ quan trong bộ máy nhà nước CHXHCN Việt Nam mà em biết? </a:t>
              </a:r>
            </a:p>
          </p:txBody>
        </p:sp>
        <p:sp>
          <p:nvSpPr>
            <p:cNvPr id="29" name="矩形: 圆角 8">
              <a:extLst>
                <a:ext uri="{FF2B5EF4-FFF2-40B4-BE49-F238E27FC236}">
                  <a16:creationId xmlns:a16="http://schemas.microsoft.com/office/drawing/2014/main" id="{C274DAE8-C6F8-220C-F03A-6ED808823065}"/>
                </a:ext>
              </a:extLst>
            </p:cNvPr>
            <p:cNvSpPr/>
            <p:nvPr/>
          </p:nvSpPr>
          <p:spPr>
            <a:xfrm rot="16200000">
              <a:off x="119124" y="2581433"/>
              <a:ext cx="731520" cy="731520"/>
            </a:xfrm>
            <a:prstGeom prst="roundRect">
              <a:avLst>
                <a:gd name="adj" fmla="val 7861"/>
              </a:avLst>
            </a:prstGeom>
            <a:solidFill>
              <a:schemeClr val="bg1"/>
            </a:solidFill>
            <a:ln w="28575">
              <a:gradFill>
                <a:gsLst>
                  <a:gs pos="0">
                    <a:srgbClr val="E40B0B"/>
                  </a:gs>
                  <a:gs pos="44000">
                    <a:srgbClr val="DE7F11"/>
                  </a:gs>
                  <a:gs pos="100000">
                    <a:schemeClr val="bg1"/>
                  </a:gs>
                </a:gsLst>
                <a:lin ang="5400000" scaled="1"/>
              </a:grad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Roboto" panose="02000000000000000000" pitchFamily="2" charset="0"/>
                <a:ea typeface="思源宋体 CN Light" panose="02020300000000000000" pitchFamily="18" charset="-122"/>
              </a:endParaRPr>
            </a:p>
          </p:txBody>
        </p:sp>
        <p:grpSp>
          <p:nvGrpSpPr>
            <p:cNvPr id="37" name="Group 36">
              <a:extLst>
                <a:ext uri="{FF2B5EF4-FFF2-40B4-BE49-F238E27FC236}">
                  <a16:creationId xmlns:a16="http://schemas.microsoft.com/office/drawing/2014/main" id="{D9F7407E-E92B-294D-02A7-1D2F81771C83}"/>
                </a:ext>
              </a:extLst>
            </p:cNvPr>
            <p:cNvGrpSpPr/>
            <p:nvPr/>
          </p:nvGrpSpPr>
          <p:grpSpPr>
            <a:xfrm>
              <a:off x="283801" y="2747168"/>
              <a:ext cx="402167" cy="400051"/>
              <a:chOff x="2141739" y="-861463"/>
              <a:chExt cx="402167" cy="400051"/>
            </a:xfrm>
            <a:gradFill>
              <a:gsLst>
                <a:gs pos="0">
                  <a:srgbClr val="E40B0B"/>
                </a:gs>
                <a:gs pos="100000">
                  <a:srgbClr val="DE7F11"/>
                </a:gs>
              </a:gsLst>
              <a:lin ang="5400000" scaled="1"/>
            </a:gradFill>
          </p:grpSpPr>
          <p:sp>
            <p:nvSpPr>
              <p:cNvPr id="31" name="Freeform 5">
                <a:extLst>
                  <a:ext uri="{FF2B5EF4-FFF2-40B4-BE49-F238E27FC236}">
                    <a16:creationId xmlns:a16="http://schemas.microsoft.com/office/drawing/2014/main" id="{61E075A2-7A89-DA87-5184-F28E5B4CA08E}"/>
                  </a:ext>
                </a:extLst>
              </p:cNvPr>
              <p:cNvSpPr>
                <a:spLocks/>
              </p:cNvSpPr>
              <p:nvPr/>
            </p:nvSpPr>
            <p:spPr bwMode="auto">
              <a:xfrm>
                <a:off x="2141739" y="-861463"/>
                <a:ext cx="402167" cy="400051"/>
              </a:xfrm>
              <a:custGeom>
                <a:avLst/>
                <a:gdLst>
                  <a:gd name="T0" fmla="*/ 669133150 w 117"/>
                  <a:gd name="T1" fmla="*/ 276783773 h 117"/>
                  <a:gd name="T2" fmla="*/ 669133150 w 117"/>
                  <a:gd name="T3" fmla="*/ 32950327 h 117"/>
                  <a:gd name="T4" fmla="*/ 530006685 w 117"/>
                  <a:gd name="T5" fmla="*/ 32950327 h 117"/>
                  <a:gd name="T6" fmla="*/ 530006685 w 117"/>
                  <a:gd name="T7" fmla="*/ 138391886 h 117"/>
                  <a:gd name="T8" fmla="*/ 384254782 w 117"/>
                  <a:gd name="T9" fmla="*/ 0 h 117"/>
                  <a:gd name="T10" fmla="*/ 0 w 117"/>
                  <a:gd name="T11" fmla="*/ 382225332 h 117"/>
                  <a:gd name="T12" fmla="*/ 66251802 w 117"/>
                  <a:gd name="T13" fmla="*/ 382225332 h 117"/>
                  <a:gd name="T14" fmla="*/ 66251802 w 117"/>
                  <a:gd name="T15" fmla="*/ 771038678 h 117"/>
                  <a:gd name="T16" fmla="*/ 278252929 w 117"/>
                  <a:gd name="T17" fmla="*/ 771038678 h 117"/>
                  <a:gd name="T18" fmla="*/ 278252929 w 117"/>
                  <a:gd name="T19" fmla="*/ 454714000 h 117"/>
                  <a:gd name="T20" fmla="*/ 490256635 w 117"/>
                  <a:gd name="T21" fmla="*/ 454714000 h 117"/>
                  <a:gd name="T22" fmla="*/ 490256635 w 117"/>
                  <a:gd name="T23" fmla="*/ 771038678 h 117"/>
                  <a:gd name="T24" fmla="*/ 702260340 w 117"/>
                  <a:gd name="T25" fmla="*/ 771038678 h 117"/>
                  <a:gd name="T26" fmla="*/ 702260340 w 117"/>
                  <a:gd name="T27" fmla="*/ 382225332 h 117"/>
                  <a:gd name="T28" fmla="*/ 775135002 w 117"/>
                  <a:gd name="T29" fmla="*/ 382225332 h 117"/>
                  <a:gd name="T30" fmla="*/ 669133150 w 117"/>
                  <a:gd name="T31" fmla="*/ 276783773 h 1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7" h="117">
                    <a:moveTo>
                      <a:pt x="101" y="42"/>
                    </a:moveTo>
                    <a:lnTo>
                      <a:pt x="101" y="5"/>
                    </a:lnTo>
                    <a:lnTo>
                      <a:pt x="80" y="5"/>
                    </a:lnTo>
                    <a:lnTo>
                      <a:pt x="80" y="21"/>
                    </a:lnTo>
                    <a:lnTo>
                      <a:pt x="58" y="0"/>
                    </a:lnTo>
                    <a:lnTo>
                      <a:pt x="0" y="58"/>
                    </a:lnTo>
                    <a:lnTo>
                      <a:pt x="10" y="58"/>
                    </a:lnTo>
                    <a:lnTo>
                      <a:pt x="10" y="117"/>
                    </a:lnTo>
                    <a:lnTo>
                      <a:pt x="42" y="117"/>
                    </a:lnTo>
                    <a:lnTo>
                      <a:pt x="42" y="69"/>
                    </a:lnTo>
                    <a:lnTo>
                      <a:pt x="74" y="69"/>
                    </a:lnTo>
                    <a:lnTo>
                      <a:pt x="74" y="117"/>
                    </a:lnTo>
                    <a:lnTo>
                      <a:pt x="106" y="117"/>
                    </a:lnTo>
                    <a:lnTo>
                      <a:pt x="106" y="58"/>
                    </a:lnTo>
                    <a:lnTo>
                      <a:pt x="117" y="58"/>
                    </a:lnTo>
                    <a:lnTo>
                      <a:pt x="101"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Roboto" panose="02000000000000000000" pitchFamily="2" charset="0"/>
                  <a:ea typeface="微软雅黑"/>
                </a:endParaRPr>
              </a:p>
            </p:txBody>
          </p:sp>
          <p:sp>
            <p:nvSpPr>
              <p:cNvPr id="32" name="Rectangle 6">
                <a:extLst>
                  <a:ext uri="{FF2B5EF4-FFF2-40B4-BE49-F238E27FC236}">
                    <a16:creationId xmlns:a16="http://schemas.microsoft.com/office/drawing/2014/main" id="{F010E900-ED7E-D234-D968-24BF9530D902}"/>
                  </a:ext>
                </a:extLst>
              </p:cNvPr>
              <p:cNvSpPr>
                <a:spLocks noChangeArrowheads="1"/>
              </p:cNvSpPr>
              <p:nvPr/>
            </p:nvSpPr>
            <p:spPr bwMode="auto">
              <a:xfrm>
                <a:off x="2306839" y="-607463"/>
                <a:ext cx="71967" cy="1460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o UI" panose="020B0604020202020204" pitchFamily="34" charset="0"/>
                    <a:ea typeface="微软雅黑" panose="020B0503020204020204" pitchFamily="34" charset="-122"/>
                  </a:defRPr>
                </a:lvl1pPr>
                <a:lvl2pPr marL="742950" indent="-285750">
                  <a:defRPr>
                    <a:solidFill>
                      <a:schemeClr val="tx1"/>
                    </a:solidFill>
                    <a:latin typeface="Lao UI" panose="020B0604020202020204" pitchFamily="34" charset="0"/>
                    <a:ea typeface="微软雅黑" panose="020B0503020204020204" pitchFamily="34" charset="-122"/>
                  </a:defRPr>
                </a:lvl2pPr>
                <a:lvl3pPr marL="1143000" indent="-228600">
                  <a:defRPr>
                    <a:solidFill>
                      <a:schemeClr val="tx1"/>
                    </a:solidFill>
                    <a:latin typeface="Lao UI" panose="020B0604020202020204" pitchFamily="34" charset="0"/>
                    <a:ea typeface="微软雅黑" panose="020B0503020204020204" pitchFamily="34" charset="-122"/>
                  </a:defRPr>
                </a:lvl3pPr>
                <a:lvl4pPr marL="1600200" indent="-228600">
                  <a:defRPr>
                    <a:solidFill>
                      <a:schemeClr val="tx1"/>
                    </a:solidFill>
                    <a:latin typeface="Lao UI" panose="020B0604020202020204" pitchFamily="34" charset="0"/>
                    <a:ea typeface="微软雅黑" panose="020B0503020204020204" pitchFamily="34" charset="-122"/>
                  </a:defRPr>
                </a:lvl4pPr>
                <a:lvl5pPr marL="2057400" indent="-228600">
                  <a:defRPr>
                    <a:solidFill>
                      <a:schemeClr val="tx1"/>
                    </a:solidFill>
                    <a:latin typeface="Lao UI"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Roboto" panose="02000000000000000000" pitchFamily="2" charset="0"/>
                </a:endParaRPr>
              </a:p>
            </p:txBody>
          </p:sp>
          <p:sp>
            <p:nvSpPr>
              <p:cNvPr id="33" name="Rectangle 7">
                <a:extLst>
                  <a:ext uri="{FF2B5EF4-FFF2-40B4-BE49-F238E27FC236}">
                    <a16:creationId xmlns:a16="http://schemas.microsoft.com/office/drawing/2014/main" id="{DDC77840-8AD9-7905-6637-0B146D05C1F2}"/>
                  </a:ext>
                </a:extLst>
              </p:cNvPr>
              <p:cNvSpPr>
                <a:spLocks noChangeArrowheads="1"/>
              </p:cNvSpPr>
              <p:nvPr/>
            </p:nvSpPr>
            <p:spPr bwMode="auto">
              <a:xfrm>
                <a:off x="2306839" y="-607463"/>
                <a:ext cx="71967" cy="1460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o UI" panose="020B0604020202020204" pitchFamily="34" charset="0"/>
                    <a:ea typeface="微软雅黑" panose="020B0503020204020204" pitchFamily="34" charset="-122"/>
                  </a:defRPr>
                </a:lvl1pPr>
                <a:lvl2pPr marL="742950" indent="-285750">
                  <a:defRPr>
                    <a:solidFill>
                      <a:schemeClr val="tx1"/>
                    </a:solidFill>
                    <a:latin typeface="Lao UI" panose="020B0604020202020204" pitchFamily="34" charset="0"/>
                    <a:ea typeface="微软雅黑" panose="020B0503020204020204" pitchFamily="34" charset="-122"/>
                  </a:defRPr>
                </a:lvl2pPr>
                <a:lvl3pPr marL="1143000" indent="-228600">
                  <a:defRPr>
                    <a:solidFill>
                      <a:schemeClr val="tx1"/>
                    </a:solidFill>
                    <a:latin typeface="Lao UI" panose="020B0604020202020204" pitchFamily="34" charset="0"/>
                    <a:ea typeface="微软雅黑" panose="020B0503020204020204" pitchFamily="34" charset="-122"/>
                  </a:defRPr>
                </a:lvl3pPr>
                <a:lvl4pPr marL="1600200" indent="-228600">
                  <a:defRPr>
                    <a:solidFill>
                      <a:schemeClr val="tx1"/>
                    </a:solidFill>
                    <a:latin typeface="Lao UI" panose="020B0604020202020204" pitchFamily="34" charset="0"/>
                    <a:ea typeface="微软雅黑" panose="020B0503020204020204" pitchFamily="34" charset="-122"/>
                  </a:defRPr>
                </a:lvl4pPr>
                <a:lvl5pPr marL="2057400" indent="-228600">
                  <a:defRPr>
                    <a:solidFill>
                      <a:schemeClr val="tx1"/>
                    </a:solidFill>
                    <a:latin typeface="Lao UI"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Roboto" panose="02000000000000000000" pitchFamily="2" charset="0"/>
                </a:endParaRPr>
              </a:p>
            </p:txBody>
          </p:sp>
          <p:sp>
            <p:nvSpPr>
              <p:cNvPr id="34" name="Rectangle 8">
                <a:extLst>
                  <a:ext uri="{FF2B5EF4-FFF2-40B4-BE49-F238E27FC236}">
                    <a16:creationId xmlns:a16="http://schemas.microsoft.com/office/drawing/2014/main" id="{223BA70F-B2D6-F5A1-0358-33CE4E9497DE}"/>
                  </a:ext>
                </a:extLst>
              </p:cNvPr>
              <p:cNvSpPr>
                <a:spLocks noChangeArrowheads="1"/>
              </p:cNvSpPr>
              <p:nvPr/>
            </p:nvSpPr>
            <p:spPr bwMode="auto">
              <a:xfrm>
                <a:off x="2306839" y="-607463"/>
                <a:ext cx="71967" cy="1460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o UI" panose="020B0604020202020204" pitchFamily="34" charset="0"/>
                    <a:ea typeface="微软雅黑" panose="020B0503020204020204" pitchFamily="34" charset="-122"/>
                  </a:defRPr>
                </a:lvl1pPr>
                <a:lvl2pPr marL="742950" indent="-285750">
                  <a:defRPr>
                    <a:solidFill>
                      <a:schemeClr val="tx1"/>
                    </a:solidFill>
                    <a:latin typeface="Lao UI" panose="020B0604020202020204" pitchFamily="34" charset="0"/>
                    <a:ea typeface="微软雅黑" panose="020B0503020204020204" pitchFamily="34" charset="-122"/>
                  </a:defRPr>
                </a:lvl2pPr>
                <a:lvl3pPr marL="1143000" indent="-228600">
                  <a:defRPr>
                    <a:solidFill>
                      <a:schemeClr val="tx1"/>
                    </a:solidFill>
                    <a:latin typeface="Lao UI" panose="020B0604020202020204" pitchFamily="34" charset="0"/>
                    <a:ea typeface="微软雅黑" panose="020B0503020204020204" pitchFamily="34" charset="-122"/>
                  </a:defRPr>
                </a:lvl3pPr>
                <a:lvl4pPr marL="1600200" indent="-228600">
                  <a:defRPr>
                    <a:solidFill>
                      <a:schemeClr val="tx1"/>
                    </a:solidFill>
                    <a:latin typeface="Lao UI" panose="020B0604020202020204" pitchFamily="34" charset="0"/>
                    <a:ea typeface="微软雅黑" panose="020B0503020204020204" pitchFamily="34" charset="-122"/>
                  </a:defRPr>
                </a:lvl4pPr>
                <a:lvl5pPr marL="2057400" indent="-228600">
                  <a:defRPr>
                    <a:solidFill>
                      <a:schemeClr val="tx1"/>
                    </a:solidFill>
                    <a:latin typeface="Lao UI"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Roboto" panose="02000000000000000000" pitchFamily="2" charset="0"/>
                </a:endParaRPr>
              </a:p>
            </p:txBody>
          </p:sp>
          <p:sp>
            <p:nvSpPr>
              <p:cNvPr id="35" name="Rectangle 9">
                <a:extLst>
                  <a:ext uri="{FF2B5EF4-FFF2-40B4-BE49-F238E27FC236}">
                    <a16:creationId xmlns:a16="http://schemas.microsoft.com/office/drawing/2014/main" id="{A8DDB3F1-B1B9-3279-F1B6-4FF934B2429A}"/>
                  </a:ext>
                </a:extLst>
              </p:cNvPr>
              <p:cNvSpPr>
                <a:spLocks noChangeArrowheads="1"/>
              </p:cNvSpPr>
              <p:nvPr/>
            </p:nvSpPr>
            <p:spPr bwMode="auto">
              <a:xfrm>
                <a:off x="2306839" y="-607463"/>
                <a:ext cx="71967" cy="1460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o UI" panose="020B0604020202020204" pitchFamily="34" charset="0"/>
                    <a:ea typeface="微软雅黑" panose="020B0503020204020204" pitchFamily="34" charset="-122"/>
                  </a:defRPr>
                </a:lvl1pPr>
                <a:lvl2pPr marL="742950" indent="-285750">
                  <a:defRPr>
                    <a:solidFill>
                      <a:schemeClr val="tx1"/>
                    </a:solidFill>
                    <a:latin typeface="Lao UI" panose="020B0604020202020204" pitchFamily="34" charset="0"/>
                    <a:ea typeface="微软雅黑" panose="020B0503020204020204" pitchFamily="34" charset="-122"/>
                  </a:defRPr>
                </a:lvl2pPr>
                <a:lvl3pPr marL="1143000" indent="-228600">
                  <a:defRPr>
                    <a:solidFill>
                      <a:schemeClr val="tx1"/>
                    </a:solidFill>
                    <a:latin typeface="Lao UI" panose="020B0604020202020204" pitchFamily="34" charset="0"/>
                    <a:ea typeface="微软雅黑" panose="020B0503020204020204" pitchFamily="34" charset="-122"/>
                  </a:defRPr>
                </a:lvl3pPr>
                <a:lvl4pPr marL="1600200" indent="-228600">
                  <a:defRPr>
                    <a:solidFill>
                      <a:schemeClr val="tx1"/>
                    </a:solidFill>
                    <a:latin typeface="Lao UI" panose="020B0604020202020204" pitchFamily="34" charset="0"/>
                    <a:ea typeface="微软雅黑" panose="020B0503020204020204" pitchFamily="34" charset="-122"/>
                  </a:defRPr>
                </a:lvl4pPr>
                <a:lvl5pPr marL="2057400" indent="-228600">
                  <a:defRPr>
                    <a:solidFill>
                      <a:schemeClr val="tx1"/>
                    </a:solidFill>
                    <a:latin typeface="Lao UI"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Roboto" panose="02000000000000000000" pitchFamily="2" charset="0"/>
                </a:endParaRPr>
              </a:p>
            </p:txBody>
          </p:sp>
        </p:grpSp>
      </p:grpSp>
      <p:grpSp>
        <p:nvGrpSpPr>
          <p:cNvPr id="9" name="Group 8">
            <a:extLst>
              <a:ext uri="{FF2B5EF4-FFF2-40B4-BE49-F238E27FC236}">
                <a16:creationId xmlns:a16="http://schemas.microsoft.com/office/drawing/2014/main" id="{0B936923-0BBD-EF97-CA36-8C40EC26AB5D}"/>
              </a:ext>
            </a:extLst>
          </p:cNvPr>
          <p:cNvGrpSpPr/>
          <p:nvPr/>
        </p:nvGrpSpPr>
        <p:grpSpPr>
          <a:xfrm>
            <a:off x="119124" y="4282354"/>
            <a:ext cx="5010265" cy="1937238"/>
            <a:chOff x="119124" y="4282354"/>
            <a:chExt cx="5010265" cy="1937238"/>
          </a:xfrm>
        </p:grpSpPr>
        <p:sp>
          <p:nvSpPr>
            <p:cNvPr id="18" name="矩形: 圆角 8">
              <a:extLst>
                <a:ext uri="{FF2B5EF4-FFF2-40B4-BE49-F238E27FC236}">
                  <a16:creationId xmlns:a16="http://schemas.microsoft.com/office/drawing/2014/main" id="{8F2256F7-3B4D-D8E9-F509-0863F284D469}"/>
                </a:ext>
              </a:extLst>
            </p:cNvPr>
            <p:cNvSpPr/>
            <p:nvPr/>
          </p:nvSpPr>
          <p:spPr>
            <a:xfrm rot="16200000">
              <a:off x="1758423" y="2848626"/>
              <a:ext cx="1937238" cy="4804694"/>
            </a:xfrm>
            <a:prstGeom prst="roundRect">
              <a:avLst>
                <a:gd name="adj" fmla="val 7861"/>
              </a:avLst>
            </a:prstGeom>
            <a:solidFill>
              <a:schemeClr val="bg1"/>
            </a:solidFill>
            <a:ln w="28575">
              <a:gradFill>
                <a:gsLst>
                  <a:gs pos="0">
                    <a:srgbClr val="E40B0B"/>
                  </a:gs>
                  <a:gs pos="44000">
                    <a:srgbClr val="DE7F11"/>
                  </a:gs>
                  <a:gs pos="100000">
                    <a:schemeClr val="bg1"/>
                  </a:gs>
                </a:gsLst>
                <a:lin ang="5400000" scaled="1"/>
              </a:grad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Roboto" panose="02000000000000000000" pitchFamily="2" charset="0"/>
                <a:ea typeface="思源宋体 CN Light" panose="02020300000000000000" pitchFamily="18" charset="-122"/>
              </a:endParaRPr>
            </a:p>
          </p:txBody>
        </p:sp>
        <p:sp>
          <p:nvSpPr>
            <p:cNvPr id="25" name="TextBox 24">
              <a:extLst>
                <a:ext uri="{FF2B5EF4-FFF2-40B4-BE49-F238E27FC236}">
                  <a16:creationId xmlns:a16="http://schemas.microsoft.com/office/drawing/2014/main" id="{E8EA26D2-5226-2A8C-B5D3-D0E0DEEE8F61}"/>
                </a:ext>
              </a:extLst>
            </p:cNvPr>
            <p:cNvSpPr txBox="1"/>
            <p:nvPr/>
          </p:nvSpPr>
          <p:spPr>
            <a:xfrm>
              <a:off x="1071810" y="4532570"/>
              <a:ext cx="3836413" cy="139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224" tIns="30611" rIns="61224" bIns="30611">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prstClr val="white">
                      <a:lumMod val="50000"/>
                    </a:prstClr>
                  </a:solidFill>
                  <a:effectLst/>
                  <a:uLnTx/>
                  <a:uFillTx/>
                  <a:latin typeface="#9Slide03 Roboto Condensed" panose="02000000000000000000" pitchFamily="2" charset="0"/>
                  <a:ea typeface="#9Slide03 Roboto Condensed" panose="02000000000000000000" pitchFamily="2"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rPr>
                <a:t>Bộ máy nhà nước CHXHCN Việt Nam được tổ chức phân cấp gồm mấy nhóm cơ quan?</a:t>
              </a:r>
            </a:p>
          </p:txBody>
        </p:sp>
        <p:sp>
          <p:nvSpPr>
            <p:cNvPr id="30" name="矩形: 圆角 8">
              <a:extLst>
                <a:ext uri="{FF2B5EF4-FFF2-40B4-BE49-F238E27FC236}">
                  <a16:creationId xmlns:a16="http://schemas.microsoft.com/office/drawing/2014/main" id="{051BDF93-6E6D-5B2E-844B-914281DEA083}"/>
                </a:ext>
              </a:extLst>
            </p:cNvPr>
            <p:cNvSpPr/>
            <p:nvPr/>
          </p:nvSpPr>
          <p:spPr>
            <a:xfrm rot="16200000">
              <a:off x="119124" y="4885213"/>
              <a:ext cx="731520" cy="731520"/>
            </a:xfrm>
            <a:prstGeom prst="roundRect">
              <a:avLst>
                <a:gd name="adj" fmla="val 7861"/>
              </a:avLst>
            </a:prstGeom>
            <a:solidFill>
              <a:schemeClr val="bg1"/>
            </a:solidFill>
            <a:ln w="28575">
              <a:gradFill>
                <a:gsLst>
                  <a:gs pos="0">
                    <a:srgbClr val="E40B0B"/>
                  </a:gs>
                  <a:gs pos="44000">
                    <a:srgbClr val="DE7F11"/>
                  </a:gs>
                  <a:gs pos="100000">
                    <a:schemeClr val="bg1"/>
                  </a:gs>
                </a:gsLst>
                <a:lin ang="5400000" scaled="1"/>
              </a:grad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Roboto" panose="02000000000000000000" pitchFamily="2" charset="0"/>
                <a:ea typeface="思源宋体 CN Light" panose="02020300000000000000" pitchFamily="18" charset="-122"/>
              </a:endParaRPr>
            </a:p>
          </p:txBody>
        </p:sp>
        <p:sp>
          <p:nvSpPr>
            <p:cNvPr id="36" name="Freeform 15">
              <a:extLst>
                <a:ext uri="{FF2B5EF4-FFF2-40B4-BE49-F238E27FC236}">
                  <a16:creationId xmlns:a16="http://schemas.microsoft.com/office/drawing/2014/main" id="{2EB14137-5064-9651-FC3E-BE9488997595}"/>
                </a:ext>
              </a:extLst>
            </p:cNvPr>
            <p:cNvSpPr>
              <a:spLocks noEditPoints="1"/>
            </p:cNvSpPr>
            <p:nvPr/>
          </p:nvSpPr>
          <p:spPr bwMode="auto">
            <a:xfrm>
              <a:off x="284860" y="5050949"/>
              <a:ext cx="400049" cy="400049"/>
            </a:xfrm>
            <a:custGeom>
              <a:avLst/>
              <a:gdLst>
                <a:gd name="T0" fmla="*/ 559173502 w 132"/>
                <a:gd name="T1" fmla="*/ 0 h 132"/>
                <a:gd name="T2" fmla="*/ 124260778 w 132"/>
                <a:gd name="T3" fmla="*/ 0 h 132"/>
                <a:gd name="T4" fmla="*/ 0 w 132"/>
                <a:gd name="T5" fmla="*/ 124258505 h 132"/>
                <a:gd name="T6" fmla="*/ 0 w 132"/>
                <a:gd name="T7" fmla="*/ 559159864 h 132"/>
                <a:gd name="T8" fmla="*/ 124260778 w 132"/>
                <a:gd name="T9" fmla="*/ 683418369 h 132"/>
                <a:gd name="T10" fmla="*/ 559173502 w 132"/>
                <a:gd name="T11" fmla="*/ 683418369 h 132"/>
                <a:gd name="T12" fmla="*/ 683434280 w 132"/>
                <a:gd name="T13" fmla="*/ 559159864 h 132"/>
                <a:gd name="T14" fmla="*/ 683434280 w 132"/>
                <a:gd name="T15" fmla="*/ 124258505 h 132"/>
                <a:gd name="T16" fmla="*/ 559173502 w 132"/>
                <a:gd name="T17" fmla="*/ 0 h 132"/>
                <a:gd name="T18" fmla="*/ 559173502 w 132"/>
                <a:gd name="T19" fmla="*/ 403838437 h 132"/>
                <a:gd name="T20" fmla="*/ 403847529 w 132"/>
                <a:gd name="T21" fmla="*/ 403838437 h 132"/>
                <a:gd name="T22" fmla="*/ 403847529 w 132"/>
                <a:gd name="T23" fmla="*/ 559159864 h 132"/>
                <a:gd name="T24" fmla="*/ 279586751 w 132"/>
                <a:gd name="T25" fmla="*/ 559159864 h 132"/>
                <a:gd name="T26" fmla="*/ 279586751 w 132"/>
                <a:gd name="T27" fmla="*/ 403838437 h 132"/>
                <a:gd name="T28" fmla="*/ 124260778 w 132"/>
                <a:gd name="T29" fmla="*/ 403838437 h 132"/>
                <a:gd name="T30" fmla="*/ 124260778 w 132"/>
                <a:gd name="T31" fmla="*/ 279579932 h 132"/>
                <a:gd name="T32" fmla="*/ 279586751 w 132"/>
                <a:gd name="T33" fmla="*/ 279579932 h 132"/>
                <a:gd name="T34" fmla="*/ 279586751 w 132"/>
                <a:gd name="T35" fmla="*/ 124258505 h 132"/>
                <a:gd name="T36" fmla="*/ 403847529 w 132"/>
                <a:gd name="T37" fmla="*/ 124258505 h 132"/>
                <a:gd name="T38" fmla="*/ 403847529 w 132"/>
                <a:gd name="T39" fmla="*/ 279579932 h 132"/>
                <a:gd name="T40" fmla="*/ 559173502 w 132"/>
                <a:gd name="T41" fmla="*/ 279579932 h 132"/>
                <a:gd name="T42" fmla="*/ 559173502 w 132"/>
                <a:gd name="T43" fmla="*/ 403838437 h 1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2" h="132">
                  <a:moveTo>
                    <a:pt x="108" y="0"/>
                  </a:moveTo>
                  <a:cubicBezTo>
                    <a:pt x="24" y="0"/>
                    <a:pt x="24" y="0"/>
                    <a:pt x="24" y="0"/>
                  </a:cubicBezTo>
                  <a:cubicBezTo>
                    <a:pt x="11" y="0"/>
                    <a:pt x="0" y="11"/>
                    <a:pt x="0" y="24"/>
                  </a:cubicBezTo>
                  <a:cubicBezTo>
                    <a:pt x="0" y="108"/>
                    <a:pt x="0" y="108"/>
                    <a:pt x="0" y="108"/>
                  </a:cubicBezTo>
                  <a:cubicBezTo>
                    <a:pt x="0" y="121"/>
                    <a:pt x="11" y="132"/>
                    <a:pt x="24" y="132"/>
                  </a:cubicBezTo>
                  <a:cubicBezTo>
                    <a:pt x="108" y="132"/>
                    <a:pt x="108" y="132"/>
                    <a:pt x="108" y="132"/>
                  </a:cubicBezTo>
                  <a:cubicBezTo>
                    <a:pt x="121" y="132"/>
                    <a:pt x="132" y="121"/>
                    <a:pt x="132" y="108"/>
                  </a:cubicBezTo>
                  <a:cubicBezTo>
                    <a:pt x="132" y="24"/>
                    <a:pt x="132" y="24"/>
                    <a:pt x="132" y="24"/>
                  </a:cubicBezTo>
                  <a:cubicBezTo>
                    <a:pt x="132" y="11"/>
                    <a:pt x="121" y="0"/>
                    <a:pt x="108" y="0"/>
                  </a:cubicBezTo>
                  <a:moveTo>
                    <a:pt x="108" y="78"/>
                  </a:moveTo>
                  <a:cubicBezTo>
                    <a:pt x="78" y="78"/>
                    <a:pt x="78" y="78"/>
                    <a:pt x="78" y="78"/>
                  </a:cubicBezTo>
                  <a:cubicBezTo>
                    <a:pt x="78" y="108"/>
                    <a:pt x="78" y="108"/>
                    <a:pt x="78" y="108"/>
                  </a:cubicBezTo>
                  <a:cubicBezTo>
                    <a:pt x="54" y="108"/>
                    <a:pt x="54" y="108"/>
                    <a:pt x="54" y="108"/>
                  </a:cubicBezTo>
                  <a:cubicBezTo>
                    <a:pt x="54" y="78"/>
                    <a:pt x="54" y="78"/>
                    <a:pt x="54" y="78"/>
                  </a:cubicBezTo>
                  <a:cubicBezTo>
                    <a:pt x="24" y="78"/>
                    <a:pt x="24" y="78"/>
                    <a:pt x="24" y="78"/>
                  </a:cubicBezTo>
                  <a:cubicBezTo>
                    <a:pt x="24" y="54"/>
                    <a:pt x="24" y="54"/>
                    <a:pt x="24" y="54"/>
                  </a:cubicBezTo>
                  <a:cubicBezTo>
                    <a:pt x="54" y="54"/>
                    <a:pt x="54" y="54"/>
                    <a:pt x="54" y="54"/>
                  </a:cubicBezTo>
                  <a:cubicBezTo>
                    <a:pt x="54" y="24"/>
                    <a:pt x="54" y="24"/>
                    <a:pt x="54" y="24"/>
                  </a:cubicBezTo>
                  <a:cubicBezTo>
                    <a:pt x="78" y="24"/>
                    <a:pt x="78" y="24"/>
                    <a:pt x="78" y="24"/>
                  </a:cubicBezTo>
                  <a:cubicBezTo>
                    <a:pt x="78" y="54"/>
                    <a:pt x="78" y="54"/>
                    <a:pt x="78" y="54"/>
                  </a:cubicBezTo>
                  <a:cubicBezTo>
                    <a:pt x="108" y="54"/>
                    <a:pt x="108" y="54"/>
                    <a:pt x="108" y="54"/>
                  </a:cubicBezTo>
                  <a:lnTo>
                    <a:pt x="108" y="78"/>
                  </a:lnTo>
                  <a:close/>
                </a:path>
              </a:pathLst>
            </a:custGeom>
            <a:gradFill>
              <a:gsLst>
                <a:gs pos="0">
                  <a:srgbClr val="E40B0B"/>
                </a:gs>
                <a:gs pos="100000">
                  <a:srgbClr val="DE7F11"/>
                </a:gs>
              </a:gsLst>
              <a:lin ang="54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Roboto" panose="02000000000000000000" pitchFamily="2" charset="0"/>
                <a:ea typeface="微软雅黑"/>
              </a:endParaRPr>
            </a:p>
          </p:txBody>
        </p:sp>
      </p:grpSp>
      <p:pic>
        <p:nvPicPr>
          <p:cNvPr id="10" name="Picture 4" descr="Quốc Hội TV | Wikia Logos | Fandom">
            <a:extLst>
              <a:ext uri="{FF2B5EF4-FFF2-40B4-BE49-F238E27FC236}">
                <a16:creationId xmlns:a16="http://schemas.microsoft.com/office/drawing/2014/main" id="{77ABBD27-12CD-625E-0FBD-6295A82F7564}"/>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b="26646"/>
          <a:stretch/>
        </p:blipFill>
        <p:spPr bwMode="auto">
          <a:xfrm>
            <a:off x="5038135" y="1488800"/>
            <a:ext cx="6303858" cy="500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211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0-#ppt_w/2"/>
                                          </p:val>
                                        </p:tav>
                                        <p:tav tm="100000">
                                          <p:val>
                                            <p:strVal val="#ppt_x"/>
                                          </p:val>
                                        </p:tav>
                                      </p:tavLst>
                                    </p:anim>
                                    <p:anim calcmode="lin" valueType="num">
                                      <p:cBhvr additive="base">
                                        <p:cTn id="12" dur="1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500" fill="hold"/>
                                        <p:tgtEl>
                                          <p:spTgt spid="28"/>
                                        </p:tgtEl>
                                        <p:attrNameLst>
                                          <p:attrName>ppt_x</p:attrName>
                                        </p:attrNameLst>
                                      </p:cBhvr>
                                      <p:tavLst>
                                        <p:tav tm="0">
                                          <p:val>
                                            <p:strVal val="1+#ppt_w/2"/>
                                          </p:val>
                                        </p:tav>
                                        <p:tav tm="100000">
                                          <p:val>
                                            <p:strVal val="#ppt_x"/>
                                          </p:val>
                                        </p:tav>
                                      </p:tavLst>
                                    </p:anim>
                                    <p:anim calcmode="lin" valueType="num">
                                      <p:cBhvr additive="base">
                                        <p:cTn id="16" dur="1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500" fill="hold"/>
                                        <p:tgtEl>
                                          <p:spTgt spid="26"/>
                                        </p:tgtEl>
                                        <p:attrNameLst>
                                          <p:attrName>ppt_x</p:attrName>
                                        </p:attrNameLst>
                                      </p:cBhvr>
                                      <p:tavLst>
                                        <p:tav tm="0">
                                          <p:val>
                                            <p:strVal val="1+#ppt_w/2"/>
                                          </p:val>
                                        </p:tav>
                                        <p:tav tm="100000">
                                          <p:val>
                                            <p:strVal val="#ppt_x"/>
                                          </p:val>
                                        </p:tav>
                                      </p:tavLst>
                                    </p:anim>
                                    <p:anim calcmode="lin" valueType="num">
                                      <p:cBhvr additive="base">
                                        <p:cTn id="20" dur="1500" fill="hold"/>
                                        <p:tgtEl>
                                          <p:spTgt spid="26"/>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6" presetClass="emph" presetSubtype="0" fill="hold" nodeType="withEffect">
                                  <p:stCondLst>
                                    <p:cond delay="0"/>
                                  </p:stCondLst>
                                  <p:childTnLst>
                                    <p:animScale>
                                      <p:cBhvr>
                                        <p:cTn id="25" dur="10" fill="hold"/>
                                        <p:tgtEl>
                                          <p:spTgt spid="10"/>
                                        </p:tgtEl>
                                      </p:cBhvr>
                                      <p:by x="125000" y="125000"/>
                                    </p:animScale>
                                  </p:childTnLst>
                                </p:cTn>
                              </p:par>
                              <p:par>
                                <p:cTn id="26" presetID="6" presetClass="emph" presetSubtype="0" decel="100000" fill="hold" nodeType="withEffect">
                                  <p:stCondLst>
                                    <p:cond delay="0"/>
                                  </p:stCondLst>
                                  <p:childTnLst>
                                    <p:animScale>
                                      <p:cBhvr>
                                        <p:cTn id="27" dur="750" fill="hold"/>
                                        <p:tgtEl>
                                          <p:spTgt spid="10"/>
                                        </p:tgtEl>
                                      </p:cBhvr>
                                      <p:by x="80000" y="8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8" decel="10000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1500" fill="hold"/>
                                        <p:tgtEl>
                                          <p:spTgt spid="2"/>
                                        </p:tgtEl>
                                        <p:attrNameLst>
                                          <p:attrName>ppt_x</p:attrName>
                                        </p:attrNameLst>
                                      </p:cBhvr>
                                      <p:tavLst>
                                        <p:tav tm="0">
                                          <p:val>
                                            <p:strVal val="0-#ppt_w/2"/>
                                          </p:val>
                                        </p:tav>
                                        <p:tav tm="100000">
                                          <p:val>
                                            <p:strVal val="#ppt_x"/>
                                          </p:val>
                                        </p:tav>
                                      </p:tavLst>
                                    </p:anim>
                                    <p:anim calcmode="lin" valueType="num">
                                      <p:cBhvr additive="base">
                                        <p:cTn id="33"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decel="10000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1500" fill="hold"/>
                                        <p:tgtEl>
                                          <p:spTgt spid="9"/>
                                        </p:tgtEl>
                                        <p:attrNameLst>
                                          <p:attrName>ppt_x</p:attrName>
                                        </p:attrNameLst>
                                      </p:cBhvr>
                                      <p:tavLst>
                                        <p:tav tm="0">
                                          <p:val>
                                            <p:strVal val="#ppt_x"/>
                                          </p:val>
                                        </p:tav>
                                        <p:tav tm="100000">
                                          <p:val>
                                            <p:strVal val="#ppt_x"/>
                                          </p:val>
                                        </p:tav>
                                      </p:tavLst>
                                    </p:anim>
                                    <p:anim calcmode="lin" valueType="num">
                                      <p:cBhvr additive="base">
                                        <p:cTn id="39"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15" grpId="0" animBg="1"/>
      <p:bldP spid="16" grpId="0"/>
      <p:bldP spid="17" grpId="0" animBg="1"/>
      <p:bldP spid="29" grpId="0" animBg="1"/>
      <p:bldP spid="18"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CA16EAA8-C285-EE1A-8FE1-96089BD44708}"/>
              </a:ext>
            </a:extLst>
          </p:cNvPr>
          <p:cNvSpPr>
            <a:spLocks noChangeAspect="1"/>
          </p:cNvSpPr>
          <p:nvPr/>
        </p:nvSpPr>
        <p:spPr>
          <a:xfrm>
            <a:off x="1" y="3581401"/>
            <a:ext cx="12191999" cy="3276600"/>
          </a:xfrm>
          <a:prstGeom prst="roundRect">
            <a:avLst>
              <a:gd name="adj" fmla="val 0"/>
            </a:avLst>
          </a:prstGeom>
          <a:solidFill>
            <a:srgbClr val="DB641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8" name="Rectangle: Rounded Corners 27">
            <a:extLst>
              <a:ext uri="{FF2B5EF4-FFF2-40B4-BE49-F238E27FC236}">
                <a16:creationId xmlns:a16="http://schemas.microsoft.com/office/drawing/2014/main" id="{736D2B93-B8FF-F31A-C7E0-FCF404600D0D}"/>
              </a:ext>
            </a:extLst>
          </p:cNvPr>
          <p:cNvSpPr>
            <a:spLocks noChangeAspect="1"/>
          </p:cNvSpPr>
          <p:nvPr/>
        </p:nvSpPr>
        <p:spPr>
          <a:xfrm>
            <a:off x="-2" y="3581401"/>
            <a:ext cx="12191999" cy="5277339"/>
          </a:xfrm>
          <a:prstGeom prst="roundRect">
            <a:avLst>
              <a:gd name="adj" fmla="val 0"/>
            </a:avLst>
          </a:prstGeom>
          <a:blipFill dpi="0" rotWithShape="1">
            <a:blip r:embed="rId3">
              <a:alphaModFix amt="39000"/>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14" name="矩形: 圆角 8">
            <a:extLst>
              <a:ext uri="{FF2B5EF4-FFF2-40B4-BE49-F238E27FC236}">
                <a16:creationId xmlns:a16="http://schemas.microsoft.com/office/drawing/2014/main" id="{740C49FD-159B-470B-EB12-2737AEDB5C3D}"/>
              </a:ext>
            </a:extLst>
          </p:cNvPr>
          <p:cNvSpPr/>
          <p:nvPr/>
        </p:nvSpPr>
        <p:spPr>
          <a:xfrm rot="16200000">
            <a:off x="3346503" y="-1805436"/>
            <a:ext cx="5277338" cy="10889658"/>
          </a:xfrm>
          <a:prstGeom prst="roundRect">
            <a:avLst>
              <a:gd name="adj" fmla="val 7861"/>
            </a:avLst>
          </a:prstGeom>
          <a:solidFill>
            <a:schemeClr val="bg1"/>
          </a:solidFill>
          <a:ln w="28575">
            <a:gradFill>
              <a:gsLst>
                <a:gs pos="0">
                  <a:srgbClr val="E40B0B"/>
                </a:gs>
                <a:gs pos="44000">
                  <a:srgbClr val="DE7F11"/>
                </a:gs>
                <a:gs pos="100000">
                  <a:schemeClr val="bg1"/>
                </a:gs>
              </a:gsLst>
              <a:lin ang="5400000" scaled="1"/>
            </a:gradFill>
          </a:ln>
          <a:effectLst>
            <a:outerShdw blurRad="127000" dist="63500" dir="2700000" sx="101000" sy="101000" algn="tl" rotWithShape="0">
              <a:srgbClr val="4080E3">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Picture 4" descr="Quốc Hội TV | Wikia Logos | Fandom">
            <a:extLst>
              <a:ext uri="{FF2B5EF4-FFF2-40B4-BE49-F238E27FC236}">
                <a16:creationId xmlns:a16="http://schemas.microsoft.com/office/drawing/2014/main" id="{6EBC5D38-9458-0701-B912-0ECE32923CBD}"/>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b="26646"/>
          <a:stretch/>
        </p:blipFill>
        <p:spPr bwMode="auto">
          <a:xfrm>
            <a:off x="3946632" y="1787558"/>
            <a:ext cx="4259398" cy="338197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20C064D8-B0C9-9A9B-CD2D-098D4286BEF1}"/>
              </a:ext>
            </a:extLst>
          </p:cNvPr>
          <p:cNvGrpSpPr/>
          <p:nvPr/>
        </p:nvGrpSpPr>
        <p:grpSpPr>
          <a:xfrm>
            <a:off x="-1" y="0"/>
            <a:ext cx="13127209" cy="694477"/>
            <a:chOff x="-1" y="0"/>
            <a:chExt cx="13127209" cy="694477"/>
          </a:xfrm>
        </p:grpSpPr>
        <p:sp>
          <p:nvSpPr>
            <p:cNvPr id="33" name="Rectangle: Rounded Corners 32">
              <a:extLst>
                <a:ext uri="{FF2B5EF4-FFF2-40B4-BE49-F238E27FC236}">
                  <a16:creationId xmlns:a16="http://schemas.microsoft.com/office/drawing/2014/main" id="{713303E1-5B56-AAFB-3B34-AC0E072FA3A1}"/>
                </a:ext>
              </a:extLst>
            </p:cNvPr>
            <p:cNvSpPr>
              <a:spLocks noChangeAspect="1"/>
            </p:cNvSpPr>
            <p:nvPr/>
          </p:nvSpPr>
          <p:spPr>
            <a:xfrm>
              <a:off x="-1" y="0"/>
              <a:ext cx="12191999" cy="694477"/>
            </a:xfrm>
            <a:prstGeom prst="roundRect">
              <a:avLst>
                <a:gd name="adj" fmla="val 0"/>
              </a:avLst>
            </a:prstGeom>
            <a:gradFill flip="none" rotWithShape="1">
              <a:gsLst>
                <a:gs pos="0">
                  <a:srgbClr val="E40B0B"/>
                </a:gs>
                <a:gs pos="100000">
                  <a:srgbClr val="8C1519"/>
                </a:gs>
              </a:gsLst>
              <a:lin ang="0" scaled="1"/>
              <a:tileRect/>
            </a:gradFill>
            <a:ln w="6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F0502020204030204"/>
                <a:ea typeface="微软雅黑"/>
                <a:cs typeface="+mn-cs"/>
              </a:endParaRPr>
            </a:p>
          </p:txBody>
        </p:sp>
        <p:sp>
          <p:nvSpPr>
            <p:cNvPr id="36" name="Hình chữ nhật 1">
              <a:extLst>
                <a:ext uri="{FF2B5EF4-FFF2-40B4-BE49-F238E27FC236}">
                  <a16:creationId xmlns:a16="http://schemas.microsoft.com/office/drawing/2014/main" id="{3943D679-1570-C6F8-88E6-E3504A130AA4}"/>
                </a:ext>
              </a:extLst>
            </p:cNvPr>
            <p:cNvSpPr/>
            <p:nvPr/>
          </p:nvSpPr>
          <p:spPr>
            <a:xfrm>
              <a:off x="935208" y="122606"/>
              <a:ext cx="12192000" cy="43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a:solidFill>
                    <a:schemeClr val="bg1"/>
                  </a:solidFill>
                  <a:latin typeface="#9Slide03 Source Sans Pro Black" panose="020B0803030403020204" pitchFamily="34" charset="0"/>
                  <a:ea typeface="#9Slide03 Source Sans Pro Black" panose="020B0803030403020204" pitchFamily="34" charset="0"/>
                </a:rPr>
                <a:t>1. Cơ cấu tổ chức của bộ máy nhà nước Cộng hòa xã hội chủ nghĩa Việt Nam</a:t>
              </a:r>
            </a:p>
          </p:txBody>
        </p:sp>
      </p:grpSp>
      <p:grpSp>
        <p:nvGrpSpPr>
          <p:cNvPr id="67" name="Group 66">
            <a:extLst>
              <a:ext uri="{FF2B5EF4-FFF2-40B4-BE49-F238E27FC236}">
                <a16:creationId xmlns:a16="http://schemas.microsoft.com/office/drawing/2014/main" id="{F04C0B7E-D2E4-5DF9-8379-F99FD821E9DE}"/>
              </a:ext>
            </a:extLst>
          </p:cNvPr>
          <p:cNvGrpSpPr/>
          <p:nvPr/>
        </p:nvGrpSpPr>
        <p:grpSpPr>
          <a:xfrm>
            <a:off x="2071779" y="1185934"/>
            <a:ext cx="2652992" cy="766010"/>
            <a:chOff x="2071779" y="1185934"/>
            <a:chExt cx="2652992" cy="766010"/>
          </a:xfrm>
        </p:grpSpPr>
        <p:sp>
          <p:nvSpPr>
            <p:cNvPr id="16" name="Rectangle: Rounded Corners 15">
              <a:extLst>
                <a:ext uri="{FF2B5EF4-FFF2-40B4-BE49-F238E27FC236}">
                  <a16:creationId xmlns:a16="http://schemas.microsoft.com/office/drawing/2014/main" id="{E5B5DBF5-2E3D-BE3F-7E50-BA17BF3CF4E2}"/>
                </a:ext>
              </a:extLst>
            </p:cNvPr>
            <p:cNvSpPr/>
            <p:nvPr/>
          </p:nvSpPr>
          <p:spPr>
            <a:xfrm>
              <a:off x="2071779" y="1185934"/>
              <a:ext cx="2652992" cy="76601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101">
              <a:extLst>
                <a:ext uri="{FF2B5EF4-FFF2-40B4-BE49-F238E27FC236}">
                  <a16:creationId xmlns:a16="http://schemas.microsoft.com/office/drawing/2014/main" id="{60BEB9E9-8A06-8DDE-1C71-3F98EF1422ED}"/>
                </a:ext>
              </a:extLst>
            </p:cNvPr>
            <p:cNvSpPr txBox="1">
              <a:spLocks noChangeArrowheads="1"/>
            </p:cNvSpPr>
            <p:nvPr/>
          </p:nvSpPr>
          <p:spPr bwMode="auto">
            <a:xfrm>
              <a:off x="2647201" y="1341474"/>
              <a:ext cx="1698335" cy="461665"/>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lvl1pPr defTabSz="685800">
                <a:defRPr>
                  <a:solidFill>
                    <a:schemeClr val="tx1"/>
                  </a:solidFill>
                  <a:latin typeface="Arial" panose="020B0604020202020204" pitchFamily="34" charset="0"/>
                  <a:ea typeface="Arial Unicode MS" pitchFamily="34" charset="-128"/>
                </a:defRPr>
              </a:lvl1pPr>
              <a:lvl2pPr marL="557213" indent="-214313" defTabSz="685800">
                <a:defRPr>
                  <a:solidFill>
                    <a:schemeClr val="tx1"/>
                  </a:solidFill>
                  <a:latin typeface="Arial" panose="020B0604020202020204" pitchFamily="34" charset="0"/>
                  <a:ea typeface="Arial Unicode MS" pitchFamily="34" charset="-128"/>
                </a:defRPr>
              </a:lvl2pPr>
              <a:lvl3pPr marL="857250" indent="-171450" defTabSz="685800">
                <a:defRPr>
                  <a:solidFill>
                    <a:schemeClr val="tx1"/>
                  </a:solidFill>
                  <a:latin typeface="Arial" panose="020B0604020202020204" pitchFamily="34" charset="0"/>
                  <a:ea typeface="Arial Unicode MS" pitchFamily="34" charset="-128"/>
                </a:defRPr>
              </a:lvl3pPr>
              <a:lvl4pPr marL="1200150" indent="-171450" defTabSz="685800">
                <a:defRPr>
                  <a:solidFill>
                    <a:schemeClr val="tx1"/>
                  </a:solidFill>
                  <a:latin typeface="Arial" panose="020B0604020202020204" pitchFamily="34" charset="0"/>
                  <a:ea typeface="Arial Unicode MS" pitchFamily="34" charset="-128"/>
                </a:defRPr>
              </a:lvl4pPr>
              <a:lvl5pPr marL="1543050" indent="-171450" defTabSz="685800">
                <a:defRPr>
                  <a:solidFill>
                    <a:schemeClr val="tx1"/>
                  </a:solidFill>
                  <a:latin typeface="Arial" panose="020B0604020202020204" pitchFamily="34" charset="0"/>
                  <a:ea typeface="Arial Unicode MS" pitchFamily="34" charset="-128"/>
                </a:defRPr>
              </a:lvl5pPr>
              <a:lvl6pPr marL="2000250" indent="-171450" defTabSz="6858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457450" indent="-171450" defTabSz="6858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2914650" indent="-171450" defTabSz="6858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371850" indent="-171450" defTabSz="6858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eaLnBrk="1" hangingPunct="1"/>
              <a:r>
                <a:rPr lang="en-US" altLang="ko-KR" sz="2400" dirty="0" err="1">
                  <a:latin typeface="Roboto" panose="02000000000000000000" pitchFamily="2" charset="0"/>
                  <a:ea typeface="Roboto" panose="02000000000000000000" pitchFamily="2" charset="0"/>
                  <a:cs typeface="Times New Roman" panose="02020603050405020304" pitchFamily="18" charset="0"/>
                </a:rPr>
                <a:t>Quốc</a:t>
              </a:r>
              <a:r>
                <a:rPr lang="en-US" altLang="ko-KR" sz="2400" dirty="0">
                  <a:latin typeface="Roboto" panose="02000000000000000000" pitchFamily="2" charset="0"/>
                  <a:ea typeface="Roboto" panose="02000000000000000000" pitchFamily="2" charset="0"/>
                  <a:cs typeface="Times New Roman" panose="02020603050405020304" pitchFamily="18" charset="0"/>
                </a:rPr>
                <a:t> </a:t>
              </a:r>
              <a:r>
                <a:rPr lang="en-US" altLang="ko-KR" sz="2400" dirty="0" err="1">
                  <a:latin typeface="Roboto" panose="02000000000000000000" pitchFamily="2" charset="0"/>
                  <a:ea typeface="Roboto" panose="02000000000000000000" pitchFamily="2" charset="0"/>
                  <a:cs typeface="Times New Roman" panose="02020603050405020304" pitchFamily="18" charset="0"/>
                </a:rPr>
                <a:t>hội</a:t>
              </a:r>
              <a:endParaRPr lang="en-US" altLang="ko-KR" sz="2400" dirty="0">
                <a:latin typeface="Roboto" panose="02000000000000000000" pitchFamily="2" charset="0"/>
                <a:ea typeface="Roboto" panose="02000000000000000000" pitchFamily="2" charset="0"/>
                <a:cs typeface="Times New Roman" panose="02020603050405020304" pitchFamily="18" charset="0"/>
              </a:endParaRPr>
            </a:p>
          </p:txBody>
        </p:sp>
      </p:grpSp>
      <p:grpSp>
        <p:nvGrpSpPr>
          <p:cNvPr id="66" name="Group 65">
            <a:extLst>
              <a:ext uri="{FF2B5EF4-FFF2-40B4-BE49-F238E27FC236}">
                <a16:creationId xmlns:a16="http://schemas.microsoft.com/office/drawing/2014/main" id="{C60BA5E9-6082-6FA1-6E4A-E818FFA79567}"/>
              </a:ext>
            </a:extLst>
          </p:cNvPr>
          <p:cNvGrpSpPr/>
          <p:nvPr/>
        </p:nvGrpSpPr>
        <p:grpSpPr>
          <a:xfrm>
            <a:off x="6851560" y="4993353"/>
            <a:ext cx="3674535" cy="766010"/>
            <a:chOff x="6851560" y="4993353"/>
            <a:chExt cx="3674535" cy="766010"/>
          </a:xfrm>
        </p:grpSpPr>
        <p:sp>
          <p:nvSpPr>
            <p:cNvPr id="41" name="Rectangle: Rounded Corners 40">
              <a:extLst>
                <a:ext uri="{FF2B5EF4-FFF2-40B4-BE49-F238E27FC236}">
                  <a16:creationId xmlns:a16="http://schemas.microsoft.com/office/drawing/2014/main" id="{80A7B625-1EB6-688F-1D77-C24303036772}"/>
                </a:ext>
              </a:extLst>
            </p:cNvPr>
            <p:cNvSpPr/>
            <p:nvPr/>
          </p:nvSpPr>
          <p:spPr>
            <a:xfrm flipH="1">
              <a:off x="7585443" y="4993353"/>
              <a:ext cx="2940652" cy="76601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101">
              <a:extLst>
                <a:ext uri="{FF2B5EF4-FFF2-40B4-BE49-F238E27FC236}">
                  <a16:creationId xmlns:a16="http://schemas.microsoft.com/office/drawing/2014/main" id="{2CC2FEA6-8415-0A2C-D698-F681DC8931B6}"/>
                </a:ext>
              </a:extLst>
            </p:cNvPr>
            <p:cNvSpPr txBox="1">
              <a:spLocks noChangeArrowheads="1"/>
            </p:cNvSpPr>
            <p:nvPr/>
          </p:nvSpPr>
          <p:spPr bwMode="auto">
            <a:xfrm>
              <a:off x="6851560" y="5169530"/>
              <a:ext cx="3649133" cy="461665"/>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91440" tIns="45720" rIns="91440" bIns="45720">
              <a:spAutoFit/>
            </a:bodyPr>
            <a:lstStyle>
              <a:lvl1pPr defTabSz="685800">
                <a:defRPr>
                  <a:solidFill>
                    <a:schemeClr val="tx1"/>
                  </a:solidFill>
                  <a:latin typeface="Arial" panose="020B0604020202020204" pitchFamily="34" charset="0"/>
                  <a:ea typeface="Arial Unicode MS" pitchFamily="34" charset="-128"/>
                </a:defRPr>
              </a:lvl1pPr>
              <a:lvl2pPr marL="557213" indent="-214313" defTabSz="685800">
                <a:defRPr>
                  <a:solidFill>
                    <a:schemeClr val="tx1"/>
                  </a:solidFill>
                  <a:latin typeface="Arial" panose="020B0604020202020204" pitchFamily="34" charset="0"/>
                  <a:ea typeface="Arial Unicode MS" pitchFamily="34" charset="-128"/>
                </a:defRPr>
              </a:lvl2pPr>
              <a:lvl3pPr marL="857250" indent="-171450" defTabSz="685800">
                <a:defRPr>
                  <a:solidFill>
                    <a:schemeClr val="tx1"/>
                  </a:solidFill>
                  <a:latin typeface="Arial" panose="020B0604020202020204" pitchFamily="34" charset="0"/>
                  <a:ea typeface="Arial Unicode MS" pitchFamily="34" charset="-128"/>
                </a:defRPr>
              </a:lvl3pPr>
              <a:lvl4pPr marL="1200150" indent="-171450" defTabSz="685800">
                <a:defRPr>
                  <a:solidFill>
                    <a:schemeClr val="tx1"/>
                  </a:solidFill>
                  <a:latin typeface="Arial" panose="020B0604020202020204" pitchFamily="34" charset="0"/>
                  <a:ea typeface="Arial Unicode MS" pitchFamily="34" charset="-128"/>
                </a:defRPr>
              </a:lvl4pPr>
              <a:lvl5pPr marL="1543050" indent="-171450" defTabSz="685800">
                <a:defRPr>
                  <a:solidFill>
                    <a:schemeClr val="tx1"/>
                  </a:solidFill>
                  <a:latin typeface="Arial" panose="020B0604020202020204" pitchFamily="34" charset="0"/>
                  <a:ea typeface="Arial Unicode MS" pitchFamily="34" charset="-128"/>
                </a:defRPr>
              </a:lvl5pPr>
              <a:lvl6pPr marL="2000250" indent="-171450" defTabSz="6858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457450" indent="-171450" defTabSz="6858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2914650" indent="-171450" defTabSz="6858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371850" indent="-171450" defTabSz="6858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algn="r" eaLnBrk="1" hangingPunct="1"/>
              <a:r>
                <a:rPr lang="en-US" altLang="ko-KR" sz="2400" dirty="0" err="1">
                  <a:latin typeface="Roboto" panose="02000000000000000000" pitchFamily="2" charset="0"/>
                  <a:ea typeface="Roboto" panose="02000000000000000000" pitchFamily="2" charset="0"/>
                  <a:cs typeface="Times New Roman" panose="02020603050405020304" pitchFamily="18" charset="0"/>
                </a:rPr>
                <a:t>Hội</a:t>
              </a:r>
              <a:r>
                <a:rPr lang="en-US" altLang="ko-KR" sz="2400" dirty="0">
                  <a:latin typeface="Roboto" panose="02000000000000000000" pitchFamily="2" charset="0"/>
                  <a:ea typeface="Roboto" panose="02000000000000000000" pitchFamily="2" charset="0"/>
                  <a:cs typeface="Times New Roman" panose="02020603050405020304" pitchFamily="18" charset="0"/>
                </a:rPr>
                <a:t> </a:t>
              </a:r>
              <a:r>
                <a:rPr lang="en-US" altLang="ko-KR" sz="2400" dirty="0" err="1">
                  <a:latin typeface="Roboto" panose="02000000000000000000" pitchFamily="2" charset="0"/>
                  <a:ea typeface="Roboto" panose="02000000000000000000" pitchFamily="2" charset="0"/>
                  <a:cs typeface="Times New Roman" panose="02020603050405020304" pitchFamily="18" charset="0"/>
                </a:rPr>
                <a:t>đồng</a:t>
              </a:r>
              <a:r>
                <a:rPr lang="en-US" altLang="ko-KR" sz="2400" dirty="0">
                  <a:latin typeface="Roboto" panose="02000000000000000000" pitchFamily="2" charset="0"/>
                  <a:ea typeface="Roboto" panose="02000000000000000000" pitchFamily="2" charset="0"/>
                  <a:cs typeface="Times New Roman" panose="02020603050405020304" pitchFamily="18" charset="0"/>
                </a:rPr>
                <a:t> </a:t>
              </a:r>
              <a:r>
                <a:rPr lang="en-US" altLang="ko-KR" sz="2400" dirty="0" err="1">
                  <a:latin typeface="Roboto" panose="02000000000000000000" pitchFamily="2" charset="0"/>
                  <a:ea typeface="Roboto" panose="02000000000000000000" pitchFamily="2" charset="0"/>
                  <a:cs typeface="Times New Roman" panose="02020603050405020304" pitchFamily="18" charset="0"/>
                </a:rPr>
                <a:t>bầu</a:t>
              </a:r>
              <a:r>
                <a:rPr lang="en-US" altLang="ko-KR" sz="2400" dirty="0">
                  <a:latin typeface="Roboto" panose="02000000000000000000" pitchFamily="2" charset="0"/>
                  <a:ea typeface="Roboto" panose="02000000000000000000" pitchFamily="2" charset="0"/>
                  <a:cs typeface="Times New Roman" panose="02020603050405020304" pitchFamily="18" charset="0"/>
                </a:rPr>
                <a:t> </a:t>
              </a:r>
              <a:r>
                <a:rPr lang="en-US" altLang="ko-KR" sz="2400" dirty="0" err="1">
                  <a:latin typeface="Roboto" panose="02000000000000000000" pitchFamily="2" charset="0"/>
                  <a:ea typeface="Roboto" panose="02000000000000000000" pitchFamily="2" charset="0"/>
                  <a:cs typeface="Times New Roman" panose="02020603050405020304" pitchFamily="18" charset="0"/>
                </a:rPr>
                <a:t>cử</a:t>
              </a:r>
              <a:r>
                <a:rPr lang="en-US" altLang="ko-KR" sz="2400" dirty="0">
                  <a:latin typeface="Roboto" panose="02000000000000000000" pitchFamily="2" charset="0"/>
                  <a:ea typeface="Roboto" panose="02000000000000000000" pitchFamily="2" charset="0"/>
                  <a:cs typeface="Times New Roman" panose="02020603050405020304" pitchFamily="18" charset="0"/>
                </a:rPr>
                <a:t> </a:t>
              </a:r>
              <a:r>
                <a:rPr lang="en-US" altLang="ko-KR" sz="2400" dirty="0" err="1">
                  <a:latin typeface="Roboto" panose="02000000000000000000" pitchFamily="2" charset="0"/>
                  <a:ea typeface="Roboto" panose="02000000000000000000" pitchFamily="2" charset="0"/>
                  <a:cs typeface="Times New Roman" panose="02020603050405020304" pitchFamily="18" charset="0"/>
                </a:rPr>
                <a:t>QG</a:t>
              </a:r>
              <a:endParaRPr lang="en-US" altLang="ko-KR" sz="2400" dirty="0">
                <a:latin typeface="Roboto" panose="02000000000000000000" pitchFamily="2" charset="0"/>
                <a:ea typeface="Roboto" panose="02000000000000000000" pitchFamily="2" charset="0"/>
                <a:cs typeface="Times New Roman" panose="02020603050405020304" pitchFamily="18" charset="0"/>
              </a:endParaRPr>
            </a:p>
          </p:txBody>
        </p:sp>
      </p:grpSp>
      <p:grpSp>
        <p:nvGrpSpPr>
          <p:cNvPr id="65" name="Group 64">
            <a:extLst>
              <a:ext uri="{FF2B5EF4-FFF2-40B4-BE49-F238E27FC236}">
                <a16:creationId xmlns:a16="http://schemas.microsoft.com/office/drawing/2014/main" id="{9CEE2FF4-9486-96CF-EDDA-C6147131543D}"/>
              </a:ext>
            </a:extLst>
          </p:cNvPr>
          <p:cNvGrpSpPr/>
          <p:nvPr/>
        </p:nvGrpSpPr>
        <p:grpSpPr>
          <a:xfrm>
            <a:off x="7863600" y="3720573"/>
            <a:ext cx="4367587" cy="766010"/>
            <a:chOff x="7863600" y="3720573"/>
            <a:chExt cx="4367587" cy="766010"/>
          </a:xfrm>
        </p:grpSpPr>
        <p:sp>
          <p:nvSpPr>
            <p:cNvPr id="39" name="Rectangle: Rounded Corners 38">
              <a:extLst>
                <a:ext uri="{FF2B5EF4-FFF2-40B4-BE49-F238E27FC236}">
                  <a16:creationId xmlns:a16="http://schemas.microsoft.com/office/drawing/2014/main" id="{88A06001-844E-B0C5-27DD-0690830111CC}"/>
                </a:ext>
              </a:extLst>
            </p:cNvPr>
            <p:cNvSpPr/>
            <p:nvPr/>
          </p:nvSpPr>
          <p:spPr>
            <a:xfrm flipH="1">
              <a:off x="7863600" y="3720573"/>
              <a:ext cx="2940652" cy="76601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104">
              <a:extLst>
                <a:ext uri="{FF2B5EF4-FFF2-40B4-BE49-F238E27FC236}">
                  <a16:creationId xmlns:a16="http://schemas.microsoft.com/office/drawing/2014/main" id="{65E2C9E7-A6D2-3A41-4C22-BEC619996D88}"/>
                </a:ext>
              </a:extLst>
            </p:cNvPr>
            <p:cNvSpPr txBox="1">
              <a:spLocks noChangeArrowheads="1"/>
            </p:cNvSpPr>
            <p:nvPr/>
          </p:nvSpPr>
          <p:spPr bwMode="auto">
            <a:xfrm>
              <a:off x="7906836" y="3891984"/>
              <a:ext cx="4324351" cy="461665"/>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91440" tIns="45720" rIns="91440" bIns="45720">
              <a:spAutoFit/>
            </a:bodyPr>
            <a:lstStyle>
              <a:lvl1pPr defTabSz="685800">
                <a:defRPr>
                  <a:solidFill>
                    <a:schemeClr val="tx1"/>
                  </a:solidFill>
                  <a:latin typeface="Arial" panose="020B0604020202020204" pitchFamily="34" charset="0"/>
                  <a:ea typeface="Arial Unicode MS" pitchFamily="34" charset="-128"/>
                </a:defRPr>
              </a:lvl1pPr>
              <a:lvl2pPr marL="557213" indent="-214313" defTabSz="685800">
                <a:defRPr>
                  <a:solidFill>
                    <a:schemeClr val="tx1"/>
                  </a:solidFill>
                  <a:latin typeface="Arial" panose="020B0604020202020204" pitchFamily="34" charset="0"/>
                  <a:ea typeface="Arial Unicode MS" pitchFamily="34" charset="-128"/>
                </a:defRPr>
              </a:lvl2pPr>
              <a:lvl3pPr marL="857250" indent="-171450" defTabSz="685800">
                <a:defRPr>
                  <a:solidFill>
                    <a:schemeClr val="tx1"/>
                  </a:solidFill>
                  <a:latin typeface="Arial" panose="020B0604020202020204" pitchFamily="34" charset="0"/>
                  <a:ea typeface="Arial Unicode MS" pitchFamily="34" charset="-128"/>
                </a:defRPr>
              </a:lvl3pPr>
              <a:lvl4pPr marL="1200150" indent="-171450" defTabSz="685800">
                <a:defRPr>
                  <a:solidFill>
                    <a:schemeClr val="tx1"/>
                  </a:solidFill>
                  <a:latin typeface="Arial" panose="020B0604020202020204" pitchFamily="34" charset="0"/>
                  <a:ea typeface="Arial Unicode MS" pitchFamily="34" charset="-128"/>
                </a:defRPr>
              </a:lvl4pPr>
              <a:lvl5pPr marL="1543050" indent="-171450" defTabSz="685800">
                <a:defRPr>
                  <a:solidFill>
                    <a:schemeClr val="tx1"/>
                  </a:solidFill>
                  <a:latin typeface="Arial" panose="020B0604020202020204" pitchFamily="34" charset="0"/>
                  <a:ea typeface="Arial Unicode MS" pitchFamily="34" charset="-128"/>
                </a:defRPr>
              </a:lvl5pPr>
              <a:lvl6pPr marL="2000250" indent="-171450" defTabSz="6858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457450" indent="-171450" defTabSz="6858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2914650" indent="-171450" defTabSz="6858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371850" indent="-171450" defTabSz="6858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eaLnBrk="1" hangingPunct="1"/>
              <a:r>
                <a:rPr lang="en-US" altLang="ko-KR" sz="2400" dirty="0" err="1">
                  <a:latin typeface="Roboto" panose="02000000000000000000" pitchFamily="2" charset="0"/>
                  <a:ea typeface="Roboto" panose="02000000000000000000" pitchFamily="2" charset="0"/>
                  <a:cs typeface="Times New Roman" panose="02020603050405020304" pitchFamily="18" charset="0"/>
                </a:rPr>
                <a:t>Kiểm</a:t>
              </a:r>
              <a:r>
                <a:rPr lang="en-US" altLang="ko-KR" sz="2400" dirty="0">
                  <a:latin typeface="Roboto" panose="02000000000000000000" pitchFamily="2" charset="0"/>
                  <a:ea typeface="Roboto" panose="02000000000000000000" pitchFamily="2" charset="0"/>
                  <a:cs typeface="Times New Roman" panose="02020603050405020304" pitchFamily="18" charset="0"/>
                </a:rPr>
                <a:t> </a:t>
              </a:r>
              <a:r>
                <a:rPr lang="en-US" altLang="ko-KR" sz="2400" dirty="0" err="1">
                  <a:latin typeface="Roboto" panose="02000000000000000000" pitchFamily="2" charset="0"/>
                  <a:ea typeface="Roboto" panose="02000000000000000000" pitchFamily="2" charset="0"/>
                  <a:cs typeface="Times New Roman" panose="02020603050405020304" pitchFamily="18" charset="0"/>
                </a:rPr>
                <a:t>toán</a:t>
              </a:r>
              <a:r>
                <a:rPr lang="en-US" altLang="ko-KR" sz="2400" dirty="0">
                  <a:latin typeface="Roboto" panose="02000000000000000000" pitchFamily="2" charset="0"/>
                  <a:ea typeface="Roboto" panose="02000000000000000000" pitchFamily="2" charset="0"/>
                  <a:cs typeface="Times New Roman" panose="02020603050405020304" pitchFamily="18" charset="0"/>
                </a:rPr>
                <a:t> </a:t>
              </a:r>
              <a:r>
                <a:rPr lang="en-US" altLang="ko-KR" sz="2400" dirty="0" err="1">
                  <a:latin typeface="Roboto" panose="02000000000000000000" pitchFamily="2" charset="0"/>
                  <a:ea typeface="Roboto" panose="02000000000000000000" pitchFamily="2" charset="0"/>
                  <a:cs typeface="Times New Roman" panose="02020603050405020304" pitchFamily="18" charset="0"/>
                </a:rPr>
                <a:t>nhà</a:t>
              </a:r>
              <a:r>
                <a:rPr lang="en-US" altLang="ko-KR" sz="2400" dirty="0">
                  <a:latin typeface="Roboto" panose="02000000000000000000" pitchFamily="2" charset="0"/>
                  <a:ea typeface="Roboto" panose="02000000000000000000" pitchFamily="2" charset="0"/>
                  <a:cs typeface="Times New Roman" panose="02020603050405020304" pitchFamily="18" charset="0"/>
                </a:rPr>
                <a:t> </a:t>
              </a:r>
              <a:r>
                <a:rPr lang="en-US" altLang="ko-KR" sz="2400" dirty="0" err="1">
                  <a:latin typeface="Roboto" panose="02000000000000000000" pitchFamily="2" charset="0"/>
                  <a:ea typeface="Roboto" panose="02000000000000000000" pitchFamily="2" charset="0"/>
                  <a:cs typeface="Times New Roman" panose="02020603050405020304" pitchFamily="18" charset="0"/>
                </a:rPr>
                <a:t>nước</a:t>
              </a:r>
              <a:endParaRPr lang="ko-KR" altLang="en-US" sz="2400" dirty="0">
                <a:latin typeface="Roboto" panose="02000000000000000000" pitchFamily="2"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id="{A0215F25-9326-BB79-FEDB-0A3F9CC43EF0}"/>
              </a:ext>
            </a:extLst>
          </p:cNvPr>
          <p:cNvGrpSpPr/>
          <p:nvPr/>
        </p:nvGrpSpPr>
        <p:grpSpPr>
          <a:xfrm>
            <a:off x="2071779" y="5128143"/>
            <a:ext cx="3349445" cy="766010"/>
            <a:chOff x="2071779" y="5128143"/>
            <a:chExt cx="3349445" cy="766010"/>
          </a:xfrm>
        </p:grpSpPr>
        <p:sp>
          <p:nvSpPr>
            <p:cNvPr id="31" name="Rectangle: Rounded Corners 30">
              <a:extLst>
                <a:ext uri="{FF2B5EF4-FFF2-40B4-BE49-F238E27FC236}">
                  <a16:creationId xmlns:a16="http://schemas.microsoft.com/office/drawing/2014/main" id="{4F67A023-433A-8ACE-D343-E095A1E70B40}"/>
                </a:ext>
              </a:extLst>
            </p:cNvPr>
            <p:cNvSpPr/>
            <p:nvPr/>
          </p:nvSpPr>
          <p:spPr>
            <a:xfrm>
              <a:off x="2071779" y="5128143"/>
              <a:ext cx="2652992" cy="76601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18">
              <a:extLst>
                <a:ext uri="{FF2B5EF4-FFF2-40B4-BE49-F238E27FC236}">
                  <a16:creationId xmlns:a16="http://schemas.microsoft.com/office/drawing/2014/main" id="{E4F046E0-2D50-785E-D974-C611B6B62A9F}"/>
                </a:ext>
              </a:extLst>
            </p:cNvPr>
            <p:cNvSpPr txBox="1">
              <a:spLocks noChangeArrowheads="1"/>
            </p:cNvSpPr>
            <p:nvPr/>
          </p:nvSpPr>
          <p:spPr bwMode="auto">
            <a:xfrm>
              <a:off x="2234294" y="5309489"/>
              <a:ext cx="3186930" cy="461665"/>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Arial" panose="020B0604020202020204" pitchFamily="34" charset="0"/>
                  <a:ea typeface="Arial Unicode MS" pitchFamily="34" charset="-128"/>
                </a:defRPr>
              </a:lvl1pPr>
              <a:lvl2pPr marL="742950" indent="-285750">
                <a:defRPr>
                  <a:solidFill>
                    <a:schemeClr val="tx1"/>
                  </a:solidFill>
                  <a:latin typeface="Arial" panose="020B0604020202020204" pitchFamily="34" charset="0"/>
                  <a:ea typeface="Arial Unicode MS" pitchFamily="34" charset="-128"/>
                </a:defRPr>
              </a:lvl2pPr>
              <a:lvl3pPr marL="1143000" indent="-228600">
                <a:defRPr>
                  <a:solidFill>
                    <a:schemeClr val="tx1"/>
                  </a:solidFill>
                  <a:latin typeface="Arial" panose="020B0604020202020204" pitchFamily="34" charset="0"/>
                  <a:ea typeface="Arial Unicode MS" pitchFamily="34" charset="-128"/>
                </a:defRPr>
              </a:lvl3pPr>
              <a:lvl4pPr marL="1600200" indent="-228600">
                <a:defRPr>
                  <a:solidFill>
                    <a:schemeClr val="tx1"/>
                  </a:solidFill>
                  <a:latin typeface="Arial" panose="020B0604020202020204" pitchFamily="34" charset="0"/>
                  <a:ea typeface="Arial Unicode MS" pitchFamily="34" charset="-128"/>
                </a:defRPr>
              </a:lvl4pPr>
              <a:lvl5pPr marL="2057400" indent="-22860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eaLnBrk="1" hangingPunct="1"/>
              <a:r>
                <a:rPr lang="en-US" altLang="en-US" sz="2400" dirty="0" err="1">
                  <a:latin typeface="Roboto" panose="02000000000000000000" pitchFamily="2" charset="0"/>
                  <a:ea typeface="Roboto" panose="02000000000000000000" pitchFamily="2" charset="0"/>
                  <a:cs typeface="Times New Roman" panose="02020603050405020304" pitchFamily="18" charset="0"/>
                </a:rPr>
                <a:t>Ủy</a:t>
              </a:r>
              <a:r>
                <a:rPr lang="en-US" altLang="en-US" sz="2400" dirty="0">
                  <a:latin typeface="Roboto" panose="02000000000000000000" pitchFamily="2" charset="0"/>
                  <a:ea typeface="Roboto" panose="02000000000000000000" pitchFamily="2" charset="0"/>
                  <a:cs typeface="Times New Roman" panose="02020603050405020304" pitchFamily="18" charset="0"/>
                </a:rPr>
                <a:t> ban </a:t>
              </a:r>
              <a:r>
                <a:rPr lang="en-US" altLang="en-US" sz="2400" dirty="0" err="1">
                  <a:latin typeface="Roboto" panose="02000000000000000000" pitchFamily="2" charset="0"/>
                  <a:ea typeface="Roboto" panose="02000000000000000000" pitchFamily="2" charset="0"/>
                  <a:cs typeface="Times New Roman" panose="02020603050405020304" pitchFamily="18" charset="0"/>
                </a:rPr>
                <a:t>nhân</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r>
                <a:rPr lang="en-US" altLang="en-US" sz="2400" dirty="0" err="1">
                  <a:latin typeface="Roboto" panose="02000000000000000000" pitchFamily="2" charset="0"/>
                  <a:ea typeface="Roboto" panose="02000000000000000000" pitchFamily="2" charset="0"/>
                  <a:cs typeface="Times New Roman" panose="02020603050405020304" pitchFamily="18" charset="0"/>
                </a:rPr>
                <a:t>dân</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p>
          </p:txBody>
        </p:sp>
      </p:grpSp>
      <p:grpSp>
        <p:nvGrpSpPr>
          <p:cNvPr id="57" name="Group 56">
            <a:extLst>
              <a:ext uri="{FF2B5EF4-FFF2-40B4-BE49-F238E27FC236}">
                <a16:creationId xmlns:a16="http://schemas.microsoft.com/office/drawing/2014/main" id="{0A84DA3C-7DE4-EA19-A0E1-24C069BDCAC5}"/>
              </a:ext>
            </a:extLst>
          </p:cNvPr>
          <p:cNvGrpSpPr/>
          <p:nvPr/>
        </p:nvGrpSpPr>
        <p:grpSpPr>
          <a:xfrm>
            <a:off x="1625242" y="4203748"/>
            <a:ext cx="2940652" cy="766010"/>
            <a:chOff x="1692544" y="4203748"/>
            <a:chExt cx="2873350" cy="766010"/>
          </a:xfrm>
        </p:grpSpPr>
        <p:sp>
          <p:nvSpPr>
            <p:cNvPr id="30" name="Rectangle: Rounded Corners 29">
              <a:extLst>
                <a:ext uri="{FF2B5EF4-FFF2-40B4-BE49-F238E27FC236}">
                  <a16:creationId xmlns:a16="http://schemas.microsoft.com/office/drawing/2014/main" id="{55931CF1-2F30-1D51-8C0C-F9655FEC5CC1}"/>
                </a:ext>
              </a:extLst>
            </p:cNvPr>
            <p:cNvSpPr/>
            <p:nvPr/>
          </p:nvSpPr>
          <p:spPr>
            <a:xfrm>
              <a:off x="1692544" y="4203748"/>
              <a:ext cx="2652992" cy="76601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19">
              <a:extLst>
                <a:ext uri="{FF2B5EF4-FFF2-40B4-BE49-F238E27FC236}">
                  <a16:creationId xmlns:a16="http://schemas.microsoft.com/office/drawing/2014/main" id="{553B5BA9-72FF-9C1F-D377-EAC127DBE499}"/>
                </a:ext>
              </a:extLst>
            </p:cNvPr>
            <p:cNvSpPr txBox="1">
              <a:spLocks noChangeArrowheads="1"/>
            </p:cNvSpPr>
            <p:nvPr/>
          </p:nvSpPr>
          <p:spPr bwMode="auto">
            <a:xfrm>
              <a:off x="1692544" y="4363289"/>
              <a:ext cx="2873350" cy="461665"/>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Arial" panose="020B0604020202020204" pitchFamily="34" charset="0"/>
                  <a:ea typeface="Arial Unicode MS" pitchFamily="34" charset="-128"/>
                </a:defRPr>
              </a:lvl1pPr>
              <a:lvl2pPr marL="742950" indent="-285750">
                <a:defRPr>
                  <a:solidFill>
                    <a:schemeClr val="tx1"/>
                  </a:solidFill>
                  <a:latin typeface="Arial" panose="020B0604020202020204" pitchFamily="34" charset="0"/>
                  <a:ea typeface="Arial Unicode MS" pitchFamily="34" charset="-128"/>
                </a:defRPr>
              </a:lvl2pPr>
              <a:lvl3pPr marL="1143000" indent="-228600">
                <a:defRPr>
                  <a:solidFill>
                    <a:schemeClr val="tx1"/>
                  </a:solidFill>
                  <a:latin typeface="Arial" panose="020B0604020202020204" pitchFamily="34" charset="0"/>
                  <a:ea typeface="Arial Unicode MS" pitchFamily="34" charset="-128"/>
                </a:defRPr>
              </a:lvl3pPr>
              <a:lvl4pPr marL="1600200" indent="-228600">
                <a:defRPr>
                  <a:solidFill>
                    <a:schemeClr val="tx1"/>
                  </a:solidFill>
                  <a:latin typeface="Arial" panose="020B0604020202020204" pitchFamily="34" charset="0"/>
                  <a:ea typeface="Arial Unicode MS" pitchFamily="34" charset="-128"/>
                </a:defRPr>
              </a:lvl4pPr>
              <a:lvl5pPr marL="2057400" indent="-22860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eaLnBrk="1" hangingPunct="1"/>
              <a:r>
                <a:rPr lang="en-US" altLang="en-US" sz="2400" dirty="0" err="1">
                  <a:latin typeface="Roboto" panose="02000000000000000000" pitchFamily="2" charset="0"/>
                  <a:ea typeface="Roboto" panose="02000000000000000000" pitchFamily="2" charset="0"/>
                  <a:cs typeface="Times New Roman" panose="02020603050405020304" pitchFamily="18" charset="0"/>
                </a:rPr>
                <a:t>Hội</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r>
                <a:rPr lang="en-US" altLang="en-US" sz="2400" dirty="0" err="1">
                  <a:latin typeface="Roboto" panose="02000000000000000000" pitchFamily="2" charset="0"/>
                  <a:ea typeface="Roboto" panose="02000000000000000000" pitchFamily="2" charset="0"/>
                  <a:cs typeface="Times New Roman" panose="02020603050405020304" pitchFamily="18" charset="0"/>
                </a:rPr>
                <a:t>đồng</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r>
                <a:rPr lang="en-US" altLang="en-US" sz="2400" dirty="0" err="1">
                  <a:latin typeface="Roboto" panose="02000000000000000000" pitchFamily="2" charset="0"/>
                  <a:ea typeface="Roboto" panose="02000000000000000000" pitchFamily="2" charset="0"/>
                  <a:cs typeface="Times New Roman" panose="02020603050405020304" pitchFamily="18" charset="0"/>
                </a:rPr>
                <a:t>nhân</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r>
                <a:rPr lang="en-US" altLang="en-US" sz="2400" dirty="0" err="1">
                  <a:latin typeface="Roboto" panose="02000000000000000000" pitchFamily="2" charset="0"/>
                  <a:ea typeface="Roboto" panose="02000000000000000000" pitchFamily="2" charset="0"/>
                  <a:cs typeface="Times New Roman" panose="02020603050405020304" pitchFamily="18" charset="0"/>
                </a:rPr>
                <a:t>dân</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p>
          </p:txBody>
        </p:sp>
      </p:grpSp>
      <p:grpSp>
        <p:nvGrpSpPr>
          <p:cNvPr id="52" name="Group 51">
            <a:extLst>
              <a:ext uri="{FF2B5EF4-FFF2-40B4-BE49-F238E27FC236}">
                <a16:creationId xmlns:a16="http://schemas.microsoft.com/office/drawing/2014/main" id="{F3AFB539-0968-03C8-3B35-BFD09210265F}"/>
              </a:ext>
            </a:extLst>
          </p:cNvPr>
          <p:cNvGrpSpPr/>
          <p:nvPr/>
        </p:nvGrpSpPr>
        <p:grpSpPr>
          <a:xfrm>
            <a:off x="1692544" y="2201284"/>
            <a:ext cx="2785728" cy="766010"/>
            <a:chOff x="1692544" y="2201284"/>
            <a:chExt cx="2785728" cy="766010"/>
          </a:xfrm>
        </p:grpSpPr>
        <p:sp>
          <p:nvSpPr>
            <p:cNvPr id="29" name="Rectangle: Rounded Corners 28">
              <a:extLst>
                <a:ext uri="{FF2B5EF4-FFF2-40B4-BE49-F238E27FC236}">
                  <a16:creationId xmlns:a16="http://schemas.microsoft.com/office/drawing/2014/main" id="{C54AB727-FA81-CE48-02BC-783F45A39E69}"/>
                </a:ext>
              </a:extLst>
            </p:cNvPr>
            <p:cNvSpPr/>
            <p:nvPr/>
          </p:nvSpPr>
          <p:spPr>
            <a:xfrm>
              <a:off x="1692544" y="2201284"/>
              <a:ext cx="2652992" cy="76601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DDFD7B77-D1B4-88A6-88DD-2B2D15BB1911}"/>
                </a:ext>
              </a:extLst>
            </p:cNvPr>
            <p:cNvSpPr txBox="1">
              <a:spLocks noChangeArrowheads="1"/>
            </p:cNvSpPr>
            <p:nvPr/>
          </p:nvSpPr>
          <p:spPr bwMode="auto">
            <a:xfrm>
              <a:off x="1976372" y="2386663"/>
              <a:ext cx="2501900" cy="461665"/>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Arial" panose="020B0604020202020204" pitchFamily="34" charset="0"/>
                  <a:ea typeface="Arial Unicode MS" pitchFamily="34" charset="-128"/>
                </a:defRPr>
              </a:lvl1pPr>
              <a:lvl2pPr marL="742950" indent="-285750">
                <a:defRPr>
                  <a:solidFill>
                    <a:schemeClr val="tx1"/>
                  </a:solidFill>
                  <a:latin typeface="Arial" panose="020B0604020202020204" pitchFamily="34" charset="0"/>
                  <a:ea typeface="Arial Unicode MS" pitchFamily="34" charset="-128"/>
                </a:defRPr>
              </a:lvl2pPr>
              <a:lvl3pPr marL="1143000" indent="-228600">
                <a:defRPr>
                  <a:solidFill>
                    <a:schemeClr val="tx1"/>
                  </a:solidFill>
                  <a:latin typeface="Arial" panose="020B0604020202020204" pitchFamily="34" charset="0"/>
                  <a:ea typeface="Arial Unicode MS" pitchFamily="34" charset="-128"/>
                </a:defRPr>
              </a:lvl3pPr>
              <a:lvl4pPr marL="1600200" indent="-228600">
                <a:defRPr>
                  <a:solidFill>
                    <a:schemeClr val="tx1"/>
                  </a:solidFill>
                  <a:latin typeface="Arial" panose="020B0604020202020204" pitchFamily="34" charset="0"/>
                  <a:ea typeface="Arial Unicode MS" pitchFamily="34" charset="-128"/>
                </a:defRPr>
              </a:lvl4pPr>
              <a:lvl5pPr marL="2057400" indent="-22860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r>
                <a:rPr lang="en-US" altLang="en-US" sz="2400" dirty="0" err="1">
                  <a:latin typeface="Roboto" panose="02000000000000000000" pitchFamily="2" charset="0"/>
                  <a:ea typeface="Roboto" panose="02000000000000000000" pitchFamily="2" charset="0"/>
                  <a:cs typeface="Times New Roman" panose="02020603050405020304" pitchFamily="18" charset="0"/>
                </a:rPr>
                <a:t>Chủ</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r>
                <a:rPr lang="en-US" altLang="en-US" sz="2400" dirty="0" err="1">
                  <a:latin typeface="Roboto" panose="02000000000000000000" pitchFamily="2" charset="0"/>
                  <a:ea typeface="Roboto" panose="02000000000000000000" pitchFamily="2" charset="0"/>
                  <a:cs typeface="Times New Roman" panose="02020603050405020304" pitchFamily="18" charset="0"/>
                </a:rPr>
                <a:t>tịch</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r>
                <a:rPr lang="en-US" altLang="en-US" sz="2400" dirty="0" err="1">
                  <a:latin typeface="Roboto" panose="02000000000000000000" pitchFamily="2" charset="0"/>
                  <a:ea typeface="Roboto" panose="02000000000000000000" pitchFamily="2" charset="0"/>
                  <a:cs typeface="Times New Roman" panose="02020603050405020304" pitchFamily="18" charset="0"/>
                </a:rPr>
                <a:t>nước</a:t>
              </a:r>
              <a:endParaRPr lang="en-US" altLang="en-US" sz="2400" dirty="0">
                <a:latin typeface="Roboto" panose="02000000000000000000" pitchFamily="2" charset="0"/>
                <a:ea typeface="Roboto" panose="02000000000000000000" pitchFamily="2" charset="0"/>
                <a:cs typeface="Times New Roman" panose="02020603050405020304" pitchFamily="18" charset="0"/>
              </a:endParaRPr>
            </a:p>
          </p:txBody>
        </p:sp>
      </p:grpSp>
      <p:grpSp>
        <p:nvGrpSpPr>
          <p:cNvPr id="56" name="Group 55">
            <a:extLst>
              <a:ext uri="{FF2B5EF4-FFF2-40B4-BE49-F238E27FC236}">
                <a16:creationId xmlns:a16="http://schemas.microsoft.com/office/drawing/2014/main" id="{F6D7148E-49E7-A5AF-7D05-C507379A3BA4}"/>
              </a:ext>
            </a:extLst>
          </p:cNvPr>
          <p:cNvGrpSpPr/>
          <p:nvPr/>
        </p:nvGrpSpPr>
        <p:grpSpPr>
          <a:xfrm>
            <a:off x="1502927" y="3214005"/>
            <a:ext cx="2652992" cy="766010"/>
            <a:chOff x="1502927" y="3214005"/>
            <a:chExt cx="2652992" cy="766010"/>
          </a:xfrm>
        </p:grpSpPr>
        <p:sp>
          <p:nvSpPr>
            <p:cNvPr id="17" name="Rectangle: Rounded Corners 16">
              <a:extLst>
                <a:ext uri="{FF2B5EF4-FFF2-40B4-BE49-F238E27FC236}">
                  <a16:creationId xmlns:a16="http://schemas.microsoft.com/office/drawing/2014/main" id="{9E3FB4A3-FA7C-41A7-8E78-3EAB9B9CFEF3}"/>
                </a:ext>
              </a:extLst>
            </p:cNvPr>
            <p:cNvSpPr/>
            <p:nvPr/>
          </p:nvSpPr>
          <p:spPr>
            <a:xfrm>
              <a:off x="1502927" y="3214005"/>
              <a:ext cx="2652992" cy="76601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E21E196-91AF-9241-F56A-E2CD285D8A52}"/>
                </a:ext>
              </a:extLst>
            </p:cNvPr>
            <p:cNvSpPr txBox="1"/>
            <p:nvPr/>
          </p:nvSpPr>
          <p:spPr>
            <a:xfrm>
              <a:off x="2052108" y="3327553"/>
              <a:ext cx="1933864"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sz="2400" dirty="0" err="1">
                  <a:latin typeface="Roboto" panose="02000000000000000000" pitchFamily="2" charset="0"/>
                  <a:ea typeface="Roboto" panose="02000000000000000000" pitchFamily="2" charset="0"/>
                  <a:cs typeface="Times New Roman" panose="02020603050405020304" pitchFamily="18" charset="0"/>
                </a:rPr>
                <a:t>Chính</a:t>
              </a:r>
              <a:r>
                <a:rPr lang="en-US" sz="2400" dirty="0">
                  <a:latin typeface="Roboto" panose="02000000000000000000" pitchFamily="2" charset="0"/>
                  <a:ea typeface="Roboto" panose="02000000000000000000" pitchFamily="2" charset="0"/>
                  <a:cs typeface="Times New Roman" panose="02020603050405020304" pitchFamily="18" charset="0"/>
                </a:rPr>
                <a:t> </a:t>
              </a:r>
              <a:r>
                <a:rPr lang="en-US" sz="2400" dirty="0" err="1">
                  <a:latin typeface="Roboto" panose="02000000000000000000" pitchFamily="2" charset="0"/>
                  <a:ea typeface="Roboto" panose="02000000000000000000" pitchFamily="2" charset="0"/>
                  <a:cs typeface="Times New Roman" panose="02020603050405020304" pitchFamily="18" charset="0"/>
                </a:rPr>
                <a:t>phủ</a:t>
              </a:r>
              <a:r>
                <a:rPr lang="en-US" sz="2400" dirty="0">
                  <a:latin typeface="Roboto" panose="02000000000000000000" pitchFamily="2" charset="0"/>
                  <a:ea typeface="Roboto" panose="02000000000000000000" pitchFamily="2" charset="0"/>
                  <a:cs typeface="Times New Roman" panose="02020603050405020304" pitchFamily="18" charset="0"/>
                </a:rPr>
                <a:t> </a:t>
              </a:r>
            </a:p>
          </p:txBody>
        </p:sp>
      </p:grpSp>
      <p:grpSp>
        <p:nvGrpSpPr>
          <p:cNvPr id="59" name="Group 58">
            <a:extLst>
              <a:ext uri="{FF2B5EF4-FFF2-40B4-BE49-F238E27FC236}">
                <a16:creationId xmlns:a16="http://schemas.microsoft.com/office/drawing/2014/main" id="{A0F401AD-5F58-1E11-C4A2-63834C453213}"/>
              </a:ext>
            </a:extLst>
          </p:cNvPr>
          <p:cNvGrpSpPr/>
          <p:nvPr/>
        </p:nvGrpSpPr>
        <p:grpSpPr>
          <a:xfrm>
            <a:off x="7430728" y="1151926"/>
            <a:ext cx="2980598" cy="898723"/>
            <a:chOff x="7430728" y="1151926"/>
            <a:chExt cx="2980598" cy="898723"/>
          </a:xfrm>
        </p:grpSpPr>
        <p:sp>
          <p:nvSpPr>
            <p:cNvPr id="38" name="Rectangle: Rounded Corners 37">
              <a:extLst>
                <a:ext uri="{FF2B5EF4-FFF2-40B4-BE49-F238E27FC236}">
                  <a16:creationId xmlns:a16="http://schemas.microsoft.com/office/drawing/2014/main" id="{35FFC945-E352-4D1E-02B4-4F1390A97E6F}"/>
                </a:ext>
              </a:extLst>
            </p:cNvPr>
            <p:cNvSpPr/>
            <p:nvPr/>
          </p:nvSpPr>
          <p:spPr>
            <a:xfrm flipH="1">
              <a:off x="7430728" y="1151926"/>
              <a:ext cx="2980598" cy="89872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
              <a:extLst>
                <a:ext uri="{FF2B5EF4-FFF2-40B4-BE49-F238E27FC236}">
                  <a16:creationId xmlns:a16="http://schemas.microsoft.com/office/drawing/2014/main" id="{DF5F4B92-D68A-9B6B-718E-B8F6230D161E}"/>
                </a:ext>
              </a:extLst>
            </p:cNvPr>
            <p:cNvSpPr txBox="1">
              <a:spLocks noChangeArrowheads="1"/>
            </p:cNvSpPr>
            <p:nvPr/>
          </p:nvSpPr>
          <p:spPr bwMode="auto">
            <a:xfrm>
              <a:off x="7855290" y="1185788"/>
              <a:ext cx="2490667" cy="830997"/>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Arial" panose="020B0604020202020204" pitchFamily="34" charset="0"/>
                  <a:ea typeface="Arial Unicode MS" pitchFamily="34" charset="-128"/>
                </a:defRPr>
              </a:lvl1pPr>
              <a:lvl2pPr marL="742950" indent="-285750">
                <a:defRPr>
                  <a:solidFill>
                    <a:schemeClr val="tx1"/>
                  </a:solidFill>
                  <a:latin typeface="Arial" panose="020B0604020202020204" pitchFamily="34" charset="0"/>
                  <a:ea typeface="Arial Unicode MS" pitchFamily="34" charset="-128"/>
                </a:defRPr>
              </a:lvl2pPr>
              <a:lvl3pPr marL="1143000" indent="-228600">
                <a:defRPr>
                  <a:solidFill>
                    <a:schemeClr val="tx1"/>
                  </a:solidFill>
                  <a:latin typeface="Arial" panose="020B0604020202020204" pitchFamily="34" charset="0"/>
                  <a:ea typeface="Arial Unicode MS" pitchFamily="34" charset="-128"/>
                </a:defRPr>
              </a:lvl3pPr>
              <a:lvl4pPr marL="1600200" indent="-228600">
                <a:defRPr>
                  <a:solidFill>
                    <a:schemeClr val="tx1"/>
                  </a:solidFill>
                  <a:latin typeface="Arial" panose="020B0604020202020204" pitchFamily="34" charset="0"/>
                  <a:ea typeface="Arial Unicode MS" pitchFamily="34" charset="-128"/>
                </a:defRPr>
              </a:lvl4pPr>
              <a:lvl5pPr marL="2057400" indent="-22860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algn="ctr"/>
              <a:r>
                <a:rPr lang="en-US" altLang="en-US" sz="2400" dirty="0" err="1">
                  <a:latin typeface="Roboto" panose="02000000000000000000" pitchFamily="2" charset="0"/>
                  <a:ea typeface="Roboto" panose="02000000000000000000" pitchFamily="2" charset="0"/>
                  <a:cs typeface="Times New Roman" panose="02020603050405020304" pitchFamily="18" charset="0"/>
                </a:rPr>
                <a:t>Viện</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r>
                <a:rPr lang="en-US" altLang="en-US" sz="2400" dirty="0" err="1">
                  <a:latin typeface="Roboto" panose="02000000000000000000" pitchFamily="2" charset="0"/>
                  <a:ea typeface="Roboto" panose="02000000000000000000" pitchFamily="2" charset="0"/>
                  <a:cs typeface="Times New Roman" panose="02020603050405020304" pitchFamily="18" charset="0"/>
                </a:rPr>
                <a:t>kiểm</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r>
                <a:rPr lang="en-US" altLang="en-US" sz="2400" dirty="0" err="1">
                  <a:latin typeface="Roboto" panose="02000000000000000000" pitchFamily="2" charset="0"/>
                  <a:ea typeface="Roboto" panose="02000000000000000000" pitchFamily="2" charset="0"/>
                  <a:cs typeface="Times New Roman" panose="02020603050405020304" pitchFamily="18" charset="0"/>
                </a:rPr>
                <a:t>sát</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r>
                <a:rPr lang="en-US" altLang="en-US" sz="2400" dirty="0" err="1">
                  <a:latin typeface="Roboto" panose="02000000000000000000" pitchFamily="2" charset="0"/>
                  <a:ea typeface="Roboto" panose="02000000000000000000" pitchFamily="2" charset="0"/>
                  <a:cs typeface="Times New Roman" panose="02020603050405020304" pitchFamily="18" charset="0"/>
                </a:rPr>
                <a:t>nhân</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r>
                <a:rPr lang="en-US" altLang="en-US" sz="2400" dirty="0" err="1">
                  <a:latin typeface="Roboto" panose="02000000000000000000" pitchFamily="2" charset="0"/>
                  <a:ea typeface="Roboto" panose="02000000000000000000" pitchFamily="2" charset="0"/>
                  <a:cs typeface="Times New Roman" panose="02020603050405020304" pitchFamily="18" charset="0"/>
                </a:rPr>
                <a:t>dân</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p>
          </p:txBody>
        </p:sp>
      </p:grpSp>
      <p:grpSp>
        <p:nvGrpSpPr>
          <p:cNvPr id="64" name="Group 63">
            <a:extLst>
              <a:ext uri="{FF2B5EF4-FFF2-40B4-BE49-F238E27FC236}">
                <a16:creationId xmlns:a16="http://schemas.microsoft.com/office/drawing/2014/main" id="{C47BAAAD-F452-8E49-CA7F-C104F5779204}"/>
              </a:ext>
            </a:extLst>
          </p:cNvPr>
          <p:cNvGrpSpPr/>
          <p:nvPr/>
        </p:nvGrpSpPr>
        <p:grpSpPr>
          <a:xfrm>
            <a:off x="7863600" y="2294118"/>
            <a:ext cx="2547726" cy="1009976"/>
            <a:chOff x="7863600" y="2294118"/>
            <a:chExt cx="2547726" cy="1009976"/>
          </a:xfrm>
        </p:grpSpPr>
        <p:sp>
          <p:nvSpPr>
            <p:cNvPr id="40" name="Rectangle: Rounded Corners 39">
              <a:extLst>
                <a:ext uri="{FF2B5EF4-FFF2-40B4-BE49-F238E27FC236}">
                  <a16:creationId xmlns:a16="http://schemas.microsoft.com/office/drawing/2014/main" id="{F3208C38-52F1-279E-5C5E-FD825721C042}"/>
                </a:ext>
              </a:extLst>
            </p:cNvPr>
            <p:cNvSpPr/>
            <p:nvPr/>
          </p:nvSpPr>
          <p:spPr>
            <a:xfrm flipH="1">
              <a:off x="7863600" y="2294118"/>
              <a:ext cx="2528536" cy="100997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
              <a:extLst>
                <a:ext uri="{FF2B5EF4-FFF2-40B4-BE49-F238E27FC236}">
                  <a16:creationId xmlns:a16="http://schemas.microsoft.com/office/drawing/2014/main" id="{DE15977E-ACBA-28C9-0C36-4C483BCE98AA}"/>
                </a:ext>
              </a:extLst>
            </p:cNvPr>
            <p:cNvSpPr txBox="1">
              <a:spLocks noChangeArrowheads="1"/>
            </p:cNvSpPr>
            <p:nvPr/>
          </p:nvSpPr>
          <p:spPr bwMode="auto">
            <a:xfrm>
              <a:off x="7910703" y="2507736"/>
              <a:ext cx="2500623" cy="461665"/>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Arial" panose="020B0604020202020204" pitchFamily="34" charset="0"/>
                  <a:ea typeface="Arial Unicode MS" pitchFamily="34" charset="-128"/>
                </a:defRPr>
              </a:lvl1pPr>
              <a:lvl2pPr marL="742950" indent="-285750">
                <a:defRPr>
                  <a:solidFill>
                    <a:schemeClr val="tx1"/>
                  </a:solidFill>
                  <a:latin typeface="Arial" panose="020B0604020202020204" pitchFamily="34" charset="0"/>
                  <a:ea typeface="Arial Unicode MS" pitchFamily="34" charset="-128"/>
                </a:defRPr>
              </a:lvl2pPr>
              <a:lvl3pPr marL="1143000" indent="-228600">
                <a:defRPr>
                  <a:solidFill>
                    <a:schemeClr val="tx1"/>
                  </a:solidFill>
                  <a:latin typeface="Arial" panose="020B0604020202020204" pitchFamily="34" charset="0"/>
                  <a:ea typeface="Arial Unicode MS" pitchFamily="34" charset="-128"/>
                </a:defRPr>
              </a:lvl3pPr>
              <a:lvl4pPr marL="1600200" indent="-228600">
                <a:defRPr>
                  <a:solidFill>
                    <a:schemeClr val="tx1"/>
                  </a:solidFill>
                  <a:latin typeface="Arial" panose="020B0604020202020204" pitchFamily="34" charset="0"/>
                  <a:ea typeface="Arial Unicode MS" pitchFamily="34" charset="-128"/>
                </a:defRPr>
              </a:lvl4pPr>
              <a:lvl5pPr marL="2057400" indent="-228600">
                <a:defRPr>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itchFamily="34" charset="-128"/>
                </a:defRPr>
              </a:lvl9pPr>
            </a:lstStyle>
            <a:p>
              <a:pPr algn="ctr"/>
              <a:r>
                <a:rPr lang="en-US" altLang="en-US" sz="2400" dirty="0" err="1">
                  <a:latin typeface="Roboto" panose="02000000000000000000" pitchFamily="2" charset="0"/>
                  <a:ea typeface="Roboto" panose="02000000000000000000" pitchFamily="2" charset="0"/>
                  <a:cs typeface="Times New Roman" panose="02020603050405020304" pitchFamily="18" charset="0"/>
                </a:rPr>
                <a:t>Toà</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r>
                <a:rPr lang="en-US" altLang="en-US" sz="2400" dirty="0" err="1">
                  <a:latin typeface="Roboto" panose="02000000000000000000" pitchFamily="2" charset="0"/>
                  <a:ea typeface="Roboto" panose="02000000000000000000" pitchFamily="2" charset="0"/>
                  <a:cs typeface="Times New Roman" panose="02020603050405020304" pitchFamily="18" charset="0"/>
                </a:rPr>
                <a:t>án</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r>
                <a:rPr lang="en-US" altLang="en-US" sz="2400" dirty="0" err="1">
                  <a:latin typeface="Roboto" panose="02000000000000000000" pitchFamily="2" charset="0"/>
                  <a:ea typeface="Roboto" panose="02000000000000000000" pitchFamily="2" charset="0"/>
                  <a:cs typeface="Times New Roman" panose="02020603050405020304" pitchFamily="18" charset="0"/>
                </a:rPr>
                <a:t>nhân</a:t>
              </a:r>
              <a:r>
                <a:rPr lang="en-US" altLang="en-US" sz="2400" dirty="0">
                  <a:latin typeface="Roboto" panose="02000000000000000000" pitchFamily="2" charset="0"/>
                  <a:ea typeface="Roboto" panose="02000000000000000000" pitchFamily="2" charset="0"/>
                  <a:cs typeface="Times New Roman" panose="02020603050405020304" pitchFamily="18" charset="0"/>
                </a:rPr>
                <a:t> </a:t>
              </a:r>
              <a:r>
                <a:rPr lang="en-US" altLang="en-US" sz="2400" dirty="0" err="1" smtClean="0">
                  <a:latin typeface="Roboto" panose="02000000000000000000" pitchFamily="2" charset="0"/>
                  <a:ea typeface="Roboto" panose="02000000000000000000" pitchFamily="2" charset="0"/>
                  <a:cs typeface="Times New Roman" panose="02020603050405020304" pitchFamily="18" charset="0"/>
                </a:rPr>
                <a:t>dân</a:t>
              </a:r>
              <a:endParaRPr lang="en-US" altLang="en-US" sz="2400" dirty="0">
                <a:latin typeface="Roboto" panose="02000000000000000000" pitchFamily="2" charset="0"/>
                <a:ea typeface="Roboto"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2903232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circle(out)">
                                      <p:cBhvr>
                                        <p:cTn id="7" dur="75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circle(out)">
                                      <p:cBhvr>
                                        <p:cTn id="12" dur="75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circle(out)">
                                      <p:cBhvr>
                                        <p:cTn id="17" dur="75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circle(out)">
                                      <p:cBhvr>
                                        <p:cTn id="22" dur="75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circle(out)">
                                      <p:cBhvr>
                                        <p:cTn id="27" dur="75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circle(out)">
                                      <p:cBhvr>
                                        <p:cTn id="32" dur="75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circle(out)">
                                      <p:cBhvr>
                                        <p:cTn id="37" dur="750"/>
                                        <p:tgtEl>
                                          <p:spTgt spid="6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circle(out)">
                                      <p:cBhvr>
                                        <p:cTn id="42" dur="75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circle(out)">
                                      <p:cBhvr>
                                        <p:cTn id="47" dur="7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3" grpId="0" animBg="1"/>
      <p:bldP spid="43" grpId="1" animBg="1"/>
      <p:bldP spid="44" grpId="0" animBg="1"/>
      <p:bldP spid="45" grpId="0" animBg="1"/>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Graphic 2">
            <a:extLst>
              <a:ext uri="{FF2B5EF4-FFF2-40B4-BE49-F238E27FC236}">
                <a16:creationId xmlns:a16="http://schemas.microsoft.com/office/drawing/2014/main" id="{48EE8D0A-D6B0-E1A3-A52C-0EC09C8DEB0C}"/>
              </a:ext>
            </a:extLst>
          </p:cNvPr>
          <p:cNvSpPr/>
          <p:nvPr/>
        </p:nvSpPr>
        <p:spPr>
          <a:xfrm>
            <a:off x="5234558" y="0"/>
            <a:ext cx="6958675" cy="6858000"/>
          </a:xfrm>
          <a:custGeom>
            <a:avLst/>
            <a:gdLst>
              <a:gd name="connsiteX0" fmla="*/ 6957836 w 6958675"/>
              <a:gd name="connsiteY0" fmla="*/ 0 h 6858000"/>
              <a:gd name="connsiteX1" fmla="*/ 6957836 w 6958675"/>
              <a:gd name="connsiteY1" fmla="*/ 6858000 h 6858000"/>
              <a:gd name="connsiteX2" fmla="*/ -840 w 6958675"/>
              <a:gd name="connsiteY2" fmla="*/ 6858000 h 6858000"/>
              <a:gd name="connsiteX3" fmla="*/ 2094005 w 6958675"/>
              <a:gd name="connsiteY3" fmla="*/ 3338474 h 6858000"/>
              <a:gd name="connsiteX4" fmla="*/ 2585175 w 6958675"/>
              <a:gd name="connsiteY4" fmla="*/ 303398 h 6858000"/>
              <a:gd name="connsiteX5" fmla="*/ 2517281 w 6958675"/>
              <a:gd name="connsiteY5" fmla="*/ 251277 h 6858000"/>
              <a:gd name="connsiteX6" fmla="*/ 1976322 w 69586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8675" h="6858000">
                <a:moveTo>
                  <a:pt x="6957836" y="0"/>
                </a:moveTo>
                <a:lnTo>
                  <a:pt x="6957836" y="6858000"/>
                </a:lnTo>
                <a:lnTo>
                  <a:pt x="-840" y="6858000"/>
                </a:lnTo>
                <a:cubicBezTo>
                  <a:pt x="-840" y="6858000"/>
                  <a:pt x="33176" y="4099576"/>
                  <a:pt x="2094005" y="3338474"/>
                </a:cubicBezTo>
                <a:cubicBezTo>
                  <a:pt x="3802745" y="2707538"/>
                  <a:pt x="3475343" y="1021842"/>
                  <a:pt x="2585175" y="303398"/>
                </a:cubicBezTo>
                <a:cubicBezTo>
                  <a:pt x="2562955" y="285293"/>
                  <a:pt x="2540324" y="267919"/>
                  <a:pt x="2517281" y="251277"/>
                </a:cubicBezTo>
                <a:cubicBezTo>
                  <a:pt x="2351317" y="130302"/>
                  <a:pt x="2168072" y="42382"/>
                  <a:pt x="197632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微软雅黑"/>
              <a:cs typeface="+mn-cs"/>
            </a:endParaRPr>
          </a:p>
        </p:txBody>
      </p:sp>
      <p:sp>
        <p:nvSpPr>
          <p:cNvPr id="37" name="Freeform 7">
            <a:extLst>
              <a:ext uri="{FF2B5EF4-FFF2-40B4-BE49-F238E27FC236}">
                <a16:creationId xmlns:a16="http://schemas.microsoft.com/office/drawing/2014/main" id="{F9CDB624-5E90-A3B3-66EC-FADCE059A2B8}"/>
              </a:ext>
            </a:extLst>
          </p:cNvPr>
          <p:cNvSpPr>
            <a:spLocks/>
          </p:cNvSpPr>
          <p:nvPr/>
        </p:nvSpPr>
        <p:spPr bwMode="auto">
          <a:xfrm flipH="1">
            <a:off x="4577366" y="2002592"/>
            <a:ext cx="1340759" cy="4233108"/>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rgbClr val="FFC000"/>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思源黑体" panose="020B0400000000000000" pitchFamily="34" charset="-122"/>
              <a:ea typeface="思源黑体" panose="020B0400000000000000" pitchFamily="34" charset="-122"/>
              <a:cs typeface="+mn-cs"/>
              <a:sym typeface="思源黑体" panose="020B0400000000000000" pitchFamily="34" charset="-122"/>
            </a:endParaRPr>
          </a:p>
        </p:txBody>
      </p:sp>
      <p:sp>
        <p:nvSpPr>
          <p:cNvPr id="2" name="矩形: 圆角 8">
            <a:extLst>
              <a:ext uri="{FF2B5EF4-FFF2-40B4-BE49-F238E27FC236}">
                <a16:creationId xmlns:a16="http://schemas.microsoft.com/office/drawing/2014/main" id="{BB3DAE55-9DF9-6DB4-E491-B6FA6974394C}"/>
              </a:ext>
            </a:extLst>
          </p:cNvPr>
          <p:cNvSpPr/>
          <p:nvPr/>
        </p:nvSpPr>
        <p:spPr>
          <a:xfrm flipH="1">
            <a:off x="3253842" y="10632881"/>
            <a:ext cx="5684316" cy="5779638"/>
          </a:xfrm>
          <a:prstGeom prst="roundRect">
            <a:avLst>
              <a:gd name="adj" fmla="val 50000"/>
            </a:avLst>
          </a:prstGeom>
          <a:gradFill flip="none" rotWithShape="1">
            <a:gsLst>
              <a:gs pos="0">
                <a:srgbClr val="E40B0B"/>
              </a:gs>
              <a:gs pos="100000">
                <a:srgbClr val="8C15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2 Noi dung dai"/>
              <a:ea typeface="微软雅黑"/>
              <a:cs typeface="+mn-cs"/>
            </a:endParaRPr>
          </a:p>
        </p:txBody>
      </p:sp>
      <p:grpSp>
        <p:nvGrpSpPr>
          <p:cNvPr id="6" name="Group 5">
            <a:extLst>
              <a:ext uri="{FF2B5EF4-FFF2-40B4-BE49-F238E27FC236}">
                <a16:creationId xmlns:a16="http://schemas.microsoft.com/office/drawing/2014/main" id="{231DC156-BD17-C35D-3D1B-4E090197C334}"/>
              </a:ext>
            </a:extLst>
          </p:cNvPr>
          <p:cNvGrpSpPr/>
          <p:nvPr/>
        </p:nvGrpSpPr>
        <p:grpSpPr>
          <a:xfrm>
            <a:off x="4384691" y="1416931"/>
            <a:ext cx="6566871" cy="1299115"/>
            <a:chOff x="3305054" y="995041"/>
            <a:chExt cx="6566871" cy="1299115"/>
          </a:xfrm>
        </p:grpSpPr>
        <p:sp>
          <p:nvSpPr>
            <p:cNvPr id="30" name="Arrow: Pentagon 81">
              <a:extLst>
                <a:ext uri="{FF2B5EF4-FFF2-40B4-BE49-F238E27FC236}">
                  <a16:creationId xmlns:a16="http://schemas.microsoft.com/office/drawing/2014/main" id="{37F4B238-34F5-480D-FD7D-3F00B69367FA}"/>
                </a:ext>
              </a:extLst>
            </p:cNvPr>
            <p:cNvSpPr/>
            <p:nvPr/>
          </p:nvSpPr>
          <p:spPr>
            <a:xfrm flipH="1">
              <a:off x="4172763" y="1094823"/>
              <a:ext cx="5699162" cy="1099551"/>
            </a:xfrm>
            <a:prstGeom prst="roundRect">
              <a:avLst/>
            </a:prstGeom>
            <a:solidFill>
              <a:schemeClr val="bg1"/>
            </a:solidFill>
            <a:ln>
              <a:noFill/>
            </a:ln>
            <a:effectLst>
              <a:outerShdw blurRad="214313" algn="bl" rotWithShape="0">
                <a:srgbClr val="798897">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微软雅黑"/>
                <a:cs typeface="+mn-cs"/>
              </a:endParaRPr>
            </a:p>
          </p:txBody>
        </p:sp>
        <p:sp>
          <p:nvSpPr>
            <p:cNvPr id="45" name="Freeform 5">
              <a:extLst>
                <a:ext uri="{FF2B5EF4-FFF2-40B4-BE49-F238E27FC236}">
                  <a16:creationId xmlns:a16="http://schemas.microsoft.com/office/drawing/2014/main" id="{64284F73-C4D9-E245-A4AA-D394CDF631C4}"/>
                </a:ext>
              </a:extLst>
            </p:cNvPr>
            <p:cNvSpPr>
              <a:spLocks/>
            </p:cNvSpPr>
            <p:nvPr/>
          </p:nvSpPr>
          <p:spPr bwMode="auto">
            <a:xfrm rot="10800000">
              <a:off x="3305054" y="995041"/>
              <a:ext cx="1466316" cy="129911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no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9Slide02 Noi dung dai"/>
                <a:ea typeface="微软雅黑"/>
                <a:cs typeface="+mn-cs"/>
              </a:endParaRPr>
            </a:p>
          </p:txBody>
        </p:sp>
        <p:sp>
          <p:nvSpPr>
            <p:cNvPr id="46" name="Freeform 5">
              <a:extLst>
                <a:ext uri="{FF2B5EF4-FFF2-40B4-BE49-F238E27FC236}">
                  <a16:creationId xmlns:a16="http://schemas.microsoft.com/office/drawing/2014/main" id="{E3B8FF44-8947-F583-AA0A-49AB8352BB85}"/>
                </a:ext>
              </a:extLst>
            </p:cNvPr>
            <p:cNvSpPr>
              <a:spLocks/>
            </p:cNvSpPr>
            <p:nvPr/>
          </p:nvSpPr>
          <p:spPr bwMode="auto">
            <a:xfrm rot="10800000">
              <a:off x="3467871" y="1139292"/>
              <a:ext cx="1140682" cy="10106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40B0B"/>
                </a:gs>
                <a:gs pos="100000">
                  <a:srgbClr val="8C15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微软雅黑"/>
                <a:cs typeface="+mn-cs"/>
              </a:endParaRPr>
            </a:p>
          </p:txBody>
        </p:sp>
        <p:sp>
          <p:nvSpPr>
            <p:cNvPr id="4" name="TextBox 3">
              <a:extLst>
                <a:ext uri="{FF2B5EF4-FFF2-40B4-BE49-F238E27FC236}">
                  <a16:creationId xmlns:a16="http://schemas.microsoft.com/office/drawing/2014/main" id="{75155512-BAA2-DDE5-5264-0B3A323FC331}"/>
                </a:ext>
              </a:extLst>
            </p:cNvPr>
            <p:cNvSpPr txBox="1"/>
            <p:nvPr/>
          </p:nvSpPr>
          <p:spPr>
            <a:xfrm>
              <a:off x="5164113" y="1367599"/>
              <a:ext cx="4087847"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a:latin typeface="Roboto" panose="02000000000000000000" pitchFamily="2" charset="0"/>
                  <a:ea typeface="Roboto" panose="02000000000000000000" pitchFamily="2" charset="0"/>
                </a:rPr>
                <a:t>Cơ quan lập pháp</a:t>
              </a:r>
            </a:p>
          </p:txBody>
        </p:sp>
        <p:pic>
          <p:nvPicPr>
            <p:cNvPr id="9" name="Graphic 8" descr="Badge 1 with solid fill">
              <a:extLst>
                <a:ext uri="{FF2B5EF4-FFF2-40B4-BE49-F238E27FC236}">
                  <a16:creationId xmlns:a16="http://schemas.microsoft.com/office/drawing/2014/main" id="{DDE4E78B-6A59-3458-AE71-1C8C474C30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581012" y="1195488"/>
              <a:ext cx="914400" cy="914400"/>
            </a:xfrm>
            <a:prstGeom prst="rect">
              <a:avLst/>
            </a:prstGeom>
          </p:spPr>
        </p:pic>
      </p:grpSp>
      <p:grpSp>
        <p:nvGrpSpPr>
          <p:cNvPr id="8" name="Group 7">
            <a:extLst>
              <a:ext uri="{FF2B5EF4-FFF2-40B4-BE49-F238E27FC236}">
                <a16:creationId xmlns:a16="http://schemas.microsoft.com/office/drawing/2014/main" id="{4A369480-1826-C3E1-49F8-05AE452FE2F3}"/>
              </a:ext>
            </a:extLst>
          </p:cNvPr>
          <p:cNvGrpSpPr/>
          <p:nvPr/>
        </p:nvGrpSpPr>
        <p:grpSpPr>
          <a:xfrm>
            <a:off x="5183379" y="3328772"/>
            <a:ext cx="6837981" cy="1299115"/>
            <a:chOff x="4103742" y="2906882"/>
            <a:chExt cx="6837981" cy="1299115"/>
          </a:xfrm>
        </p:grpSpPr>
        <p:sp>
          <p:nvSpPr>
            <p:cNvPr id="29" name="Arrow: Pentagon 82">
              <a:extLst>
                <a:ext uri="{FF2B5EF4-FFF2-40B4-BE49-F238E27FC236}">
                  <a16:creationId xmlns:a16="http://schemas.microsoft.com/office/drawing/2014/main" id="{29028E38-1E4E-DB7D-073A-AA3B5B7A57A2}"/>
                </a:ext>
              </a:extLst>
            </p:cNvPr>
            <p:cNvSpPr/>
            <p:nvPr/>
          </p:nvSpPr>
          <p:spPr>
            <a:xfrm flipH="1">
              <a:off x="4890716" y="3006664"/>
              <a:ext cx="6051007" cy="1099551"/>
            </a:xfrm>
            <a:prstGeom prst="roundRect">
              <a:avLst/>
            </a:prstGeom>
            <a:solidFill>
              <a:schemeClr val="bg1"/>
            </a:solidFill>
            <a:ln>
              <a:noFill/>
            </a:ln>
            <a:effectLst>
              <a:outerShdw blurRad="214313" algn="bl" rotWithShape="0">
                <a:srgbClr val="798897">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微软雅黑"/>
                <a:cs typeface="+mn-cs"/>
              </a:endParaRPr>
            </a:p>
          </p:txBody>
        </p:sp>
        <p:sp>
          <p:nvSpPr>
            <p:cNvPr id="39" name="Freeform 5">
              <a:extLst>
                <a:ext uri="{FF2B5EF4-FFF2-40B4-BE49-F238E27FC236}">
                  <a16:creationId xmlns:a16="http://schemas.microsoft.com/office/drawing/2014/main" id="{28E94589-FE73-657D-78A2-C8A7844BC1C4}"/>
                </a:ext>
              </a:extLst>
            </p:cNvPr>
            <p:cNvSpPr>
              <a:spLocks/>
            </p:cNvSpPr>
            <p:nvPr/>
          </p:nvSpPr>
          <p:spPr bwMode="auto">
            <a:xfrm rot="10800000">
              <a:off x="4103742" y="2906882"/>
              <a:ext cx="1466316" cy="129911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9Slide02 Noi dung dai"/>
                <a:ea typeface="微软雅黑"/>
                <a:cs typeface="+mn-cs"/>
              </a:endParaRPr>
            </a:p>
          </p:txBody>
        </p:sp>
        <p:sp>
          <p:nvSpPr>
            <p:cNvPr id="40" name="Freeform 5">
              <a:extLst>
                <a:ext uri="{FF2B5EF4-FFF2-40B4-BE49-F238E27FC236}">
                  <a16:creationId xmlns:a16="http://schemas.microsoft.com/office/drawing/2014/main" id="{E45A2F03-9301-5734-B63C-6650832CC126}"/>
                </a:ext>
              </a:extLst>
            </p:cNvPr>
            <p:cNvSpPr>
              <a:spLocks/>
            </p:cNvSpPr>
            <p:nvPr/>
          </p:nvSpPr>
          <p:spPr bwMode="auto">
            <a:xfrm rot="10800000">
              <a:off x="4266559" y="3051133"/>
              <a:ext cx="1140682" cy="10106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40B0B"/>
                </a:gs>
                <a:gs pos="100000">
                  <a:srgbClr val="8C15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微软雅黑"/>
                <a:cs typeface="+mn-cs"/>
              </a:endParaRPr>
            </a:p>
          </p:txBody>
        </p:sp>
        <p:sp>
          <p:nvSpPr>
            <p:cNvPr id="5" name="TextBox 4">
              <a:extLst>
                <a:ext uri="{FF2B5EF4-FFF2-40B4-BE49-F238E27FC236}">
                  <a16:creationId xmlns:a16="http://schemas.microsoft.com/office/drawing/2014/main" id="{F9E43368-6628-346B-6B2D-3FCE68B6A28D}"/>
                </a:ext>
              </a:extLst>
            </p:cNvPr>
            <p:cNvSpPr txBox="1"/>
            <p:nvPr/>
          </p:nvSpPr>
          <p:spPr>
            <a:xfrm>
              <a:off x="5825820" y="3245123"/>
              <a:ext cx="4087847" cy="553998"/>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sz="3600" b="1">
                  <a:latin typeface="Roboto" panose="02000000000000000000" pitchFamily="2" charset="0"/>
                  <a:ea typeface="Roboto" panose="02000000000000000000" pitchFamily="2" charset="0"/>
                </a:defRPr>
              </a:lvl1pPr>
            </a:lstStyle>
            <a:p>
              <a:r>
                <a:rPr lang="vi-VN"/>
                <a:t>Cơ quan hành pháp</a:t>
              </a:r>
            </a:p>
          </p:txBody>
        </p:sp>
        <p:pic>
          <p:nvPicPr>
            <p:cNvPr id="11" name="Graphic 10" descr="Badge with solid fill">
              <a:extLst>
                <a:ext uri="{FF2B5EF4-FFF2-40B4-BE49-F238E27FC236}">
                  <a16:creationId xmlns:a16="http://schemas.microsoft.com/office/drawing/2014/main" id="{1C6390D4-2B0F-FF59-1A91-196CE57975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379699" y="3099239"/>
              <a:ext cx="914400" cy="914400"/>
            </a:xfrm>
            <a:prstGeom prst="rect">
              <a:avLst/>
            </a:prstGeom>
          </p:spPr>
        </p:pic>
      </p:grpSp>
      <p:grpSp>
        <p:nvGrpSpPr>
          <p:cNvPr id="10" name="Group 9">
            <a:extLst>
              <a:ext uri="{FF2B5EF4-FFF2-40B4-BE49-F238E27FC236}">
                <a16:creationId xmlns:a16="http://schemas.microsoft.com/office/drawing/2014/main" id="{CD486168-5A46-4227-28C2-6687A66E04ED}"/>
              </a:ext>
            </a:extLst>
          </p:cNvPr>
          <p:cNvGrpSpPr/>
          <p:nvPr/>
        </p:nvGrpSpPr>
        <p:grpSpPr>
          <a:xfrm>
            <a:off x="4384691" y="5240612"/>
            <a:ext cx="6919607" cy="1299115"/>
            <a:chOff x="3305054" y="4818722"/>
            <a:chExt cx="6919607" cy="1299115"/>
          </a:xfrm>
        </p:grpSpPr>
        <p:sp>
          <p:nvSpPr>
            <p:cNvPr id="28" name="Arrow: Pentagon 83">
              <a:extLst>
                <a:ext uri="{FF2B5EF4-FFF2-40B4-BE49-F238E27FC236}">
                  <a16:creationId xmlns:a16="http://schemas.microsoft.com/office/drawing/2014/main" id="{C66DB6EB-5F17-FCD1-F6B1-2129F2D77F6F}"/>
                </a:ext>
              </a:extLst>
            </p:cNvPr>
            <p:cNvSpPr/>
            <p:nvPr/>
          </p:nvSpPr>
          <p:spPr>
            <a:xfrm flipH="1">
              <a:off x="4173654" y="4918504"/>
              <a:ext cx="6051007" cy="1099551"/>
            </a:xfrm>
            <a:prstGeom prst="roundRect">
              <a:avLst/>
            </a:prstGeom>
            <a:solidFill>
              <a:schemeClr val="bg1"/>
            </a:solidFill>
            <a:ln>
              <a:noFill/>
            </a:ln>
            <a:effectLst>
              <a:outerShdw blurRad="214313" algn="bl" rotWithShape="0">
                <a:srgbClr val="798897">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微软雅黑"/>
                <a:cs typeface="+mn-cs"/>
              </a:endParaRPr>
            </a:p>
          </p:txBody>
        </p:sp>
        <p:sp>
          <p:nvSpPr>
            <p:cNvPr id="42" name="Freeform 5">
              <a:extLst>
                <a:ext uri="{FF2B5EF4-FFF2-40B4-BE49-F238E27FC236}">
                  <a16:creationId xmlns:a16="http://schemas.microsoft.com/office/drawing/2014/main" id="{E8338519-5FAF-7A35-D7D9-3A706D0E7CB0}"/>
                </a:ext>
              </a:extLst>
            </p:cNvPr>
            <p:cNvSpPr>
              <a:spLocks/>
            </p:cNvSpPr>
            <p:nvPr/>
          </p:nvSpPr>
          <p:spPr bwMode="auto">
            <a:xfrm rot="10800000">
              <a:off x="3305054" y="4818722"/>
              <a:ext cx="1466316" cy="129911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noFill/>
            </a:ln>
            <a:effectLst>
              <a:outerShdw blurRad="355600" dist="88900" dir="2700000" algn="tl" rotWithShape="0">
                <a:prstClr val="black">
                  <a:alpha val="28000"/>
                </a:prst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black"/>
                </a:solidFill>
                <a:effectLst/>
                <a:uLnTx/>
                <a:uFillTx/>
                <a:latin typeface="#9Slide02 Noi dung dai"/>
                <a:ea typeface="微软雅黑"/>
                <a:cs typeface="+mn-cs"/>
              </a:endParaRPr>
            </a:p>
          </p:txBody>
        </p:sp>
        <p:sp>
          <p:nvSpPr>
            <p:cNvPr id="43" name="Freeform 5">
              <a:extLst>
                <a:ext uri="{FF2B5EF4-FFF2-40B4-BE49-F238E27FC236}">
                  <a16:creationId xmlns:a16="http://schemas.microsoft.com/office/drawing/2014/main" id="{7AB0EB5C-165C-5D98-DB6F-34B2FCE39CC8}"/>
                </a:ext>
              </a:extLst>
            </p:cNvPr>
            <p:cNvSpPr>
              <a:spLocks/>
            </p:cNvSpPr>
            <p:nvPr/>
          </p:nvSpPr>
          <p:spPr bwMode="auto">
            <a:xfrm rot="10800000">
              <a:off x="3467871" y="4962973"/>
              <a:ext cx="1140682" cy="10106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40B0B"/>
                </a:gs>
                <a:gs pos="100000">
                  <a:srgbClr val="8C15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微软雅黑"/>
                <a:cs typeface="+mn-cs"/>
              </a:endParaRPr>
            </a:p>
          </p:txBody>
        </p:sp>
        <p:sp>
          <p:nvSpPr>
            <p:cNvPr id="7" name="TextBox 6">
              <a:extLst>
                <a:ext uri="{FF2B5EF4-FFF2-40B4-BE49-F238E27FC236}">
                  <a16:creationId xmlns:a16="http://schemas.microsoft.com/office/drawing/2014/main" id="{F2D2CA9B-0D48-379F-6A2F-C16E0FC78D41}"/>
                </a:ext>
              </a:extLst>
            </p:cNvPr>
            <p:cNvSpPr txBox="1"/>
            <p:nvPr/>
          </p:nvSpPr>
          <p:spPr>
            <a:xfrm>
              <a:off x="5155233" y="5232888"/>
              <a:ext cx="4087847" cy="553998"/>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sz="3600" b="1">
                  <a:latin typeface="Roboto" panose="02000000000000000000" pitchFamily="2" charset="0"/>
                  <a:ea typeface="Roboto" panose="02000000000000000000" pitchFamily="2" charset="0"/>
                </a:defRPr>
              </a:lvl1pPr>
            </a:lstStyle>
            <a:p>
              <a:r>
                <a:rPr lang="vi-VN"/>
                <a:t>Cơ quan tư pháp</a:t>
              </a:r>
            </a:p>
          </p:txBody>
        </p:sp>
        <p:pic>
          <p:nvPicPr>
            <p:cNvPr id="13" name="Graphic 12" descr="Badge 3 with solid fill">
              <a:extLst>
                <a:ext uri="{FF2B5EF4-FFF2-40B4-BE49-F238E27FC236}">
                  <a16:creationId xmlns:a16="http://schemas.microsoft.com/office/drawing/2014/main" id="{1A2583E8-B3C7-05B9-FBBA-22EFC0CC703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581011" y="5011080"/>
              <a:ext cx="914400" cy="914400"/>
            </a:xfrm>
            <a:prstGeom prst="rect">
              <a:avLst/>
            </a:prstGeom>
          </p:spPr>
        </p:pic>
      </p:grpSp>
      <p:pic>
        <p:nvPicPr>
          <p:cNvPr id="14" name="Picture 4" descr="Quốc Hội TV | Wikia Logos | Fandom">
            <a:extLst>
              <a:ext uri="{FF2B5EF4-FFF2-40B4-BE49-F238E27FC236}">
                <a16:creationId xmlns:a16="http://schemas.microsoft.com/office/drawing/2014/main" id="{A047CEF4-CD17-874E-952E-7232E104CBDB}"/>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b="26646"/>
          <a:stretch/>
        </p:blipFill>
        <p:spPr bwMode="auto">
          <a:xfrm>
            <a:off x="0" y="1960181"/>
            <a:ext cx="5226286" cy="4149684"/>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圆角 8">
            <a:extLst>
              <a:ext uri="{FF2B5EF4-FFF2-40B4-BE49-F238E27FC236}">
                <a16:creationId xmlns:a16="http://schemas.microsoft.com/office/drawing/2014/main" id="{9DDF4AFB-D108-D380-8321-6313D71F0385}"/>
              </a:ext>
            </a:extLst>
          </p:cNvPr>
          <p:cNvSpPr/>
          <p:nvPr/>
        </p:nvSpPr>
        <p:spPr>
          <a:xfrm flipH="1">
            <a:off x="895375" y="1244564"/>
            <a:ext cx="1920240" cy="45719"/>
          </a:xfrm>
          <a:prstGeom prst="roundRect">
            <a:avLst>
              <a:gd name="adj" fmla="val 50000"/>
            </a:avLst>
          </a:prstGeom>
          <a:gradFill flip="none" rotWithShape="1">
            <a:gsLst>
              <a:gs pos="0">
                <a:srgbClr val="E40B0B"/>
              </a:gs>
              <a:gs pos="100000">
                <a:srgbClr val="8C15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9Slide02 Noi dung dai"/>
              <a:ea typeface="微软雅黑"/>
              <a:cs typeface="+mn-cs"/>
            </a:endParaRPr>
          </a:p>
        </p:txBody>
      </p:sp>
      <p:sp>
        <p:nvSpPr>
          <p:cNvPr id="20" name="Rectangle 43">
            <a:extLst>
              <a:ext uri="{FF2B5EF4-FFF2-40B4-BE49-F238E27FC236}">
                <a16:creationId xmlns:a16="http://schemas.microsoft.com/office/drawing/2014/main" id="{808C4781-38D9-0B9D-D5BB-30DCA5A8E587}"/>
              </a:ext>
            </a:extLst>
          </p:cNvPr>
          <p:cNvSpPr/>
          <p:nvPr/>
        </p:nvSpPr>
        <p:spPr bwMode="auto">
          <a:xfrm>
            <a:off x="812694" y="377042"/>
            <a:ext cx="6092763" cy="485624"/>
          </a:xfrm>
          <a:prstGeom prst="rect">
            <a:avLst/>
          </a:prstGeom>
          <a:noFill/>
          <a:ln>
            <a:noFill/>
          </a:ln>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spcBef>
                <a:spcPct val="0"/>
              </a:spcBef>
              <a:defRPr/>
            </a:pPr>
            <a:r>
              <a:rPr lang="vi-VN" altLang="vi-VN" sz="3600" b="1">
                <a:solidFill>
                  <a:srgbClr val="C00000"/>
                </a:solidFill>
                <a:latin typeface="#9Slide03 Source Sans Pro Black" panose="020B0803030403020204" pitchFamily="34" charset="0"/>
                <a:ea typeface="#9Slide03 Source Sans Pro Black" panose="020B0803030403020204" pitchFamily="34" charset="0"/>
              </a:rPr>
              <a:t>Bộ máy nhà nước CHXHCN Việt Nam được phân cấp gồm</a:t>
            </a:r>
          </a:p>
        </p:txBody>
      </p:sp>
    </p:spTree>
    <p:extLst>
      <p:ext uri="{BB962C8B-B14F-4D97-AF65-F5344CB8AC3E}">
        <p14:creationId xmlns:p14="http://schemas.microsoft.com/office/powerpoint/2010/main" val="11494244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0-#ppt_w/2"/>
                                          </p:val>
                                        </p:tav>
                                        <p:tav tm="100000">
                                          <p:val>
                                            <p:strVal val="#ppt_x"/>
                                          </p:val>
                                        </p:tav>
                                      </p:tavLst>
                                    </p:anim>
                                    <p:anim calcmode="lin" valueType="num">
                                      <p:cBhvr additive="base">
                                        <p:cTn id="8" dur="1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500" fill="hold"/>
                                        <p:tgtEl>
                                          <p:spTgt spid="37"/>
                                        </p:tgtEl>
                                        <p:attrNameLst>
                                          <p:attrName>ppt_x</p:attrName>
                                        </p:attrNameLst>
                                      </p:cBhvr>
                                      <p:tavLst>
                                        <p:tav tm="0">
                                          <p:val>
                                            <p:strVal val="0-#ppt_w/2"/>
                                          </p:val>
                                        </p:tav>
                                        <p:tav tm="100000">
                                          <p:val>
                                            <p:strVal val="#ppt_x"/>
                                          </p:val>
                                        </p:tav>
                                      </p:tavLst>
                                    </p:anim>
                                    <p:anim calcmode="lin" valueType="num">
                                      <p:cBhvr additive="base">
                                        <p:cTn id="16" dur="1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decel="10000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500" fill="hold"/>
                                        <p:tgtEl>
                                          <p:spTgt spid="6"/>
                                        </p:tgtEl>
                                        <p:attrNameLst>
                                          <p:attrName>ppt_x</p:attrName>
                                        </p:attrNameLst>
                                      </p:cBhvr>
                                      <p:tavLst>
                                        <p:tav tm="0">
                                          <p:val>
                                            <p:strVal val="1+#ppt_w/2"/>
                                          </p:val>
                                        </p:tav>
                                        <p:tav tm="100000">
                                          <p:val>
                                            <p:strVal val="#ppt_x"/>
                                          </p:val>
                                        </p:tav>
                                      </p:tavLst>
                                    </p:anim>
                                    <p:anim calcmode="lin" valueType="num">
                                      <p:cBhvr additive="base">
                                        <p:cTn id="22"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decel="10000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500" fill="hold"/>
                                        <p:tgtEl>
                                          <p:spTgt spid="8"/>
                                        </p:tgtEl>
                                        <p:attrNameLst>
                                          <p:attrName>ppt_x</p:attrName>
                                        </p:attrNameLst>
                                      </p:cBhvr>
                                      <p:tavLst>
                                        <p:tav tm="0">
                                          <p:val>
                                            <p:strVal val="1+#ppt_w/2"/>
                                          </p:val>
                                        </p:tav>
                                        <p:tav tm="100000">
                                          <p:val>
                                            <p:strVal val="#ppt_x"/>
                                          </p:val>
                                        </p:tav>
                                      </p:tavLst>
                                    </p:anim>
                                    <p:anim calcmode="lin" valueType="num">
                                      <p:cBhvr additive="base">
                                        <p:cTn id="28"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decel="10000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1500" fill="hold"/>
                                        <p:tgtEl>
                                          <p:spTgt spid="10"/>
                                        </p:tgtEl>
                                        <p:attrNameLst>
                                          <p:attrName>ppt_x</p:attrName>
                                        </p:attrNameLst>
                                      </p:cBhvr>
                                      <p:tavLst>
                                        <p:tav tm="0">
                                          <p:val>
                                            <p:strVal val="1+#ppt_w/2"/>
                                          </p:val>
                                        </p:tav>
                                        <p:tav tm="100000">
                                          <p:val>
                                            <p:strVal val="#ppt_x"/>
                                          </p:val>
                                        </p:tav>
                                      </p:tavLst>
                                    </p:anim>
                                    <p:anim calcmode="lin" valueType="num">
                                      <p:cBhvr additive="base">
                                        <p:cTn id="34" dur="1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1574</Words>
  <Application>Microsoft Office PowerPoint</Application>
  <PresentationFormat>Widescreen</PresentationFormat>
  <Paragraphs>169</Paragraphs>
  <Slides>15</Slides>
  <Notes>12</Notes>
  <HiddenSlides>0</HiddenSlides>
  <MMClips>3</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15</vt:i4>
      </vt:variant>
    </vt:vector>
  </HeadingPairs>
  <TitlesOfParts>
    <vt:vector size="38" baseType="lpstr">
      <vt:lpstr>Microsoft YaHei</vt:lpstr>
      <vt:lpstr>Microsoft YaHei</vt:lpstr>
      <vt:lpstr>#9Slide02 Noi dung dai</vt:lpstr>
      <vt:lpstr>#9Slide02 Tieu de rat dai 01</vt:lpstr>
      <vt:lpstr>#9Slide02 Tieu de rat dai 02</vt:lpstr>
      <vt:lpstr>#9Slide03 Bebas Neue ZSmall</vt:lpstr>
      <vt:lpstr>#9Slide03 Open Sans ExtraBold</vt:lpstr>
      <vt:lpstr>#9Slide03 Roboto Condensed</vt:lpstr>
      <vt:lpstr>#9Slide03 Source Sans Pro Black</vt:lpstr>
      <vt:lpstr>Arial</vt:lpstr>
      <vt:lpstr>Arial Unicode MS</vt:lpstr>
      <vt:lpstr>Calibri</vt:lpstr>
      <vt:lpstr>Calibri Light</vt:lpstr>
      <vt:lpstr>等线</vt:lpstr>
      <vt:lpstr>Fira Sans</vt:lpstr>
      <vt:lpstr>Montserrat</vt:lpstr>
      <vt:lpstr>Raavi</vt:lpstr>
      <vt:lpstr>Roboto</vt:lpstr>
      <vt:lpstr>Segoe UI Black</vt:lpstr>
      <vt:lpstr>Times New Roman</vt:lpstr>
      <vt:lpstr>思源宋体 CN Light</vt:lpstr>
      <vt:lpstr>思源黑体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28</cp:revision>
  <dcterms:created xsi:type="dcterms:W3CDTF">2024-03-14T07:36:58Z</dcterms:created>
  <dcterms:modified xsi:type="dcterms:W3CDTF">2024-09-07T03:19:38Z</dcterms:modified>
</cp:coreProperties>
</file>