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52"/>
  </p:notesMasterIdLst>
  <p:sldIdLst>
    <p:sldId id="256" r:id="rId4"/>
    <p:sldId id="259" r:id="rId5"/>
    <p:sldId id="257" r:id="rId6"/>
    <p:sldId id="261" r:id="rId7"/>
    <p:sldId id="263" r:id="rId8"/>
    <p:sldId id="258" r:id="rId9"/>
    <p:sldId id="271" r:id="rId10"/>
    <p:sldId id="354" r:id="rId11"/>
    <p:sldId id="286" r:id="rId12"/>
    <p:sldId id="352" r:id="rId13"/>
    <p:sldId id="264" r:id="rId14"/>
    <p:sldId id="265" r:id="rId15"/>
    <p:sldId id="266" r:id="rId16"/>
    <p:sldId id="267" r:id="rId17"/>
    <p:sldId id="268" r:id="rId18"/>
    <p:sldId id="269" r:id="rId19"/>
    <p:sldId id="270" r:id="rId20"/>
    <p:sldId id="272" r:id="rId21"/>
    <p:sldId id="274" r:id="rId22"/>
    <p:sldId id="278" r:id="rId23"/>
    <p:sldId id="275" r:id="rId24"/>
    <p:sldId id="287" r:id="rId25"/>
    <p:sldId id="288" r:id="rId26"/>
    <p:sldId id="353" r:id="rId27"/>
    <p:sldId id="294" r:id="rId28"/>
    <p:sldId id="289" r:id="rId29"/>
    <p:sldId id="290" r:id="rId30"/>
    <p:sldId id="291" r:id="rId31"/>
    <p:sldId id="292" r:id="rId32"/>
    <p:sldId id="293" r:id="rId33"/>
    <p:sldId id="330" r:id="rId34"/>
    <p:sldId id="329" r:id="rId35"/>
    <p:sldId id="297" r:id="rId36"/>
    <p:sldId id="296" r:id="rId37"/>
    <p:sldId id="298" r:id="rId38"/>
    <p:sldId id="295" r:id="rId39"/>
    <p:sldId id="299" r:id="rId40"/>
    <p:sldId id="303" r:id="rId41"/>
    <p:sldId id="301" r:id="rId42"/>
    <p:sldId id="300" r:id="rId43"/>
    <p:sldId id="305" r:id="rId44"/>
    <p:sldId id="302" r:id="rId45"/>
    <p:sldId id="304" r:id="rId46"/>
    <p:sldId id="331" r:id="rId47"/>
    <p:sldId id="349" r:id="rId48"/>
    <p:sldId id="350" r:id="rId49"/>
    <p:sldId id="351" r:id="rId50"/>
    <p:sldId id="355"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77348" autoAdjust="0"/>
  </p:normalViewPr>
  <p:slideViewPr>
    <p:cSldViewPr snapToGrid="0" showGuides="1">
      <p:cViewPr varScale="1">
        <p:scale>
          <a:sx n="65" d="100"/>
          <a:sy n="65" d="100"/>
        </p:scale>
        <p:origin x="1267" y="5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presProps" Target="presProp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7CF045-0663-41D4-AC22-C76FD77B11CF}" type="datetimeFigureOut">
              <a:rPr lang="en-US" smtClean="0"/>
              <a:t>9/6/2024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8D8684-E582-4C23-AEE2-52E18D9F56A9}" type="slidenum">
              <a:rPr lang="en-US" smtClean="0"/>
              <a:t>‹#›</a:t>
            </a:fld>
            <a:endParaRPr lang="en-US"/>
          </a:p>
        </p:txBody>
      </p:sp>
    </p:spTree>
    <p:extLst>
      <p:ext uri="{BB962C8B-B14F-4D97-AF65-F5344CB8AC3E}">
        <p14:creationId xmlns:p14="http://schemas.microsoft.com/office/powerpoint/2010/main" val="34646657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 -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2D3BE3-C8FF-46BB-B612-CAD7B6AC0A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98802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Từ 28-11 đến 1-12-1943: Các nước Đồng minh ra Bản tuyên bố Luân Đôn, cam kết cùng hợp tác, cả trong chiến tranh và hoà bình.</a:t>
            </a:r>
          </a:p>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12-6-1941: Tại Hội nghị Tê-hê-ran (l-ran), nguyên thủ ba nước: Liên Xô, Mỹ, Anh khẳng định quyết tâm thành lập Liên hợp quốc.</a:t>
            </a:r>
          </a:p>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2-1945: Tại Hội nghị l-an-ta (Liên Xô), nguyên thủ ba nước: Liên Xô, Mỹ, Anh thống nhất thành lập tổ chức Liên hợp quốc để duy trì hoà bình và an ninh quốc tế.</a:t>
            </a:r>
          </a:p>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Từ 25-4 đến 26-6-1945: Đại diện 50 nước họp tại Xan Phran-xi-xcô (Mỹ) thông qua Hiến chương Liên hợp quốc.</a:t>
            </a:r>
          </a:p>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24-10-1945: Với sự phê chuẩn Hiến chương của các nước thành viên, Liên hợp quốc chính thức được thành lập.</a:t>
            </a:r>
          </a:p>
          <a:p>
            <a:r>
              <a:rPr lang="vi-VN" dirty="0"/>
              <a:t>Hình 2. Sơ đồ các sự kiện chính trong quá trình hình thành Liên hợp quốc</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2D3BE3-C8FF-46BB-B612-CAD7B6AC0A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94349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Từ 28-11 đến 1-12-1943: Các nước Đồng minh ra Bản tuyên bố Luân Đôn, cam kết cùng hợp tác, cả trong chiến tranh và hoà bình.</a:t>
            </a:r>
          </a:p>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12-6-1941: Tại Hội nghị Tê-hê-ran (l-ran), nguyên thủ ba nước: Liên Xô, Mỹ, Anh khẳng định quyết tâm thành lập Liên hợp quốc.</a:t>
            </a:r>
          </a:p>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2-1945: Tại Hội nghị l-an-ta (Liên Xô), nguyên thủ ba nước: Liên Xô, Mỹ, Anh thống nhất thành lập tổ chức Liên hợp quốc để duy trì hoà bình và an ninh quốc tế.</a:t>
            </a:r>
          </a:p>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Từ 25-4 đến 26-6-1945: Đại diện 50 nước họp tại Xan Phran-xi-xcô (Mỹ) thông qua Hiến chương Liên hợp quốc.</a:t>
            </a:r>
          </a:p>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24-10-1945: Với sự phê chuẩn Hiến chương của các nước thành viên, Liên hợp quốc chính thức được thành lập.</a:t>
            </a:r>
          </a:p>
          <a:p>
            <a:r>
              <a:rPr lang="vi-VN" dirty="0"/>
              <a:t>Hình 2. Sơ đồ các sự kiện chính trong quá trình hình thành Liên hợp quốc</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2D3BE3-C8FF-46BB-B612-CAD7B6AC0A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95326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Từ 28-11 đến 1-12-1943: Các nước Đồng minh ra Bản tuyên bố Luân Đôn, cam kết cùng hợp tác, cả trong chiến tranh và hoà bình.</a:t>
            </a:r>
          </a:p>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12-6-1941: Tại Hội nghị Tê-hê-ran (l-ran), nguyên thủ ba nước: Liên Xô, Mỹ, Anh khẳng định quyết tâm thành lập Liên hợp quốc.</a:t>
            </a:r>
          </a:p>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2-1945: Tại Hội nghị l-an-ta (Liên Xô), nguyên thủ ba nước: Liên Xô, Mỹ, Anh thống nhất thành lập tổ chức Liên hợp quốc để duy trì hoà bình và an ninh quốc tế.</a:t>
            </a:r>
          </a:p>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Từ 25-4 đến 26-6-1945: Đại diện 50 nước họp tại Xan Phran-xi-xcô (Mỹ) thông qua Hiến chương Liên hợp quốc.</a:t>
            </a:r>
          </a:p>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24-10-1945: Với sự phê chuẩn Hiến chương của các nước thành viên, Liên hợp quốc chính thức được thành lập.</a:t>
            </a:r>
          </a:p>
          <a:p>
            <a:r>
              <a:rPr lang="vi-VN" dirty="0"/>
              <a:t>Hình 2. Sơ đồ các sự kiện chính trong quá trình hình thành Liên hợp quốc</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2D3BE3-C8FF-46BB-B612-CAD7B6AC0A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12129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Từ 28-11 đến 1-12-1943: Các nước Đồng minh ra Bản tuyên bố Luân Đôn, cam kết cùng hợp tác, cả trong chiến tranh và hoà bình.</a:t>
            </a:r>
          </a:p>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12-6-1941: Tại Hội nghị Tê-hê-ran (l-ran), nguyên thủ ba nước: Liên Xô, Mỹ, Anh khẳng định quyết tâm thành lập Liên hợp quốc.</a:t>
            </a:r>
          </a:p>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2-1945: Tại Hội nghị l-an-ta (Liên Xô), nguyên thủ ba nước: Liên Xô, Mỹ, Anh thống nhất thành lập tổ chức Liên hợp quốc để duy trì hoà bình và an ninh quốc tế.</a:t>
            </a:r>
          </a:p>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Từ 25-4 đến 26-6-1945: Đại diện 50 nước họp tại Xan Phran-xi-xcô (Mỹ) thông qua Hiến chương Liên hợp quốc.</a:t>
            </a:r>
          </a:p>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24-10-1945: Với sự phê chuẩn Hiến chương của các nước thành viên, Liên hợp quốc chính thức được thành lập.</a:t>
            </a:r>
          </a:p>
          <a:p>
            <a:r>
              <a:rPr lang="vi-VN" dirty="0"/>
              <a:t>Hình 2. Sơ đồ các sự kiện chính trong quá trình hình thành Liên hợp quốc</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2D3BE3-C8FF-46BB-B612-CAD7B6AC0A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01401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Từ 28-11 đến 1-12-1943: Các nước Đồng minh ra Bản tuyên bố Luân Đôn, cam kết cùng hợp tác, cả trong chiến tranh và hoà bình.</a:t>
            </a:r>
          </a:p>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12-6-1941: Tại Hội nghị Tê-hê-ran (l-ran), nguyên thủ ba nước: Liên Xô, Mỹ, Anh khẳng định quyết tâm thành lập Liên hợp quốc.</a:t>
            </a:r>
          </a:p>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2-1945: Tại Hội nghị l-an-ta (Liên Xô), nguyên thủ ba nước: Liên Xô, Mỹ, Anh thống nhất thành lập tổ chức Liên hợp quốc để duy trì hoà bình và an ninh quốc tế.</a:t>
            </a:r>
          </a:p>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Từ 25-4 đến 26-6-1945: Đại diện 50 nước họp tại Xan Phran-xi-xcô (Mỹ) thông qua Hiến chương Liên hợp quốc.</a:t>
            </a:r>
          </a:p>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24-10-1945: Với sự phê chuẩn Hiến chương của các nước thành viên, Liên hợp quốc chính thức được thành lập.</a:t>
            </a:r>
          </a:p>
          <a:p>
            <a:r>
              <a:rPr lang="vi-VN" dirty="0"/>
              <a:t>Hình 2. Sơ đồ các sự kiện chính trong quá trình hình thành Liên hợp quốc</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2D3BE3-C8FF-46BB-B612-CAD7B6AC0A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31319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800" b="1" kern="100" dirty="0">
                <a:effectLst/>
                <a:latin typeface="Times New Roman" panose="02020603050405020304" pitchFamily="18" charset="0"/>
                <a:ea typeface="Calibri" panose="020F0502020204030204" pitchFamily="34" charset="0"/>
                <a:cs typeface="Times New Roman" panose="02020603050405020304" pitchFamily="18" charset="0"/>
              </a:rPr>
              <a:t>c (VD).</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Quá</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lập</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Liên</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hợp</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quốc</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diễn</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ra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vào</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nửa</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đầu</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năm</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40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kỉ</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XX,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trải</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qua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hội</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nghị</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quốc</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khác</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nhau</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b="1" dirty="0">
                <a:effectLst/>
                <a:latin typeface="Times New Roman" panose="02020603050405020304" pitchFamily="18" charset="0"/>
                <a:ea typeface="Calibri" panose="020F0502020204030204" pitchFamily="34" charset="0"/>
              </a:rPr>
              <a:t>d (VDC).</a:t>
            </a:r>
            <a:r>
              <a:rPr lang="en-US" sz="1800" dirty="0">
                <a:effectLst/>
                <a:latin typeface="Times New Roman" panose="02020603050405020304" pitchFamily="18" charset="0"/>
                <a:ea typeface="Calibri" panose="020F0502020204030204" pitchFamily="34" charset="0"/>
              </a:rPr>
              <a: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2D3BE3-C8FF-46BB-B612-CAD7B6AC0A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9659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vi-VN" dirty="0"/>
              <a:t>Liên hợp quốc – tiếng Anh là United Nations</a:t>
            </a:r>
          </a:p>
          <a:p>
            <a:pPr marL="0" marR="0">
              <a:lnSpc>
                <a:spcPct val="115000"/>
              </a:lnSpc>
              <a:spcBef>
                <a:spcPts val="0"/>
              </a:spcBef>
              <a:spcAft>
                <a:spcPts val="0"/>
              </a:spcAft>
            </a:pPr>
            <a:r>
              <a:rPr lang="vi-VN" dirty="0"/>
              <a:t>(UN), trụ sở chính đặt tại Niu Oóc. Cờ của Liên hợp</a:t>
            </a:r>
          </a:p>
          <a:p>
            <a:pPr marL="0" marR="0">
              <a:lnSpc>
                <a:spcPct val="115000"/>
              </a:lnSpc>
              <a:spcBef>
                <a:spcPts val="0"/>
              </a:spcBef>
              <a:spcAft>
                <a:spcPts val="0"/>
              </a:spcAft>
            </a:pPr>
            <a:r>
              <a:rPr lang="vi-VN" dirty="0"/>
              <a:t>quốc được thông qua ngày 07 – 12 – 1946, có biểu</a:t>
            </a:r>
          </a:p>
          <a:p>
            <a:pPr marL="0" marR="0">
              <a:lnSpc>
                <a:spcPct val="115000"/>
              </a:lnSpc>
              <a:spcBef>
                <a:spcPts val="0"/>
              </a:spcBef>
              <a:spcAft>
                <a:spcPts val="0"/>
              </a:spcAft>
            </a:pPr>
            <a:r>
              <a:rPr lang="vi-VN" dirty="0"/>
              <a:t>-</a:t>
            </a:r>
          </a:p>
          <a:p>
            <a:pPr marL="0" marR="0">
              <a:lnSpc>
                <a:spcPct val="115000"/>
              </a:lnSpc>
              <a:spcBef>
                <a:spcPts val="0"/>
              </a:spcBef>
              <a:spcAft>
                <a:spcPts val="0"/>
              </a:spcAft>
            </a:pPr>
            <a:r>
              <a:rPr lang="vi-VN" dirty="0"/>
              <a:t>tượng màu trắng trên nền màu xanh. Màu xanh</a:t>
            </a:r>
          </a:p>
          <a:p>
            <a:pPr marL="0" marR="0">
              <a:lnSpc>
                <a:spcPct val="115000"/>
              </a:lnSpc>
              <a:spcBef>
                <a:spcPts val="0"/>
              </a:spcBef>
              <a:spcAft>
                <a:spcPts val="0"/>
              </a:spcAft>
            </a:pPr>
            <a:r>
              <a:rPr lang="vi-VN" dirty="0"/>
              <a:t>tượng trưng cho tinh thần hướng đến một thế giới</a:t>
            </a:r>
          </a:p>
          <a:p>
            <a:pPr marL="0" marR="0">
              <a:lnSpc>
                <a:spcPct val="115000"/>
              </a:lnSpc>
              <a:spcBef>
                <a:spcPts val="0"/>
              </a:spcBef>
              <a:spcAft>
                <a:spcPts val="0"/>
              </a:spcAft>
            </a:pPr>
            <a:r>
              <a:rPr lang="vi-VN" dirty="0"/>
              <a:t>yên bình. Biểu tượng được thiết kế trên lá cờ là một</a:t>
            </a:r>
          </a:p>
          <a:p>
            <a:pPr marL="0" marR="0">
              <a:lnSpc>
                <a:spcPct val="115000"/>
              </a:lnSpc>
              <a:spcBef>
                <a:spcPts val="0"/>
              </a:spcBef>
              <a:spcAft>
                <a:spcPts val="0"/>
              </a:spcAft>
            </a:pPr>
            <a:r>
              <a:rPr lang="vi-VN" dirty="0"/>
              <a:t>bản đồ thế giới, lấy điểm bắt đầu ở Bắc Cực kéo dài</a:t>
            </a:r>
          </a:p>
          <a:p>
            <a:pPr marL="0" marR="0">
              <a:lnSpc>
                <a:spcPct val="115000"/>
              </a:lnSpc>
              <a:spcBef>
                <a:spcPts val="0"/>
              </a:spcBef>
              <a:spcAft>
                <a:spcPts val="0"/>
              </a:spcAft>
            </a:pPr>
            <a:r>
              <a:rPr lang="vi-VN" dirty="0"/>
              <a:t>đến 60 độ vĩ nam và bao gồm năm vòng tròn đồng</a:t>
            </a:r>
          </a:p>
          <a:p>
            <a:pPr marL="0" marR="0">
              <a:lnSpc>
                <a:spcPct val="115000"/>
              </a:lnSpc>
              <a:spcBef>
                <a:spcPts val="0"/>
              </a:spcBef>
              <a:spcAft>
                <a:spcPts val="0"/>
              </a:spcAft>
            </a:pPr>
            <a:r>
              <a:rPr lang="vi-VN" dirty="0"/>
              <a:t>tâm, được bao quanh bởi hai nhánh ô liu biểu tượng</a:t>
            </a:r>
          </a:p>
          <a:p>
            <a:pPr marL="0" marR="0">
              <a:lnSpc>
                <a:spcPct val="115000"/>
              </a:lnSpc>
              <a:spcBef>
                <a:spcPts val="0"/>
              </a:spcBef>
              <a:spcAft>
                <a:spcPts val="0"/>
              </a:spcAft>
            </a:pPr>
            <a:r>
              <a:rPr lang="vi-VN" dirty="0"/>
              <a:t>của hoà bình.</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2D3BE3-C8FF-46BB-B612-CAD7B6AC0A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53559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vi-VN" sz="1800" b="1" kern="100" dirty="0">
                <a:effectLst/>
                <a:latin typeface="Times New Roman" panose="02020603050405020304" pitchFamily="18" charset="0"/>
                <a:ea typeface="Calibri" panose="020F0502020204030204" pitchFamily="34" charset="0"/>
                <a:cs typeface="Times New Roman" panose="02020603050405020304" pitchFamily="18" charset="0"/>
              </a:rPr>
              <a:t>mục tiêu của Liên hợp quốc như: duy trì hoà bình, an ninh quốc tế; thúc đẩy quan hệ hữu nghị; thúc đẩy hợp tác; là trung tâm điều hoà các nỗ lực quốc tế,....</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2D3BE3-C8FF-46BB-B612-CAD7B6AC0A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93076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2D3BE3-C8FF-46BB-B612-CAD7B6AC0A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9765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vi-VN" dirty="0"/>
              <a:t>- Duy trì hoà bình, an ninh quốc tế: góp phần ngăn ngừa không để xảy ra một cuộc chiến tranh thế giới mới kể từ năm 1945 đến nay; triển khai hoạt động gìn giữ hoà bình ở nhiều khu vực trên thế giới; soạn thảo và xây dựng hệ thống công ước quốc tế về giải trừ quân bị, chống chạy đua vũ trang; thúc đẩy quá trình giành độc lập dân tộc, góp phần gia tăng số lượng thành viên Liên hợp quốc.</a:t>
            </a:r>
          </a:p>
          <a:p>
            <a:pPr marL="0" marR="0">
              <a:lnSpc>
                <a:spcPct val="115000"/>
              </a:lnSpc>
              <a:spcBef>
                <a:spcPts val="0"/>
              </a:spcBef>
              <a:spcAft>
                <a:spcPts val="0"/>
              </a:spcAft>
            </a:pPr>
            <a:r>
              <a:rPr lang="vi-VN" dirty="0"/>
              <a:t>Thúc đẩy phát triển kinh tế, tài chính, thương mại quốc tế và nâng cao đời sống người dân: phát triển và hợp tác kinh tế, thương mại quốc tế; thực hiện nhiều dự án, đóng vai trò quan trọng trong việc cải thiện, nâng cao đời sống của người dân và hỗ trợ cho công tác xoá đói, giảm nghèo, đặc biệt là ở các nước đang phát triển; góp phần hỗ trợ cho công tác xoá đói, giảm nghèo, chống biến đổi khí hậu, dịch bệnh,... ở nhiều khu vực trên thế giới.</a:t>
            </a:r>
          </a:p>
          <a:p>
            <a:pPr marL="0" marR="0">
              <a:lnSpc>
                <a:spcPct val="115000"/>
              </a:lnSpc>
              <a:spcBef>
                <a:spcPts val="0"/>
              </a:spcBef>
              <a:spcAft>
                <a:spcPts val="0"/>
              </a:spcAft>
            </a:pPr>
            <a:r>
              <a:rPr lang="vi-VN" dirty="0"/>
              <a:t>Đảm bảo quyền con người, phát triển văn hoá, xã hội: nỗ lực thúc đẩy việc xây dựng và kí kết những văn bản, điều ước quốc tế quan trọng nhằm đảm bảo các quyền cơ bản của con người, tạo cơ hội phát triển cho tất cả mọi người; thúc đẩy sự hợp tác quốc tế trong lĩnh vực văn hoá, xã hội.</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2D3BE3-C8FF-46BB-B612-CAD7B6AC0A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3851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Sitka Banner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2D3BE3-C8FF-46BB-B612-CAD7B6AC0A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6040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vi-VN" dirty="0"/>
              <a: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2D3BE3-C8FF-46BB-B612-CAD7B6AC0A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2958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vi-VN" dirty="0"/>
              <a:t>- Duy trì hoà bình, an ninh quốc tế: góp phần ngăn ngừa không để xảy ra một cuộc chiến tranh thế giới mới kể từ năm 1945 đến nay; triển khai hoạt động gìn giữ hoà bình ở nhiều khu vực trên thế giới; soạn thảo và xây dựng hệ thống công ước quốc tế về giải trừ quân bị, chống chạy đua vũ trang; thúc đẩy quá trình giành độc lập dân tộc, góp phần gia tăng số lượng thành viên Liên hợp quốc.</a:t>
            </a:r>
          </a:p>
          <a:p>
            <a:pPr marL="0" marR="0">
              <a:lnSpc>
                <a:spcPct val="115000"/>
              </a:lnSpc>
              <a:spcBef>
                <a:spcPts val="0"/>
              </a:spcBef>
              <a:spcAft>
                <a:spcPts val="0"/>
              </a:spcAft>
            </a:pPr>
            <a:r>
              <a:rPr lang="vi-VN" dirty="0"/>
              <a:t>Thúc đẩy phát triển kinh tế, tài chính, thương mại quốc tế và nâng cao đời sống người dân: phát triển và hợp tác kinh tế, thương mại quốc tế; thực hiện nhiều dự án, đóng vai trò quan trọng trong việc cải thiện, nâng cao đời sống của người dân và hỗ trợ cho công tác xoá đói, giảm nghèo, đặc biệt là ở các nước đang phát triển; góp phần hỗ trợ cho công tác xoá đói, giảm nghèo, chống biến đổi khí hậu, dịch bệnh,... ở nhiều khu vực trên thế giới.</a:t>
            </a:r>
          </a:p>
          <a:p>
            <a:pPr marL="0" marR="0">
              <a:lnSpc>
                <a:spcPct val="115000"/>
              </a:lnSpc>
              <a:spcBef>
                <a:spcPts val="0"/>
              </a:spcBef>
              <a:spcAft>
                <a:spcPts val="0"/>
              </a:spcAft>
            </a:pPr>
            <a:r>
              <a:rPr lang="vi-VN" dirty="0"/>
              <a:t>Đảm bảo quyền con người, phát triển văn hoá, xã hội: nỗ lực thúc đẩy việc xây dựng và kí kết những văn bản, điều ước quốc tế quan trọng nhằm đảm bảo các quyền cơ bản của con người, tạo cơ hội phát triển cho tất cả mọi người; thúc đẩy sự hợp tác quốc tế trong lĩnh vực văn hoá, xã hội.</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2D3BE3-C8FF-46BB-B612-CAD7B6AC0A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6245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vi-VN" dirty="0"/>
              <a:t>- Duy trì hoà bình, an ninh quốc tế: góp phần ngăn ngừa không để xảy ra một cuộc chiến tranh thế giới mới kể từ năm 1945 đến nay; triển khai hoạt động gìn giữ hoà bình ở nhiều khu vực trên thế giới; soạn thảo và xây dựng hệ thống công ước quốc tế về giải trừ quân bị, chống chạy đua vũ trang; thúc đẩy quá trình giành độc lập dân tộc, góp phần gia tăng số lượng thành viên Liên hợp quốc.</a:t>
            </a:r>
          </a:p>
          <a:p>
            <a:pPr marL="0" marR="0">
              <a:lnSpc>
                <a:spcPct val="115000"/>
              </a:lnSpc>
              <a:spcBef>
                <a:spcPts val="0"/>
              </a:spcBef>
              <a:spcAft>
                <a:spcPts val="0"/>
              </a:spcAft>
            </a:pPr>
            <a:r>
              <a:rPr lang="vi-VN" dirty="0"/>
              <a:t>Thúc đẩy phát triển kinh tế, tài chính, thương mại quốc tế và nâng cao đời sống người dân: phát triển và hợp tác kinh tế, thương mại quốc tế; thực hiện nhiều dự án, đóng vai trò quan trọng trong việc cải thiện, nâng cao đời sống của người dân và hỗ trợ cho công tác xoá đói, giảm nghèo, đặc biệt là ở các nước đang phát triển; góp phần hỗ trợ cho công tác xoá đói, giảm nghèo, chống biến đổi khí hậu, dịch bệnh,... ở nhiều khu vực trên thế giới.</a:t>
            </a:r>
          </a:p>
          <a:p>
            <a:pPr marL="0" marR="0">
              <a:lnSpc>
                <a:spcPct val="115000"/>
              </a:lnSpc>
              <a:spcBef>
                <a:spcPts val="0"/>
              </a:spcBef>
              <a:spcAft>
                <a:spcPts val="0"/>
              </a:spcAft>
            </a:pPr>
            <a:r>
              <a:rPr lang="vi-VN" dirty="0"/>
              <a:t>Đảm bảo quyền con người, phát triển văn hoá, xã hội: nỗ lực thúc đẩy việc xây dựng và kí kết những văn bản, điều ước quốc tế quan trọng nhằm đảm bảo các quyền cơ bản của con người, tạo cơ hội phát triển cho tất cả mọi người; thúc đẩy sự hợp tác quốc tế trong lĩnh vực văn hoá, xã hội.</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2D3BE3-C8FF-46BB-B612-CAD7B6AC0A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12454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vi-VN" dirty="0"/>
              <a:t>- Duy trì hoà bình, an ninh quốc tế: góp phần ngăn ngừa không để xảy ra một cuộc chiến tranh thế giới mới kể từ năm 1945 đến nay; triển khai hoạt động gìn giữ hoà bình ở nhiều khu vực trên thế giới; soạn thảo và xây dựng hệ thống công ước quốc tế về giải trừ quân bị, chống chạy đua vũ trang; thúc đẩy quá trình giành độc lập dân tộc, góp phần gia tăng số lượng thành viên Liên hợp quốc.</a:t>
            </a:r>
          </a:p>
          <a:p>
            <a:pPr marL="0" marR="0">
              <a:lnSpc>
                <a:spcPct val="115000"/>
              </a:lnSpc>
              <a:spcBef>
                <a:spcPts val="0"/>
              </a:spcBef>
              <a:spcAft>
                <a:spcPts val="0"/>
              </a:spcAft>
            </a:pPr>
            <a:r>
              <a:rPr lang="vi-VN" dirty="0"/>
              <a:t>Thúc đẩy phát triển kinh tế, tài chính, thương mại quốc tế và nâng cao đời sống người dân: phát triển và hợp tác kinh tế, thương mại quốc tế; thực hiện nhiều dự án, đóng vai trò quan trọng trong việc cải thiện, nâng cao đời sống của người dân và hỗ trợ cho công tác xoá đói, giảm nghèo, đặc biệt là ở các nước đang phát triển; góp phần hỗ trợ cho công tác xoá đói, giảm nghèo, chống biến đổi khí hậu, dịch bệnh,... ở nhiều khu vực trên thế giới.</a:t>
            </a:r>
          </a:p>
          <a:p>
            <a:pPr marL="0" marR="0">
              <a:lnSpc>
                <a:spcPct val="115000"/>
              </a:lnSpc>
              <a:spcBef>
                <a:spcPts val="0"/>
              </a:spcBef>
              <a:spcAft>
                <a:spcPts val="0"/>
              </a:spcAft>
            </a:pPr>
            <a:r>
              <a:rPr lang="vi-VN" dirty="0"/>
              <a:t>Đảm bảo quyền con người, phát triển văn hoá, xã hội: nỗ lực thúc đẩy việc xây dựng và kí kết những văn bản, điều ước quốc tế quan trọng nhằm đảm bảo các quyền cơ bản của con người, tạo cơ hội phát triển cho tất cả mọi người; thúc đẩy sự hợp tác quốc tế trong lĩnh vực văn hoá, xã hội.</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2D3BE3-C8FF-46BB-B612-CAD7B6AC0A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61339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vi-VN" dirty="0"/>
              <a:t>- Duy trì hoà bình, an ninh quốc tế: góp phần ngăn ngừa không để xảy ra một cuộc chiến tranh thế giới mới kể từ năm 1945 đến nay; triển khai hoạt động gìn giữ hoà bình ở nhiều khu vực trên thế giới; soạn thảo và xây dựng hệ thống công ước quốc tế về giải trừ quân bị, chống chạy đua vũ trang; thúc đẩy quá trình giành độc lập dân tộc, góp phần gia tăng số lượng thành viên Liên hợp quốc.</a:t>
            </a:r>
          </a:p>
          <a:p>
            <a:pPr marL="0" marR="0">
              <a:lnSpc>
                <a:spcPct val="115000"/>
              </a:lnSpc>
              <a:spcBef>
                <a:spcPts val="0"/>
              </a:spcBef>
              <a:spcAft>
                <a:spcPts val="0"/>
              </a:spcAft>
            </a:pPr>
            <a:r>
              <a:rPr lang="vi-VN" dirty="0"/>
              <a:t>Thúc đẩy phát triển kinh tế, tài chính, thương mại quốc tế và nâng cao đời sống người dân: phát triển và hợp tác kinh tế, thương mại quốc tế; thực hiện nhiều dự án, đóng vai trò quan trọng trong việc cải thiện, nâng cao đời sống của người dân và hỗ trợ cho công tác xoá đói, giảm nghèo, đặc biệt là ở các nước đang phát triển; góp phần hỗ trợ cho công tác xoá đói, giảm nghèo, chống biến đổi khí hậu, dịch bệnh,... ở nhiều khu vực trên thế giới.</a:t>
            </a:r>
          </a:p>
          <a:p>
            <a:pPr marL="0" marR="0">
              <a:lnSpc>
                <a:spcPct val="115000"/>
              </a:lnSpc>
              <a:spcBef>
                <a:spcPts val="0"/>
              </a:spcBef>
              <a:spcAft>
                <a:spcPts val="0"/>
              </a:spcAft>
            </a:pPr>
            <a:r>
              <a:rPr lang="vi-VN" dirty="0"/>
              <a:t>Đảm bảo quyền con người, phát triển văn hoá, xã hội: nỗ lực thúc đẩy việc xây dựng và kí kết những văn bản, điều ước quốc tế quan trọng nhằm đảm bảo các quyền cơ bản của con người, tạo cơ hội phát triển cho tất cả mọi người; thúc đẩy sự hợp tác quốc tế trong lĩnh vực văn hoá, xã hội.</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2D3BE3-C8FF-46BB-B612-CAD7B6AC0A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36118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vi-VN" dirty="0"/>
              <a:t>Liên hợp quốc ưu tiên tạo môi trường thuận lợi để thúc đẩy hợp tác quốc tế về kinh tế, tài chính, thương mại, khoa học, kĩ thuật thông qua các chương trình, quỹ trực thuộc, các tổ chức chuyên môn và các tổ chức liên chính phủ.</a:t>
            </a:r>
          </a:p>
          <a:p>
            <a:pPr marL="0" marR="0">
              <a:lnSpc>
                <a:spcPct val="115000"/>
              </a:lnSpc>
              <a:spcBef>
                <a:spcPts val="0"/>
              </a:spcBef>
              <a:spcAft>
                <a:spcPts val="0"/>
              </a:spcAft>
            </a:pPr>
            <a:r>
              <a:rPr lang="vi-VN" dirty="0"/>
              <a:t>Liên hợp quốc cũng có nhiều chương trình hỗ trợ các nước về vốn, tri thức, kĩ thuật, nhân lực,.... để phát triển kinh tế, nâng cao đời sống người dân, đặc biệt là đối với các nước đang phát triển.</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2D3BE3-C8FF-46BB-B612-CAD7B6AC0A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10470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vi-VN" dirty="0"/>
              <a:t>Thúc đẩy phát triển kinh tế, tài chính, thương mại quốc tế và nâng cao đời sống người dân:</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2D3BE3-C8FF-46BB-B612-CAD7B6AC0A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66759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2D3BE3-C8FF-46BB-B612-CAD7B6AC0A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93202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vi-VN" dirty="0"/>
              <a:t>Đảm bảo quyền con người, phát triển văn hoá, xã hội:</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2D3BE3-C8FF-46BB-B612-CAD7B6AC0A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9845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Gợi ý: Đóng góp trong lĩnh vực duy trì hoà bình, an ninh quốc tế để ngăn ngừa chiến tranh thế giới là đóng góp quan trọng nhất của Liên hợp quốc, nhờ đó các quốc gia, dân tộc có được môi trường hoà bình để ổn định và phát triển.</a:t>
            </a:r>
          </a:p>
          <a:p>
            <a:r>
              <a:rPr lang="vi-VN" dirty="0"/>
              <a:t>Biểu hiện:</a:t>
            </a:r>
            <a:endParaRPr lang="en-US" dirty="0"/>
          </a:p>
        </p:txBody>
      </p:sp>
      <p:sp>
        <p:nvSpPr>
          <p:cNvPr id="4" name="Slide Number Placeholder 3"/>
          <p:cNvSpPr>
            <a:spLocks noGrp="1"/>
          </p:cNvSpPr>
          <p:nvPr>
            <p:ph type="sldNum" sz="quarter" idx="5"/>
          </p:nvPr>
        </p:nvSpPr>
        <p:spPr/>
        <p:txBody>
          <a:bodyPr/>
          <a:lstStyle/>
          <a:p>
            <a:fld id="{7E8D8684-E582-4C23-AEE2-52E18D9F56A9}" type="slidenum">
              <a:rPr lang="en-US" smtClean="0"/>
              <a:t>48</a:t>
            </a:fld>
            <a:endParaRPr lang="en-US"/>
          </a:p>
        </p:txBody>
      </p:sp>
    </p:spTree>
    <p:extLst>
      <p:ext uri="{BB962C8B-B14F-4D97-AF65-F5344CB8AC3E}">
        <p14:creationId xmlns:p14="http://schemas.microsoft.com/office/powerpoint/2010/main" val="23270823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Sitka Banner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2D3BE3-C8FF-46BB-B612-CAD7B6AC0A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09806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Bối cảnh lịch sử: : những chuyển biến quan trọng trên các chiến trường chính, thắng lợi của phe Đồng minh chỉ còn là vấn đề thời gian.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2D3BE3-C8FF-46BB-B612-CAD7B6AC0A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23365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2D3BE3-C8FF-46BB-B612-CAD7B6AC0A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66469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2D3BE3-C8FF-46BB-B612-CAD7B6AC0A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17034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2D3BE3-C8FF-46BB-B612-CAD7B6AC0A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08930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vi-VN" b="1" i="0" dirty="0">
                <a:solidFill>
                  <a:srgbClr val="000000"/>
                </a:solidFill>
                <a:effectLst/>
                <a:latin typeface="Open Sans" panose="020B0606030504020204" pitchFamily="34" charset="0"/>
              </a:rPr>
              <a:t> </a:t>
            </a:r>
            <a:r>
              <a:rPr lang="vi-VN" b="0" i="0" dirty="0">
                <a:solidFill>
                  <a:srgbClr val="343A40"/>
                </a:solidFill>
                <a:effectLst/>
                <a:latin typeface="NotoSerif"/>
              </a:rPr>
              <a:t>phản ánh khát vọng chung của nhân dân các nước về một thế giới hòa bình, an ninh và phát triển</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2D3BE3-C8FF-46BB-B612-CAD7B6AC0A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64567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Từ 28-11 đến 1-12-1943: Các nước Đồng minh ra Bản tuyên bố Luân Đôn, cam kết cùng hợp tác, cả trong chiến tranh và hoà bình.</a:t>
            </a:r>
          </a:p>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12-6-1941: Tại Hội nghị Tê-hê-ran (l-ran), nguyên thủ ba nước: Liên Xô, Mỹ, Anh khẳng định quyết tâm thành lập Liên hợp quốc.</a:t>
            </a:r>
          </a:p>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2-1945: Tại Hội nghị l-an-ta (Liên Xô), nguyên thủ ba nước: Liên Xô, Mỹ, Anh thống nhất thành lập tổ chức Liên hợp quốc để duy trì hoà bình và an ninh quốc tế.</a:t>
            </a:r>
          </a:p>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Từ 25-4 đến 26-6-1945: Đại diện 50 nước họp tại Xan Phran-xi-xcô (Mỹ) thông qua Hiến chương Liên hợp quốc.</a:t>
            </a:r>
          </a:p>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24-10-1945: Với sự phê chuẩn Hiến chương của các nước thành viên, Liên hợp quốc chính thức được thành lập.</a:t>
            </a:r>
          </a:p>
          <a:p>
            <a:r>
              <a:rPr lang="vi-VN" dirty="0"/>
              <a:t>Hình 2. Sơ đồ các sự kiện chính trong quá trình hình thành Liên hợp quốc</a:t>
            </a:r>
          </a:p>
          <a:p>
            <a:r>
              <a:rPr lang="vi-VN" dirty="0"/>
              <a:t>Sitka Banner</a:t>
            </a:r>
            <a:br>
              <a:rPr lang="vi-VN" dirty="0"/>
            </a:br>
            <a:r>
              <a:rPr lang="en-US" dirty="0"/>
              <a:t>#9Slide03 </a:t>
            </a:r>
            <a:r>
              <a:rPr lang="en-US" dirty="0" err="1"/>
              <a:t>BoosterNextFYBlack</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2D3BE3-C8FF-46BB-B612-CAD7B6AC0A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61990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4"/>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788" indent="0" algn="ctr">
              <a:buNone/>
              <a:defRPr>
                <a:solidFill>
                  <a:schemeClr val="tx1">
                    <a:tint val="75000"/>
                  </a:schemeClr>
                </a:solidFill>
              </a:defRPr>
            </a:lvl2pPr>
            <a:lvl3pPr marL="609576" indent="0" algn="ctr">
              <a:buNone/>
              <a:defRPr>
                <a:solidFill>
                  <a:schemeClr val="tx1">
                    <a:tint val="75000"/>
                  </a:schemeClr>
                </a:solidFill>
              </a:defRPr>
            </a:lvl3pPr>
            <a:lvl4pPr marL="914363" indent="0" algn="ctr">
              <a:buNone/>
              <a:defRPr>
                <a:solidFill>
                  <a:schemeClr val="tx1">
                    <a:tint val="75000"/>
                  </a:schemeClr>
                </a:solidFill>
              </a:defRPr>
            </a:lvl4pPr>
            <a:lvl5pPr marL="1219151" indent="0" algn="ctr">
              <a:buNone/>
              <a:defRPr>
                <a:solidFill>
                  <a:schemeClr val="tx1">
                    <a:tint val="75000"/>
                  </a:schemeClr>
                </a:solidFill>
              </a:defRPr>
            </a:lvl5pPr>
            <a:lvl6pPr marL="1523939" indent="0" algn="ctr">
              <a:buNone/>
              <a:defRPr>
                <a:solidFill>
                  <a:schemeClr val="tx1">
                    <a:tint val="75000"/>
                  </a:schemeClr>
                </a:solidFill>
              </a:defRPr>
            </a:lvl6pPr>
            <a:lvl7pPr marL="1828727" indent="0" algn="ctr">
              <a:buNone/>
              <a:defRPr>
                <a:solidFill>
                  <a:schemeClr val="tx1">
                    <a:tint val="75000"/>
                  </a:schemeClr>
                </a:solidFill>
              </a:defRPr>
            </a:lvl7pPr>
            <a:lvl8pPr marL="2133514" indent="0" algn="ctr">
              <a:buNone/>
              <a:defRPr>
                <a:solidFill>
                  <a:schemeClr val="tx1">
                    <a:tint val="75000"/>
                  </a:schemeClr>
                </a:solidFill>
              </a:defRPr>
            </a:lvl8pPr>
            <a:lvl9pPr marL="243830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625876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18463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653857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8640" y="1704340"/>
            <a:ext cx="6217920" cy="1176020"/>
          </a:xfrm>
        </p:spPr>
        <p:txBody>
          <a:bodyPr/>
          <a:lstStyle/>
          <a:p>
            <a:r>
              <a:rPr lang="en-US"/>
              <a:t>Click to edit Master title style</a:t>
            </a:r>
          </a:p>
        </p:txBody>
      </p:sp>
      <p:sp>
        <p:nvSpPr>
          <p:cNvPr id="3" name="Subtitle 2"/>
          <p:cNvSpPr>
            <a:spLocks noGrp="1"/>
          </p:cNvSpPr>
          <p:nvPr>
            <p:ph type="subTitle" idx="1"/>
          </p:nvPr>
        </p:nvSpPr>
        <p:spPr>
          <a:xfrm>
            <a:off x="1097280" y="3108960"/>
            <a:ext cx="5120640" cy="1402080"/>
          </a:xfrm>
        </p:spPr>
        <p:txBody>
          <a:bodyPr/>
          <a:lstStyle>
            <a:lvl1pPr marL="0" indent="0" algn="ctr">
              <a:buNone/>
              <a:defRPr>
                <a:solidFill>
                  <a:schemeClr val="tx1">
                    <a:tint val="75000"/>
                  </a:schemeClr>
                </a:solidFill>
              </a:defRPr>
            </a:lvl1pPr>
            <a:lvl2pPr marL="365760" indent="0" algn="ctr">
              <a:buNone/>
              <a:defRPr>
                <a:solidFill>
                  <a:schemeClr val="tx1">
                    <a:tint val="75000"/>
                  </a:schemeClr>
                </a:solidFill>
              </a:defRPr>
            </a:lvl2pPr>
            <a:lvl3pPr marL="731520" indent="0" algn="ctr">
              <a:buNone/>
              <a:defRPr>
                <a:solidFill>
                  <a:schemeClr val="tx1">
                    <a:tint val="75000"/>
                  </a:schemeClr>
                </a:solidFill>
              </a:defRPr>
            </a:lvl3pPr>
            <a:lvl4pPr marL="1097280" indent="0" algn="ctr">
              <a:buNone/>
              <a:defRPr>
                <a:solidFill>
                  <a:schemeClr val="tx1">
                    <a:tint val="75000"/>
                  </a:schemeClr>
                </a:solidFill>
              </a:defRPr>
            </a:lvl4pPr>
            <a:lvl5pPr marL="1463040" indent="0" algn="ctr">
              <a:buNone/>
              <a:defRPr>
                <a:solidFill>
                  <a:schemeClr val="tx1">
                    <a:tint val="75000"/>
                  </a:schemeClr>
                </a:solidFill>
              </a:defRPr>
            </a:lvl5pPr>
            <a:lvl6pPr marL="1828800" indent="0" algn="ctr">
              <a:buNone/>
              <a:defRPr>
                <a:solidFill>
                  <a:schemeClr val="tx1">
                    <a:tint val="75000"/>
                  </a:schemeClr>
                </a:solidFill>
              </a:defRPr>
            </a:lvl6pPr>
            <a:lvl7pPr marL="2194560" indent="0" algn="ctr">
              <a:buNone/>
              <a:defRPr>
                <a:solidFill>
                  <a:schemeClr val="tx1">
                    <a:tint val="75000"/>
                  </a:schemeClr>
                </a:solidFill>
              </a:defRPr>
            </a:lvl7pPr>
            <a:lvl8pPr marL="2560320" indent="0" algn="ctr">
              <a:buNone/>
              <a:defRPr>
                <a:solidFill>
                  <a:schemeClr val="tx1">
                    <a:tint val="75000"/>
                  </a:schemeClr>
                </a:solidFill>
              </a:defRPr>
            </a:lvl8pPr>
            <a:lvl9pPr marL="292608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445419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620221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77850" y="3525520"/>
            <a:ext cx="6217920" cy="1089660"/>
          </a:xfrm>
        </p:spPr>
        <p:txBody>
          <a:bodyPr anchor="t"/>
          <a:lstStyle>
            <a:lvl1pPr algn="l">
              <a:defRPr sz="3200" b="1" cap="all"/>
            </a:lvl1pPr>
          </a:lstStyle>
          <a:p>
            <a:r>
              <a:rPr lang="en-US"/>
              <a:t>Click to edit Master title style</a:t>
            </a:r>
          </a:p>
        </p:txBody>
      </p:sp>
      <p:sp>
        <p:nvSpPr>
          <p:cNvPr id="3" name="Text Placeholder 2"/>
          <p:cNvSpPr>
            <a:spLocks noGrp="1"/>
          </p:cNvSpPr>
          <p:nvPr>
            <p:ph type="body" idx="1"/>
          </p:nvPr>
        </p:nvSpPr>
        <p:spPr>
          <a:xfrm>
            <a:off x="577850" y="2325371"/>
            <a:ext cx="6217920" cy="1200150"/>
          </a:xfrm>
        </p:spPr>
        <p:txBody>
          <a:bodyPr anchor="b"/>
          <a:lstStyle>
            <a:lvl1pPr marL="0" indent="0">
              <a:buNone/>
              <a:defRPr sz="1600">
                <a:solidFill>
                  <a:schemeClr val="tx1">
                    <a:tint val="75000"/>
                  </a:schemeClr>
                </a:solidFill>
              </a:defRPr>
            </a:lvl1pPr>
            <a:lvl2pPr marL="365760" indent="0">
              <a:buNone/>
              <a:defRPr sz="1440">
                <a:solidFill>
                  <a:schemeClr val="tx1">
                    <a:tint val="75000"/>
                  </a:schemeClr>
                </a:solidFill>
              </a:defRPr>
            </a:lvl2pPr>
            <a:lvl3pPr marL="731520" indent="0">
              <a:buNone/>
              <a:defRPr sz="1280">
                <a:solidFill>
                  <a:schemeClr val="tx1">
                    <a:tint val="75000"/>
                  </a:schemeClr>
                </a:solidFill>
              </a:defRPr>
            </a:lvl3pPr>
            <a:lvl4pPr marL="1097280" indent="0">
              <a:buNone/>
              <a:defRPr sz="1120">
                <a:solidFill>
                  <a:schemeClr val="tx1">
                    <a:tint val="75000"/>
                  </a:schemeClr>
                </a:solidFill>
              </a:defRPr>
            </a:lvl4pPr>
            <a:lvl5pPr marL="1463040" indent="0">
              <a:buNone/>
              <a:defRPr sz="1120">
                <a:solidFill>
                  <a:schemeClr val="tx1">
                    <a:tint val="75000"/>
                  </a:schemeClr>
                </a:solidFill>
              </a:defRPr>
            </a:lvl5pPr>
            <a:lvl6pPr marL="1828800" indent="0">
              <a:buNone/>
              <a:defRPr sz="1120">
                <a:solidFill>
                  <a:schemeClr val="tx1">
                    <a:tint val="75000"/>
                  </a:schemeClr>
                </a:solidFill>
              </a:defRPr>
            </a:lvl6pPr>
            <a:lvl7pPr marL="2194560" indent="0">
              <a:buNone/>
              <a:defRPr sz="1120">
                <a:solidFill>
                  <a:schemeClr val="tx1">
                    <a:tint val="75000"/>
                  </a:schemeClr>
                </a:solidFill>
              </a:defRPr>
            </a:lvl7pPr>
            <a:lvl8pPr marL="2560320" indent="0">
              <a:buNone/>
              <a:defRPr sz="1120">
                <a:solidFill>
                  <a:schemeClr val="tx1">
                    <a:tint val="75000"/>
                  </a:schemeClr>
                </a:solidFill>
              </a:defRPr>
            </a:lvl8pPr>
            <a:lvl9pPr marL="2926080" indent="0">
              <a:buNone/>
              <a:defRPr sz="112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648192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65760" y="1280161"/>
            <a:ext cx="3230880" cy="3620770"/>
          </a:xfrm>
        </p:spPr>
        <p:txBody>
          <a:bodyPr/>
          <a:lstStyle>
            <a:lvl1pPr>
              <a:defRPr sz="2240"/>
            </a:lvl1pPr>
            <a:lvl2pPr>
              <a:defRPr sz="1920"/>
            </a:lvl2pPr>
            <a:lvl3pPr>
              <a:defRPr sz="1600"/>
            </a:lvl3pPr>
            <a:lvl4pPr>
              <a:defRPr sz="1440"/>
            </a:lvl4pPr>
            <a:lvl5pPr>
              <a:defRPr sz="1440"/>
            </a:lvl5pPr>
            <a:lvl6pPr>
              <a:defRPr sz="1440"/>
            </a:lvl6pPr>
            <a:lvl7pPr>
              <a:defRPr sz="1440"/>
            </a:lvl7pPr>
            <a:lvl8pPr>
              <a:defRPr sz="1440"/>
            </a:lvl8pPr>
            <a:lvl9pPr>
              <a:defRPr sz="144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718560" y="1280161"/>
            <a:ext cx="3230880" cy="3620770"/>
          </a:xfrm>
        </p:spPr>
        <p:txBody>
          <a:bodyPr/>
          <a:lstStyle>
            <a:lvl1pPr>
              <a:defRPr sz="2240"/>
            </a:lvl1pPr>
            <a:lvl2pPr>
              <a:defRPr sz="1920"/>
            </a:lvl2pPr>
            <a:lvl3pPr>
              <a:defRPr sz="1600"/>
            </a:lvl3pPr>
            <a:lvl4pPr>
              <a:defRPr sz="1440"/>
            </a:lvl4pPr>
            <a:lvl5pPr>
              <a:defRPr sz="1440"/>
            </a:lvl5pPr>
            <a:lvl6pPr>
              <a:defRPr sz="1440"/>
            </a:lvl6pPr>
            <a:lvl7pPr>
              <a:defRPr sz="1440"/>
            </a:lvl7pPr>
            <a:lvl8pPr>
              <a:defRPr sz="1440"/>
            </a:lvl8pPr>
            <a:lvl9pPr>
              <a:defRPr sz="144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198945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65760" y="1228090"/>
            <a:ext cx="3232150" cy="511810"/>
          </a:xfrm>
        </p:spPr>
        <p:txBody>
          <a:bodyPr anchor="b"/>
          <a:lstStyle>
            <a:lvl1pPr marL="0" indent="0">
              <a:buNone/>
              <a:defRPr sz="1920" b="1"/>
            </a:lvl1pPr>
            <a:lvl2pPr marL="365760" indent="0">
              <a:buNone/>
              <a:defRPr sz="1600" b="1"/>
            </a:lvl2pPr>
            <a:lvl3pPr marL="731520" indent="0">
              <a:buNone/>
              <a:defRPr sz="1440" b="1"/>
            </a:lvl3pPr>
            <a:lvl4pPr marL="1097280" indent="0">
              <a:buNone/>
              <a:defRPr sz="1280" b="1"/>
            </a:lvl4pPr>
            <a:lvl5pPr marL="1463040" indent="0">
              <a:buNone/>
              <a:defRPr sz="1280" b="1"/>
            </a:lvl5pPr>
            <a:lvl6pPr marL="1828800" indent="0">
              <a:buNone/>
              <a:defRPr sz="1280" b="1"/>
            </a:lvl6pPr>
            <a:lvl7pPr marL="2194560" indent="0">
              <a:buNone/>
              <a:defRPr sz="1280" b="1"/>
            </a:lvl7pPr>
            <a:lvl8pPr marL="2560320" indent="0">
              <a:buNone/>
              <a:defRPr sz="1280" b="1"/>
            </a:lvl8pPr>
            <a:lvl9pPr marL="2926080" indent="0">
              <a:buNone/>
              <a:defRPr sz="1280" b="1"/>
            </a:lvl9pPr>
          </a:lstStyle>
          <a:p>
            <a:pPr lvl="0"/>
            <a:r>
              <a:rPr lang="en-US"/>
              <a:t>Click to edit Master text styles</a:t>
            </a:r>
          </a:p>
        </p:txBody>
      </p:sp>
      <p:sp>
        <p:nvSpPr>
          <p:cNvPr id="4" name="Content Placeholder 3"/>
          <p:cNvSpPr>
            <a:spLocks noGrp="1"/>
          </p:cNvSpPr>
          <p:nvPr>
            <p:ph sz="half" idx="2"/>
          </p:nvPr>
        </p:nvSpPr>
        <p:spPr>
          <a:xfrm>
            <a:off x="365760" y="1739900"/>
            <a:ext cx="3232150" cy="3161030"/>
          </a:xfrm>
        </p:spPr>
        <p:txBody>
          <a:bodyPr/>
          <a:lstStyle>
            <a:lvl1pPr>
              <a:defRPr sz="1920"/>
            </a:lvl1pPr>
            <a:lvl2pPr>
              <a:defRPr sz="1600"/>
            </a:lvl2pPr>
            <a:lvl3pPr>
              <a:defRPr sz="1440"/>
            </a:lvl3pPr>
            <a:lvl4pPr>
              <a:defRPr sz="1280"/>
            </a:lvl4pPr>
            <a:lvl5pPr>
              <a:defRPr sz="1280"/>
            </a:lvl5pPr>
            <a:lvl6pPr>
              <a:defRPr sz="1280"/>
            </a:lvl6pPr>
            <a:lvl7pPr>
              <a:defRPr sz="1280"/>
            </a:lvl7pPr>
            <a:lvl8pPr>
              <a:defRPr sz="1280"/>
            </a:lvl8pPr>
            <a:lvl9pPr>
              <a:defRPr sz="12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716020" y="1228090"/>
            <a:ext cx="3233420" cy="511810"/>
          </a:xfrm>
        </p:spPr>
        <p:txBody>
          <a:bodyPr anchor="b"/>
          <a:lstStyle>
            <a:lvl1pPr marL="0" indent="0">
              <a:buNone/>
              <a:defRPr sz="1920" b="1"/>
            </a:lvl1pPr>
            <a:lvl2pPr marL="365760" indent="0">
              <a:buNone/>
              <a:defRPr sz="1600" b="1"/>
            </a:lvl2pPr>
            <a:lvl3pPr marL="731520" indent="0">
              <a:buNone/>
              <a:defRPr sz="1440" b="1"/>
            </a:lvl3pPr>
            <a:lvl4pPr marL="1097280" indent="0">
              <a:buNone/>
              <a:defRPr sz="1280" b="1"/>
            </a:lvl4pPr>
            <a:lvl5pPr marL="1463040" indent="0">
              <a:buNone/>
              <a:defRPr sz="1280" b="1"/>
            </a:lvl5pPr>
            <a:lvl6pPr marL="1828800" indent="0">
              <a:buNone/>
              <a:defRPr sz="1280" b="1"/>
            </a:lvl6pPr>
            <a:lvl7pPr marL="2194560" indent="0">
              <a:buNone/>
              <a:defRPr sz="1280" b="1"/>
            </a:lvl7pPr>
            <a:lvl8pPr marL="2560320" indent="0">
              <a:buNone/>
              <a:defRPr sz="1280" b="1"/>
            </a:lvl8pPr>
            <a:lvl9pPr marL="2926080" indent="0">
              <a:buNone/>
              <a:defRPr sz="1280" b="1"/>
            </a:lvl9pPr>
          </a:lstStyle>
          <a:p>
            <a:pPr lvl="0"/>
            <a:r>
              <a:rPr lang="en-US"/>
              <a:t>Click to edit Master text styles</a:t>
            </a:r>
          </a:p>
        </p:txBody>
      </p:sp>
      <p:sp>
        <p:nvSpPr>
          <p:cNvPr id="6" name="Content Placeholder 5"/>
          <p:cNvSpPr>
            <a:spLocks noGrp="1"/>
          </p:cNvSpPr>
          <p:nvPr>
            <p:ph sz="quarter" idx="4"/>
          </p:nvPr>
        </p:nvSpPr>
        <p:spPr>
          <a:xfrm>
            <a:off x="3716020" y="1739900"/>
            <a:ext cx="3233420" cy="3161030"/>
          </a:xfrm>
        </p:spPr>
        <p:txBody>
          <a:bodyPr/>
          <a:lstStyle>
            <a:lvl1pPr>
              <a:defRPr sz="1920"/>
            </a:lvl1pPr>
            <a:lvl2pPr>
              <a:defRPr sz="1600"/>
            </a:lvl2pPr>
            <a:lvl3pPr>
              <a:defRPr sz="1440"/>
            </a:lvl3pPr>
            <a:lvl4pPr>
              <a:defRPr sz="1280"/>
            </a:lvl4pPr>
            <a:lvl5pPr>
              <a:defRPr sz="1280"/>
            </a:lvl5pPr>
            <a:lvl6pPr>
              <a:defRPr sz="1280"/>
            </a:lvl6pPr>
            <a:lvl7pPr>
              <a:defRPr sz="1280"/>
            </a:lvl7pPr>
            <a:lvl8pPr>
              <a:defRPr sz="1280"/>
            </a:lvl8pPr>
            <a:lvl9pPr>
              <a:defRPr sz="12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649524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183980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171427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65761" y="218440"/>
            <a:ext cx="2406650" cy="929640"/>
          </a:xfrm>
        </p:spPr>
        <p:txBody>
          <a:bodyPr anchor="b"/>
          <a:lstStyle>
            <a:lvl1pPr algn="l">
              <a:defRPr sz="1600" b="1"/>
            </a:lvl1pPr>
          </a:lstStyle>
          <a:p>
            <a:r>
              <a:rPr lang="en-US"/>
              <a:t>Click to edit Master title style</a:t>
            </a:r>
          </a:p>
        </p:txBody>
      </p:sp>
      <p:sp>
        <p:nvSpPr>
          <p:cNvPr id="3" name="Content Placeholder 2"/>
          <p:cNvSpPr>
            <a:spLocks noGrp="1"/>
          </p:cNvSpPr>
          <p:nvPr>
            <p:ph idx="1"/>
          </p:nvPr>
        </p:nvSpPr>
        <p:spPr>
          <a:xfrm>
            <a:off x="2860040" y="218441"/>
            <a:ext cx="4089400" cy="4682490"/>
          </a:xfrm>
        </p:spPr>
        <p:txBody>
          <a:bodyPr/>
          <a:lstStyle>
            <a:lvl1pPr>
              <a:defRPr sz="2560"/>
            </a:lvl1pPr>
            <a:lvl2pPr>
              <a:defRPr sz="2240"/>
            </a:lvl2pPr>
            <a:lvl3pPr>
              <a:defRPr sz="192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65761" y="1148081"/>
            <a:ext cx="2406650" cy="3752850"/>
          </a:xfrm>
        </p:spPr>
        <p:txBody>
          <a:bodyPr/>
          <a:lstStyle>
            <a:lvl1pPr marL="0" indent="0">
              <a:buNone/>
              <a:defRPr sz="1120"/>
            </a:lvl1pPr>
            <a:lvl2pPr marL="365760" indent="0">
              <a:buNone/>
              <a:defRPr sz="960"/>
            </a:lvl2pPr>
            <a:lvl3pPr marL="731520" indent="0">
              <a:buNone/>
              <a:defRPr sz="800"/>
            </a:lvl3pPr>
            <a:lvl4pPr marL="1097280" indent="0">
              <a:buNone/>
              <a:defRPr sz="720"/>
            </a:lvl4pPr>
            <a:lvl5pPr marL="1463040" indent="0">
              <a:buNone/>
              <a:defRPr sz="720"/>
            </a:lvl5pPr>
            <a:lvl6pPr marL="1828800" indent="0">
              <a:buNone/>
              <a:defRPr sz="720"/>
            </a:lvl6pPr>
            <a:lvl7pPr marL="2194560" indent="0">
              <a:buNone/>
              <a:defRPr sz="720"/>
            </a:lvl7pPr>
            <a:lvl8pPr marL="2560320" indent="0">
              <a:buNone/>
              <a:defRPr sz="720"/>
            </a:lvl8pPr>
            <a:lvl9pPr marL="2926080" indent="0">
              <a:buNone/>
              <a:defRPr sz="72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580469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854432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33830" y="3840480"/>
            <a:ext cx="4389120" cy="453390"/>
          </a:xfrm>
        </p:spPr>
        <p:txBody>
          <a:bodyPr anchor="b"/>
          <a:lstStyle>
            <a:lvl1pPr algn="l">
              <a:defRPr sz="1600" b="1"/>
            </a:lvl1pPr>
          </a:lstStyle>
          <a:p>
            <a:r>
              <a:rPr lang="en-US"/>
              <a:t>Click to edit Master title style</a:t>
            </a:r>
          </a:p>
        </p:txBody>
      </p:sp>
      <p:sp>
        <p:nvSpPr>
          <p:cNvPr id="3" name="Picture Placeholder 2"/>
          <p:cNvSpPr>
            <a:spLocks noGrp="1"/>
          </p:cNvSpPr>
          <p:nvPr>
            <p:ph type="pic" idx="1"/>
          </p:nvPr>
        </p:nvSpPr>
        <p:spPr>
          <a:xfrm>
            <a:off x="1433830" y="490220"/>
            <a:ext cx="4389120" cy="3291840"/>
          </a:xfrm>
        </p:spPr>
        <p:txBody>
          <a:bodyPr/>
          <a:lstStyle>
            <a:lvl1pPr marL="0" indent="0">
              <a:buNone/>
              <a:defRPr sz="2560"/>
            </a:lvl1pPr>
            <a:lvl2pPr marL="365760" indent="0">
              <a:buNone/>
              <a:defRPr sz="2240"/>
            </a:lvl2pPr>
            <a:lvl3pPr marL="731520" indent="0">
              <a:buNone/>
              <a:defRPr sz="1920"/>
            </a:lvl3pPr>
            <a:lvl4pPr marL="1097280" indent="0">
              <a:buNone/>
              <a:defRPr sz="1600"/>
            </a:lvl4pPr>
            <a:lvl5pPr marL="1463040" indent="0">
              <a:buNone/>
              <a:defRPr sz="1600"/>
            </a:lvl5pPr>
            <a:lvl6pPr marL="1828800" indent="0">
              <a:buNone/>
              <a:defRPr sz="1600"/>
            </a:lvl6pPr>
            <a:lvl7pPr marL="2194560" indent="0">
              <a:buNone/>
              <a:defRPr sz="1600"/>
            </a:lvl7pPr>
            <a:lvl8pPr marL="2560320" indent="0">
              <a:buNone/>
              <a:defRPr sz="1600"/>
            </a:lvl8pPr>
            <a:lvl9pPr marL="2926080" indent="0">
              <a:buNone/>
              <a:defRPr sz="1600"/>
            </a:lvl9pPr>
          </a:lstStyle>
          <a:p>
            <a:endParaRPr lang="en-US"/>
          </a:p>
        </p:txBody>
      </p:sp>
      <p:sp>
        <p:nvSpPr>
          <p:cNvPr id="4" name="Text Placeholder 3"/>
          <p:cNvSpPr>
            <a:spLocks noGrp="1"/>
          </p:cNvSpPr>
          <p:nvPr>
            <p:ph type="body" sz="half" idx="2"/>
          </p:nvPr>
        </p:nvSpPr>
        <p:spPr>
          <a:xfrm>
            <a:off x="1433830" y="4293870"/>
            <a:ext cx="4389120" cy="643890"/>
          </a:xfrm>
        </p:spPr>
        <p:txBody>
          <a:bodyPr/>
          <a:lstStyle>
            <a:lvl1pPr marL="0" indent="0">
              <a:buNone/>
              <a:defRPr sz="1120"/>
            </a:lvl1pPr>
            <a:lvl2pPr marL="365760" indent="0">
              <a:buNone/>
              <a:defRPr sz="960"/>
            </a:lvl2pPr>
            <a:lvl3pPr marL="731520" indent="0">
              <a:buNone/>
              <a:defRPr sz="800"/>
            </a:lvl3pPr>
            <a:lvl4pPr marL="1097280" indent="0">
              <a:buNone/>
              <a:defRPr sz="720"/>
            </a:lvl4pPr>
            <a:lvl5pPr marL="1463040" indent="0">
              <a:buNone/>
              <a:defRPr sz="720"/>
            </a:lvl5pPr>
            <a:lvl6pPr marL="1828800" indent="0">
              <a:buNone/>
              <a:defRPr sz="720"/>
            </a:lvl6pPr>
            <a:lvl7pPr marL="2194560" indent="0">
              <a:buNone/>
              <a:defRPr sz="720"/>
            </a:lvl7pPr>
            <a:lvl8pPr marL="2560320" indent="0">
              <a:buNone/>
              <a:defRPr sz="720"/>
            </a:lvl8pPr>
            <a:lvl9pPr marL="2926080" indent="0">
              <a:buNone/>
              <a:defRPr sz="72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24795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61028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303520" y="219711"/>
            <a:ext cx="1645920" cy="468122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65760" y="219711"/>
            <a:ext cx="4815840" cy="46812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692534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57A7AD9-1196-4C51-8036-129B27B35039}" type="datetimeFigureOut">
              <a:rPr lang="en-US" smtClean="0"/>
              <a:t>9/6/2024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18F511-F008-4D63-AB3F-E5B4C220C029}" type="slidenum">
              <a:rPr lang="en-US" smtClean="0"/>
              <a:t>‹#›</a:t>
            </a:fld>
            <a:endParaRPr lang="en-US"/>
          </a:p>
        </p:txBody>
      </p:sp>
    </p:spTree>
    <p:extLst>
      <p:ext uri="{BB962C8B-B14F-4D97-AF65-F5344CB8AC3E}">
        <p14:creationId xmlns:p14="http://schemas.microsoft.com/office/powerpoint/2010/main" val="30647235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57A7AD9-1196-4C51-8036-129B27B35039}" type="datetimeFigureOut">
              <a:rPr lang="en-US" smtClean="0"/>
              <a:t>9/6/2024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18F511-F008-4D63-AB3F-E5B4C220C029}" type="slidenum">
              <a:rPr lang="en-US" smtClean="0"/>
              <a:t>‹#›</a:t>
            </a:fld>
            <a:endParaRPr lang="en-US"/>
          </a:p>
        </p:txBody>
      </p:sp>
    </p:spTree>
    <p:extLst>
      <p:ext uri="{BB962C8B-B14F-4D97-AF65-F5344CB8AC3E}">
        <p14:creationId xmlns:p14="http://schemas.microsoft.com/office/powerpoint/2010/main" val="11127164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57A7AD9-1196-4C51-8036-129B27B35039}" type="datetimeFigureOut">
              <a:rPr lang="en-US" smtClean="0"/>
              <a:t>9/6/2024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18F511-F008-4D63-AB3F-E5B4C220C029}" type="slidenum">
              <a:rPr lang="en-US" smtClean="0"/>
              <a:t>‹#›</a:t>
            </a:fld>
            <a:endParaRPr lang="en-US"/>
          </a:p>
        </p:txBody>
      </p:sp>
    </p:spTree>
    <p:extLst>
      <p:ext uri="{BB962C8B-B14F-4D97-AF65-F5344CB8AC3E}">
        <p14:creationId xmlns:p14="http://schemas.microsoft.com/office/powerpoint/2010/main" val="5809894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57A7AD9-1196-4C51-8036-129B27B35039}" type="datetimeFigureOut">
              <a:rPr lang="en-US" smtClean="0"/>
              <a:t>9/6/2024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18F511-F008-4D63-AB3F-E5B4C220C029}" type="slidenum">
              <a:rPr lang="en-US" smtClean="0"/>
              <a:t>‹#›</a:t>
            </a:fld>
            <a:endParaRPr lang="en-US"/>
          </a:p>
        </p:txBody>
      </p:sp>
    </p:spTree>
    <p:extLst>
      <p:ext uri="{BB962C8B-B14F-4D97-AF65-F5344CB8AC3E}">
        <p14:creationId xmlns:p14="http://schemas.microsoft.com/office/powerpoint/2010/main" val="28663467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6"/>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6"/>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57A7AD9-1196-4C51-8036-129B27B35039}" type="datetimeFigureOut">
              <a:rPr lang="en-US" smtClean="0"/>
              <a:t>9/6/2024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18F511-F008-4D63-AB3F-E5B4C220C029}" type="slidenum">
              <a:rPr lang="en-US" smtClean="0"/>
              <a:t>‹#›</a:t>
            </a:fld>
            <a:endParaRPr lang="en-US"/>
          </a:p>
        </p:txBody>
      </p:sp>
    </p:spTree>
    <p:extLst>
      <p:ext uri="{BB962C8B-B14F-4D97-AF65-F5344CB8AC3E}">
        <p14:creationId xmlns:p14="http://schemas.microsoft.com/office/powerpoint/2010/main" val="39011355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57A7AD9-1196-4C51-8036-129B27B35039}" type="datetimeFigureOut">
              <a:rPr lang="en-US" smtClean="0"/>
              <a:t>9/6/2024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18F511-F008-4D63-AB3F-E5B4C220C029}" type="slidenum">
              <a:rPr lang="en-US" smtClean="0"/>
              <a:t>‹#›</a:t>
            </a:fld>
            <a:endParaRPr lang="en-US"/>
          </a:p>
        </p:txBody>
      </p:sp>
    </p:spTree>
    <p:extLst>
      <p:ext uri="{BB962C8B-B14F-4D97-AF65-F5344CB8AC3E}">
        <p14:creationId xmlns:p14="http://schemas.microsoft.com/office/powerpoint/2010/main" val="1365237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7A7AD9-1196-4C51-8036-129B27B35039}" type="datetimeFigureOut">
              <a:rPr lang="en-US" smtClean="0"/>
              <a:t>9/6/2024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18F511-F008-4D63-AB3F-E5B4C220C029}" type="slidenum">
              <a:rPr lang="en-US" smtClean="0"/>
              <a:t>‹#›</a:t>
            </a:fld>
            <a:endParaRPr lang="en-US"/>
          </a:p>
        </p:txBody>
      </p:sp>
    </p:spTree>
    <p:extLst>
      <p:ext uri="{BB962C8B-B14F-4D97-AF65-F5344CB8AC3E}">
        <p14:creationId xmlns:p14="http://schemas.microsoft.com/office/powerpoint/2010/main" val="12059578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6"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4">
                <a:solidFill>
                  <a:schemeClr val="tx1">
                    <a:tint val="75000"/>
                  </a:schemeClr>
                </a:solidFill>
              </a:defRPr>
            </a:lvl1pPr>
            <a:lvl2pPr marL="304788" indent="0">
              <a:buNone/>
              <a:defRPr sz="1200">
                <a:solidFill>
                  <a:schemeClr val="tx1">
                    <a:tint val="75000"/>
                  </a:schemeClr>
                </a:solidFill>
              </a:defRPr>
            </a:lvl2pPr>
            <a:lvl3pPr marL="609576" indent="0">
              <a:buNone/>
              <a:defRPr sz="1066">
                <a:solidFill>
                  <a:schemeClr val="tx1">
                    <a:tint val="75000"/>
                  </a:schemeClr>
                </a:solidFill>
              </a:defRPr>
            </a:lvl3pPr>
            <a:lvl4pPr marL="914363" indent="0">
              <a:buNone/>
              <a:defRPr sz="934">
                <a:solidFill>
                  <a:schemeClr val="tx1">
                    <a:tint val="75000"/>
                  </a:schemeClr>
                </a:solidFill>
              </a:defRPr>
            </a:lvl4pPr>
            <a:lvl5pPr marL="1219151" indent="0">
              <a:buNone/>
              <a:defRPr sz="934">
                <a:solidFill>
                  <a:schemeClr val="tx1">
                    <a:tint val="75000"/>
                  </a:schemeClr>
                </a:solidFill>
              </a:defRPr>
            </a:lvl5pPr>
            <a:lvl6pPr marL="1523939" indent="0">
              <a:buNone/>
              <a:defRPr sz="934">
                <a:solidFill>
                  <a:schemeClr val="tx1">
                    <a:tint val="75000"/>
                  </a:schemeClr>
                </a:solidFill>
              </a:defRPr>
            </a:lvl6pPr>
            <a:lvl7pPr marL="1828727" indent="0">
              <a:buNone/>
              <a:defRPr sz="934">
                <a:solidFill>
                  <a:schemeClr val="tx1">
                    <a:tint val="75000"/>
                  </a:schemeClr>
                </a:solidFill>
              </a:defRPr>
            </a:lvl7pPr>
            <a:lvl8pPr marL="2133514" indent="0">
              <a:buNone/>
              <a:defRPr sz="934">
                <a:solidFill>
                  <a:schemeClr val="tx1">
                    <a:tint val="75000"/>
                  </a:schemeClr>
                </a:solidFill>
              </a:defRPr>
            </a:lvl8pPr>
            <a:lvl9pPr marL="2438302" indent="0">
              <a:buNone/>
              <a:defRPr sz="934">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489646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57A7AD9-1196-4C51-8036-129B27B35039}" type="datetimeFigureOut">
              <a:rPr lang="en-US" smtClean="0"/>
              <a:t>9/6/2024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18F511-F008-4D63-AB3F-E5B4C220C029}" type="slidenum">
              <a:rPr lang="en-US" smtClean="0"/>
              <a:t>‹#›</a:t>
            </a:fld>
            <a:endParaRPr lang="en-US"/>
          </a:p>
        </p:txBody>
      </p:sp>
    </p:spTree>
    <p:extLst>
      <p:ext uri="{BB962C8B-B14F-4D97-AF65-F5344CB8AC3E}">
        <p14:creationId xmlns:p14="http://schemas.microsoft.com/office/powerpoint/2010/main" val="13932223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57A7AD9-1196-4C51-8036-129B27B35039}" type="datetimeFigureOut">
              <a:rPr lang="en-US" smtClean="0"/>
              <a:t>9/6/2024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18F511-F008-4D63-AB3F-E5B4C220C029}" type="slidenum">
              <a:rPr lang="en-US" smtClean="0"/>
              <a:t>‹#›</a:t>
            </a:fld>
            <a:endParaRPr lang="en-US"/>
          </a:p>
        </p:txBody>
      </p:sp>
    </p:spTree>
    <p:extLst>
      <p:ext uri="{BB962C8B-B14F-4D97-AF65-F5344CB8AC3E}">
        <p14:creationId xmlns:p14="http://schemas.microsoft.com/office/powerpoint/2010/main" val="26343172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57A7AD9-1196-4C51-8036-129B27B35039}" type="datetimeFigureOut">
              <a:rPr lang="en-US" smtClean="0"/>
              <a:t>9/6/2024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18F511-F008-4D63-AB3F-E5B4C220C029}" type="slidenum">
              <a:rPr lang="en-US" smtClean="0"/>
              <a:t>‹#›</a:t>
            </a:fld>
            <a:endParaRPr lang="en-US"/>
          </a:p>
        </p:txBody>
      </p:sp>
    </p:spTree>
    <p:extLst>
      <p:ext uri="{BB962C8B-B14F-4D97-AF65-F5344CB8AC3E}">
        <p14:creationId xmlns:p14="http://schemas.microsoft.com/office/powerpoint/2010/main" val="41849372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57A7AD9-1196-4C51-8036-129B27B35039}" type="datetimeFigureOut">
              <a:rPr lang="en-US" smtClean="0"/>
              <a:t>9/6/2024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18F511-F008-4D63-AB3F-E5B4C220C029}" type="slidenum">
              <a:rPr lang="en-US" smtClean="0"/>
              <a:t>‹#›</a:t>
            </a:fld>
            <a:endParaRPr lang="en-US"/>
          </a:p>
        </p:txBody>
      </p:sp>
    </p:spTree>
    <p:extLst>
      <p:ext uri="{BB962C8B-B14F-4D97-AF65-F5344CB8AC3E}">
        <p14:creationId xmlns:p14="http://schemas.microsoft.com/office/powerpoint/2010/main" val="3357276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6"/>
            </a:lvl1pPr>
            <a:lvl2pPr>
              <a:defRPr sz="1600"/>
            </a:lvl2pPr>
            <a:lvl3pPr>
              <a:defRPr sz="1334"/>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6"/>
            </a:lvl1pPr>
            <a:lvl2pPr>
              <a:defRPr sz="1600"/>
            </a:lvl2pPr>
            <a:lvl3pPr>
              <a:defRPr sz="1334"/>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0195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1" y="1023409"/>
            <a:ext cx="2693458" cy="426508"/>
          </a:xfrm>
        </p:spPr>
        <p:txBody>
          <a:bodyPr anchor="b"/>
          <a:lstStyle>
            <a:lvl1pPr marL="0" indent="0">
              <a:buNone/>
              <a:defRPr sz="1600" b="1"/>
            </a:lvl1pPr>
            <a:lvl2pPr marL="304788" indent="0">
              <a:buNone/>
              <a:defRPr sz="1334" b="1"/>
            </a:lvl2pPr>
            <a:lvl3pPr marL="609576" indent="0">
              <a:buNone/>
              <a:defRPr sz="1200" b="1"/>
            </a:lvl3pPr>
            <a:lvl4pPr marL="914363" indent="0">
              <a:buNone/>
              <a:defRPr sz="1066" b="1"/>
            </a:lvl4pPr>
            <a:lvl5pPr marL="1219151" indent="0">
              <a:buNone/>
              <a:defRPr sz="1066" b="1"/>
            </a:lvl5pPr>
            <a:lvl6pPr marL="1523939" indent="0">
              <a:buNone/>
              <a:defRPr sz="1066" b="1"/>
            </a:lvl6pPr>
            <a:lvl7pPr marL="1828727" indent="0">
              <a:buNone/>
              <a:defRPr sz="1066" b="1"/>
            </a:lvl7pPr>
            <a:lvl8pPr marL="2133514" indent="0">
              <a:buNone/>
              <a:defRPr sz="1066" b="1"/>
            </a:lvl8pPr>
            <a:lvl9pPr marL="2438302" indent="0">
              <a:buNone/>
              <a:defRPr sz="1066" b="1"/>
            </a:lvl9pPr>
          </a:lstStyle>
          <a:p>
            <a:pPr lvl="0"/>
            <a:r>
              <a:rPr lang="en-US"/>
              <a:t>Click to edit Master text styles</a:t>
            </a:r>
          </a:p>
        </p:txBody>
      </p:sp>
      <p:sp>
        <p:nvSpPr>
          <p:cNvPr id="4" name="Content Placeholder 3"/>
          <p:cNvSpPr>
            <a:spLocks noGrp="1"/>
          </p:cNvSpPr>
          <p:nvPr>
            <p:ph sz="half" idx="2"/>
          </p:nvPr>
        </p:nvSpPr>
        <p:spPr>
          <a:xfrm>
            <a:off x="304801" y="1449917"/>
            <a:ext cx="2693458" cy="2634192"/>
          </a:xfrm>
        </p:spPr>
        <p:txBody>
          <a:bodyPr/>
          <a:lstStyle>
            <a:lvl1pPr>
              <a:defRPr sz="1600"/>
            </a:lvl1pPr>
            <a:lvl2pPr>
              <a:defRPr sz="1334"/>
            </a:lvl2pPr>
            <a:lvl3pPr>
              <a:defRPr sz="1200"/>
            </a:lvl3pPr>
            <a:lvl4pPr>
              <a:defRPr sz="1066"/>
            </a:lvl4pPr>
            <a:lvl5pPr>
              <a:defRPr sz="1066"/>
            </a:lvl5pPr>
            <a:lvl6pPr>
              <a:defRPr sz="1066"/>
            </a:lvl6pPr>
            <a:lvl7pPr>
              <a:defRPr sz="1066"/>
            </a:lvl7pPr>
            <a:lvl8pPr>
              <a:defRPr sz="1066"/>
            </a:lvl8pPr>
            <a:lvl9pPr>
              <a:defRPr sz="10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788" indent="0">
              <a:buNone/>
              <a:defRPr sz="1334" b="1"/>
            </a:lvl2pPr>
            <a:lvl3pPr marL="609576" indent="0">
              <a:buNone/>
              <a:defRPr sz="1200" b="1"/>
            </a:lvl3pPr>
            <a:lvl4pPr marL="914363" indent="0">
              <a:buNone/>
              <a:defRPr sz="1066" b="1"/>
            </a:lvl4pPr>
            <a:lvl5pPr marL="1219151" indent="0">
              <a:buNone/>
              <a:defRPr sz="1066" b="1"/>
            </a:lvl5pPr>
            <a:lvl6pPr marL="1523939" indent="0">
              <a:buNone/>
              <a:defRPr sz="1066" b="1"/>
            </a:lvl6pPr>
            <a:lvl7pPr marL="1828727" indent="0">
              <a:buNone/>
              <a:defRPr sz="1066" b="1"/>
            </a:lvl7pPr>
            <a:lvl8pPr marL="2133514" indent="0">
              <a:buNone/>
              <a:defRPr sz="1066" b="1"/>
            </a:lvl8pPr>
            <a:lvl9pPr marL="2438302" indent="0">
              <a:buNone/>
              <a:defRPr sz="1066"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4"/>
            </a:lvl2pPr>
            <a:lvl3pPr>
              <a:defRPr sz="1200"/>
            </a:lvl3pPr>
            <a:lvl4pPr>
              <a:defRPr sz="1066"/>
            </a:lvl4pPr>
            <a:lvl5pPr>
              <a:defRPr sz="1066"/>
            </a:lvl5pPr>
            <a:lvl6pPr>
              <a:defRPr sz="1066"/>
            </a:lvl6pPr>
            <a:lvl7pPr>
              <a:defRPr sz="1066"/>
            </a:lvl7pPr>
            <a:lvl8pPr>
              <a:defRPr sz="1066"/>
            </a:lvl8pPr>
            <a:lvl9pPr>
              <a:defRPr sz="10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113394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763091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272715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4"/>
            <a:ext cx="2005542" cy="774700"/>
          </a:xfrm>
        </p:spPr>
        <p:txBody>
          <a:bodyPr anchor="b"/>
          <a:lstStyle>
            <a:lvl1pPr algn="l">
              <a:defRPr sz="1334" b="1"/>
            </a:lvl1pPr>
          </a:lstStyle>
          <a:p>
            <a:r>
              <a:rPr lang="en-US"/>
              <a:t>Click to edit Master title style</a:t>
            </a:r>
          </a:p>
        </p:txBody>
      </p:sp>
      <p:sp>
        <p:nvSpPr>
          <p:cNvPr id="3" name="Content Placeholder 2"/>
          <p:cNvSpPr>
            <a:spLocks noGrp="1"/>
          </p:cNvSpPr>
          <p:nvPr>
            <p:ph idx="1"/>
          </p:nvPr>
        </p:nvSpPr>
        <p:spPr>
          <a:xfrm>
            <a:off x="2383366" y="182034"/>
            <a:ext cx="3407834" cy="3902075"/>
          </a:xfrm>
        </p:spPr>
        <p:txBody>
          <a:bodyPr/>
          <a:lstStyle>
            <a:lvl1pPr>
              <a:defRPr sz="2134"/>
            </a:lvl1pPr>
            <a:lvl2pPr>
              <a:defRPr sz="1866"/>
            </a:lvl2pPr>
            <a:lvl3pPr>
              <a:defRPr sz="1600"/>
            </a:lvl3pPr>
            <a:lvl4pPr>
              <a:defRPr sz="1334"/>
            </a:lvl4pPr>
            <a:lvl5pPr>
              <a:defRPr sz="1334"/>
            </a:lvl5pPr>
            <a:lvl6pPr>
              <a:defRPr sz="1334"/>
            </a:lvl6pPr>
            <a:lvl7pPr>
              <a:defRPr sz="1334"/>
            </a:lvl7pPr>
            <a:lvl8pPr>
              <a:defRPr sz="1334"/>
            </a:lvl8pPr>
            <a:lvl9pPr>
              <a:defRPr sz="133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4"/>
            </a:lvl1pPr>
            <a:lvl2pPr marL="304788" indent="0">
              <a:buNone/>
              <a:defRPr sz="800"/>
            </a:lvl2pPr>
            <a:lvl3pPr marL="609576" indent="0">
              <a:buNone/>
              <a:defRPr sz="666"/>
            </a:lvl3pPr>
            <a:lvl4pPr marL="914363" indent="0">
              <a:buNone/>
              <a:defRPr sz="600"/>
            </a:lvl4pPr>
            <a:lvl5pPr marL="1219151" indent="0">
              <a:buNone/>
              <a:defRPr sz="600"/>
            </a:lvl5pPr>
            <a:lvl6pPr marL="1523939" indent="0">
              <a:buNone/>
              <a:defRPr sz="600"/>
            </a:lvl6pPr>
            <a:lvl7pPr marL="1828727" indent="0">
              <a:buNone/>
              <a:defRPr sz="600"/>
            </a:lvl7pPr>
            <a:lvl8pPr marL="2133514" indent="0">
              <a:buNone/>
              <a:defRPr sz="600"/>
            </a:lvl8pPr>
            <a:lvl9pPr marL="243830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561133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8" y="3200400"/>
            <a:ext cx="3657600" cy="377826"/>
          </a:xfrm>
        </p:spPr>
        <p:txBody>
          <a:bodyPr anchor="b"/>
          <a:lstStyle>
            <a:lvl1pPr algn="l">
              <a:defRPr sz="1334" b="1"/>
            </a:lvl1pPr>
          </a:lstStyle>
          <a:p>
            <a:r>
              <a:rPr lang="en-US"/>
              <a:t>Click to edit Master title style</a:t>
            </a:r>
          </a:p>
        </p:txBody>
      </p:sp>
      <p:sp>
        <p:nvSpPr>
          <p:cNvPr id="3" name="Picture Placeholder 2"/>
          <p:cNvSpPr>
            <a:spLocks noGrp="1"/>
          </p:cNvSpPr>
          <p:nvPr>
            <p:ph type="pic" idx="1"/>
          </p:nvPr>
        </p:nvSpPr>
        <p:spPr>
          <a:xfrm>
            <a:off x="1194858" y="408517"/>
            <a:ext cx="3657600" cy="2743200"/>
          </a:xfrm>
        </p:spPr>
        <p:txBody>
          <a:bodyPr/>
          <a:lstStyle>
            <a:lvl1pPr marL="0" indent="0">
              <a:buNone/>
              <a:defRPr sz="2134"/>
            </a:lvl1pPr>
            <a:lvl2pPr marL="304788" indent="0">
              <a:buNone/>
              <a:defRPr sz="1866"/>
            </a:lvl2pPr>
            <a:lvl3pPr marL="609576" indent="0">
              <a:buNone/>
              <a:defRPr sz="1600"/>
            </a:lvl3pPr>
            <a:lvl4pPr marL="914363" indent="0">
              <a:buNone/>
              <a:defRPr sz="1334"/>
            </a:lvl4pPr>
            <a:lvl5pPr marL="1219151" indent="0">
              <a:buNone/>
              <a:defRPr sz="1334"/>
            </a:lvl5pPr>
            <a:lvl6pPr marL="1523939" indent="0">
              <a:buNone/>
              <a:defRPr sz="1334"/>
            </a:lvl6pPr>
            <a:lvl7pPr marL="1828727" indent="0">
              <a:buNone/>
              <a:defRPr sz="1334"/>
            </a:lvl7pPr>
            <a:lvl8pPr marL="2133514" indent="0">
              <a:buNone/>
              <a:defRPr sz="1334"/>
            </a:lvl8pPr>
            <a:lvl9pPr marL="2438302" indent="0">
              <a:buNone/>
              <a:defRPr sz="1334"/>
            </a:lvl9pPr>
          </a:lstStyle>
          <a:p>
            <a:endParaRPr lang="en-US"/>
          </a:p>
        </p:txBody>
      </p:sp>
      <p:sp>
        <p:nvSpPr>
          <p:cNvPr id="4" name="Text Placeholder 3"/>
          <p:cNvSpPr>
            <a:spLocks noGrp="1"/>
          </p:cNvSpPr>
          <p:nvPr>
            <p:ph type="body" sz="half" idx="2"/>
          </p:nvPr>
        </p:nvSpPr>
        <p:spPr>
          <a:xfrm>
            <a:off x="1194858" y="3578226"/>
            <a:ext cx="3657600" cy="536574"/>
          </a:xfrm>
        </p:spPr>
        <p:txBody>
          <a:bodyPr/>
          <a:lstStyle>
            <a:lvl1pPr marL="0" indent="0">
              <a:buNone/>
              <a:defRPr sz="934"/>
            </a:lvl1pPr>
            <a:lvl2pPr marL="304788" indent="0">
              <a:buNone/>
              <a:defRPr sz="800"/>
            </a:lvl2pPr>
            <a:lvl3pPr marL="609576" indent="0">
              <a:buNone/>
              <a:defRPr sz="666"/>
            </a:lvl3pPr>
            <a:lvl4pPr marL="914363" indent="0">
              <a:buNone/>
              <a:defRPr sz="600"/>
            </a:lvl4pPr>
            <a:lvl5pPr marL="1219151" indent="0">
              <a:buNone/>
              <a:defRPr sz="600"/>
            </a:lvl5pPr>
            <a:lvl6pPr marL="1523939" indent="0">
              <a:buNone/>
              <a:defRPr sz="600"/>
            </a:lvl6pPr>
            <a:lvl7pPr marL="1828727" indent="0">
              <a:buNone/>
              <a:defRPr sz="600"/>
            </a:lvl7pPr>
            <a:lvl8pPr marL="2133514" indent="0">
              <a:buNone/>
              <a:defRPr sz="600"/>
            </a:lvl8pPr>
            <a:lvl9pPr marL="243830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438109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8"/>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9/6/2024</a:t>
            </a:fld>
            <a:endParaRPr lang="en-US"/>
          </a:p>
        </p:txBody>
      </p:sp>
      <p:sp>
        <p:nvSpPr>
          <p:cNvPr id="5" name="Footer Placeholder 4"/>
          <p:cNvSpPr>
            <a:spLocks noGrp="1"/>
          </p:cNvSpPr>
          <p:nvPr>
            <p:ph type="ftr" sz="quarter" idx="3"/>
          </p:nvPr>
        </p:nvSpPr>
        <p:spPr>
          <a:xfrm>
            <a:off x="2082800" y="4237568"/>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8"/>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9155815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576" rtl="0" eaLnBrk="1" latinLnBrk="0" hangingPunct="1">
        <a:spcBef>
          <a:spcPct val="0"/>
        </a:spcBef>
        <a:buNone/>
        <a:defRPr sz="2934" kern="1200">
          <a:solidFill>
            <a:schemeClr val="tx1"/>
          </a:solidFill>
          <a:latin typeface="+mj-lt"/>
          <a:ea typeface="+mj-ea"/>
          <a:cs typeface="+mj-cs"/>
        </a:defRPr>
      </a:lvl1pPr>
    </p:titleStyle>
    <p:bodyStyle>
      <a:lvl1pPr marL="228591" indent="-228591" algn="l" defTabSz="609576" rtl="0" eaLnBrk="1" latinLnBrk="0" hangingPunct="1">
        <a:spcBef>
          <a:spcPct val="20000"/>
        </a:spcBef>
        <a:buFont typeface="Arial" pitchFamily="34" charset="0"/>
        <a:buChar char="•"/>
        <a:defRPr sz="2134" kern="1200">
          <a:solidFill>
            <a:schemeClr val="tx1"/>
          </a:solidFill>
          <a:latin typeface="+mn-lt"/>
          <a:ea typeface="+mn-ea"/>
          <a:cs typeface="+mn-cs"/>
        </a:defRPr>
      </a:lvl1pPr>
      <a:lvl2pPr marL="495280" indent="-190492" algn="l" defTabSz="609576" rtl="0" eaLnBrk="1" latinLnBrk="0" hangingPunct="1">
        <a:spcBef>
          <a:spcPct val="20000"/>
        </a:spcBef>
        <a:buFont typeface="Arial" pitchFamily="34" charset="0"/>
        <a:buChar char="–"/>
        <a:defRPr sz="1866" kern="1200">
          <a:solidFill>
            <a:schemeClr val="tx1"/>
          </a:solidFill>
          <a:latin typeface="+mn-lt"/>
          <a:ea typeface="+mn-ea"/>
          <a:cs typeface="+mn-cs"/>
        </a:defRPr>
      </a:lvl2pPr>
      <a:lvl3pPr marL="761970" indent="-152394" algn="l" defTabSz="609576"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758" indent="-152394" algn="l" defTabSz="609576" rtl="0" eaLnBrk="1" latinLnBrk="0" hangingPunct="1">
        <a:spcBef>
          <a:spcPct val="20000"/>
        </a:spcBef>
        <a:buFont typeface="Arial" pitchFamily="34" charset="0"/>
        <a:buChar char="–"/>
        <a:defRPr sz="1334" kern="1200">
          <a:solidFill>
            <a:schemeClr val="tx1"/>
          </a:solidFill>
          <a:latin typeface="+mn-lt"/>
          <a:ea typeface="+mn-ea"/>
          <a:cs typeface="+mn-cs"/>
        </a:defRPr>
      </a:lvl4pPr>
      <a:lvl5pPr marL="1371545" indent="-152394" algn="l" defTabSz="609576" rtl="0" eaLnBrk="1" latinLnBrk="0" hangingPunct="1">
        <a:spcBef>
          <a:spcPct val="20000"/>
        </a:spcBef>
        <a:buFont typeface="Arial" pitchFamily="34" charset="0"/>
        <a:buChar char="»"/>
        <a:defRPr sz="1334" kern="1200">
          <a:solidFill>
            <a:schemeClr val="tx1"/>
          </a:solidFill>
          <a:latin typeface="+mn-lt"/>
          <a:ea typeface="+mn-ea"/>
          <a:cs typeface="+mn-cs"/>
        </a:defRPr>
      </a:lvl5pPr>
      <a:lvl6pPr marL="1676333" indent="-152394" algn="l" defTabSz="609576" rtl="0" eaLnBrk="1" latinLnBrk="0" hangingPunct="1">
        <a:spcBef>
          <a:spcPct val="20000"/>
        </a:spcBef>
        <a:buFont typeface="Arial" pitchFamily="34" charset="0"/>
        <a:buChar char="•"/>
        <a:defRPr sz="1334" kern="1200">
          <a:solidFill>
            <a:schemeClr val="tx1"/>
          </a:solidFill>
          <a:latin typeface="+mn-lt"/>
          <a:ea typeface="+mn-ea"/>
          <a:cs typeface="+mn-cs"/>
        </a:defRPr>
      </a:lvl6pPr>
      <a:lvl7pPr marL="1981121" indent="-152394" algn="l" defTabSz="609576" rtl="0" eaLnBrk="1" latinLnBrk="0" hangingPunct="1">
        <a:spcBef>
          <a:spcPct val="20000"/>
        </a:spcBef>
        <a:buFont typeface="Arial" pitchFamily="34" charset="0"/>
        <a:buChar char="•"/>
        <a:defRPr sz="1334" kern="1200">
          <a:solidFill>
            <a:schemeClr val="tx1"/>
          </a:solidFill>
          <a:latin typeface="+mn-lt"/>
          <a:ea typeface="+mn-ea"/>
          <a:cs typeface="+mn-cs"/>
        </a:defRPr>
      </a:lvl7pPr>
      <a:lvl8pPr marL="2285909" indent="-152394" algn="l" defTabSz="609576" rtl="0" eaLnBrk="1" latinLnBrk="0" hangingPunct="1">
        <a:spcBef>
          <a:spcPct val="20000"/>
        </a:spcBef>
        <a:buFont typeface="Arial" pitchFamily="34" charset="0"/>
        <a:buChar char="•"/>
        <a:defRPr sz="1334" kern="1200">
          <a:solidFill>
            <a:schemeClr val="tx1"/>
          </a:solidFill>
          <a:latin typeface="+mn-lt"/>
          <a:ea typeface="+mn-ea"/>
          <a:cs typeface="+mn-cs"/>
        </a:defRPr>
      </a:lvl8pPr>
      <a:lvl9pPr marL="2590696" indent="-152394" algn="l" defTabSz="609576" rtl="0" eaLnBrk="1" latinLnBrk="0" hangingPunct="1">
        <a:spcBef>
          <a:spcPct val="20000"/>
        </a:spcBef>
        <a:buFont typeface="Arial" pitchFamily="34" charset="0"/>
        <a:buChar char="•"/>
        <a:defRPr sz="1334" kern="1200">
          <a:solidFill>
            <a:schemeClr val="tx1"/>
          </a:solidFill>
          <a:latin typeface="+mn-lt"/>
          <a:ea typeface="+mn-ea"/>
          <a:cs typeface="+mn-cs"/>
        </a:defRPr>
      </a:lvl9pPr>
    </p:bodyStyle>
    <p:otherStyle>
      <a:defPPr>
        <a:defRPr lang="en-US"/>
      </a:defPPr>
      <a:lvl1pPr marL="0" algn="l" defTabSz="609576" rtl="0" eaLnBrk="1" latinLnBrk="0" hangingPunct="1">
        <a:defRPr sz="1200" kern="1200">
          <a:solidFill>
            <a:schemeClr val="tx1"/>
          </a:solidFill>
          <a:latin typeface="+mn-lt"/>
          <a:ea typeface="+mn-ea"/>
          <a:cs typeface="+mn-cs"/>
        </a:defRPr>
      </a:lvl1pPr>
      <a:lvl2pPr marL="304788" algn="l" defTabSz="609576" rtl="0" eaLnBrk="1" latinLnBrk="0" hangingPunct="1">
        <a:defRPr sz="1200" kern="1200">
          <a:solidFill>
            <a:schemeClr val="tx1"/>
          </a:solidFill>
          <a:latin typeface="+mn-lt"/>
          <a:ea typeface="+mn-ea"/>
          <a:cs typeface="+mn-cs"/>
        </a:defRPr>
      </a:lvl2pPr>
      <a:lvl3pPr marL="609576" algn="l" defTabSz="609576" rtl="0" eaLnBrk="1" latinLnBrk="0" hangingPunct="1">
        <a:defRPr sz="1200" kern="1200">
          <a:solidFill>
            <a:schemeClr val="tx1"/>
          </a:solidFill>
          <a:latin typeface="+mn-lt"/>
          <a:ea typeface="+mn-ea"/>
          <a:cs typeface="+mn-cs"/>
        </a:defRPr>
      </a:lvl3pPr>
      <a:lvl4pPr marL="914363" algn="l" defTabSz="609576" rtl="0" eaLnBrk="1" latinLnBrk="0" hangingPunct="1">
        <a:defRPr sz="1200" kern="1200">
          <a:solidFill>
            <a:schemeClr val="tx1"/>
          </a:solidFill>
          <a:latin typeface="+mn-lt"/>
          <a:ea typeface="+mn-ea"/>
          <a:cs typeface="+mn-cs"/>
        </a:defRPr>
      </a:lvl4pPr>
      <a:lvl5pPr marL="1219151" algn="l" defTabSz="609576" rtl="0" eaLnBrk="1" latinLnBrk="0" hangingPunct="1">
        <a:defRPr sz="1200" kern="1200">
          <a:solidFill>
            <a:schemeClr val="tx1"/>
          </a:solidFill>
          <a:latin typeface="+mn-lt"/>
          <a:ea typeface="+mn-ea"/>
          <a:cs typeface="+mn-cs"/>
        </a:defRPr>
      </a:lvl5pPr>
      <a:lvl6pPr marL="1523939" algn="l" defTabSz="609576" rtl="0" eaLnBrk="1" latinLnBrk="0" hangingPunct="1">
        <a:defRPr sz="1200" kern="1200">
          <a:solidFill>
            <a:schemeClr val="tx1"/>
          </a:solidFill>
          <a:latin typeface="+mn-lt"/>
          <a:ea typeface="+mn-ea"/>
          <a:cs typeface="+mn-cs"/>
        </a:defRPr>
      </a:lvl6pPr>
      <a:lvl7pPr marL="1828727" algn="l" defTabSz="609576" rtl="0" eaLnBrk="1" latinLnBrk="0" hangingPunct="1">
        <a:defRPr sz="1200" kern="1200">
          <a:solidFill>
            <a:schemeClr val="tx1"/>
          </a:solidFill>
          <a:latin typeface="+mn-lt"/>
          <a:ea typeface="+mn-ea"/>
          <a:cs typeface="+mn-cs"/>
        </a:defRPr>
      </a:lvl7pPr>
      <a:lvl8pPr marL="2133514" algn="l" defTabSz="609576" rtl="0" eaLnBrk="1" latinLnBrk="0" hangingPunct="1">
        <a:defRPr sz="1200" kern="1200">
          <a:solidFill>
            <a:schemeClr val="tx1"/>
          </a:solidFill>
          <a:latin typeface="+mn-lt"/>
          <a:ea typeface="+mn-ea"/>
          <a:cs typeface="+mn-cs"/>
        </a:defRPr>
      </a:lvl8pPr>
      <a:lvl9pPr marL="2438302" algn="l" defTabSz="609576"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5760" y="219710"/>
            <a:ext cx="6583680" cy="9144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65760" y="1280161"/>
            <a:ext cx="6583680" cy="36207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65760" y="5085080"/>
            <a:ext cx="1706880" cy="292100"/>
          </a:xfrm>
          <a:prstGeom prst="rect">
            <a:avLst/>
          </a:prstGeom>
        </p:spPr>
        <p:txBody>
          <a:bodyPr vert="horz" lIns="91440" tIns="45720" rIns="91440" bIns="45720" rtlCol="0" anchor="ctr"/>
          <a:lstStyle>
            <a:lvl1pPr algn="l">
              <a:defRPr sz="960">
                <a:solidFill>
                  <a:schemeClr val="tx1">
                    <a:tint val="75000"/>
                  </a:schemeClr>
                </a:solidFill>
              </a:defRPr>
            </a:lvl1pPr>
          </a:lstStyle>
          <a:p>
            <a:fld id="{1D8BD707-D9CF-40AE-B4C6-C98DA3205C09}" type="datetimeFigureOut">
              <a:rPr lang="en-US" smtClean="0"/>
              <a:pPr/>
              <a:t>9/6/2024</a:t>
            </a:fld>
            <a:endParaRPr lang="en-US"/>
          </a:p>
        </p:txBody>
      </p:sp>
      <p:sp>
        <p:nvSpPr>
          <p:cNvPr id="5" name="Footer Placeholder 4"/>
          <p:cNvSpPr>
            <a:spLocks noGrp="1"/>
          </p:cNvSpPr>
          <p:nvPr>
            <p:ph type="ftr" sz="quarter" idx="3"/>
          </p:nvPr>
        </p:nvSpPr>
        <p:spPr>
          <a:xfrm>
            <a:off x="2499360" y="5085080"/>
            <a:ext cx="2316480" cy="292100"/>
          </a:xfrm>
          <a:prstGeom prst="rect">
            <a:avLst/>
          </a:prstGeom>
        </p:spPr>
        <p:txBody>
          <a:bodyPr vert="horz" lIns="91440" tIns="45720" rIns="91440" bIns="45720" rtlCol="0" anchor="ctr"/>
          <a:lstStyle>
            <a:lvl1pPr algn="ctr">
              <a:defRPr sz="96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242560" y="5085080"/>
            <a:ext cx="1706880" cy="292100"/>
          </a:xfrm>
          <a:prstGeom prst="rect">
            <a:avLst/>
          </a:prstGeom>
        </p:spPr>
        <p:txBody>
          <a:bodyPr vert="horz" lIns="91440" tIns="45720" rIns="91440" bIns="45720" rtlCol="0" anchor="ctr"/>
          <a:lstStyle>
            <a:lvl1pPr algn="r">
              <a:defRPr sz="96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27143271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731520" rtl="0" eaLnBrk="1" latinLnBrk="0" hangingPunct="1">
        <a:spcBef>
          <a:spcPct val="0"/>
        </a:spcBef>
        <a:buNone/>
        <a:defRPr sz="3520" kern="1200">
          <a:solidFill>
            <a:schemeClr val="tx1"/>
          </a:solidFill>
          <a:latin typeface="+mj-lt"/>
          <a:ea typeface="+mj-ea"/>
          <a:cs typeface="+mj-cs"/>
        </a:defRPr>
      </a:lvl1pPr>
    </p:titleStyle>
    <p:bodyStyle>
      <a:lvl1pPr marL="274320" indent="-274320" algn="l" defTabSz="731520" rtl="0" eaLnBrk="1" latinLnBrk="0" hangingPunct="1">
        <a:spcBef>
          <a:spcPct val="20000"/>
        </a:spcBef>
        <a:buFont typeface="Arial" pitchFamily="34" charset="0"/>
        <a:buChar char="•"/>
        <a:defRPr sz="2560" kern="1200">
          <a:solidFill>
            <a:schemeClr val="tx1"/>
          </a:solidFill>
          <a:latin typeface="+mn-lt"/>
          <a:ea typeface="+mn-ea"/>
          <a:cs typeface="+mn-cs"/>
        </a:defRPr>
      </a:lvl1pPr>
      <a:lvl2pPr marL="594360" indent="-228600" algn="l" defTabSz="731520" rtl="0" eaLnBrk="1" latinLnBrk="0" hangingPunct="1">
        <a:spcBef>
          <a:spcPct val="20000"/>
        </a:spcBef>
        <a:buFont typeface="Arial" pitchFamily="34" charset="0"/>
        <a:buChar char="–"/>
        <a:defRPr sz="2240" kern="1200">
          <a:solidFill>
            <a:schemeClr val="tx1"/>
          </a:solidFill>
          <a:latin typeface="+mn-lt"/>
          <a:ea typeface="+mn-ea"/>
          <a:cs typeface="+mn-cs"/>
        </a:defRPr>
      </a:lvl2pPr>
      <a:lvl3pPr marL="914400" indent="-182880" algn="l" defTabSz="731520" rtl="0" eaLnBrk="1" latinLnBrk="0" hangingPunct="1">
        <a:spcBef>
          <a:spcPct val="20000"/>
        </a:spcBef>
        <a:buFont typeface="Arial" pitchFamily="34" charset="0"/>
        <a:buChar char="•"/>
        <a:defRPr sz="1920" kern="1200">
          <a:solidFill>
            <a:schemeClr val="tx1"/>
          </a:solidFill>
          <a:latin typeface="+mn-lt"/>
          <a:ea typeface="+mn-ea"/>
          <a:cs typeface="+mn-cs"/>
        </a:defRPr>
      </a:lvl3pPr>
      <a:lvl4pPr marL="1280160" indent="-182880" algn="l" defTabSz="73152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1645920" indent="-182880" algn="l" defTabSz="73152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011680" indent="-182880" algn="l" defTabSz="73152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377440" indent="-182880" algn="l" defTabSz="73152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2743200" indent="-182880" algn="l" defTabSz="73152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108960" indent="-182880" algn="l" defTabSz="731520" rtl="0" eaLnBrk="1" latinLnBrk="0" hangingPunct="1">
        <a:spcBef>
          <a:spcPct val="20000"/>
        </a:spcBef>
        <a:buFont typeface="Arial" pitchFamily="34" charset="0"/>
        <a:buChar char="•"/>
        <a:defRPr sz="1600" kern="1200">
          <a:solidFill>
            <a:schemeClr val="tx1"/>
          </a:solidFill>
          <a:latin typeface="+mn-lt"/>
          <a:ea typeface="+mn-ea"/>
          <a:cs typeface="+mn-cs"/>
        </a:defRPr>
      </a:lvl9pPr>
    </p:bodyStyle>
    <p:otherStyle>
      <a:defPPr>
        <a:defRPr lang="en-US"/>
      </a:defPPr>
      <a:lvl1pPr marL="0" algn="l" defTabSz="731520" rtl="0" eaLnBrk="1" latinLnBrk="0" hangingPunct="1">
        <a:defRPr sz="1440" kern="1200">
          <a:solidFill>
            <a:schemeClr val="tx1"/>
          </a:solidFill>
          <a:latin typeface="+mn-lt"/>
          <a:ea typeface="+mn-ea"/>
          <a:cs typeface="+mn-cs"/>
        </a:defRPr>
      </a:lvl1pPr>
      <a:lvl2pPr marL="365760" algn="l" defTabSz="731520" rtl="0" eaLnBrk="1" latinLnBrk="0" hangingPunct="1">
        <a:defRPr sz="1440" kern="1200">
          <a:solidFill>
            <a:schemeClr val="tx1"/>
          </a:solidFill>
          <a:latin typeface="+mn-lt"/>
          <a:ea typeface="+mn-ea"/>
          <a:cs typeface="+mn-cs"/>
        </a:defRPr>
      </a:lvl2pPr>
      <a:lvl3pPr marL="731520" algn="l" defTabSz="731520" rtl="0" eaLnBrk="1" latinLnBrk="0" hangingPunct="1">
        <a:defRPr sz="1440" kern="1200">
          <a:solidFill>
            <a:schemeClr val="tx1"/>
          </a:solidFill>
          <a:latin typeface="+mn-lt"/>
          <a:ea typeface="+mn-ea"/>
          <a:cs typeface="+mn-cs"/>
        </a:defRPr>
      </a:lvl3pPr>
      <a:lvl4pPr marL="1097280" algn="l" defTabSz="731520" rtl="0" eaLnBrk="1" latinLnBrk="0" hangingPunct="1">
        <a:defRPr sz="1440" kern="1200">
          <a:solidFill>
            <a:schemeClr val="tx1"/>
          </a:solidFill>
          <a:latin typeface="+mn-lt"/>
          <a:ea typeface="+mn-ea"/>
          <a:cs typeface="+mn-cs"/>
        </a:defRPr>
      </a:lvl4pPr>
      <a:lvl5pPr marL="1463040" algn="l" defTabSz="731520" rtl="0" eaLnBrk="1" latinLnBrk="0" hangingPunct="1">
        <a:defRPr sz="1440" kern="1200">
          <a:solidFill>
            <a:schemeClr val="tx1"/>
          </a:solidFill>
          <a:latin typeface="+mn-lt"/>
          <a:ea typeface="+mn-ea"/>
          <a:cs typeface="+mn-cs"/>
        </a:defRPr>
      </a:lvl5pPr>
      <a:lvl6pPr marL="1828800" algn="l" defTabSz="731520" rtl="0" eaLnBrk="1" latinLnBrk="0" hangingPunct="1">
        <a:defRPr sz="1440" kern="1200">
          <a:solidFill>
            <a:schemeClr val="tx1"/>
          </a:solidFill>
          <a:latin typeface="+mn-lt"/>
          <a:ea typeface="+mn-ea"/>
          <a:cs typeface="+mn-cs"/>
        </a:defRPr>
      </a:lvl6pPr>
      <a:lvl7pPr marL="2194560" algn="l" defTabSz="731520" rtl="0" eaLnBrk="1" latinLnBrk="0" hangingPunct="1">
        <a:defRPr sz="1440" kern="1200">
          <a:solidFill>
            <a:schemeClr val="tx1"/>
          </a:solidFill>
          <a:latin typeface="+mn-lt"/>
          <a:ea typeface="+mn-ea"/>
          <a:cs typeface="+mn-cs"/>
        </a:defRPr>
      </a:lvl7pPr>
      <a:lvl8pPr marL="2560320" algn="l" defTabSz="731520" rtl="0" eaLnBrk="1" latinLnBrk="0" hangingPunct="1">
        <a:defRPr sz="1440" kern="1200">
          <a:solidFill>
            <a:schemeClr val="tx1"/>
          </a:solidFill>
          <a:latin typeface="+mn-lt"/>
          <a:ea typeface="+mn-ea"/>
          <a:cs typeface="+mn-cs"/>
        </a:defRPr>
      </a:lvl8pPr>
      <a:lvl9pPr marL="2926080" algn="l" defTabSz="731520" rtl="0" eaLnBrk="1" latinLnBrk="0" hangingPunct="1">
        <a:defRPr sz="144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7A7AD9-1196-4C51-8036-129B27B35039}" type="datetimeFigureOut">
              <a:rPr lang="en-US" smtClean="0"/>
              <a:t>9/6/2024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18F511-F008-4D63-AB3F-E5B4C220C029}" type="slidenum">
              <a:rPr lang="en-US" smtClean="0"/>
              <a:t>‹#›</a:t>
            </a:fld>
            <a:endParaRPr lang="en-US"/>
          </a:p>
        </p:txBody>
      </p:sp>
    </p:spTree>
    <p:extLst>
      <p:ext uri="{BB962C8B-B14F-4D97-AF65-F5344CB8AC3E}">
        <p14:creationId xmlns:p14="http://schemas.microsoft.com/office/powerpoint/2010/main" val="403127601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8.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2.png"/></Relationships>
</file>

<file path=ppt/slides/_rels/slide11.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54.jpeg"/></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55.png"/></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56.png"/></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image" Target="../media/image57.jpeg"/></Relationships>
</file>

<file path=ppt/slides/_rels/slide1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58.png"/><Relationship Id="rId7" Type="http://schemas.openxmlformats.org/officeDocument/2006/relationships/image" Target="../media/image43.svg"/><Relationship Id="rId2" Type="http://schemas.openxmlformats.org/officeDocument/2006/relationships/notesSlide" Target="../notesSlides/notesSlide15.xml"/><Relationship Id="rId1" Type="http://schemas.openxmlformats.org/officeDocument/2006/relationships/slideLayout" Target="../slideLayouts/slideLayout18.xml"/><Relationship Id="rId6" Type="http://schemas.openxmlformats.org/officeDocument/2006/relationships/image" Target="../media/image42.png"/><Relationship Id="rId5" Type="http://schemas.openxmlformats.org/officeDocument/2006/relationships/image" Target="../media/image39.svg"/><Relationship Id="rId4" Type="http://schemas.openxmlformats.org/officeDocument/2006/relationships/image" Target="../media/image38.png"/><Relationship Id="rId9" Type="http://schemas.openxmlformats.org/officeDocument/2006/relationships/image" Target="../media/image49.svg"/></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svg"/></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58.png"/><Relationship Id="rId7"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18.xml"/><Relationship Id="rId6" Type="http://schemas.openxmlformats.org/officeDocument/2006/relationships/image" Target="../media/image39.svg"/><Relationship Id="rId11" Type="http://schemas.openxmlformats.org/officeDocument/2006/relationships/image" Target="../media/image61.png"/><Relationship Id="rId5" Type="http://schemas.openxmlformats.org/officeDocument/2006/relationships/image" Target="../media/image38.png"/><Relationship Id="rId10" Type="http://schemas.openxmlformats.org/officeDocument/2006/relationships/image" Target="../media/image49.svg"/><Relationship Id="rId4" Type="http://schemas.openxmlformats.org/officeDocument/2006/relationships/image" Target="../media/image60.jpeg"/><Relationship Id="rId9"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0.xml"/><Relationship Id="rId1" Type="http://schemas.openxmlformats.org/officeDocument/2006/relationships/slideLayout" Target="../slideLayouts/slideLayout18.xml"/><Relationship Id="rId4" Type="http://schemas.openxmlformats.org/officeDocument/2006/relationships/image" Target="../media/image60.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2.png"/></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18.xml"/><Relationship Id="rId5" Type="http://schemas.openxmlformats.org/officeDocument/2006/relationships/image" Target="../media/image61.png"/><Relationship Id="rId4" Type="http://schemas.openxmlformats.org/officeDocument/2006/relationships/image" Target="../media/image60.jpeg"/></Relationships>
</file>

<file path=ppt/slides/_rels/slide26.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58.png"/><Relationship Id="rId7"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18.xml"/><Relationship Id="rId6" Type="http://schemas.openxmlformats.org/officeDocument/2006/relationships/image" Target="../media/image39.svg"/><Relationship Id="rId11" Type="http://schemas.openxmlformats.org/officeDocument/2006/relationships/image" Target="../media/image63.png"/><Relationship Id="rId5" Type="http://schemas.openxmlformats.org/officeDocument/2006/relationships/image" Target="../media/image38.png"/><Relationship Id="rId10" Type="http://schemas.openxmlformats.org/officeDocument/2006/relationships/image" Target="../media/image49.svg"/><Relationship Id="rId4" Type="http://schemas.openxmlformats.org/officeDocument/2006/relationships/image" Target="../media/image60.jpeg"/><Relationship Id="rId9" Type="http://schemas.openxmlformats.org/officeDocument/2006/relationships/image" Target="../media/image48.png"/></Relationships>
</file>

<file path=ppt/slides/_rels/slide27.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58.png"/><Relationship Id="rId7"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18.xml"/><Relationship Id="rId6" Type="http://schemas.openxmlformats.org/officeDocument/2006/relationships/image" Target="../media/image39.svg"/><Relationship Id="rId11" Type="http://schemas.openxmlformats.org/officeDocument/2006/relationships/image" Target="../media/image63.png"/><Relationship Id="rId5" Type="http://schemas.openxmlformats.org/officeDocument/2006/relationships/image" Target="../media/image38.png"/><Relationship Id="rId10" Type="http://schemas.openxmlformats.org/officeDocument/2006/relationships/image" Target="../media/image49.svg"/><Relationship Id="rId4" Type="http://schemas.openxmlformats.org/officeDocument/2006/relationships/image" Target="../media/image60.jpeg"/><Relationship Id="rId9"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4.xml"/><Relationship Id="rId1" Type="http://schemas.openxmlformats.org/officeDocument/2006/relationships/slideLayout" Target="../slideLayouts/slideLayout18.xml"/><Relationship Id="rId5" Type="http://schemas.openxmlformats.org/officeDocument/2006/relationships/image" Target="../media/image63.png"/><Relationship Id="rId4" Type="http://schemas.openxmlformats.org/officeDocument/2006/relationships/image" Target="../media/image60.jpeg"/></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5.xml"/><Relationship Id="rId1" Type="http://schemas.openxmlformats.org/officeDocument/2006/relationships/slideLayout" Target="../slideLayouts/slideLayout18.xml"/><Relationship Id="rId5" Type="http://schemas.openxmlformats.org/officeDocument/2006/relationships/image" Target="../media/image64.jpeg"/><Relationship Id="rId4" Type="http://schemas.openxmlformats.org/officeDocument/2006/relationships/image" Target="../media/image60.jpeg"/></Relationships>
</file>

<file path=ppt/slides/_rels/slide3.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8.png"/><Relationship Id="rId18" Type="http://schemas.openxmlformats.org/officeDocument/2006/relationships/image" Target="../media/image33.sv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svg"/><Relationship Id="rId17" Type="http://schemas.openxmlformats.org/officeDocument/2006/relationships/image" Target="../media/image32.png"/><Relationship Id="rId2" Type="http://schemas.openxmlformats.org/officeDocument/2006/relationships/notesSlide" Target="../notesSlides/notesSlide2.xml"/><Relationship Id="rId16" Type="http://schemas.openxmlformats.org/officeDocument/2006/relationships/image" Target="../media/image31.svg"/><Relationship Id="rId20" Type="http://schemas.openxmlformats.org/officeDocument/2006/relationships/image" Target="../media/image35.svg"/><Relationship Id="rId1" Type="http://schemas.openxmlformats.org/officeDocument/2006/relationships/slideLayout" Target="../slideLayouts/slideLayout18.xml"/><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svg"/><Relationship Id="rId19" Type="http://schemas.openxmlformats.org/officeDocument/2006/relationships/image" Target="../media/image34.png"/><Relationship Id="rId4" Type="http://schemas.openxmlformats.org/officeDocument/2006/relationships/image" Target="../media/image19.svg"/><Relationship Id="rId9" Type="http://schemas.openxmlformats.org/officeDocument/2006/relationships/image" Target="../media/image24.png"/><Relationship Id="rId14" Type="http://schemas.openxmlformats.org/officeDocument/2006/relationships/image" Target="../media/image29.svg"/></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6.xml"/><Relationship Id="rId1" Type="http://schemas.openxmlformats.org/officeDocument/2006/relationships/slideLayout" Target="../slideLayouts/slideLayout18.xml"/><Relationship Id="rId6" Type="http://schemas.openxmlformats.org/officeDocument/2006/relationships/image" Target="../media/image66.png"/><Relationship Id="rId5" Type="http://schemas.openxmlformats.org/officeDocument/2006/relationships/image" Target="../media/image65.jpg"/><Relationship Id="rId4" Type="http://schemas.openxmlformats.org/officeDocument/2006/relationships/image" Target="../media/image60.jpeg"/></Relationships>
</file>

<file path=ppt/slides/_rels/slide31.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58.png"/><Relationship Id="rId7"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18.xml"/><Relationship Id="rId6" Type="http://schemas.openxmlformats.org/officeDocument/2006/relationships/image" Target="../media/image39.svg"/><Relationship Id="rId11" Type="http://schemas.openxmlformats.org/officeDocument/2006/relationships/image" Target="../media/image63.png"/><Relationship Id="rId5" Type="http://schemas.openxmlformats.org/officeDocument/2006/relationships/image" Target="../media/image38.png"/><Relationship Id="rId10" Type="http://schemas.openxmlformats.org/officeDocument/2006/relationships/image" Target="../media/image49.svg"/><Relationship Id="rId4" Type="http://schemas.openxmlformats.org/officeDocument/2006/relationships/image" Target="../media/image60.jpeg"/><Relationship Id="rId9"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8.xml"/><Relationship Id="rId4" Type="http://schemas.openxmlformats.org/officeDocument/2006/relationships/image" Target="../media/image69.png"/></Relationships>
</file>

<file path=ppt/slides/_rels/slide33.xml.rels><?xml version="1.0" encoding="UTF-8" standalone="yes"?>
<Relationships xmlns="http://schemas.openxmlformats.org/package/2006/relationships"><Relationship Id="rId3" Type="http://schemas.openxmlformats.org/officeDocument/2006/relationships/image" Target="../media/image71.svg"/><Relationship Id="rId7" Type="http://schemas.openxmlformats.org/officeDocument/2006/relationships/image" Target="../media/image75.svg"/><Relationship Id="rId2" Type="http://schemas.openxmlformats.org/officeDocument/2006/relationships/image" Target="../media/image70.png"/><Relationship Id="rId1" Type="http://schemas.openxmlformats.org/officeDocument/2006/relationships/slideLayout" Target="../slideLayouts/slideLayout18.xml"/><Relationship Id="rId6" Type="http://schemas.openxmlformats.org/officeDocument/2006/relationships/image" Target="../media/image74.png"/><Relationship Id="rId5" Type="http://schemas.openxmlformats.org/officeDocument/2006/relationships/image" Target="../media/image73.svg"/><Relationship Id="rId4" Type="http://schemas.openxmlformats.org/officeDocument/2006/relationships/image" Target="../media/image72.png"/></Relationships>
</file>

<file path=ppt/slides/_rels/slide3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gif"/><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3.svg"/><Relationship Id="rId2" Type="http://schemas.openxmlformats.org/officeDocument/2006/relationships/image" Target="../media/image78.gif"/><Relationship Id="rId1" Type="http://schemas.openxmlformats.org/officeDocument/2006/relationships/slideLayout" Target="../slideLayouts/slideLayout18.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svg"/></Relationships>
</file>

<file path=ppt/slides/_rels/slide36.xml.rels><?xml version="1.0" encoding="UTF-8" standalone="yes"?>
<Relationships xmlns="http://schemas.openxmlformats.org/package/2006/relationships"><Relationship Id="rId3" Type="http://schemas.openxmlformats.org/officeDocument/2006/relationships/image" Target="../media/image85.svg"/><Relationship Id="rId2" Type="http://schemas.openxmlformats.org/officeDocument/2006/relationships/image" Target="../media/image84.png"/><Relationship Id="rId1" Type="http://schemas.openxmlformats.org/officeDocument/2006/relationships/slideLayout" Target="../slideLayouts/slideLayout18.xml"/><Relationship Id="rId5" Type="http://schemas.openxmlformats.org/officeDocument/2006/relationships/image" Target="../media/image87.svg"/><Relationship Id="rId4" Type="http://schemas.openxmlformats.org/officeDocument/2006/relationships/image" Target="../media/image86.png"/></Relationships>
</file>

<file path=ppt/slides/_rels/slide37.xml.rels><?xml version="1.0" encoding="UTF-8" standalone="yes"?>
<Relationships xmlns="http://schemas.openxmlformats.org/package/2006/relationships"><Relationship Id="rId3" Type="http://schemas.openxmlformats.org/officeDocument/2006/relationships/image" Target="../media/image89.svg"/><Relationship Id="rId2" Type="http://schemas.openxmlformats.org/officeDocument/2006/relationships/image" Target="../media/image88.png"/><Relationship Id="rId1" Type="http://schemas.openxmlformats.org/officeDocument/2006/relationships/slideLayout" Target="../slideLayouts/slideLayout18.xml"/><Relationship Id="rId5" Type="http://schemas.openxmlformats.org/officeDocument/2006/relationships/image" Target="../media/image91.svg"/><Relationship Id="rId4" Type="http://schemas.openxmlformats.org/officeDocument/2006/relationships/image" Target="../media/image90.png"/></Relationships>
</file>

<file path=ppt/slides/_rels/slide38.xml.rels><?xml version="1.0" encoding="UTF-8" standalone="yes"?>
<Relationships xmlns="http://schemas.openxmlformats.org/package/2006/relationships"><Relationship Id="rId3" Type="http://schemas.openxmlformats.org/officeDocument/2006/relationships/image" Target="../media/image93.svg"/><Relationship Id="rId2" Type="http://schemas.openxmlformats.org/officeDocument/2006/relationships/image" Target="../media/image92.png"/><Relationship Id="rId1" Type="http://schemas.openxmlformats.org/officeDocument/2006/relationships/slideLayout" Target="../slideLayouts/slideLayout18.xml"/><Relationship Id="rId6" Type="http://schemas.openxmlformats.org/officeDocument/2006/relationships/image" Target="../media/image96.png"/><Relationship Id="rId5" Type="http://schemas.openxmlformats.org/officeDocument/2006/relationships/image" Target="../media/image95.svg"/><Relationship Id="rId4" Type="http://schemas.openxmlformats.org/officeDocument/2006/relationships/image" Target="../media/image94.png"/></Relationships>
</file>

<file path=ppt/slides/_rels/slide39.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8.svg"/><Relationship Id="rId7" Type="http://schemas.openxmlformats.org/officeDocument/2006/relationships/image" Target="../media/image102.svg"/><Relationship Id="rId2" Type="http://schemas.openxmlformats.org/officeDocument/2006/relationships/image" Target="../media/image97.png"/><Relationship Id="rId1" Type="http://schemas.openxmlformats.org/officeDocument/2006/relationships/slideLayout" Target="../slideLayouts/slideLayout18.xml"/><Relationship Id="rId6" Type="http://schemas.openxmlformats.org/officeDocument/2006/relationships/image" Target="../media/image101.png"/><Relationship Id="rId5" Type="http://schemas.openxmlformats.org/officeDocument/2006/relationships/image" Target="../media/image100.svg"/><Relationship Id="rId4" Type="http://schemas.openxmlformats.org/officeDocument/2006/relationships/image" Target="../media/image99.png"/><Relationship Id="rId9" Type="http://schemas.openxmlformats.org/officeDocument/2006/relationships/image" Target="../media/image104.svg"/></Relationships>
</file>

<file path=ppt/slides/_rels/slide4.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8.png"/><Relationship Id="rId18" Type="http://schemas.openxmlformats.org/officeDocument/2006/relationships/image" Target="../media/image33.svg"/><Relationship Id="rId26" Type="http://schemas.openxmlformats.org/officeDocument/2006/relationships/image" Target="../media/image41.svg"/><Relationship Id="rId3" Type="http://schemas.openxmlformats.org/officeDocument/2006/relationships/image" Target="../media/image18.png"/><Relationship Id="rId21" Type="http://schemas.openxmlformats.org/officeDocument/2006/relationships/image" Target="../media/image36.png"/><Relationship Id="rId7" Type="http://schemas.openxmlformats.org/officeDocument/2006/relationships/image" Target="../media/image22.png"/><Relationship Id="rId12" Type="http://schemas.openxmlformats.org/officeDocument/2006/relationships/image" Target="../media/image27.svg"/><Relationship Id="rId17" Type="http://schemas.openxmlformats.org/officeDocument/2006/relationships/image" Target="../media/image32.png"/><Relationship Id="rId25" Type="http://schemas.openxmlformats.org/officeDocument/2006/relationships/image" Target="../media/image40.png"/><Relationship Id="rId2" Type="http://schemas.openxmlformats.org/officeDocument/2006/relationships/notesSlide" Target="../notesSlides/notesSlide3.xml"/><Relationship Id="rId16" Type="http://schemas.openxmlformats.org/officeDocument/2006/relationships/image" Target="../media/image31.svg"/><Relationship Id="rId20" Type="http://schemas.openxmlformats.org/officeDocument/2006/relationships/image" Target="../media/image35.svg"/><Relationship Id="rId1" Type="http://schemas.openxmlformats.org/officeDocument/2006/relationships/slideLayout" Target="../slideLayouts/slideLayout18.xml"/><Relationship Id="rId6" Type="http://schemas.openxmlformats.org/officeDocument/2006/relationships/image" Target="../media/image21.svg"/><Relationship Id="rId11" Type="http://schemas.openxmlformats.org/officeDocument/2006/relationships/image" Target="../media/image26.png"/><Relationship Id="rId24" Type="http://schemas.openxmlformats.org/officeDocument/2006/relationships/image" Target="../media/image39.svg"/><Relationship Id="rId5" Type="http://schemas.openxmlformats.org/officeDocument/2006/relationships/image" Target="../media/image20.png"/><Relationship Id="rId15" Type="http://schemas.openxmlformats.org/officeDocument/2006/relationships/image" Target="../media/image30.png"/><Relationship Id="rId23" Type="http://schemas.openxmlformats.org/officeDocument/2006/relationships/image" Target="../media/image38.png"/><Relationship Id="rId28" Type="http://schemas.openxmlformats.org/officeDocument/2006/relationships/image" Target="../media/image43.svg"/><Relationship Id="rId10" Type="http://schemas.openxmlformats.org/officeDocument/2006/relationships/image" Target="../media/image25.svg"/><Relationship Id="rId19" Type="http://schemas.openxmlformats.org/officeDocument/2006/relationships/image" Target="../media/image34.png"/><Relationship Id="rId4" Type="http://schemas.openxmlformats.org/officeDocument/2006/relationships/image" Target="../media/image19.svg"/><Relationship Id="rId9" Type="http://schemas.openxmlformats.org/officeDocument/2006/relationships/image" Target="../media/image24.png"/><Relationship Id="rId14" Type="http://schemas.openxmlformats.org/officeDocument/2006/relationships/image" Target="../media/image29.svg"/><Relationship Id="rId22" Type="http://schemas.openxmlformats.org/officeDocument/2006/relationships/image" Target="../media/image37.jpeg"/><Relationship Id="rId27" Type="http://schemas.openxmlformats.org/officeDocument/2006/relationships/image" Target="../media/image42.png"/></Relationships>
</file>

<file path=ppt/slides/_rels/slide40.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6.svg"/><Relationship Id="rId7" Type="http://schemas.openxmlformats.org/officeDocument/2006/relationships/image" Target="../media/image110.svg"/><Relationship Id="rId2" Type="http://schemas.openxmlformats.org/officeDocument/2006/relationships/image" Target="../media/image105.png"/><Relationship Id="rId1" Type="http://schemas.openxmlformats.org/officeDocument/2006/relationships/slideLayout" Target="../slideLayouts/slideLayout18.xml"/><Relationship Id="rId6" Type="http://schemas.openxmlformats.org/officeDocument/2006/relationships/image" Target="../media/image109.png"/><Relationship Id="rId5" Type="http://schemas.openxmlformats.org/officeDocument/2006/relationships/image" Target="../media/image108.svg"/><Relationship Id="rId4" Type="http://schemas.openxmlformats.org/officeDocument/2006/relationships/image" Target="../media/image107.png"/></Relationships>
</file>

<file path=ppt/slides/_rels/slide41.xml.rels><?xml version="1.0" encoding="UTF-8" standalone="yes"?>
<Relationships xmlns="http://schemas.openxmlformats.org/package/2006/relationships"><Relationship Id="rId3" Type="http://schemas.openxmlformats.org/officeDocument/2006/relationships/image" Target="../media/image113.svg"/><Relationship Id="rId2" Type="http://schemas.openxmlformats.org/officeDocument/2006/relationships/image" Target="../media/image112.png"/><Relationship Id="rId1" Type="http://schemas.openxmlformats.org/officeDocument/2006/relationships/slideLayout" Target="../slideLayouts/slideLayout18.xml"/><Relationship Id="rId6" Type="http://schemas.openxmlformats.org/officeDocument/2006/relationships/image" Target="../media/image116.svg"/><Relationship Id="rId5" Type="http://schemas.openxmlformats.org/officeDocument/2006/relationships/image" Target="../media/image115.png"/><Relationship Id="rId4" Type="http://schemas.openxmlformats.org/officeDocument/2006/relationships/image" Target="../media/image114.png"/></Relationships>
</file>

<file path=ppt/slides/_rels/slide42.xml.rels><?xml version="1.0" encoding="UTF-8" standalone="yes"?>
<Relationships xmlns="http://schemas.openxmlformats.org/package/2006/relationships"><Relationship Id="rId3" Type="http://schemas.openxmlformats.org/officeDocument/2006/relationships/image" Target="../media/image93.svg"/><Relationship Id="rId7" Type="http://schemas.openxmlformats.org/officeDocument/2006/relationships/image" Target="../media/image120.svg"/><Relationship Id="rId2" Type="http://schemas.openxmlformats.org/officeDocument/2006/relationships/image" Target="../media/image92.png"/><Relationship Id="rId1" Type="http://schemas.openxmlformats.org/officeDocument/2006/relationships/slideLayout" Target="../slideLayouts/slideLayout18.xml"/><Relationship Id="rId6" Type="http://schemas.openxmlformats.org/officeDocument/2006/relationships/image" Target="../media/image119.png"/><Relationship Id="rId5" Type="http://schemas.openxmlformats.org/officeDocument/2006/relationships/image" Target="../media/image118.svg"/><Relationship Id="rId4" Type="http://schemas.openxmlformats.org/officeDocument/2006/relationships/image" Target="../media/image117.png"/></Relationships>
</file>

<file path=ppt/slides/_rels/slide43.xml.rels><?xml version="1.0" encoding="UTF-8" standalone="yes"?>
<Relationships xmlns="http://schemas.openxmlformats.org/package/2006/relationships"><Relationship Id="rId3" Type="http://schemas.openxmlformats.org/officeDocument/2006/relationships/image" Target="../media/image122.svg"/><Relationship Id="rId2" Type="http://schemas.openxmlformats.org/officeDocument/2006/relationships/image" Target="../media/image121.png"/><Relationship Id="rId1" Type="http://schemas.openxmlformats.org/officeDocument/2006/relationships/slideLayout" Target="../slideLayouts/slideLayout18.xml"/><Relationship Id="rId5" Type="http://schemas.microsoft.com/office/2007/relationships/hdphoto" Target="../media/hdphoto1.wdp"/><Relationship Id="rId4" Type="http://schemas.openxmlformats.org/officeDocument/2006/relationships/image" Target="../media/image123.png"/></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8.xml"/><Relationship Id="rId1" Type="http://schemas.openxmlformats.org/officeDocument/2006/relationships/slideLayout" Target="../slideLayouts/slideLayout18.xml"/><Relationship Id="rId5" Type="http://schemas.openxmlformats.org/officeDocument/2006/relationships/image" Target="../media/image124.png"/><Relationship Id="rId4" Type="http://schemas.openxmlformats.org/officeDocument/2006/relationships/image" Target="../media/image60.jpeg"/></Relationships>
</file>

<file path=ppt/slides/_rels/slide4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5.png"/><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30.png"/><Relationship Id="rId18" Type="http://schemas.openxmlformats.org/officeDocument/2006/relationships/image" Target="../media/image35.svg"/><Relationship Id="rId3" Type="http://schemas.openxmlformats.org/officeDocument/2006/relationships/image" Target="../media/image20.png"/><Relationship Id="rId21" Type="http://schemas.openxmlformats.org/officeDocument/2006/relationships/hyperlink" Target="https://vi.wikipedia.org/wiki/Chi%E1%BA%BFn_tranh_to%C3%A0n_di%E1%BB%87n" TargetMode="External"/><Relationship Id="rId7" Type="http://schemas.openxmlformats.org/officeDocument/2006/relationships/image" Target="../media/image24.png"/><Relationship Id="rId12" Type="http://schemas.openxmlformats.org/officeDocument/2006/relationships/image" Target="../media/image29.svg"/><Relationship Id="rId17" Type="http://schemas.openxmlformats.org/officeDocument/2006/relationships/image" Target="../media/image34.png"/><Relationship Id="rId25" Type="http://schemas.openxmlformats.org/officeDocument/2006/relationships/hyperlink" Target="https://pxhere.com/vi/photo/1451265" TargetMode="External"/><Relationship Id="rId2" Type="http://schemas.openxmlformats.org/officeDocument/2006/relationships/notesSlide" Target="../notesSlides/notesSlide4.xml"/><Relationship Id="rId16" Type="http://schemas.openxmlformats.org/officeDocument/2006/relationships/image" Target="../media/image33.svg"/><Relationship Id="rId20" Type="http://schemas.openxmlformats.org/officeDocument/2006/relationships/image" Target="../media/image45.jpg"/><Relationship Id="rId1" Type="http://schemas.openxmlformats.org/officeDocument/2006/relationships/slideLayout" Target="../slideLayouts/slideLayout18.xml"/><Relationship Id="rId6" Type="http://schemas.openxmlformats.org/officeDocument/2006/relationships/image" Target="../media/image23.svg"/><Relationship Id="rId11" Type="http://schemas.openxmlformats.org/officeDocument/2006/relationships/image" Target="../media/image28.png"/><Relationship Id="rId24" Type="http://schemas.openxmlformats.org/officeDocument/2006/relationships/image" Target="../media/image47.jpg"/><Relationship Id="rId5" Type="http://schemas.openxmlformats.org/officeDocument/2006/relationships/image" Target="../media/image22.png"/><Relationship Id="rId15" Type="http://schemas.openxmlformats.org/officeDocument/2006/relationships/image" Target="../media/image32.png"/><Relationship Id="rId23" Type="http://schemas.openxmlformats.org/officeDocument/2006/relationships/hyperlink" Target="https://es.wikipedia.org/wiki/Conferencia_de_Yalta" TargetMode="External"/><Relationship Id="rId10" Type="http://schemas.openxmlformats.org/officeDocument/2006/relationships/image" Target="../media/image27.svg"/><Relationship Id="rId19" Type="http://schemas.openxmlformats.org/officeDocument/2006/relationships/image" Target="../media/image44.png"/><Relationship Id="rId4" Type="http://schemas.openxmlformats.org/officeDocument/2006/relationships/image" Target="../media/image21.svg"/><Relationship Id="rId9" Type="http://schemas.openxmlformats.org/officeDocument/2006/relationships/image" Target="../media/image26.png"/><Relationship Id="rId14" Type="http://schemas.openxmlformats.org/officeDocument/2006/relationships/image" Target="../media/image31.svg"/><Relationship Id="rId22" Type="http://schemas.openxmlformats.org/officeDocument/2006/relationships/image" Target="../media/image46.jpg"/></Relationships>
</file>

<file path=ppt/slides/_rels/slide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37.jpeg"/><Relationship Id="rId7" Type="http://schemas.openxmlformats.org/officeDocument/2006/relationships/image" Target="../media/image43.sv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42.png"/><Relationship Id="rId5" Type="http://schemas.openxmlformats.org/officeDocument/2006/relationships/image" Target="../media/image39.svg"/><Relationship Id="rId4" Type="http://schemas.openxmlformats.org/officeDocument/2006/relationships/image" Target="../media/image38.png"/><Relationship Id="rId9" Type="http://schemas.openxmlformats.org/officeDocument/2006/relationships/image" Target="../media/image49.svg"/></Relationships>
</file>

<file path=ppt/slides/_rels/slide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5240000" h="8572500">
                <a:moveTo>
                  <a:pt x="0" y="0"/>
                </a:moveTo>
                <a:lnTo>
                  <a:pt x="15240000" y="0"/>
                </a:lnTo>
                <a:lnTo>
                  <a:pt x="15240000" y="8572500"/>
                </a:lnTo>
                <a:lnTo>
                  <a:pt x="0" y="8572500"/>
                </a:lnTo>
                <a:lnTo>
                  <a:pt x="0" y="0"/>
                </a:lnTo>
                <a:close/>
              </a:path>
            </a:pathLst>
          </a:custGeom>
          <a:blipFill>
            <a:blip r:embed="rId2"/>
            <a:stretch>
              <a:fillRect t="-9222" b="-9222"/>
            </a:stretch>
          </a:blipFill>
        </p:spPr>
      </p:sp>
      <p:sp>
        <p:nvSpPr>
          <p:cNvPr id="3" name="Freeform 3"/>
          <p:cNvSpPr/>
          <p:nvPr/>
        </p:nvSpPr>
        <p:spPr>
          <a:xfrm>
            <a:off x="685800" y="806185"/>
            <a:ext cx="11105829" cy="5901174"/>
          </a:xfrm>
          <a:custGeom>
            <a:avLst/>
            <a:gdLst/>
            <a:ahLst/>
            <a:cxnLst/>
            <a:rect l="l" t="t" r="r" b="b"/>
            <a:pathLst>
              <a:path w="13882286" h="7376467">
                <a:moveTo>
                  <a:pt x="0" y="0"/>
                </a:moveTo>
                <a:lnTo>
                  <a:pt x="13882286" y="0"/>
                </a:lnTo>
                <a:lnTo>
                  <a:pt x="13882286" y="7376467"/>
                </a:lnTo>
                <a:lnTo>
                  <a:pt x="0" y="7376467"/>
                </a:lnTo>
                <a:lnTo>
                  <a:pt x="0" y="0"/>
                </a:lnTo>
                <a:close/>
              </a:path>
            </a:pathLst>
          </a:custGeom>
          <a:blipFill>
            <a:blip r:embed="rId3">
              <a:alphaModFix amt="25000"/>
              <a:extLst>
                <a:ext uri="{96DAC541-7B7A-43D3-8B79-37D633B846F1}">
                  <asvg:svgBlip xmlns:asvg="http://schemas.microsoft.com/office/drawing/2016/SVG/main" r:embed="rId4"/>
                </a:ext>
              </a:extLst>
            </a:blip>
            <a:stretch>
              <a:fillRect l="-276" b="-276"/>
            </a:stretch>
          </a:blipFill>
        </p:spPr>
      </p:sp>
      <p:sp>
        <p:nvSpPr>
          <p:cNvPr id="4" name="Freeform 4"/>
          <p:cNvSpPr/>
          <p:nvPr/>
        </p:nvSpPr>
        <p:spPr>
          <a:xfrm>
            <a:off x="685800" y="3495945"/>
            <a:ext cx="10820400" cy="2876423"/>
          </a:xfrm>
          <a:custGeom>
            <a:avLst/>
            <a:gdLst/>
            <a:ahLst/>
            <a:cxnLst/>
            <a:rect l="l" t="t" r="r" b="b"/>
            <a:pathLst>
              <a:path w="13525500" h="3595529">
                <a:moveTo>
                  <a:pt x="0" y="0"/>
                </a:moveTo>
                <a:lnTo>
                  <a:pt x="13525500" y="0"/>
                </a:lnTo>
                <a:lnTo>
                  <a:pt x="13525500" y="3595529"/>
                </a:lnTo>
                <a:lnTo>
                  <a:pt x="0" y="359552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TextBox 5"/>
          <p:cNvSpPr txBox="1"/>
          <p:nvPr/>
        </p:nvSpPr>
        <p:spPr>
          <a:xfrm>
            <a:off x="4689021" y="541020"/>
            <a:ext cx="2813958" cy="1204561"/>
          </a:xfrm>
          <a:prstGeom prst="rect">
            <a:avLst/>
          </a:prstGeom>
        </p:spPr>
        <p:txBody>
          <a:bodyPr wrap="square" lIns="0" tIns="0" rIns="0" bIns="0" rtlCol="0" anchor="t">
            <a:spAutoFit/>
          </a:bodyPr>
          <a:lstStyle/>
          <a:p>
            <a:pPr algn="ctr" defTabSz="731520">
              <a:lnSpc>
                <a:spcPts val="10251"/>
              </a:lnSpc>
            </a:pPr>
            <a:r>
              <a:rPr lang="en-US" sz="7322" dirty="0">
                <a:solidFill>
                  <a:srgbClr val="FFC13E"/>
                </a:solidFill>
                <a:latin typeface="Norwester"/>
              </a:rPr>
              <a:t>BÀI 1</a:t>
            </a:r>
          </a:p>
        </p:txBody>
      </p:sp>
      <p:sp>
        <p:nvSpPr>
          <p:cNvPr id="6" name="TextBox 6"/>
          <p:cNvSpPr txBox="1"/>
          <p:nvPr/>
        </p:nvSpPr>
        <p:spPr>
          <a:xfrm>
            <a:off x="1968085" y="1835892"/>
            <a:ext cx="8255830" cy="820738"/>
          </a:xfrm>
          <a:prstGeom prst="rect">
            <a:avLst/>
          </a:prstGeom>
        </p:spPr>
        <p:txBody>
          <a:bodyPr lIns="0" tIns="0" rIns="0" bIns="0" rtlCol="0" anchor="t">
            <a:spAutoFit/>
          </a:bodyPr>
          <a:lstStyle/>
          <a:p>
            <a:pPr algn="ctr" defTabSz="731520">
              <a:lnSpc>
                <a:spcPts val="6402"/>
              </a:lnSpc>
            </a:pPr>
            <a:r>
              <a:rPr lang="en-US" sz="6276" dirty="0">
                <a:solidFill>
                  <a:srgbClr val="8768B9"/>
                </a:solidFill>
                <a:latin typeface="Norwester"/>
              </a:rPr>
              <a:t>LIÊN HỢP QUỐC</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ideographics] Lịch sử hình thành Liên hợp quốc">
            <a:hlinkClick r:id="" action="ppaction://media"/>
            <a:extLst>
              <a:ext uri="{FF2B5EF4-FFF2-40B4-BE49-F238E27FC236}">
                <a16:creationId xmlns:a16="http://schemas.microsoft.com/office/drawing/2014/main" id="{5FD50DD0-9C0E-4565-B426-C54A610D1AD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40080" y="198120"/>
            <a:ext cx="10911840" cy="6137910"/>
          </a:xfrm>
          <a:prstGeom prst="rect">
            <a:avLst/>
          </a:prstGeom>
        </p:spPr>
      </p:pic>
    </p:spTree>
    <p:extLst>
      <p:ext uri="{BB962C8B-B14F-4D97-AF65-F5344CB8AC3E}">
        <p14:creationId xmlns:p14="http://schemas.microsoft.com/office/powerpoint/2010/main" val="3849936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14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rallelogram 3">
            <a:extLst>
              <a:ext uri="{FF2B5EF4-FFF2-40B4-BE49-F238E27FC236}">
                <a16:creationId xmlns:a16="http://schemas.microsoft.com/office/drawing/2014/main" id="{15097D49-D852-489C-8628-49093A625968}"/>
              </a:ext>
            </a:extLst>
          </p:cNvPr>
          <p:cNvSpPr/>
          <p:nvPr/>
        </p:nvSpPr>
        <p:spPr>
          <a:xfrm rot="1611626">
            <a:off x="-176208" y="-2953707"/>
            <a:ext cx="11154528" cy="13502213"/>
          </a:xfrm>
          <a:prstGeom prst="parallelogram">
            <a:avLst>
              <a:gd name="adj" fmla="val 21529"/>
            </a:avLst>
          </a:prstGeom>
          <a:solidFill>
            <a:srgbClr val="454FA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1520"/>
            <a:endParaRPr lang="en-US" sz="1440">
              <a:solidFill>
                <a:prstClr val="white"/>
              </a:solidFill>
              <a:latin typeface="Calibri"/>
            </a:endParaRPr>
          </a:p>
        </p:txBody>
      </p:sp>
      <p:sp>
        <p:nvSpPr>
          <p:cNvPr id="3" name="Freeform 8">
            <a:extLst>
              <a:ext uri="{FF2B5EF4-FFF2-40B4-BE49-F238E27FC236}">
                <a16:creationId xmlns:a16="http://schemas.microsoft.com/office/drawing/2014/main" id="{241E52EE-3E0B-4563-8B6B-6A6C111C8AB7}"/>
              </a:ext>
            </a:extLst>
          </p:cNvPr>
          <p:cNvSpPr/>
          <p:nvPr/>
        </p:nvSpPr>
        <p:spPr>
          <a:xfrm>
            <a:off x="2279824" y="7207522"/>
            <a:ext cx="8196088" cy="3749710"/>
          </a:xfrm>
          <a:custGeom>
            <a:avLst/>
            <a:gdLst/>
            <a:ahLst/>
            <a:cxnLst/>
            <a:rect l="l" t="t" r="r" b="b"/>
            <a:pathLst>
              <a:path w="10245110" h="4687138">
                <a:moveTo>
                  <a:pt x="0" y="0"/>
                </a:moveTo>
                <a:lnTo>
                  <a:pt x="10245110" y="0"/>
                </a:lnTo>
                <a:lnTo>
                  <a:pt x="10245110" y="4687138"/>
                </a:lnTo>
                <a:lnTo>
                  <a:pt x="0" y="46871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 name="Right Triangle 1">
            <a:extLst>
              <a:ext uri="{FF2B5EF4-FFF2-40B4-BE49-F238E27FC236}">
                <a16:creationId xmlns:a16="http://schemas.microsoft.com/office/drawing/2014/main" id="{7549848D-E7E6-42A2-92E9-4FE794C0722C}"/>
              </a:ext>
            </a:extLst>
          </p:cNvPr>
          <p:cNvSpPr/>
          <p:nvPr/>
        </p:nvSpPr>
        <p:spPr>
          <a:xfrm rot="5400000">
            <a:off x="-360071" y="360070"/>
            <a:ext cx="6121197" cy="5401056"/>
          </a:xfrm>
          <a:prstGeom prst="rtTriangle">
            <a:avLst/>
          </a:prstGeom>
          <a:solidFill>
            <a:srgbClr val="FFF7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1520"/>
            <a:endParaRPr lang="en-US" sz="1440">
              <a:solidFill>
                <a:prstClr val="white"/>
              </a:solidFill>
              <a:latin typeface="Calibri"/>
            </a:endParaRPr>
          </a:p>
        </p:txBody>
      </p:sp>
      <p:sp>
        <p:nvSpPr>
          <p:cNvPr id="5" name="Right Triangle 4">
            <a:extLst>
              <a:ext uri="{FF2B5EF4-FFF2-40B4-BE49-F238E27FC236}">
                <a16:creationId xmlns:a16="http://schemas.microsoft.com/office/drawing/2014/main" id="{CC8B644B-5E65-4FB5-B9E4-2B393E8D648F}"/>
              </a:ext>
            </a:extLst>
          </p:cNvPr>
          <p:cNvSpPr/>
          <p:nvPr/>
        </p:nvSpPr>
        <p:spPr>
          <a:xfrm rot="16200000">
            <a:off x="6430874" y="1096874"/>
            <a:ext cx="6121197" cy="5401056"/>
          </a:xfrm>
          <a:prstGeom prst="rtTriangle">
            <a:avLst/>
          </a:prstGeom>
          <a:solidFill>
            <a:srgbClr val="FFF7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1520"/>
            <a:endParaRPr lang="en-US" sz="1440">
              <a:solidFill>
                <a:prstClr val="white"/>
              </a:solidFill>
              <a:latin typeface="Calibri"/>
            </a:endParaRPr>
          </a:p>
        </p:txBody>
      </p:sp>
      <p:sp>
        <p:nvSpPr>
          <p:cNvPr id="7" name="TextBox 39">
            <a:extLst>
              <a:ext uri="{FF2B5EF4-FFF2-40B4-BE49-F238E27FC236}">
                <a16:creationId xmlns:a16="http://schemas.microsoft.com/office/drawing/2014/main" id="{51DB9921-17D3-427F-85CA-1E51C51B449B}"/>
              </a:ext>
            </a:extLst>
          </p:cNvPr>
          <p:cNvSpPr txBox="1"/>
          <p:nvPr/>
        </p:nvSpPr>
        <p:spPr>
          <a:xfrm>
            <a:off x="4225910" y="1234441"/>
            <a:ext cx="6929770" cy="795089"/>
          </a:xfrm>
          <a:prstGeom prst="rect">
            <a:avLst/>
          </a:prstGeom>
        </p:spPr>
        <p:txBody>
          <a:bodyPr wrap="square" lIns="0" tIns="0" rIns="0" bIns="0" rtlCol="0" anchor="t">
            <a:spAutoFit/>
          </a:bodyPr>
          <a:lstStyle/>
          <a:p>
            <a:pPr algn="ctr" defTabSz="731520">
              <a:lnSpc>
                <a:spcPts val="6191"/>
              </a:lnSpc>
            </a:pPr>
            <a:r>
              <a:rPr lang="vi-VN" sz="5760" b="1" dirty="0">
                <a:solidFill>
                  <a:prstClr val="white"/>
                </a:solidFill>
                <a:latin typeface="Sitka Banner" pitchFamily="2" charset="0"/>
              </a:rPr>
              <a:t>HỎI NHANH ĐÁP GỌN</a:t>
            </a:r>
            <a:endParaRPr lang="en-US" sz="5760" b="1" dirty="0">
              <a:solidFill>
                <a:prstClr val="white"/>
              </a:solidFill>
              <a:latin typeface="Sitka Banner" pitchFamily="2" charset="0"/>
            </a:endParaRPr>
          </a:p>
        </p:txBody>
      </p:sp>
      <p:sp>
        <p:nvSpPr>
          <p:cNvPr id="8" name="TextBox 39">
            <a:extLst>
              <a:ext uri="{FF2B5EF4-FFF2-40B4-BE49-F238E27FC236}">
                <a16:creationId xmlns:a16="http://schemas.microsoft.com/office/drawing/2014/main" id="{B7783EF3-94AA-4720-9A1F-878FC0573102}"/>
              </a:ext>
            </a:extLst>
          </p:cNvPr>
          <p:cNvSpPr txBox="1"/>
          <p:nvPr/>
        </p:nvSpPr>
        <p:spPr>
          <a:xfrm>
            <a:off x="3547447" y="2533347"/>
            <a:ext cx="5751576" cy="2385268"/>
          </a:xfrm>
          <a:prstGeom prst="rect">
            <a:avLst/>
          </a:prstGeom>
        </p:spPr>
        <p:txBody>
          <a:bodyPr wrap="square" lIns="0" tIns="0" rIns="0" bIns="0" rtlCol="0" anchor="t">
            <a:spAutoFit/>
          </a:bodyPr>
          <a:lstStyle/>
          <a:p>
            <a:pPr algn="ctr" defTabSz="731520">
              <a:lnSpc>
                <a:spcPts val="6191"/>
              </a:lnSpc>
            </a:pPr>
            <a:r>
              <a:rPr lang="vi-VN" sz="5760" b="1" dirty="0">
                <a:solidFill>
                  <a:prstClr val="white"/>
                </a:solidFill>
                <a:latin typeface="Sitka Banner" pitchFamily="2" charset="0"/>
              </a:rPr>
              <a:t>Chủ đề: quá trình hình thành Liên hợp quốc</a:t>
            </a:r>
            <a:endParaRPr lang="en-US" sz="5760" b="1" dirty="0">
              <a:solidFill>
                <a:prstClr val="white"/>
              </a:solidFill>
              <a:latin typeface="Sitka Banner" pitchFamily="2" charset="0"/>
            </a:endParaRPr>
          </a:p>
        </p:txBody>
      </p:sp>
    </p:spTree>
    <p:extLst>
      <p:ext uri="{BB962C8B-B14F-4D97-AF65-F5344CB8AC3E}">
        <p14:creationId xmlns:p14="http://schemas.microsoft.com/office/powerpoint/2010/main" val="16721717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CDFF9"/>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B2D759-109A-4E27-8BB3-8A2C0BC05B67}"/>
              </a:ext>
            </a:extLst>
          </p:cNvPr>
          <p:cNvPicPr>
            <a:picLocks noChangeAspect="1"/>
          </p:cNvPicPr>
          <p:nvPr/>
        </p:nvPicPr>
        <p:blipFill>
          <a:blip r:embed="rId3"/>
          <a:stretch>
            <a:fillRect/>
          </a:stretch>
        </p:blipFill>
        <p:spPr>
          <a:xfrm>
            <a:off x="-10363200" y="563880"/>
            <a:ext cx="9183382" cy="4946070"/>
          </a:xfrm>
          <a:prstGeom prst="rect">
            <a:avLst/>
          </a:prstGeom>
        </p:spPr>
      </p:pic>
      <p:sp>
        <p:nvSpPr>
          <p:cNvPr id="4" name="Flowchart: Off-page Connector 3">
            <a:extLst>
              <a:ext uri="{FF2B5EF4-FFF2-40B4-BE49-F238E27FC236}">
                <a16:creationId xmlns:a16="http://schemas.microsoft.com/office/drawing/2014/main" id="{C2ABF8A2-C098-47F3-ADD4-9467A21B9F39}"/>
              </a:ext>
            </a:extLst>
          </p:cNvPr>
          <p:cNvSpPr/>
          <p:nvPr/>
        </p:nvSpPr>
        <p:spPr>
          <a:xfrm>
            <a:off x="0" y="0"/>
            <a:ext cx="12192000" cy="3429000"/>
          </a:xfrm>
          <a:prstGeom prst="flowChartOffpageConnector">
            <a:avLst/>
          </a:prstGeom>
          <a:solidFill>
            <a:srgbClr val="454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1520"/>
            <a:endParaRPr lang="en-US" sz="1440">
              <a:solidFill>
                <a:prstClr val="white"/>
              </a:solidFill>
              <a:latin typeface="Calibri"/>
            </a:endParaRPr>
          </a:p>
        </p:txBody>
      </p:sp>
      <p:sp>
        <p:nvSpPr>
          <p:cNvPr id="5" name="TextBox 4">
            <a:extLst>
              <a:ext uri="{FF2B5EF4-FFF2-40B4-BE49-F238E27FC236}">
                <a16:creationId xmlns:a16="http://schemas.microsoft.com/office/drawing/2014/main" id="{ECF6BB70-AB85-4AC3-9E80-4B6B958B5C33}"/>
              </a:ext>
            </a:extLst>
          </p:cNvPr>
          <p:cNvSpPr txBox="1"/>
          <p:nvPr/>
        </p:nvSpPr>
        <p:spPr>
          <a:xfrm>
            <a:off x="792480" y="381000"/>
            <a:ext cx="10607040" cy="1613006"/>
          </a:xfrm>
          <a:prstGeom prst="rect">
            <a:avLst/>
          </a:prstGeom>
          <a:noFill/>
        </p:spPr>
        <p:txBody>
          <a:bodyPr wrap="square" rtlCol="0">
            <a:spAutoFit/>
          </a:bodyPr>
          <a:lstStyle/>
          <a:p>
            <a:pPr algn="ctr" defTabSz="731520">
              <a:lnSpc>
                <a:spcPts val="6191"/>
              </a:lnSpc>
            </a:pPr>
            <a:r>
              <a:rPr lang="vi-VN" sz="4320" b="1" dirty="0">
                <a:solidFill>
                  <a:prstClr val="white"/>
                </a:solidFill>
                <a:latin typeface="Sitka Banner" pitchFamily="2" charset="0"/>
              </a:rPr>
              <a:t>Cam kết cùng hợp tác cả trong chiến tranh và hòa bình là nội dung của văn bản nào?</a:t>
            </a:r>
            <a:endParaRPr lang="en-US" sz="4320" b="1" dirty="0">
              <a:solidFill>
                <a:prstClr val="white"/>
              </a:solidFill>
              <a:latin typeface="Sitka Banner" pitchFamily="2" charset="0"/>
            </a:endParaRPr>
          </a:p>
        </p:txBody>
      </p:sp>
      <p:sp>
        <p:nvSpPr>
          <p:cNvPr id="6" name="TextBox 5">
            <a:extLst>
              <a:ext uri="{FF2B5EF4-FFF2-40B4-BE49-F238E27FC236}">
                <a16:creationId xmlns:a16="http://schemas.microsoft.com/office/drawing/2014/main" id="{5D020566-137F-40B4-B3D6-AB8867947025}"/>
              </a:ext>
            </a:extLst>
          </p:cNvPr>
          <p:cNvSpPr txBox="1"/>
          <p:nvPr/>
        </p:nvSpPr>
        <p:spPr>
          <a:xfrm>
            <a:off x="3633216" y="4221480"/>
            <a:ext cx="5669280" cy="781432"/>
          </a:xfrm>
          <a:prstGeom prst="rect">
            <a:avLst/>
          </a:prstGeom>
          <a:solidFill>
            <a:schemeClr val="bg1"/>
          </a:solidFill>
        </p:spPr>
        <p:txBody>
          <a:bodyPr wrap="square" rtlCol="0">
            <a:spAutoFit/>
          </a:bodyPr>
          <a:lstStyle/>
          <a:p>
            <a:pPr algn="ctr" defTabSz="731520">
              <a:lnSpc>
                <a:spcPts val="6191"/>
              </a:lnSpc>
            </a:pPr>
            <a:r>
              <a:rPr lang="vi-VN" sz="3200" dirty="0">
                <a:solidFill>
                  <a:prstClr val="black"/>
                </a:solidFill>
                <a:latin typeface="#9Slide03 BoosterNextFYBlack" panose="02000A03000000020004" pitchFamily="2" charset="0"/>
              </a:rPr>
              <a:t>Bản tuyên bố Luân Đôn</a:t>
            </a:r>
            <a:endParaRPr lang="en-US" sz="4320" b="1" dirty="0">
              <a:solidFill>
                <a:srgbClr val="454FAA"/>
              </a:solidFill>
              <a:latin typeface="#9Slide03 BoosterNextFYBlack" panose="02000A03000000020004" pitchFamily="2" charset="0"/>
            </a:endParaRPr>
          </a:p>
        </p:txBody>
      </p:sp>
    </p:spTree>
    <p:extLst>
      <p:ext uri="{BB962C8B-B14F-4D97-AF65-F5344CB8AC3E}">
        <p14:creationId xmlns:p14="http://schemas.microsoft.com/office/powerpoint/2010/main" val="1482886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CDFF9"/>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B2D759-109A-4E27-8BB3-8A2C0BC05B67}"/>
              </a:ext>
            </a:extLst>
          </p:cNvPr>
          <p:cNvPicPr>
            <a:picLocks noChangeAspect="1"/>
          </p:cNvPicPr>
          <p:nvPr/>
        </p:nvPicPr>
        <p:blipFill>
          <a:blip r:embed="rId3"/>
          <a:stretch>
            <a:fillRect/>
          </a:stretch>
        </p:blipFill>
        <p:spPr>
          <a:xfrm>
            <a:off x="-10363200" y="563880"/>
            <a:ext cx="9183382" cy="4946070"/>
          </a:xfrm>
          <a:prstGeom prst="rect">
            <a:avLst/>
          </a:prstGeom>
        </p:spPr>
      </p:pic>
      <p:sp>
        <p:nvSpPr>
          <p:cNvPr id="4" name="Flowchart: Off-page Connector 3">
            <a:extLst>
              <a:ext uri="{FF2B5EF4-FFF2-40B4-BE49-F238E27FC236}">
                <a16:creationId xmlns:a16="http://schemas.microsoft.com/office/drawing/2014/main" id="{C2ABF8A2-C098-47F3-ADD4-9467A21B9F39}"/>
              </a:ext>
            </a:extLst>
          </p:cNvPr>
          <p:cNvSpPr/>
          <p:nvPr/>
        </p:nvSpPr>
        <p:spPr>
          <a:xfrm>
            <a:off x="0" y="0"/>
            <a:ext cx="12192000" cy="3429000"/>
          </a:xfrm>
          <a:prstGeom prst="flowChartOffpageConnector">
            <a:avLst/>
          </a:prstGeom>
          <a:solidFill>
            <a:srgbClr val="454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1520"/>
            <a:endParaRPr lang="en-US" sz="1440">
              <a:solidFill>
                <a:prstClr val="white"/>
              </a:solidFill>
              <a:latin typeface="Calibri"/>
            </a:endParaRPr>
          </a:p>
        </p:txBody>
      </p:sp>
      <p:sp>
        <p:nvSpPr>
          <p:cNvPr id="5" name="TextBox 4">
            <a:extLst>
              <a:ext uri="{FF2B5EF4-FFF2-40B4-BE49-F238E27FC236}">
                <a16:creationId xmlns:a16="http://schemas.microsoft.com/office/drawing/2014/main" id="{ECF6BB70-AB85-4AC3-9E80-4B6B958B5C33}"/>
              </a:ext>
            </a:extLst>
          </p:cNvPr>
          <p:cNvSpPr txBox="1"/>
          <p:nvPr/>
        </p:nvSpPr>
        <p:spPr>
          <a:xfrm>
            <a:off x="792480" y="381000"/>
            <a:ext cx="10607040" cy="2408095"/>
          </a:xfrm>
          <a:prstGeom prst="rect">
            <a:avLst/>
          </a:prstGeom>
          <a:noFill/>
        </p:spPr>
        <p:txBody>
          <a:bodyPr wrap="square" rtlCol="0">
            <a:spAutoFit/>
          </a:bodyPr>
          <a:lstStyle/>
          <a:p>
            <a:pPr algn="ctr" defTabSz="731520">
              <a:lnSpc>
                <a:spcPts val="6191"/>
              </a:lnSpc>
            </a:pPr>
            <a:r>
              <a:rPr lang="vi-VN" sz="4320" b="1" dirty="0">
                <a:solidFill>
                  <a:prstClr val="white"/>
                </a:solidFill>
                <a:latin typeface="Sitka Banner" pitchFamily="2" charset="0"/>
              </a:rPr>
              <a:t>Hội nghị Tê-hê-ran (l-ran), nguyên thủ những quốc gia nào khẳng định quyết tâm thành lập Liên hợp quốc?</a:t>
            </a:r>
            <a:endParaRPr lang="en-US" sz="4320" b="1" dirty="0">
              <a:solidFill>
                <a:prstClr val="white"/>
              </a:solidFill>
              <a:latin typeface="Sitka Banner" pitchFamily="2" charset="0"/>
            </a:endParaRPr>
          </a:p>
        </p:txBody>
      </p:sp>
      <p:sp>
        <p:nvSpPr>
          <p:cNvPr id="6" name="TextBox 5">
            <a:extLst>
              <a:ext uri="{FF2B5EF4-FFF2-40B4-BE49-F238E27FC236}">
                <a16:creationId xmlns:a16="http://schemas.microsoft.com/office/drawing/2014/main" id="{5D020566-137F-40B4-B3D6-AB8867947025}"/>
              </a:ext>
            </a:extLst>
          </p:cNvPr>
          <p:cNvSpPr txBox="1"/>
          <p:nvPr/>
        </p:nvSpPr>
        <p:spPr>
          <a:xfrm>
            <a:off x="548640" y="4038600"/>
            <a:ext cx="3681984" cy="781432"/>
          </a:xfrm>
          <a:prstGeom prst="rect">
            <a:avLst/>
          </a:prstGeom>
          <a:solidFill>
            <a:schemeClr val="bg1"/>
          </a:solidFill>
        </p:spPr>
        <p:txBody>
          <a:bodyPr wrap="square" rtlCol="0">
            <a:spAutoFit/>
          </a:bodyPr>
          <a:lstStyle/>
          <a:p>
            <a:pPr algn="ctr" defTabSz="731520">
              <a:lnSpc>
                <a:spcPts val="6191"/>
              </a:lnSpc>
            </a:pPr>
            <a:r>
              <a:rPr lang="vi-VN" sz="3200" dirty="0">
                <a:solidFill>
                  <a:prstClr val="black"/>
                </a:solidFill>
                <a:latin typeface="#9Slide03 BoosterNextFYBlack" panose="02000A03000000020004" pitchFamily="2" charset="0"/>
              </a:rPr>
              <a:t>Liên Xô, Mỹ, Anh </a:t>
            </a:r>
            <a:endParaRPr lang="en-US" sz="4320" b="1" dirty="0">
              <a:solidFill>
                <a:srgbClr val="454FAA"/>
              </a:solidFill>
              <a:latin typeface="#9Slide03 BoosterNextFYBlack" panose="02000A03000000020004" pitchFamily="2" charset="0"/>
            </a:endParaRPr>
          </a:p>
        </p:txBody>
      </p:sp>
      <p:pic>
        <p:nvPicPr>
          <p:cNvPr id="6146" name="Picture 2" descr="Hội Nghị Yalta Đã Thay Đổi Trật Tự Thế Giới Như Thế Nào?">
            <a:extLst>
              <a:ext uri="{FF2B5EF4-FFF2-40B4-BE49-F238E27FC236}">
                <a16:creationId xmlns:a16="http://schemas.microsoft.com/office/drawing/2014/main" id="{645DD3D3-9A40-455E-BB96-68FA4F929D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3082" y="3431345"/>
            <a:ext cx="5746438" cy="3232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6487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9CDFF9"/>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B2D759-109A-4E27-8BB3-8A2C0BC05B67}"/>
              </a:ext>
            </a:extLst>
          </p:cNvPr>
          <p:cNvPicPr>
            <a:picLocks noChangeAspect="1"/>
          </p:cNvPicPr>
          <p:nvPr/>
        </p:nvPicPr>
        <p:blipFill>
          <a:blip r:embed="rId3"/>
          <a:stretch>
            <a:fillRect/>
          </a:stretch>
        </p:blipFill>
        <p:spPr>
          <a:xfrm>
            <a:off x="-10363200" y="563880"/>
            <a:ext cx="9183382" cy="4946070"/>
          </a:xfrm>
          <a:prstGeom prst="rect">
            <a:avLst/>
          </a:prstGeom>
        </p:spPr>
      </p:pic>
      <p:sp>
        <p:nvSpPr>
          <p:cNvPr id="4" name="Flowchart: Off-page Connector 3">
            <a:extLst>
              <a:ext uri="{FF2B5EF4-FFF2-40B4-BE49-F238E27FC236}">
                <a16:creationId xmlns:a16="http://schemas.microsoft.com/office/drawing/2014/main" id="{C2ABF8A2-C098-47F3-ADD4-9467A21B9F39}"/>
              </a:ext>
            </a:extLst>
          </p:cNvPr>
          <p:cNvSpPr/>
          <p:nvPr/>
        </p:nvSpPr>
        <p:spPr>
          <a:xfrm>
            <a:off x="0" y="0"/>
            <a:ext cx="12192000" cy="3429000"/>
          </a:xfrm>
          <a:prstGeom prst="flowChartOffpageConnector">
            <a:avLst/>
          </a:prstGeom>
          <a:solidFill>
            <a:srgbClr val="454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1520"/>
            <a:endParaRPr lang="en-US" sz="1440">
              <a:solidFill>
                <a:prstClr val="white"/>
              </a:solidFill>
              <a:latin typeface="Calibri"/>
            </a:endParaRPr>
          </a:p>
        </p:txBody>
      </p:sp>
      <p:sp>
        <p:nvSpPr>
          <p:cNvPr id="5" name="TextBox 4">
            <a:extLst>
              <a:ext uri="{FF2B5EF4-FFF2-40B4-BE49-F238E27FC236}">
                <a16:creationId xmlns:a16="http://schemas.microsoft.com/office/drawing/2014/main" id="{ECF6BB70-AB85-4AC3-9E80-4B6B958B5C33}"/>
              </a:ext>
            </a:extLst>
          </p:cNvPr>
          <p:cNvSpPr txBox="1"/>
          <p:nvPr/>
        </p:nvSpPr>
        <p:spPr>
          <a:xfrm>
            <a:off x="792480" y="381000"/>
            <a:ext cx="10607040" cy="817916"/>
          </a:xfrm>
          <a:prstGeom prst="rect">
            <a:avLst/>
          </a:prstGeom>
          <a:noFill/>
        </p:spPr>
        <p:txBody>
          <a:bodyPr wrap="square" rtlCol="0">
            <a:spAutoFit/>
          </a:bodyPr>
          <a:lstStyle/>
          <a:p>
            <a:pPr algn="ctr" defTabSz="731520">
              <a:lnSpc>
                <a:spcPts val="6191"/>
              </a:lnSpc>
            </a:pPr>
            <a:r>
              <a:rPr lang="vi-VN" sz="4320" b="1" dirty="0">
                <a:solidFill>
                  <a:prstClr val="white"/>
                </a:solidFill>
                <a:latin typeface="Sitka Banner" pitchFamily="2" charset="0"/>
              </a:rPr>
              <a:t>Hội nghị Ianta diễn ra ở đâu?</a:t>
            </a:r>
            <a:endParaRPr lang="en-US" sz="4320" b="1" dirty="0">
              <a:solidFill>
                <a:prstClr val="white"/>
              </a:solidFill>
              <a:latin typeface="Sitka Banner" pitchFamily="2" charset="0"/>
            </a:endParaRPr>
          </a:p>
        </p:txBody>
      </p:sp>
      <p:sp>
        <p:nvSpPr>
          <p:cNvPr id="6" name="TextBox 5">
            <a:extLst>
              <a:ext uri="{FF2B5EF4-FFF2-40B4-BE49-F238E27FC236}">
                <a16:creationId xmlns:a16="http://schemas.microsoft.com/office/drawing/2014/main" id="{5D020566-137F-40B4-B3D6-AB8867947025}"/>
              </a:ext>
            </a:extLst>
          </p:cNvPr>
          <p:cNvSpPr txBox="1"/>
          <p:nvPr/>
        </p:nvSpPr>
        <p:spPr>
          <a:xfrm>
            <a:off x="792480" y="3834618"/>
            <a:ext cx="3560064" cy="781432"/>
          </a:xfrm>
          <a:prstGeom prst="rect">
            <a:avLst/>
          </a:prstGeom>
          <a:solidFill>
            <a:schemeClr val="bg1"/>
          </a:solidFill>
        </p:spPr>
        <p:txBody>
          <a:bodyPr wrap="square" rtlCol="0">
            <a:spAutoFit/>
          </a:bodyPr>
          <a:lstStyle/>
          <a:p>
            <a:pPr algn="ctr" defTabSz="731520">
              <a:lnSpc>
                <a:spcPts val="6191"/>
              </a:lnSpc>
            </a:pPr>
            <a:r>
              <a:rPr lang="vi-VN" sz="3200" dirty="0">
                <a:solidFill>
                  <a:prstClr val="black"/>
                </a:solidFill>
                <a:latin typeface="#9Slide03 BoosterNextFYBlack" panose="02000A03000000020004" pitchFamily="2" charset="0"/>
              </a:rPr>
              <a:t>Liên Xô</a:t>
            </a:r>
            <a:endParaRPr lang="en-US" sz="4320" b="1" dirty="0">
              <a:solidFill>
                <a:srgbClr val="454FAA"/>
              </a:solidFill>
              <a:latin typeface="#9Slide03 BoosterNextFYBlack" panose="02000A03000000020004" pitchFamily="2" charset="0"/>
            </a:endParaRPr>
          </a:p>
        </p:txBody>
      </p:sp>
      <p:pic>
        <p:nvPicPr>
          <p:cNvPr id="5122" name="Picture 2" descr="LỊCH SỬ THẾ GIỚI HIỆN ĐẠI:Sự hình thành trật tự hai cực Ianta - Chào mừng  bạn đến với website của Đoàn Thị Hồng Điệp">
            <a:extLst>
              <a:ext uri="{FF2B5EF4-FFF2-40B4-BE49-F238E27FC236}">
                <a16:creationId xmlns:a16="http://schemas.microsoft.com/office/drawing/2014/main" id="{176E6158-0C9F-48C0-8116-B4420A8CA3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98080" y="3429000"/>
            <a:ext cx="3261360" cy="33691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8727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9CDFF9"/>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B2D759-109A-4E27-8BB3-8A2C0BC05B67}"/>
              </a:ext>
            </a:extLst>
          </p:cNvPr>
          <p:cNvPicPr>
            <a:picLocks noChangeAspect="1"/>
          </p:cNvPicPr>
          <p:nvPr/>
        </p:nvPicPr>
        <p:blipFill>
          <a:blip r:embed="rId3"/>
          <a:stretch>
            <a:fillRect/>
          </a:stretch>
        </p:blipFill>
        <p:spPr>
          <a:xfrm>
            <a:off x="-10363200" y="563880"/>
            <a:ext cx="9183382" cy="4946070"/>
          </a:xfrm>
          <a:prstGeom prst="rect">
            <a:avLst/>
          </a:prstGeom>
        </p:spPr>
      </p:pic>
      <p:sp>
        <p:nvSpPr>
          <p:cNvPr id="4" name="Flowchart: Off-page Connector 3">
            <a:extLst>
              <a:ext uri="{FF2B5EF4-FFF2-40B4-BE49-F238E27FC236}">
                <a16:creationId xmlns:a16="http://schemas.microsoft.com/office/drawing/2014/main" id="{C2ABF8A2-C098-47F3-ADD4-9467A21B9F39}"/>
              </a:ext>
            </a:extLst>
          </p:cNvPr>
          <p:cNvSpPr/>
          <p:nvPr/>
        </p:nvSpPr>
        <p:spPr>
          <a:xfrm>
            <a:off x="0" y="0"/>
            <a:ext cx="12192000" cy="3429000"/>
          </a:xfrm>
          <a:prstGeom prst="flowChartOffpageConnector">
            <a:avLst/>
          </a:prstGeom>
          <a:solidFill>
            <a:srgbClr val="454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1520"/>
            <a:endParaRPr lang="en-US" sz="1440">
              <a:solidFill>
                <a:prstClr val="white"/>
              </a:solidFill>
              <a:latin typeface="Calibri"/>
            </a:endParaRPr>
          </a:p>
        </p:txBody>
      </p:sp>
      <p:sp>
        <p:nvSpPr>
          <p:cNvPr id="5" name="TextBox 4">
            <a:extLst>
              <a:ext uri="{FF2B5EF4-FFF2-40B4-BE49-F238E27FC236}">
                <a16:creationId xmlns:a16="http://schemas.microsoft.com/office/drawing/2014/main" id="{ECF6BB70-AB85-4AC3-9E80-4B6B958B5C33}"/>
              </a:ext>
            </a:extLst>
          </p:cNvPr>
          <p:cNvSpPr txBox="1"/>
          <p:nvPr/>
        </p:nvSpPr>
        <p:spPr>
          <a:xfrm>
            <a:off x="792480" y="381000"/>
            <a:ext cx="10607040" cy="1613006"/>
          </a:xfrm>
          <a:prstGeom prst="rect">
            <a:avLst/>
          </a:prstGeom>
          <a:noFill/>
        </p:spPr>
        <p:txBody>
          <a:bodyPr wrap="square" rtlCol="0">
            <a:spAutoFit/>
          </a:bodyPr>
          <a:lstStyle/>
          <a:p>
            <a:pPr algn="ctr" defTabSz="731520">
              <a:lnSpc>
                <a:spcPts val="6191"/>
              </a:lnSpc>
            </a:pPr>
            <a:r>
              <a:rPr lang="vi-VN" sz="4320" b="1" dirty="0">
                <a:solidFill>
                  <a:prstClr val="white"/>
                </a:solidFill>
                <a:latin typeface="Sitka Banner" pitchFamily="2" charset="0"/>
              </a:rPr>
              <a:t>Hội nghị Ianta thống nhất thành lập tổ chức Liên hợp quốc với mục đích gì?</a:t>
            </a:r>
            <a:endParaRPr lang="en-US" sz="4320" b="1" dirty="0">
              <a:solidFill>
                <a:prstClr val="white"/>
              </a:solidFill>
              <a:latin typeface="Sitka Banner" pitchFamily="2" charset="0"/>
            </a:endParaRPr>
          </a:p>
        </p:txBody>
      </p:sp>
      <p:sp>
        <p:nvSpPr>
          <p:cNvPr id="6" name="TextBox 5">
            <a:extLst>
              <a:ext uri="{FF2B5EF4-FFF2-40B4-BE49-F238E27FC236}">
                <a16:creationId xmlns:a16="http://schemas.microsoft.com/office/drawing/2014/main" id="{5D020566-137F-40B4-B3D6-AB8867947025}"/>
              </a:ext>
            </a:extLst>
          </p:cNvPr>
          <p:cNvSpPr txBox="1"/>
          <p:nvPr/>
        </p:nvSpPr>
        <p:spPr>
          <a:xfrm>
            <a:off x="445477" y="3960911"/>
            <a:ext cx="5669280" cy="1576522"/>
          </a:xfrm>
          <a:prstGeom prst="rect">
            <a:avLst/>
          </a:prstGeom>
          <a:solidFill>
            <a:schemeClr val="bg1"/>
          </a:solidFill>
        </p:spPr>
        <p:txBody>
          <a:bodyPr wrap="square" rtlCol="0">
            <a:spAutoFit/>
          </a:bodyPr>
          <a:lstStyle/>
          <a:p>
            <a:pPr algn="ctr" defTabSz="731520">
              <a:lnSpc>
                <a:spcPts val="6191"/>
              </a:lnSpc>
            </a:pPr>
            <a:r>
              <a:rPr lang="vi-VN" sz="3200" dirty="0">
                <a:solidFill>
                  <a:prstClr val="black"/>
                </a:solidFill>
                <a:latin typeface="#9Slide03 BoosterNextFYBlack" panose="02000A03000000020004" pitchFamily="2" charset="0"/>
              </a:rPr>
              <a:t>Duy trì hòa bình và an ninh quốc tế</a:t>
            </a:r>
            <a:endParaRPr lang="en-US" sz="4320" b="1" dirty="0">
              <a:solidFill>
                <a:srgbClr val="454FAA"/>
              </a:solidFill>
              <a:latin typeface="#9Slide03 BoosterNextFYBlack" panose="02000A03000000020004" pitchFamily="2" charset="0"/>
            </a:endParaRPr>
          </a:p>
        </p:txBody>
      </p:sp>
      <p:pic>
        <p:nvPicPr>
          <p:cNvPr id="7170" name="Picture 2" descr="Liên Hợp Quốc – Wikipedia tiếng Việt">
            <a:extLst>
              <a:ext uri="{FF2B5EF4-FFF2-40B4-BE49-F238E27FC236}">
                <a16:creationId xmlns:a16="http://schemas.microsoft.com/office/drawing/2014/main" id="{F8630468-7A34-4970-A2BF-79DBDE5A5E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0203" y="3611880"/>
            <a:ext cx="4572000"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1031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9CDFF9"/>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B2D759-109A-4E27-8BB3-8A2C0BC05B67}"/>
              </a:ext>
            </a:extLst>
          </p:cNvPr>
          <p:cNvPicPr>
            <a:picLocks noChangeAspect="1"/>
          </p:cNvPicPr>
          <p:nvPr/>
        </p:nvPicPr>
        <p:blipFill>
          <a:blip r:embed="rId3"/>
          <a:stretch>
            <a:fillRect/>
          </a:stretch>
        </p:blipFill>
        <p:spPr>
          <a:xfrm>
            <a:off x="-10363200" y="563880"/>
            <a:ext cx="9183382" cy="4946070"/>
          </a:xfrm>
          <a:prstGeom prst="rect">
            <a:avLst/>
          </a:prstGeom>
        </p:spPr>
      </p:pic>
      <p:sp>
        <p:nvSpPr>
          <p:cNvPr id="4" name="Flowchart: Off-page Connector 3">
            <a:extLst>
              <a:ext uri="{FF2B5EF4-FFF2-40B4-BE49-F238E27FC236}">
                <a16:creationId xmlns:a16="http://schemas.microsoft.com/office/drawing/2014/main" id="{C2ABF8A2-C098-47F3-ADD4-9467A21B9F39}"/>
              </a:ext>
            </a:extLst>
          </p:cNvPr>
          <p:cNvSpPr/>
          <p:nvPr/>
        </p:nvSpPr>
        <p:spPr>
          <a:xfrm>
            <a:off x="0" y="0"/>
            <a:ext cx="12192000" cy="3429000"/>
          </a:xfrm>
          <a:prstGeom prst="flowChartOffpageConnector">
            <a:avLst/>
          </a:prstGeom>
          <a:solidFill>
            <a:srgbClr val="454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1520"/>
            <a:endParaRPr lang="en-US" sz="1440">
              <a:solidFill>
                <a:prstClr val="white"/>
              </a:solidFill>
              <a:latin typeface="Calibri"/>
            </a:endParaRPr>
          </a:p>
        </p:txBody>
      </p:sp>
      <p:sp>
        <p:nvSpPr>
          <p:cNvPr id="5" name="TextBox 4">
            <a:extLst>
              <a:ext uri="{FF2B5EF4-FFF2-40B4-BE49-F238E27FC236}">
                <a16:creationId xmlns:a16="http://schemas.microsoft.com/office/drawing/2014/main" id="{ECF6BB70-AB85-4AC3-9E80-4B6B958B5C33}"/>
              </a:ext>
            </a:extLst>
          </p:cNvPr>
          <p:cNvSpPr txBox="1"/>
          <p:nvPr/>
        </p:nvSpPr>
        <p:spPr>
          <a:xfrm>
            <a:off x="792480" y="381000"/>
            <a:ext cx="10607040" cy="1613006"/>
          </a:xfrm>
          <a:prstGeom prst="rect">
            <a:avLst/>
          </a:prstGeom>
          <a:noFill/>
        </p:spPr>
        <p:txBody>
          <a:bodyPr wrap="square" rtlCol="0">
            <a:spAutoFit/>
          </a:bodyPr>
          <a:lstStyle/>
          <a:p>
            <a:pPr algn="ctr" defTabSz="731520">
              <a:lnSpc>
                <a:spcPts val="6191"/>
              </a:lnSpc>
            </a:pPr>
            <a:r>
              <a:rPr lang="vi-VN" sz="4320" b="1" dirty="0">
                <a:solidFill>
                  <a:prstClr val="white"/>
                </a:solidFill>
                <a:latin typeface="Sitka Banner" pitchFamily="2" charset="0"/>
              </a:rPr>
              <a:t>Từ ngày 25-4 đến ngày 26/6/1945 đại diện 50 nước thông qua văn kiện nào?</a:t>
            </a:r>
            <a:endParaRPr lang="en-US" sz="4320" b="1" dirty="0">
              <a:solidFill>
                <a:prstClr val="white"/>
              </a:solidFill>
              <a:latin typeface="Sitka Banner" pitchFamily="2" charset="0"/>
            </a:endParaRPr>
          </a:p>
        </p:txBody>
      </p:sp>
      <p:sp>
        <p:nvSpPr>
          <p:cNvPr id="6" name="TextBox 5">
            <a:extLst>
              <a:ext uri="{FF2B5EF4-FFF2-40B4-BE49-F238E27FC236}">
                <a16:creationId xmlns:a16="http://schemas.microsoft.com/office/drawing/2014/main" id="{5D020566-137F-40B4-B3D6-AB8867947025}"/>
              </a:ext>
            </a:extLst>
          </p:cNvPr>
          <p:cNvSpPr txBox="1"/>
          <p:nvPr/>
        </p:nvSpPr>
        <p:spPr>
          <a:xfrm>
            <a:off x="402336" y="4221480"/>
            <a:ext cx="5669280" cy="781432"/>
          </a:xfrm>
          <a:prstGeom prst="rect">
            <a:avLst/>
          </a:prstGeom>
          <a:solidFill>
            <a:schemeClr val="bg1"/>
          </a:solidFill>
        </p:spPr>
        <p:txBody>
          <a:bodyPr wrap="square" rtlCol="0">
            <a:spAutoFit/>
          </a:bodyPr>
          <a:lstStyle/>
          <a:p>
            <a:pPr algn="ctr" defTabSz="731520">
              <a:lnSpc>
                <a:spcPts val="6191"/>
              </a:lnSpc>
            </a:pPr>
            <a:r>
              <a:rPr lang="vi-VN" sz="3200" dirty="0">
                <a:solidFill>
                  <a:prstClr val="black"/>
                </a:solidFill>
                <a:latin typeface="#9Slide03 BoosterNextFYBlack" panose="02000A03000000020004" pitchFamily="2" charset="0"/>
              </a:rPr>
              <a:t>Hiến chương Liên hợp quốc</a:t>
            </a:r>
            <a:endParaRPr lang="en-US" sz="4320" b="1" dirty="0">
              <a:solidFill>
                <a:srgbClr val="454FAA"/>
              </a:solidFill>
              <a:latin typeface="#9Slide03 BoosterNextFYBlack" panose="02000A03000000020004" pitchFamily="2" charset="0"/>
            </a:endParaRPr>
          </a:p>
        </p:txBody>
      </p:sp>
      <p:grpSp>
        <p:nvGrpSpPr>
          <p:cNvPr id="8" name="Group 7">
            <a:extLst>
              <a:ext uri="{FF2B5EF4-FFF2-40B4-BE49-F238E27FC236}">
                <a16:creationId xmlns:a16="http://schemas.microsoft.com/office/drawing/2014/main" id="{FD21270E-F22D-4BB9-8BD8-A88A6AD2733B}"/>
              </a:ext>
            </a:extLst>
          </p:cNvPr>
          <p:cNvGrpSpPr/>
          <p:nvPr/>
        </p:nvGrpSpPr>
        <p:grpSpPr>
          <a:xfrm>
            <a:off x="7132320" y="3429000"/>
            <a:ext cx="4876800" cy="3107948"/>
            <a:chOff x="8915400" y="4286250"/>
            <a:chExt cx="6096000" cy="3884935"/>
          </a:xfrm>
        </p:grpSpPr>
        <p:sp>
          <p:nvSpPr>
            <p:cNvPr id="2" name="Speech Bubble: Rectangle 1">
              <a:extLst>
                <a:ext uri="{FF2B5EF4-FFF2-40B4-BE49-F238E27FC236}">
                  <a16:creationId xmlns:a16="http://schemas.microsoft.com/office/drawing/2014/main" id="{8A912E3A-9FD5-47F9-8C76-EF21204C6E01}"/>
                </a:ext>
              </a:extLst>
            </p:cNvPr>
            <p:cNvSpPr/>
            <p:nvPr/>
          </p:nvSpPr>
          <p:spPr>
            <a:xfrm>
              <a:off x="8915400" y="4286250"/>
              <a:ext cx="6096000" cy="3810000"/>
            </a:xfrm>
            <a:prstGeom prst="wedgeRectCallo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1520"/>
              <a:endParaRPr lang="en-US" sz="1440">
                <a:solidFill>
                  <a:prstClr val="white"/>
                </a:solidFill>
                <a:latin typeface="Calibri"/>
              </a:endParaRPr>
            </a:p>
          </p:txBody>
        </p:sp>
        <p:sp>
          <p:nvSpPr>
            <p:cNvPr id="7" name="TextBox 6">
              <a:extLst>
                <a:ext uri="{FF2B5EF4-FFF2-40B4-BE49-F238E27FC236}">
                  <a16:creationId xmlns:a16="http://schemas.microsoft.com/office/drawing/2014/main" id="{A5C02E27-EBA1-4EAA-A7BC-501FA62A508C}"/>
                </a:ext>
              </a:extLst>
            </p:cNvPr>
            <p:cNvSpPr txBox="1"/>
            <p:nvPr/>
          </p:nvSpPr>
          <p:spPr>
            <a:xfrm>
              <a:off x="9064292" y="4362450"/>
              <a:ext cx="5672788" cy="3808735"/>
            </a:xfrm>
            <a:prstGeom prst="rect">
              <a:avLst/>
            </a:prstGeom>
            <a:noFill/>
          </p:spPr>
          <p:txBody>
            <a:bodyPr wrap="square" rtlCol="0">
              <a:spAutoFit/>
            </a:bodyPr>
            <a:lstStyle/>
            <a:p>
              <a:pPr defTabSz="731520"/>
              <a:r>
                <a:rPr lang="vi-VN" sz="3840" dirty="0">
                  <a:solidFill>
                    <a:prstClr val="black"/>
                  </a:solidFill>
                  <a:latin typeface="Sitka Banner" pitchFamily="2" charset="0"/>
                </a:rPr>
                <a:t>Hiến chương được kí kết giữa nhiều quốc gia, quy định những nguyên tắc và thể lệ về quan hệ quốc tế</a:t>
              </a:r>
              <a:endParaRPr lang="en-US" sz="3840" dirty="0">
                <a:solidFill>
                  <a:prstClr val="black"/>
                </a:solidFill>
                <a:latin typeface="Sitka Banner" pitchFamily="2" charset="0"/>
              </a:endParaRPr>
            </a:p>
          </p:txBody>
        </p:sp>
      </p:grpSp>
    </p:spTree>
    <p:extLst>
      <p:ext uri="{BB962C8B-B14F-4D97-AF65-F5344CB8AC3E}">
        <p14:creationId xmlns:p14="http://schemas.microsoft.com/office/powerpoint/2010/main" val="1037363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9CDFF9"/>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B2D759-109A-4E27-8BB3-8A2C0BC05B67}"/>
              </a:ext>
            </a:extLst>
          </p:cNvPr>
          <p:cNvPicPr>
            <a:picLocks noChangeAspect="1"/>
          </p:cNvPicPr>
          <p:nvPr/>
        </p:nvPicPr>
        <p:blipFill>
          <a:blip r:embed="rId3"/>
          <a:stretch>
            <a:fillRect/>
          </a:stretch>
        </p:blipFill>
        <p:spPr>
          <a:xfrm>
            <a:off x="-10363200" y="563880"/>
            <a:ext cx="9183382" cy="4946070"/>
          </a:xfrm>
          <a:prstGeom prst="rect">
            <a:avLst/>
          </a:prstGeom>
        </p:spPr>
      </p:pic>
      <p:sp>
        <p:nvSpPr>
          <p:cNvPr id="4" name="Flowchart: Off-page Connector 3">
            <a:extLst>
              <a:ext uri="{FF2B5EF4-FFF2-40B4-BE49-F238E27FC236}">
                <a16:creationId xmlns:a16="http://schemas.microsoft.com/office/drawing/2014/main" id="{C2ABF8A2-C098-47F3-ADD4-9467A21B9F39}"/>
              </a:ext>
            </a:extLst>
          </p:cNvPr>
          <p:cNvSpPr/>
          <p:nvPr/>
        </p:nvSpPr>
        <p:spPr>
          <a:xfrm>
            <a:off x="0" y="0"/>
            <a:ext cx="12192000" cy="3429000"/>
          </a:xfrm>
          <a:prstGeom prst="flowChartOffpageConnector">
            <a:avLst/>
          </a:prstGeom>
          <a:solidFill>
            <a:srgbClr val="454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1520"/>
            <a:endParaRPr lang="en-US" sz="1440">
              <a:solidFill>
                <a:prstClr val="white"/>
              </a:solidFill>
              <a:latin typeface="Calibri"/>
            </a:endParaRPr>
          </a:p>
        </p:txBody>
      </p:sp>
      <p:sp>
        <p:nvSpPr>
          <p:cNvPr id="5" name="TextBox 4">
            <a:extLst>
              <a:ext uri="{FF2B5EF4-FFF2-40B4-BE49-F238E27FC236}">
                <a16:creationId xmlns:a16="http://schemas.microsoft.com/office/drawing/2014/main" id="{ECF6BB70-AB85-4AC3-9E80-4B6B958B5C33}"/>
              </a:ext>
            </a:extLst>
          </p:cNvPr>
          <p:cNvSpPr txBox="1"/>
          <p:nvPr/>
        </p:nvSpPr>
        <p:spPr>
          <a:xfrm>
            <a:off x="792480" y="381000"/>
            <a:ext cx="10607040" cy="1613006"/>
          </a:xfrm>
          <a:prstGeom prst="rect">
            <a:avLst/>
          </a:prstGeom>
          <a:noFill/>
        </p:spPr>
        <p:txBody>
          <a:bodyPr wrap="square" rtlCol="0">
            <a:spAutoFit/>
          </a:bodyPr>
          <a:lstStyle/>
          <a:p>
            <a:pPr algn="ctr" defTabSz="731520">
              <a:lnSpc>
                <a:spcPts val="6191"/>
              </a:lnSpc>
            </a:pPr>
            <a:r>
              <a:rPr lang="vi-VN" sz="4320" b="1" dirty="0">
                <a:solidFill>
                  <a:prstClr val="white"/>
                </a:solidFill>
                <a:latin typeface="Sitka Banner" pitchFamily="2" charset="0"/>
              </a:rPr>
              <a:t>Ngày 24-10-1945 trong quá trình hình thành Liên hợp quốc gắn liền với sự kiện nào?</a:t>
            </a:r>
            <a:endParaRPr lang="en-US" sz="4320" b="1" dirty="0">
              <a:solidFill>
                <a:prstClr val="white"/>
              </a:solidFill>
              <a:latin typeface="Sitka Banner" pitchFamily="2" charset="0"/>
            </a:endParaRPr>
          </a:p>
        </p:txBody>
      </p:sp>
      <p:sp>
        <p:nvSpPr>
          <p:cNvPr id="6" name="TextBox 5">
            <a:extLst>
              <a:ext uri="{FF2B5EF4-FFF2-40B4-BE49-F238E27FC236}">
                <a16:creationId xmlns:a16="http://schemas.microsoft.com/office/drawing/2014/main" id="{5D020566-137F-40B4-B3D6-AB8867947025}"/>
              </a:ext>
            </a:extLst>
          </p:cNvPr>
          <p:cNvSpPr txBox="1"/>
          <p:nvPr/>
        </p:nvSpPr>
        <p:spPr>
          <a:xfrm>
            <a:off x="182880" y="3839308"/>
            <a:ext cx="5669280" cy="1569660"/>
          </a:xfrm>
          <a:prstGeom prst="rect">
            <a:avLst/>
          </a:prstGeom>
          <a:solidFill>
            <a:schemeClr val="bg1"/>
          </a:solidFill>
        </p:spPr>
        <p:txBody>
          <a:bodyPr wrap="square" rtlCol="0">
            <a:spAutoFit/>
          </a:bodyPr>
          <a:lstStyle/>
          <a:p>
            <a:pPr algn="ctr" defTabSz="731520"/>
            <a:r>
              <a:rPr lang="vi-VN" sz="3200" dirty="0">
                <a:solidFill>
                  <a:prstClr val="black"/>
                </a:solidFill>
                <a:latin typeface="#9Slide03 BoosterNextFYBlack" panose="02000A03000000020004" pitchFamily="2" charset="0"/>
              </a:rPr>
              <a:t>Liên hợp quốc chính thức thành lập (bản Hiến chương được phê chuẩn)</a:t>
            </a:r>
            <a:endParaRPr lang="en-US" sz="4320" b="1" dirty="0">
              <a:solidFill>
                <a:srgbClr val="454FAA"/>
              </a:solidFill>
              <a:latin typeface="#9Slide03 BoosterNextFYBlack" panose="02000A03000000020004" pitchFamily="2" charset="0"/>
            </a:endParaRPr>
          </a:p>
        </p:txBody>
      </p:sp>
      <p:pic>
        <p:nvPicPr>
          <p:cNvPr id="4098" name="Picture 2">
            <a:extLst>
              <a:ext uri="{FF2B5EF4-FFF2-40B4-BE49-F238E27FC236}">
                <a16:creationId xmlns:a16="http://schemas.microsoft.com/office/drawing/2014/main" id="{759FC85C-7F9D-418C-A499-26CD9D2A4B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7519" y="3611880"/>
            <a:ext cx="5527039" cy="3108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8047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9FBFF"/>
        </a:solidFill>
        <a:effectLst/>
      </p:bgPr>
    </p:bg>
    <p:spTree>
      <p:nvGrpSpPr>
        <p:cNvPr id="1" name=""/>
        <p:cNvGrpSpPr/>
        <p:nvPr/>
      </p:nvGrpSpPr>
      <p:grpSpPr>
        <a:xfrm>
          <a:off x="0" y="0"/>
          <a:ext cx="0" cy="0"/>
          <a:chOff x="0" y="0"/>
          <a:chExt cx="0" cy="0"/>
        </a:xfrm>
      </p:grpSpPr>
      <p:sp>
        <p:nvSpPr>
          <p:cNvPr id="8" name="TextBox 9">
            <a:extLst>
              <a:ext uri="{FF2B5EF4-FFF2-40B4-BE49-F238E27FC236}">
                <a16:creationId xmlns:a16="http://schemas.microsoft.com/office/drawing/2014/main" id="{AE9D5BE3-220C-4FAE-BD81-DB0029427C8B}"/>
              </a:ext>
            </a:extLst>
          </p:cNvPr>
          <p:cNvSpPr txBox="1"/>
          <p:nvPr/>
        </p:nvSpPr>
        <p:spPr>
          <a:xfrm>
            <a:off x="789608" y="1018587"/>
            <a:ext cx="11262504" cy="725583"/>
          </a:xfrm>
          <a:prstGeom prst="rect">
            <a:avLst/>
          </a:prstGeom>
        </p:spPr>
        <p:txBody>
          <a:bodyPr wrap="square" lIns="0" tIns="0" rIns="0" bIns="0" rtlCol="0" anchor="t">
            <a:spAutoFit/>
          </a:bodyPr>
          <a:lstStyle/>
          <a:p>
            <a:pPr algn="ctr" defTabSz="731520">
              <a:lnSpc>
                <a:spcPts val="6191"/>
              </a:lnSpc>
            </a:pPr>
            <a:r>
              <a:rPr lang="en-US" sz="4320" b="1" dirty="0">
                <a:solidFill>
                  <a:srgbClr val="454FAA"/>
                </a:solidFill>
                <a:latin typeface="Sitka Banner" pitchFamily="2" charset="0"/>
              </a:rPr>
              <a:t>b) </a:t>
            </a:r>
            <a:r>
              <a:rPr lang="en-US" sz="4320" b="1" dirty="0" err="1">
                <a:solidFill>
                  <a:srgbClr val="454FAA"/>
                </a:solidFill>
                <a:latin typeface="Sitka Banner" pitchFamily="2" charset="0"/>
              </a:rPr>
              <a:t>Mục</a:t>
            </a:r>
            <a:r>
              <a:rPr lang="en-US" sz="4320" b="1" dirty="0">
                <a:solidFill>
                  <a:srgbClr val="454FAA"/>
                </a:solidFill>
                <a:latin typeface="Sitka Banner" pitchFamily="2" charset="0"/>
              </a:rPr>
              <a:t> </a:t>
            </a:r>
            <a:r>
              <a:rPr lang="en-US" sz="4320" b="1" dirty="0" err="1">
                <a:solidFill>
                  <a:srgbClr val="454FAA"/>
                </a:solidFill>
                <a:latin typeface="Sitka Banner" pitchFamily="2" charset="0"/>
              </a:rPr>
              <a:t>tiêu</a:t>
            </a:r>
            <a:r>
              <a:rPr lang="en-US" sz="4320" b="1" dirty="0">
                <a:solidFill>
                  <a:srgbClr val="454FAA"/>
                </a:solidFill>
                <a:latin typeface="Sitka Banner" pitchFamily="2" charset="0"/>
              </a:rPr>
              <a:t>, </a:t>
            </a:r>
            <a:r>
              <a:rPr lang="en-US" sz="4320" b="1" dirty="0" err="1">
                <a:solidFill>
                  <a:srgbClr val="454FAA"/>
                </a:solidFill>
                <a:latin typeface="Sitka Banner" pitchFamily="2" charset="0"/>
              </a:rPr>
              <a:t>nguyên</a:t>
            </a:r>
            <a:r>
              <a:rPr lang="en-US" sz="4320" b="1" dirty="0">
                <a:solidFill>
                  <a:srgbClr val="454FAA"/>
                </a:solidFill>
                <a:latin typeface="Sitka Banner" pitchFamily="2" charset="0"/>
              </a:rPr>
              <a:t> </a:t>
            </a:r>
            <a:r>
              <a:rPr lang="en-US" sz="4320" b="1" dirty="0" err="1">
                <a:solidFill>
                  <a:srgbClr val="454FAA"/>
                </a:solidFill>
                <a:latin typeface="Sitka Banner" pitchFamily="2" charset="0"/>
              </a:rPr>
              <a:t>tắc</a:t>
            </a:r>
            <a:r>
              <a:rPr lang="en-US" sz="4320" b="1" dirty="0">
                <a:solidFill>
                  <a:srgbClr val="454FAA"/>
                </a:solidFill>
                <a:latin typeface="Sitka Banner" pitchFamily="2" charset="0"/>
              </a:rPr>
              <a:t> </a:t>
            </a:r>
            <a:r>
              <a:rPr lang="en-US" sz="4320" b="1" dirty="0" err="1">
                <a:solidFill>
                  <a:srgbClr val="454FAA"/>
                </a:solidFill>
                <a:latin typeface="Sitka Banner" pitchFamily="2" charset="0"/>
              </a:rPr>
              <a:t>hoạt</a:t>
            </a:r>
            <a:r>
              <a:rPr lang="en-US" sz="4320" b="1" dirty="0">
                <a:solidFill>
                  <a:srgbClr val="454FAA"/>
                </a:solidFill>
                <a:latin typeface="Sitka Banner" pitchFamily="2" charset="0"/>
              </a:rPr>
              <a:t> </a:t>
            </a:r>
            <a:r>
              <a:rPr lang="en-US" sz="4320" b="1" dirty="0" err="1">
                <a:solidFill>
                  <a:srgbClr val="454FAA"/>
                </a:solidFill>
                <a:latin typeface="Sitka Banner" pitchFamily="2" charset="0"/>
              </a:rPr>
              <a:t>động</a:t>
            </a:r>
            <a:endParaRPr lang="en-US" sz="4320" b="1" dirty="0">
              <a:solidFill>
                <a:srgbClr val="454FAA"/>
              </a:solidFill>
              <a:latin typeface="Sitka Banner" pitchFamily="2" charset="0"/>
            </a:endParaRPr>
          </a:p>
        </p:txBody>
      </p:sp>
      <p:sp>
        <p:nvSpPr>
          <p:cNvPr id="10" name="TextBox 9">
            <a:extLst>
              <a:ext uri="{FF2B5EF4-FFF2-40B4-BE49-F238E27FC236}">
                <a16:creationId xmlns:a16="http://schemas.microsoft.com/office/drawing/2014/main" id="{79152BAE-F1DA-4D0F-94B1-B33DC9CB676F}"/>
              </a:ext>
            </a:extLst>
          </p:cNvPr>
          <p:cNvSpPr txBox="1"/>
          <p:nvPr/>
        </p:nvSpPr>
        <p:spPr>
          <a:xfrm>
            <a:off x="746616" y="137161"/>
            <a:ext cx="11262504" cy="795089"/>
          </a:xfrm>
          <a:prstGeom prst="rect">
            <a:avLst/>
          </a:prstGeom>
        </p:spPr>
        <p:txBody>
          <a:bodyPr wrap="square" lIns="0" tIns="0" rIns="0" bIns="0" rtlCol="0" anchor="t">
            <a:spAutoFit/>
          </a:bodyPr>
          <a:lstStyle/>
          <a:p>
            <a:pPr algn="ctr" defTabSz="731520">
              <a:lnSpc>
                <a:spcPts val="6191"/>
              </a:lnSpc>
            </a:pPr>
            <a:r>
              <a:rPr lang="en-US" sz="5280" b="1" dirty="0">
                <a:solidFill>
                  <a:srgbClr val="579CAB"/>
                </a:solidFill>
                <a:latin typeface="Sitka Banner" pitchFamily="2" charset="0"/>
              </a:rPr>
              <a:t>1. </a:t>
            </a:r>
            <a:r>
              <a:rPr lang="en-US" sz="5280" b="1" dirty="0" err="1">
                <a:solidFill>
                  <a:srgbClr val="579CAB"/>
                </a:solidFill>
                <a:latin typeface="Sitka Banner" pitchFamily="2" charset="0"/>
              </a:rPr>
              <a:t>Một</a:t>
            </a:r>
            <a:r>
              <a:rPr lang="en-US" sz="5280" b="1" dirty="0">
                <a:solidFill>
                  <a:srgbClr val="579CAB"/>
                </a:solidFill>
                <a:latin typeface="Sitka Banner" pitchFamily="2" charset="0"/>
              </a:rPr>
              <a:t> </a:t>
            </a:r>
            <a:r>
              <a:rPr lang="en-US" sz="5280" b="1" dirty="0" err="1">
                <a:solidFill>
                  <a:srgbClr val="579CAB"/>
                </a:solidFill>
                <a:latin typeface="Sitka Banner" pitchFamily="2" charset="0"/>
              </a:rPr>
              <a:t>số</a:t>
            </a:r>
            <a:r>
              <a:rPr lang="en-US" sz="5280" b="1" dirty="0">
                <a:solidFill>
                  <a:srgbClr val="579CAB"/>
                </a:solidFill>
                <a:latin typeface="Sitka Banner" pitchFamily="2" charset="0"/>
              </a:rPr>
              <a:t> </a:t>
            </a:r>
            <a:r>
              <a:rPr lang="en-US" sz="5280" b="1" dirty="0" err="1">
                <a:solidFill>
                  <a:srgbClr val="579CAB"/>
                </a:solidFill>
                <a:latin typeface="Sitka Banner" pitchFamily="2" charset="0"/>
              </a:rPr>
              <a:t>vấn</a:t>
            </a:r>
            <a:r>
              <a:rPr lang="en-US" sz="5280" b="1" dirty="0">
                <a:solidFill>
                  <a:srgbClr val="579CAB"/>
                </a:solidFill>
                <a:latin typeface="Sitka Banner" pitchFamily="2" charset="0"/>
              </a:rPr>
              <a:t> </a:t>
            </a:r>
            <a:r>
              <a:rPr lang="en-US" sz="5280" b="1" dirty="0" err="1">
                <a:solidFill>
                  <a:srgbClr val="579CAB"/>
                </a:solidFill>
                <a:latin typeface="Sitka Banner" pitchFamily="2" charset="0"/>
              </a:rPr>
              <a:t>đề</a:t>
            </a:r>
            <a:r>
              <a:rPr lang="en-US" sz="5280" b="1" dirty="0">
                <a:solidFill>
                  <a:srgbClr val="579CAB"/>
                </a:solidFill>
                <a:latin typeface="Sitka Banner" pitchFamily="2" charset="0"/>
              </a:rPr>
              <a:t> </a:t>
            </a:r>
            <a:r>
              <a:rPr lang="en-US" sz="5280" b="1" dirty="0" err="1">
                <a:solidFill>
                  <a:srgbClr val="579CAB"/>
                </a:solidFill>
                <a:latin typeface="Sitka Banner" pitchFamily="2" charset="0"/>
              </a:rPr>
              <a:t>cơ</a:t>
            </a:r>
            <a:r>
              <a:rPr lang="en-US" sz="5280" b="1" dirty="0">
                <a:solidFill>
                  <a:srgbClr val="579CAB"/>
                </a:solidFill>
                <a:latin typeface="Sitka Banner" pitchFamily="2" charset="0"/>
              </a:rPr>
              <a:t> </a:t>
            </a:r>
            <a:r>
              <a:rPr lang="en-US" sz="5280" b="1" dirty="0" err="1">
                <a:solidFill>
                  <a:srgbClr val="579CAB"/>
                </a:solidFill>
                <a:latin typeface="Sitka Banner" pitchFamily="2" charset="0"/>
              </a:rPr>
              <a:t>bản</a:t>
            </a:r>
            <a:r>
              <a:rPr lang="en-US" sz="5280" b="1" dirty="0">
                <a:solidFill>
                  <a:srgbClr val="579CAB"/>
                </a:solidFill>
                <a:latin typeface="Sitka Banner" pitchFamily="2" charset="0"/>
              </a:rPr>
              <a:t> </a:t>
            </a:r>
            <a:r>
              <a:rPr lang="en-US" sz="5280" b="1" dirty="0" err="1">
                <a:solidFill>
                  <a:srgbClr val="579CAB"/>
                </a:solidFill>
                <a:latin typeface="Sitka Banner" pitchFamily="2" charset="0"/>
              </a:rPr>
              <a:t>về</a:t>
            </a:r>
            <a:r>
              <a:rPr lang="en-US" sz="5280" b="1" dirty="0">
                <a:solidFill>
                  <a:srgbClr val="579CAB"/>
                </a:solidFill>
                <a:latin typeface="Sitka Banner" pitchFamily="2" charset="0"/>
              </a:rPr>
              <a:t> </a:t>
            </a:r>
            <a:r>
              <a:rPr lang="en-US" sz="5280" b="1" dirty="0" err="1">
                <a:solidFill>
                  <a:srgbClr val="579CAB"/>
                </a:solidFill>
                <a:latin typeface="Sitka Banner" pitchFamily="2" charset="0"/>
              </a:rPr>
              <a:t>Liên</a:t>
            </a:r>
            <a:r>
              <a:rPr lang="en-US" sz="5280" b="1" dirty="0">
                <a:solidFill>
                  <a:srgbClr val="579CAB"/>
                </a:solidFill>
                <a:latin typeface="Sitka Banner" pitchFamily="2" charset="0"/>
              </a:rPr>
              <a:t> </a:t>
            </a:r>
            <a:r>
              <a:rPr lang="en-US" sz="5280" b="1" dirty="0" err="1">
                <a:solidFill>
                  <a:srgbClr val="579CAB"/>
                </a:solidFill>
                <a:latin typeface="Sitka Banner" pitchFamily="2" charset="0"/>
              </a:rPr>
              <a:t>hợp</a:t>
            </a:r>
            <a:r>
              <a:rPr lang="en-US" sz="5280" b="1" dirty="0">
                <a:solidFill>
                  <a:srgbClr val="579CAB"/>
                </a:solidFill>
                <a:latin typeface="Sitka Banner" pitchFamily="2" charset="0"/>
              </a:rPr>
              <a:t> </a:t>
            </a:r>
            <a:r>
              <a:rPr lang="en-US" sz="5280" b="1" dirty="0" err="1">
                <a:solidFill>
                  <a:srgbClr val="579CAB"/>
                </a:solidFill>
                <a:latin typeface="Sitka Banner" pitchFamily="2" charset="0"/>
              </a:rPr>
              <a:t>quốc</a:t>
            </a:r>
            <a:endParaRPr lang="en-US" sz="5280" b="1" dirty="0">
              <a:solidFill>
                <a:srgbClr val="579CAB"/>
              </a:solidFill>
              <a:latin typeface="Sitka Banner" pitchFamily="2" charset="0"/>
            </a:endParaRPr>
          </a:p>
        </p:txBody>
      </p:sp>
      <p:pic>
        <p:nvPicPr>
          <p:cNvPr id="12" name="Picture 11">
            <a:extLst>
              <a:ext uri="{FF2B5EF4-FFF2-40B4-BE49-F238E27FC236}">
                <a16:creationId xmlns:a16="http://schemas.microsoft.com/office/drawing/2014/main" id="{F80B732E-196A-475C-AA61-2D076A56948D}"/>
              </a:ext>
            </a:extLst>
          </p:cNvPr>
          <p:cNvPicPr>
            <a:picLocks noChangeAspect="1"/>
          </p:cNvPicPr>
          <p:nvPr/>
        </p:nvPicPr>
        <p:blipFill>
          <a:blip r:embed="rId3"/>
          <a:stretch>
            <a:fillRect/>
          </a:stretch>
        </p:blipFill>
        <p:spPr>
          <a:xfrm>
            <a:off x="-11277600" y="-107499"/>
            <a:ext cx="9861656" cy="5167081"/>
          </a:xfrm>
          <a:prstGeom prst="rect">
            <a:avLst/>
          </a:prstGeom>
        </p:spPr>
      </p:pic>
      <p:sp>
        <p:nvSpPr>
          <p:cNvPr id="13" name="Rectangle 12">
            <a:extLst>
              <a:ext uri="{FF2B5EF4-FFF2-40B4-BE49-F238E27FC236}">
                <a16:creationId xmlns:a16="http://schemas.microsoft.com/office/drawing/2014/main" id="{0EA10D87-14E8-4824-A3DA-FF64C8EBC07C}"/>
              </a:ext>
            </a:extLst>
          </p:cNvPr>
          <p:cNvSpPr/>
          <p:nvPr/>
        </p:nvSpPr>
        <p:spPr>
          <a:xfrm>
            <a:off x="-563736" y="2007696"/>
            <a:ext cx="13319472" cy="190591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1520"/>
            <a:endParaRPr lang="en-US" sz="1440">
              <a:solidFill>
                <a:prstClr val="white"/>
              </a:solidFill>
              <a:latin typeface="Calibri"/>
            </a:endParaRPr>
          </a:p>
        </p:txBody>
      </p:sp>
      <p:sp>
        <p:nvSpPr>
          <p:cNvPr id="14" name="Rectangle 13">
            <a:extLst>
              <a:ext uri="{FF2B5EF4-FFF2-40B4-BE49-F238E27FC236}">
                <a16:creationId xmlns:a16="http://schemas.microsoft.com/office/drawing/2014/main" id="{C62B7FAA-B0F2-4924-9B1D-0EB20D108D0E}"/>
              </a:ext>
            </a:extLst>
          </p:cNvPr>
          <p:cNvSpPr/>
          <p:nvPr/>
        </p:nvSpPr>
        <p:spPr>
          <a:xfrm>
            <a:off x="2011723" y="2166755"/>
            <a:ext cx="2377440" cy="1566566"/>
          </a:xfrm>
          <a:prstGeom prst="rect">
            <a:avLst/>
          </a:prstGeom>
          <a:solidFill>
            <a:srgbClr val="00AC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1520"/>
            <a:endParaRPr lang="en-US" sz="1440">
              <a:solidFill>
                <a:prstClr val="white"/>
              </a:solidFill>
              <a:latin typeface="Calibri"/>
            </a:endParaRPr>
          </a:p>
        </p:txBody>
      </p:sp>
      <p:sp>
        <p:nvSpPr>
          <p:cNvPr id="15" name="Rectangle 14">
            <a:extLst>
              <a:ext uri="{FF2B5EF4-FFF2-40B4-BE49-F238E27FC236}">
                <a16:creationId xmlns:a16="http://schemas.microsoft.com/office/drawing/2014/main" id="{6EC390A2-C277-407E-B2EF-55CE4E262DBD}"/>
              </a:ext>
            </a:extLst>
          </p:cNvPr>
          <p:cNvSpPr/>
          <p:nvPr/>
        </p:nvSpPr>
        <p:spPr>
          <a:xfrm>
            <a:off x="4754542" y="2166755"/>
            <a:ext cx="2377440" cy="1566566"/>
          </a:xfrm>
          <a:prstGeom prst="rect">
            <a:avLst/>
          </a:prstGeom>
          <a:solidFill>
            <a:srgbClr val="00AC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1520"/>
            <a:endParaRPr lang="en-US" sz="1440">
              <a:solidFill>
                <a:prstClr val="white"/>
              </a:solidFill>
              <a:latin typeface="Calibri"/>
            </a:endParaRPr>
          </a:p>
        </p:txBody>
      </p:sp>
      <p:sp>
        <p:nvSpPr>
          <p:cNvPr id="16" name="Rectangle 15">
            <a:extLst>
              <a:ext uri="{FF2B5EF4-FFF2-40B4-BE49-F238E27FC236}">
                <a16:creationId xmlns:a16="http://schemas.microsoft.com/office/drawing/2014/main" id="{647A0208-AEA3-4C5B-A9E3-EECC4D6273A2}"/>
              </a:ext>
            </a:extLst>
          </p:cNvPr>
          <p:cNvSpPr/>
          <p:nvPr/>
        </p:nvSpPr>
        <p:spPr>
          <a:xfrm>
            <a:off x="7497362" y="2166755"/>
            <a:ext cx="2377440" cy="1566566"/>
          </a:xfrm>
          <a:prstGeom prst="rect">
            <a:avLst/>
          </a:prstGeom>
          <a:solidFill>
            <a:srgbClr val="00AC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1520"/>
            <a:endParaRPr lang="en-US" sz="1440">
              <a:solidFill>
                <a:prstClr val="white"/>
              </a:solidFill>
              <a:latin typeface="Calibri"/>
            </a:endParaRPr>
          </a:p>
        </p:txBody>
      </p:sp>
      <p:pic>
        <p:nvPicPr>
          <p:cNvPr id="17" name="Graphic 16" descr="Document with solid fill">
            <a:extLst>
              <a:ext uri="{FF2B5EF4-FFF2-40B4-BE49-F238E27FC236}">
                <a16:creationId xmlns:a16="http://schemas.microsoft.com/office/drawing/2014/main" id="{A2F151D4-54C4-48F3-844D-4E9936442BC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508088" y="2140534"/>
            <a:ext cx="871456" cy="871456"/>
          </a:xfrm>
          <a:prstGeom prst="rect">
            <a:avLst/>
          </a:prstGeom>
        </p:spPr>
      </p:pic>
      <p:pic>
        <p:nvPicPr>
          <p:cNvPr id="18" name="Graphic 17" descr="Stopwatch with solid fill">
            <a:extLst>
              <a:ext uri="{FF2B5EF4-FFF2-40B4-BE49-F238E27FC236}">
                <a16:creationId xmlns:a16="http://schemas.microsoft.com/office/drawing/2014/main" id="{8B5E084F-CE1D-40B0-AE1B-E0F7BC47A61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749134" y="2183649"/>
            <a:ext cx="871456" cy="871456"/>
          </a:xfrm>
          <a:prstGeom prst="rect">
            <a:avLst/>
          </a:prstGeom>
        </p:spPr>
      </p:pic>
      <p:sp>
        <p:nvSpPr>
          <p:cNvPr id="19" name="TextBox 18">
            <a:extLst>
              <a:ext uri="{FF2B5EF4-FFF2-40B4-BE49-F238E27FC236}">
                <a16:creationId xmlns:a16="http://schemas.microsoft.com/office/drawing/2014/main" id="{95F2B083-3408-4A98-ADAA-C6A308BD4C65}"/>
              </a:ext>
            </a:extLst>
          </p:cNvPr>
          <p:cNvSpPr txBox="1"/>
          <p:nvPr/>
        </p:nvSpPr>
        <p:spPr>
          <a:xfrm>
            <a:off x="2682284" y="2194781"/>
            <a:ext cx="1640892" cy="1077218"/>
          </a:xfrm>
          <a:prstGeom prst="rect">
            <a:avLst/>
          </a:prstGeom>
          <a:noFill/>
        </p:spPr>
        <p:txBody>
          <a:bodyPr wrap="square" rtlCol="0">
            <a:spAutoFit/>
          </a:bodyPr>
          <a:lstStyle/>
          <a:p>
            <a:pPr algn="ctr" defTabSz="731520"/>
            <a:r>
              <a:rPr lang="en-US" sz="3200" dirty="0" err="1">
                <a:solidFill>
                  <a:prstClr val="white"/>
                </a:solidFill>
                <a:latin typeface="Sitka Banner" pitchFamily="2" charset="0"/>
              </a:rPr>
              <a:t>Làm</a:t>
            </a:r>
            <a:r>
              <a:rPr lang="en-US" sz="3200" dirty="0">
                <a:solidFill>
                  <a:prstClr val="white"/>
                </a:solidFill>
                <a:latin typeface="Sitka Banner" pitchFamily="2" charset="0"/>
              </a:rPr>
              <a:t> </a:t>
            </a:r>
            <a:r>
              <a:rPr lang="en-US" sz="3200" dirty="0" err="1">
                <a:solidFill>
                  <a:prstClr val="white"/>
                </a:solidFill>
                <a:latin typeface="Sitka Banner" pitchFamily="2" charset="0"/>
              </a:rPr>
              <a:t>việc</a:t>
            </a:r>
            <a:r>
              <a:rPr lang="en-US" sz="3200" dirty="0">
                <a:solidFill>
                  <a:prstClr val="white"/>
                </a:solidFill>
                <a:latin typeface="Sitka Banner" pitchFamily="2" charset="0"/>
              </a:rPr>
              <a:t> </a:t>
            </a:r>
            <a:r>
              <a:rPr lang="en-US" sz="3200" dirty="0" err="1">
                <a:solidFill>
                  <a:prstClr val="white"/>
                </a:solidFill>
                <a:latin typeface="Sitka Banner" pitchFamily="2" charset="0"/>
              </a:rPr>
              <a:t>theo</a:t>
            </a:r>
            <a:r>
              <a:rPr lang="en-US" sz="3200" dirty="0">
                <a:solidFill>
                  <a:prstClr val="white"/>
                </a:solidFill>
                <a:latin typeface="Sitka Banner" pitchFamily="2" charset="0"/>
              </a:rPr>
              <a:t> </a:t>
            </a:r>
            <a:r>
              <a:rPr lang="en-US" sz="3200" dirty="0" err="1">
                <a:solidFill>
                  <a:prstClr val="white"/>
                </a:solidFill>
                <a:latin typeface="Sitka Banner" pitchFamily="2" charset="0"/>
              </a:rPr>
              <a:t>bàn</a:t>
            </a:r>
            <a:endParaRPr lang="en-US" sz="3200" dirty="0">
              <a:solidFill>
                <a:prstClr val="white"/>
              </a:solidFill>
              <a:latin typeface="Sitka Banner" pitchFamily="2" charset="0"/>
            </a:endParaRPr>
          </a:p>
        </p:txBody>
      </p:sp>
      <p:sp>
        <p:nvSpPr>
          <p:cNvPr id="20" name="TextBox 19">
            <a:extLst>
              <a:ext uri="{FF2B5EF4-FFF2-40B4-BE49-F238E27FC236}">
                <a16:creationId xmlns:a16="http://schemas.microsoft.com/office/drawing/2014/main" id="{E09BFE58-E561-478D-8845-AAF5A4564528}"/>
              </a:ext>
            </a:extLst>
          </p:cNvPr>
          <p:cNvSpPr txBox="1"/>
          <p:nvPr/>
        </p:nvSpPr>
        <p:spPr>
          <a:xfrm>
            <a:off x="5670443" y="2194781"/>
            <a:ext cx="1461539" cy="1569660"/>
          </a:xfrm>
          <a:prstGeom prst="rect">
            <a:avLst/>
          </a:prstGeom>
          <a:noFill/>
        </p:spPr>
        <p:txBody>
          <a:bodyPr wrap="square" rtlCol="0">
            <a:spAutoFit/>
          </a:bodyPr>
          <a:lstStyle/>
          <a:p>
            <a:pPr algn="ctr" defTabSz="731520"/>
            <a:r>
              <a:rPr lang="en-US" sz="3200" dirty="0" err="1">
                <a:solidFill>
                  <a:prstClr val="white"/>
                </a:solidFill>
                <a:latin typeface="Sitka Banner" pitchFamily="2" charset="0"/>
              </a:rPr>
              <a:t>Thời</a:t>
            </a:r>
            <a:r>
              <a:rPr lang="en-US" sz="3200" dirty="0">
                <a:solidFill>
                  <a:prstClr val="white"/>
                </a:solidFill>
                <a:latin typeface="Sitka Banner" pitchFamily="2" charset="0"/>
              </a:rPr>
              <a:t> </a:t>
            </a:r>
            <a:r>
              <a:rPr lang="en-US" sz="3200" dirty="0" err="1">
                <a:solidFill>
                  <a:prstClr val="white"/>
                </a:solidFill>
                <a:latin typeface="Sitka Banner" pitchFamily="2" charset="0"/>
              </a:rPr>
              <a:t>gian</a:t>
            </a:r>
            <a:r>
              <a:rPr lang="en-US" sz="3200" dirty="0">
                <a:solidFill>
                  <a:prstClr val="white"/>
                </a:solidFill>
                <a:latin typeface="Sitka Banner" pitchFamily="2" charset="0"/>
              </a:rPr>
              <a:t> 3 </a:t>
            </a:r>
            <a:r>
              <a:rPr lang="en-US" sz="3200" dirty="0" err="1">
                <a:solidFill>
                  <a:prstClr val="white"/>
                </a:solidFill>
                <a:latin typeface="Sitka Banner" pitchFamily="2" charset="0"/>
              </a:rPr>
              <a:t>phút</a:t>
            </a:r>
            <a:endParaRPr lang="en-US" sz="3200" dirty="0">
              <a:solidFill>
                <a:prstClr val="white"/>
              </a:solidFill>
              <a:latin typeface="Sitka Banner" pitchFamily="2" charset="0"/>
            </a:endParaRPr>
          </a:p>
        </p:txBody>
      </p:sp>
      <p:sp>
        <p:nvSpPr>
          <p:cNvPr id="21" name="TextBox 20">
            <a:extLst>
              <a:ext uri="{FF2B5EF4-FFF2-40B4-BE49-F238E27FC236}">
                <a16:creationId xmlns:a16="http://schemas.microsoft.com/office/drawing/2014/main" id="{D77DF1CB-984C-4061-A1A8-F250BB1401D5}"/>
              </a:ext>
            </a:extLst>
          </p:cNvPr>
          <p:cNvSpPr txBox="1"/>
          <p:nvPr/>
        </p:nvSpPr>
        <p:spPr>
          <a:xfrm>
            <a:off x="8168640" y="2194781"/>
            <a:ext cx="1681918" cy="1569660"/>
          </a:xfrm>
          <a:prstGeom prst="rect">
            <a:avLst/>
          </a:prstGeom>
          <a:noFill/>
        </p:spPr>
        <p:txBody>
          <a:bodyPr wrap="square" rtlCol="0">
            <a:spAutoFit/>
          </a:bodyPr>
          <a:lstStyle/>
          <a:p>
            <a:pPr algn="ctr" defTabSz="731520"/>
            <a:r>
              <a:rPr lang="en-US" sz="3200" dirty="0" err="1">
                <a:solidFill>
                  <a:prstClr val="white"/>
                </a:solidFill>
                <a:latin typeface="Sitka Banner" pitchFamily="2" charset="0"/>
              </a:rPr>
              <a:t>Khai</a:t>
            </a:r>
            <a:r>
              <a:rPr lang="en-US" sz="3200" dirty="0">
                <a:solidFill>
                  <a:prstClr val="white"/>
                </a:solidFill>
                <a:latin typeface="Sitka Banner" pitchFamily="2" charset="0"/>
              </a:rPr>
              <a:t> </a:t>
            </a:r>
            <a:r>
              <a:rPr lang="en-US" sz="3200" dirty="0" err="1">
                <a:solidFill>
                  <a:prstClr val="white"/>
                </a:solidFill>
                <a:latin typeface="Sitka Banner" pitchFamily="2" charset="0"/>
              </a:rPr>
              <a:t>thác</a:t>
            </a:r>
            <a:r>
              <a:rPr lang="en-US" sz="3200" dirty="0">
                <a:solidFill>
                  <a:prstClr val="white"/>
                </a:solidFill>
                <a:latin typeface="Sitka Banner" pitchFamily="2" charset="0"/>
              </a:rPr>
              <a:t> SGK tr8-9</a:t>
            </a:r>
          </a:p>
        </p:txBody>
      </p:sp>
      <p:pic>
        <p:nvPicPr>
          <p:cNvPr id="22" name="Graphic 21" descr="Meeting with solid fill">
            <a:extLst>
              <a:ext uri="{FF2B5EF4-FFF2-40B4-BE49-F238E27FC236}">
                <a16:creationId xmlns:a16="http://schemas.microsoft.com/office/drawing/2014/main" id="{F0563252-E7F9-4D16-8AE6-EACAE4C730A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072640" y="2160388"/>
            <a:ext cx="731520" cy="731520"/>
          </a:xfrm>
          <a:prstGeom prst="rect">
            <a:avLst/>
          </a:prstGeom>
        </p:spPr>
      </p:pic>
      <p:sp>
        <p:nvSpPr>
          <p:cNvPr id="23" name="TextBox 22">
            <a:extLst>
              <a:ext uri="{FF2B5EF4-FFF2-40B4-BE49-F238E27FC236}">
                <a16:creationId xmlns:a16="http://schemas.microsoft.com/office/drawing/2014/main" id="{858BFA75-02FF-4131-802C-F97D897A403E}"/>
              </a:ext>
            </a:extLst>
          </p:cNvPr>
          <p:cNvSpPr txBox="1"/>
          <p:nvPr/>
        </p:nvSpPr>
        <p:spPr>
          <a:xfrm>
            <a:off x="1831814" y="3909275"/>
            <a:ext cx="9022080" cy="880241"/>
          </a:xfrm>
          <a:prstGeom prst="rect">
            <a:avLst/>
          </a:prstGeom>
          <a:noFill/>
        </p:spPr>
        <p:txBody>
          <a:bodyPr wrap="square" rtlCol="0">
            <a:spAutoFit/>
          </a:bodyPr>
          <a:lstStyle/>
          <a:p>
            <a:pPr defTabSz="731520"/>
            <a:r>
              <a:rPr lang="en-US" sz="2560" dirty="0" err="1">
                <a:solidFill>
                  <a:prstClr val="black"/>
                </a:solidFill>
                <a:latin typeface="Times New Roman" panose="02020603050405020304" pitchFamily="18" charset="0"/>
                <a:cs typeface="Times New Roman" panose="02020603050405020304" pitchFamily="18" charset="0"/>
              </a:rPr>
              <a:t>Mỗi</a:t>
            </a:r>
            <a:r>
              <a:rPr lang="en-US" sz="2560" dirty="0">
                <a:solidFill>
                  <a:prstClr val="black"/>
                </a:solidFill>
                <a:latin typeface="Times New Roman" panose="02020603050405020304" pitchFamily="18" charset="0"/>
                <a:cs typeface="Times New Roman" panose="02020603050405020304" pitchFamily="18" charset="0"/>
              </a:rPr>
              <a:t> </a:t>
            </a:r>
            <a:r>
              <a:rPr lang="en-US" sz="2560" dirty="0" err="1">
                <a:solidFill>
                  <a:prstClr val="black"/>
                </a:solidFill>
                <a:latin typeface="Times New Roman" panose="02020603050405020304" pitchFamily="18" charset="0"/>
                <a:cs typeface="Times New Roman" panose="02020603050405020304" pitchFamily="18" charset="0"/>
              </a:rPr>
              <a:t>bàn</a:t>
            </a:r>
            <a:r>
              <a:rPr lang="en-US" sz="2560" dirty="0">
                <a:solidFill>
                  <a:prstClr val="black"/>
                </a:solidFill>
                <a:latin typeface="Times New Roman" panose="02020603050405020304" pitchFamily="18" charset="0"/>
                <a:cs typeface="Times New Roman" panose="02020603050405020304" pitchFamily="18" charset="0"/>
              </a:rPr>
              <a:t> </a:t>
            </a:r>
            <a:r>
              <a:rPr lang="en-US" sz="2560" dirty="0" err="1">
                <a:solidFill>
                  <a:prstClr val="black"/>
                </a:solidFill>
                <a:latin typeface="Times New Roman" panose="02020603050405020304" pitchFamily="18" charset="0"/>
                <a:cs typeface="Times New Roman" panose="02020603050405020304" pitchFamily="18" charset="0"/>
              </a:rPr>
              <a:t>sẽ</a:t>
            </a:r>
            <a:r>
              <a:rPr lang="en-US" sz="2560" dirty="0">
                <a:solidFill>
                  <a:prstClr val="black"/>
                </a:solidFill>
                <a:latin typeface="Times New Roman" panose="02020603050405020304" pitchFamily="18" charset="0"/>
                <a:cs typeface="Times New Roman" panose="02020603050405020304" pitchFamily="18" charset="0"/>
              </a:rPr>
              <a:t> </a:t>
            </a:r>
            <a:r>
              <a:rPr lang="en-US" sz="2560" dirty="0" err="1">
                <a:solidFill>
                  <a:prstClr val="black"/>
                </a:solidFill>
                <a:latin typeface="Times New Roman" panose="02020603050405020304" pitchFamily="18" charset="0"/>
                <a:cs typeface="Times New Roman" panose="02020603050405020304" pitchFamily="18" charset="0"/>
              </a:rPr>
              <a:t>viết</a:t>
            </a:r>
            <a:r>
              <a:rPr lang="en-US" sz="2560" dirty="0">
                <a:solidFill>
                  <a:prstClr val="black"/>
                </a:solidFill>
                <a:latin typeface="Times New Roman" panose="02020603050405020304" pitchFamily="18" charset="0"/>
                <a:cs typeface="Times New Roman" panose="02020603050405020304" pitchFamily="18" charset="0"/>
              </a:rPr>
              <a:t> </a:t>
            </a:r>
            <a:r>
              <a:rPr lang="en-US" sz="2560" dirty="0" err="1">
                <a:solidFill>
                  <a:prstClr val="black"/>
                </a:solidFill>
                <a:latin typeface="Times New Roman" panose="02020603050405020304" pitchFamily="18" charset="0"/>
                <a:cs typeface="Times New Roman" panose="02020603050405020304" pitchFamily="18" charset="0"/>
              </a:rPr>
              <a:t>ít</a:t>
            </a:r>
            <a:r>
              <a:rPr lang="en-US" sz="2560" dirty="0">
                <a:solidFill>
                  <a:prstClr val="black"/>
                </a:solidFill>
                <a:latin typeface="Times New Roman" panose="02020603050405020304" pitchFamily="18" charset="0"/>
                <a:cs typeface="Times New Roman" panose="02020603050405020304" pitchFamily="18" charset="0"/>
              </a:rPr>
              <a:t> </a:t>
            </a:r>
            <a:r>
              <a:rPr lang="en-US" sz="2560" dirty="0" err="1">
                <a:solidFill>
                  <a:prstClr val="black"/>
                </a:solidFill>
                <a:latin typeface="Times New Roman" panose="02020603050405020304" pitchFamily="18" charset="0"/>
                <a:cs typeface="Times New Roman" panose="02020603050405020304" pitchFamily="18" charset="0"/>
              </a:rPr>
              <a:t>nhất</a:t>
            </a:r>
            <a:r>
              <a:rPr lang="en-US" sz="2560" dirty="0">
                <a:solidFill>
                  <a:prstClr val="black"/>
                </a:solidFill>
                <a:latin typeface="Times New Roman" panose="02020603050405020304" pitchFamily="18" charset="0"/>
                <a:cs typeface="Times New Roman" panose="02020603050405020304" pitchFamily="18" charset="0"/>
              </a:rPr>
              <a:t> 5 </a:t>
            </a:r>
            <a:r>
              <a:rPr lang="en-US" sz="2560" dirty="0" err="1">
                <a:solidFill>
                  <a:prstClr val="black"/>
                </a:solidFill>
                <a:latin typeface="Times New Roman" panose="02020603050405020304" pitchFamily="18" charset="0"/>
                <a:cs typeface="Times New Roman" panose="02020603050405020304" pitchFamily="18" charset="0"/>
              </a:rPr>
              <a:t>từ</a:t>
            </a:r>
            <a:r>
              <a:rPr lang="en-US" sz="2560" dirty="0">
                <a:solidFill>
                  <a:prstClr val="black"/>
                </a:solidFill>
                <a:latin typeface="Times New Roman" panose="02020603050405020304" pitchFamily="18" charset="0"/>
                <a:cs typeface="Times New Roman" panose="02020603050405020304" pitchFamily="18" charset="0"/>
              </a:rPr>
              <a:t> </a:t>
            </a:r>
            <a:r>
              <a:rPr lang="en-US" sz="2560" dirty="0" err="1">
                <a:solidFill>
                  <a:prstClr val="black"/>
                </a:solidFill>
                <a:latin typeface="Times New Roman" panose="02020603050405020304" pitchFamily="18" charset="0"/>
                <a:cs typeface="Times New Roman" panose="02020603050405020304" pitchFamily="18" charset="0"/>
              </a:rPr>
              <a:t>khóa</a:t>
            </a:r>
            <a:r>
              <a:rPr lang="en-US" sz="2560" dirty="0">
                <a:solidFill>
                  <a:prstClr val="black"/>
                </a:solidFill>
                <a:latin typeface="Times New Roman" panose="02020603050405020304" pitchFamily="18" charset="0"/>
                <a:cs typeface="Times New Roman" panose="02020603050405020304" pitchFamily="18" charset="0"/>
              </a:rPr>
              <a:t> </a:t>
            </a:r>
            <a:r>
              <a:rPr lang="en-US" sz="2560" dirty="0" err="1">
                <a:solidFill>
                  <a:prstClr val="black"/>
                </a:solidFill>
                <a:latin typeface="Times New Roman" panose="02020603050405020304" pitchFamily="18" charset="0"/>
                <a:cs typeface="Times New Roman" panose="02020603050405020304" pitchFamily="18" charset="0"/>
              </a:rPr>
              <a:t>trọng</a:t>
            </a:r>
            <a:r>
              <a:rPr lang="en-US" sz="2560" dirty="0">
                <a:solidFill>
                  <a:prstClr val="black"/>
                </a:solidFill>
                <a:latin typeface="Times New Roman" panose="02020603050405020304" pitchFamily="18" charset="0"/>
                <a:cs typeface="Times New Roman" panose="02020603050405020304" pitchFamily="18" charset="0"/>
              </a:rPr>
              <a:t> </a:t>
            </a:r>
            <a:r>
              <a:rPr lang="en-US" sz="2560" dirty="0" err="1">
                <a:solidFill>
                  <a:prstClr val="black"/>
                </a:solidFill>
                <a:latin typeface="Times New Roman" panose="02020603050405020304" pitchFamily="18" charset="0"/>
                <a:cs typeface="Times New Roman" panose="02020603050405020304" pitchFamily="18" charset="0"/>
              </a:rPr>
              <a:t>tâm</a:t>
            </a:r>
            <a:r>
              <a:rPr lang="en-US" sz="2560" dirty="0">
                <a:solidFill>
                  <a:prstClr val="black"/>
                </a:solidFill>
                <a:latin typeface="Times New Roman" panose="02020603050405020304" pitchFamily="18" charset="0"/>
                <a:cs typeface="Times New Roman" panose="02020603050405020304" pitchFamily="18" charset="0"/>
              </a:rPr>
              <a:t> </a:t>
            </a:r>
            <a:r>
              <a:rPr lang="en-US" sz="2560" dirty="0" err="1">
                <a:solidFill>
                  <a:prstClr val="black"/>
                </a:solidFill>
                <a:latin typeface="Times New Roman" panose="02020603050405020304" pitchFamily="18" charset="0"/>
                <a:cs typeface="Times New Roman" panose="02020603050405020304" pitchFamily="18" charset="0"/>
              </a:rPr>
              <a:t>bài</a:t>
            </a:r>
            <a:r>
              <a:rPr lang="en-US" sz="2560" dirty="0">
                <a:solidFill>
                  <a:prstClr val="black"/>
                </a:solidFill>
                <a:latin typeface="Times New Roman" panose="02020603050405020304" pitchFamily="18" charset="0"/>
                <a:cs typeface="Times New Roman" panose="02020603050405020304" pitchFamily="18" charset="0"/>
              </a:rPr>
              <a:t> </a:t>
            </a:r>
            <a:r>
              <a:rPr lang="en-US" sz="2560" dirty="0" err="1">
                <a:solidFill>
                  <a:prstClr val="black"/>
                </a:solidFill>
                <a:latin typeface="Times New Roman" panose="02020603050405020304" pitchFamily="18" charset="0"/>
                <a:cs typeface="Times New Roman" panose="02020603050405020304" pitchFamily="18" charset="0"/>
              </a:rPr>
              <a:t>học</a:t>
            </a:r>
            <a:r>
              <a:rPr lang="en-US" sz="2560" dirty="0">
                <a:solidFill>
                  <a:prstClr val="black"/>
                </a:solidFill>
                <a:latin typeface="Times New Roman" panose="02020603050405020304" pitchFamily="18" charset="0"/>
                <a:cs typeface="Times New Roman" panose="02020603050405020304" pitchFamily="18" charset="0"/>
              </a:rPr>
              <a:t> , </a:t>
            </a:r>
            <a:r>
              <a:rPr lang="en-US" sz="2560" dirty="0" err="1">
                <a:solidFill>
                  <a:prstClr val="black"/>
                </a:solidFill>
                <a:latin typeface="Times New Roman" panose="02020603050405020304" pitchFamily="18" charset="0"/>
                <a:cs typeface="Times New Roman" panose="02020603050405020304" pitchFamily="18" charset="0"/>
              </a:rPr>
              <a:t>thể</a:t>
            </a:r>
            <a:r>
              <a:rPr lang="en-US" sz="2560" dirty="0">
                <a:solidFill>
                  <a:prstClr val="black"/>
                </a:solidFill>
                <a:latin typeface="Times New Roman" panose="02020603050405020304" pitchFamily="18" charset="0"/>
                <a:cs typeface="Times New Roman" panose="02020603050405020304" pitchFamily="18" charset="0"/>
              </a:rPr>
              <a:t> </a:t>
            </a:r>
            <a:r>
              <a:rPr lang="en-US" sz="2560" dirty="0" err="1">
                <a:solidFill>
                  <a:prstClr val="black"/>
                </a:solidFill>
                <a:latin typeface="Times New Roman" panose="02020603050405020304" pitchFamily="18" charset="0"/>
                <a:cs typeface="Times New Roman" panose="02020603050405020304" pitchFamily="18" charset="0"/>
              </a:rPr>
              <a:t>hiện</a:t>
            </a:r>
            <a:r>
              <a:rPr lang="en-US" sz="2560" dirty="0">
                <a:solidFill>
                  <a:prstClr val="black"/>
                </a:solidFill>
                <a:latin typeface="Times New Roman" panose="02020603050405020304" pitchFamily="18" charset="0"/>
                <a:cs typeface="Times New Roman" panose="02020603050405020304" pitchFamily="18" charset="0"/>
              </a:rPr>
              <a:t> </a:t>
            </a:r>
            <a:r>
              <a:rPr lang="en-US" sz="2560" dirty="0" err="1">
                <a:solidFill>
                  <a:prstClr val="black"/>
                </a:solidFill>
                <a:latin typeface="Times New Roman" panose="02020603050405020304" pitchFamily="18" charset="0"/>
                <a:cs typeface="Times New Roman" panose="02020603050405020304" pitchFamily="18" charset="0"/>
              </a:rPr>
              <a:t>mục</a:t>
            </a:r>
            <a:r>
              <a:rPr lang="en-US" sz="2560" dirty="0">
                <a:solidFill>
                  <a:prstClr val="black"/>
                </a:solidFill>
                <a:latin typeface="Times New Roman" panose="02020603050405020304" pitchFamily="18" charset="0"/>
                <a:cs typeface="Times New Roman" panose="02020603050405020304" pitchFamily="18" charset="0"/>
              </a:rPr>
              <a:t> </a:t>
            </a:r>
            <a:r>
              <a:rPr lang="en-US" sz="2560" dirty="0" err="1">
                <a:solidFill>
                  <a:prstClr val="black"/>
                </a:solidFill>
                <a:latin typeface="Times New Roman" panose="02020603050405020304" pitchFamily="18" charset="0"/>
                <a:cs typeface="Times New Roman" panose="02020603050405020304" pitchFamily="18" charset="0"/>
              </a:rPr>
              <a:t>tiêu</a:t>
            </a:r>
            <a:r>
              <a:rPr lang="en-US" sz="2560" dirty="0">
                <a:solidFill>
                  <a:prstClr val="black"/>
                </a:solidFill>
                <a:latin typeface="Times New Roman" panose="02020603050405020304" pitchFamily="18" charset="0"/>
                <a:cs typeface="Times New Roman" panose="02020603050405020304" pitchFamily="18" charset="0"/>
              </a:rPr>
              <a:t>, </a:t>
            </a:r>
            <a:r>
              <a:rPr lang="en-US" sz="2560" dirty="0" err="1">
                <a:solidFill>
                  <a:prstClr val="black"/>
                </a:solidFill>
                <a:latin typeface="Times New Roman" panose="02020603050405020304" pitchFamily="18" charset="0"/>
                <a:cs typeface="Times New Roman" panose="02020603050405020304" pitchFamily="18" charset="0"/>
              </a:rPr>
              <a:t>nguyên</a:t>
            </a:r>
            <a:r>
              <a:rPr lang="en-US" sz="2560" dirty="0">
                <a:solidFill>
                  <a:prstClr val="black"/>
                </a:solidFill>
                <a:latin typeface="Times New Roman" panose="02020603050405020304" pitchFamily="18" charset="0"/>
                <a:cs typeface="Times New Roman" panose="02020603050405020304" pitchFamily="18" charset="0"/>
              </a:rPr>
              <a:t> </a:t>
            </a:r>
            <a:r>
              <a:rPr lang="en-US" sz="2560" dirty="0" err="1">
                <a:solidFill>
                  <a:prstClr val="black"/>
                </a:solidFill>
                <a:latin typeface="Times New Roman" panose="02020603050405020304" pitchFamily="18" charset="0"/>
                <a:cs typeface="Times New Roman" panose="02020603050405020304" pitchFamily="18" charset="0"/>
              </a:rPr>
              <a:t>tắc</a:t>
            </a:r>
            <a:r>
              <a:rPr lang="en-US" sz="2560" dirty="0">
                <a:solidFill>
                  <a:prstClr val="black"/>
                </a:solidFill>
                <a:latin typeface="Times New Roman" panose="02020603050405020304" pitchFamily="18" charset="0"/>
                <a:cs typeface="Times New Roman" panose="02020603050405020304" pitchFamily="18" charset="0"/>
              </a:rPr>
              <a:t> </a:t>
            </a:r>
            <a:r>
              <a:rPr lang="en-US" sz="2560" dirty="0" err="1">
                <a:solidFill>
                  <a:prstClr val="black"/>
                </a:solidFill>
                <a:latin typeface="Times New Roman" panose="02020603050405020304" pitchFamily="18" charset="0"/>
                <a:cs typeface="Times New Roman" panose="02020603050405020304" pitchFamily="18" charset="0"/>
              </a:rPr>
              <a:t>hoạt</a:t>
            </a:r>
            <a:r>
              <a:rPr lang="en-US" sz="2560" dirty="0">
                <a:solidFill>
                  <a:prstClr val="black"/>
                </a:solidFill>
                <a:latin typeface="Times New Roman" panose="02020603050405020304" pitchFamily="18" charset="0"/>
                <a:cs typeface="Times New Roman" panose="02020603050405020304" pitchFamily="18" charset="0"/>
              </a:rPr>
              <a:t> </a:t>
            </a:r>
            <a:r>
              <a:rPr lang="en-US" sz="2560" dirty="0" err="1">
                <a:solidFill>
                  <a:prstClr val="black"/>
                </a:solidFill>
                <a:latin typeface="Times New Roman" panose="02020603050405020304" pitchFamily="18" charset="0"/>
                <a:cs typeface="Times New Roman" panose="02020603050405020304" pitchFamily="18" charset="0"/>
              </a:rPr>
              <a:t>động</a:t>
            </a:r>
            <a:r>
              <a:rPr lang="en-US" sz="2560" dirty="0">
                <a:solidFill>
                  <a:prstClr val="black"/>
                </a:solidFill>
                <a:latin typeface="Times New Roman" panose="02020603050405020304" pitchFamily="18" charset="0"/>
                <a:cs typeface="Times New Roman" panose="02020603050405020304" pitchFamily="18" charset="0"/>
              </a:rPr>
              <a:t> </a:t>
            </a:r>
            <a:r>
              <a:rPr lang="en-US" sz="2560" dirty="0" err="1">
                <a:solidFill>
                  <a:prstClr val="black"/>
                </a:solidFill>
                <a:latin typeface="Times New Roman" panose="02020603050405020304" pitchFamily="18" charset="0"/>
                <a:cs typeface="Times New Roman" panose="02020603050405020304" pitchFamily="18" charset="0"/>
              </a:rPr>
              <a:t>của</a:t>
            </a:r>
            <a:r>
              <a:rPr lang="en-US" sz="2560" dirty="0">
                <a:solidFill>
                  <a:prstClr val="black"/>
                </a:solidFill>
                <a:latin typeface="Times New Roman" panose="02020603050405020304" pitchFamily="18" charset="0"/>
                <a:cs typeface="Times New Roman" panose="02020603050405020304" pitchFamily="18" charset="0"/>
              </a:rPr>
              <a:t> </a:t>
            </a:r>
            <a:r>
              <a:rPr lang="en-US" sz="2560" dirty="0" err="1">
                <a:solidFill>
                  <a:prstClr val="black"/>
                </a:solidFill>
                <a:latin typeface="Times New Roman" panose="02020603050405020304" pitchFamily="18" charset="0"/>
                <a:cs typeface="Times New Roman" panose="02020603050405020304" pitchFamily="18" charset="0"/>
              </a:rPr>
              <a:t>Liên</a:t>
            </a:r>
            <a:r>
              <a:rPr lang="en-US" sz="2560" dirty="0">
                <a:solidFill>
                  <a:prstClr val="black"/>
                </a:solidFill>
                <a:latin typeface="Times New Roman" panose="02020603050405020304" pitchFamily="18" charset="0"/>
                <a:cs typeface="Times New Roman" panose="02020603050405020304" pitchFamily="18" charset="0"/>
              </a:rPr>
              <a:t> </a:t>
            </a:r>
            <a:r>
              <a:rPr lang="en-US" sz="2560" dirty="0" err="1">
                <a:solidFill>
                  <a:prstClr val="black"/>
                </a:solidFill>
                <a:latin typeface="Times New Roman" panose="02020603050405020304" pitchFamily="18" charset="0"/>
                <a:cs typeface="Times New Roman" panose="02020603050405020304" pitchFamily="18" charset="0"/>
              </a:rPr>
              <a:t>hợp</a:t>
            </a:r>
            <a:r>
              <a:rPr lang="en-US" sz="2560" dirty="0">
                <a:solidFill>
                  <a:prstClr val="black"/>
                </a:solidFill>
                <a:latin typeface="Times New Roman" panose="02020603050405020304" pitchFamily="18" charset="0"/>
                <a:cs typeface="Times New Roman" panose="02020603050405020304" pitchFamily="18" charset="0"/>
              </a:rPr>
              <a:t> </a:t>
            </a:r>
            <a:r>
              <a:rPr lang="en-US" sz="2560" dirty="0" err="1">
                <a:solidFill>
                  <a:prstClr val="black"/>
                </a:solidFill>
                <a:latin typeface="Times New Roman" panose="02020603050405020304" pitchFamily="18" charset="0"/>
                <a:cs typeface="Times New Roman" panose="02020603050405020304" pitchFamily="18" charset="0"/>
              </a:rPr>
              <a:t>quốc</a:t>
            </a:r>
            <a:endParaRPr lang="en-US" sz="2560" dirty="0">
              <a:solidFill>
                <a:prstClr val="black"/>
              </a:solidFill>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29E1632A-1AD9-44DA-B97D-2B0DA4101B57}"/>
              </a:ext>
            </a:extLst>
          </p:cNvPr>
          <p:cNvSpPr txBox="1"/>
          <p:nvPr/>
        </p:nvSpPr>
        <p:spPr>
          <a:xfrm>
            <a:off x="487680" y="4892040"/>
            <a:ext cx="5303520" cy="3637919"/>
          </a:xfrm>
          <a:prstGeom prst="rect">
            <a:avLst/>
          </a:prstGeom>
          <a:noFill/>
          <a:ln>
            <a:solidFill>
              <a:srgbClr val="9CDFF9"/>
            </a:solidFill>
          </a:ln>
        </p:spPr>
        <p:txBody>
          <a:bodyPr wrap="square" rtlCol="0">
            <a:spAutoFit/>
          </a:bodyPr>
          <a:lstStyle/>
          <a:p>
            <a:pPr defTabSz="731520"/>
            <a:r>
              <a:rPr lang="en-US" sz="1440" dirty="0">
                <a:solidFill>
                  <a:prstClr val="black"/>
                </a:solidFill>
                <a:latin typeface="Calibri"/>
              </a:rPr>
              <a:t>…………………………………………………………………………………………………………………………………………………………………………………………………………………………</a:t>
            </a:r>
          </a:p>
          <a:p>
            <a:pPr defTabSz="731520"/>
            <a:r>
              <a:rPr lang="en-US" sz="1440" dirty="0">
                <a:solidFill>
                  <a:prstClr val="black"/>
                </a:solidFill>
                <a:latin typeface="Calibri"/>
              </a:rPr>
              <a:t>……………………………………………………………………………………………………………</a:t>
            </a:r>
          </a:p>
          <a:p>
            <a:pPr defTabSz="731520"/>
            <a:r>
              <a:rPr lang="en-US" sz="1440" dirty="0">
                <a:solidFill>
                  <a:prstClr val="black"/>
                </a:solidFill>
                <a:latin typeface="Calibri"/>
              </a:rPr>
              <a:t>……………………………………………………………………………………………………………</a:t>
            </a:r>
          </a:p>
          <a:p>
            <a:pPr defTabSz="731520"/>
            <a:r>
              <a:rPr lang="en-US" sz="1440" dirty="0">
                <a:solidFill>
                  <a:prstClr val="black"/>
                </a:solidFill>
                <a:latin typeface="Calibri"/>
              </a:rPr>
              <a:t>……………………………………………………………………………………………………………</a:t>
            </a:r>
          </a:p>
          <a:p>
            <a:pPr defTabSz="731520"/>
            <a:r>
              <a:rPr lang="en-US" sz="1440" dirty="0">
                <a:solidFill>
                  <a:prstClr val="black"/>
                </a:solidFill>
                <a:latin typeface="Calibri"/>
              </a:rPr>
              <a:t>……………………………………………………………………………………………………………</a:t>
            </a:r>
          </a:p>
          <a:p>
            <a:pPr defTabSz="731520"/>
            <a:r>
              <a:rPr lang="en-US" sz="1440" dirty="0">
                <a:solidFill>
                  <a:prstClr val="black"/>
                </a:solidFill>
                <a:latin typeface="Calibri"/>
              </a:rPr>
              <a:t>……………………………………………………………………………………………………………</a:t>
            </a:r>
          </a:p>
          <a:p>
            <a:pPr defTabSz="731520"/>
            <a:r>
              <a:rPr lang="en-US" sz="1440" dirty="0">
                <a:solidFill>
                  <a:prstClr val="black"/>
                </a:solidFill>
                <a:latin typeface="Calibri"/>
              </a:rPr>
              <a:t>……………………………………………………………………………………………………………</a:t>
            </a:r>
          </a:p>
          <a:p>
            <a:pPr defTabSz="731520"/>
            <a:endParaRPr lang="en-US" sz="1440" dirty="0">
              <a:solidFill>
                <a:prstClr val="black"/>
              </a:solidFill>
              <a:latin typeface="Calibri"/>
            </a:endParaRPr>
          </a:p>
        </p:txBody>
      </p:sp>
      <p:sp>
        <p:nvSpPr>
          <p:cNvPr id="25" name="TextBox 24">
            <a:extLst>
              <a:ext uri="{FF2B5EF4-FFF2-40B4-BE49-F238E27FC236}">
                <a16:creationId xmlns:a16="http://schemas.microsoft.com/office/drawing/2014/main" id="{8A1FBDDF-9FDB-4267-B364-05DCF081B42E}"/>
              </a:ext>
            </a:extLst>
          </p:cNvPr>
          <p:cNvSpPr txBox="1"/>
          <p:nvPr/>
        </p:nvSpPr>
        <p:spPr>
          <a:xfrm>
            <a:off x="6342854" y="4892040"/>
            <a:ext cx="5303520" cy="3637919"/>
          </a:xfrm>
          <a:prstGeom prst="rect">
            <a:avLst/>
          </a:prstGeom>
          <a:noFill/>
          <a:ln>
            <a:solidFill>
              <a:srgbClr val="9CDFF9"/>
            </a:solidFill>
          </a:ln>
        </p:spPr>
        <p:txBody>
          <a:bodyPr wrap="square" rtlCol="0">
            <a:spAutoFit/>
          </a:bodyPr>
          <a:lstStyle/>
          <a:p>
            <a:pPr defTabSz="731520"/>
            <a:r>
              <a:rPr lang="en-US" sz="1440" dirty="0">
                <a:solidFill>
                  <a:prstClr val="black"/>
                </a:solidFill>
                <a:latin typeface="Calibri"/>
              </a:rPr>
              <a:t>…………………………………………………………………………………………………………………………………………………………………………………………………………………………</a:t>
            </a:r>
          </a:p>
          <a:p>
            <a:pPr defTabSz="731520"/>
            <a:r>
              <a:rPr lang="en-US" sz="1440" dirty="0">
                <a:solidFill>
                  <a:prstClr val="black"/>
                </a:solidFill>
                <a:latin typeface="Calibri"/>
              </a:rPr>
              <a:t>……………………………………………………………………………………………………………</a:t>
            </a:r>
          </a:p>
          <a:p>
            <a:pPr defTabSz="731520"/>
            <a:r>
              <a:rPr lang="en-US" sz="1440" dirty="0">
                <a:solidFill>
                  <a:prstClr val="black"/>
                </a:solidFill>
                <a:latin typeface="Calibri"/>
              </a:rPr>
              <a:t>……………………………………………………………………………………………………………</a:t>
            </a:r>
          </a:p>
          <a:p>
            <a:pPr defTabSz="731520"/>
            <a:r>
              <a:rPr lang="en-US" sz="1440" dirty="0">
                <a:solidFill>
                  <a:prstClr val="black"/>
                </a:solidFill>
                <a:latin typeface="Calibri"/>
              </a:rPr>
              <a:t>……………………………………………………………………………………………………………</a:t>
            </a:r>
          </a:p>
          <a:p>
            <a:pPr defTabSz="731520"/>
            <a:r>
              <a:rPr lang="en-US" sz="1440" dirty="0">
                <a:solidFill>
                  <a:prstClr val="black"/>
                </a:solidFill>
                <a:latin typeface="Calibri"/>
              </a:rPr>
              <a:t>……………………………………………………………………………………………………………</a:t>
            </a:r>
          </a:p>
          <a:p>
            <a:pPr defTabSz="731520"/>
            <a:r>
              <a:rPr lang="en-US" sz="1440" dirty="0">
                <a:solidFill>
                  <a:prstClr val="black"/>
                </a:solidFill>
                <a:latin typeface="Calibri"/>
              </a:rPr>
              <a:t>……………………………………………………………………………………………………………</a:t>
            </a:r>
          </a:p>
          <a:p>
            <a:pPr defTabSz="731520"/>
            <a:r>
              <a:rPr lang="en-US" sz="1440" dirty="0">
                <a:solidFill>
                  <a:prstClr val="black"/>
                </a:solidFill>
                <a:latin typeface="Calibri"/>
              </a:rPr>
              <a:t>……………………………………………………………………………………………………………</a:t>
            </a:r>
          </a:p>
          <a:p>
            <a:pPr defTabSz="731520"/>
            <a:endParaRPr lang="en-US" sz="1440" dirty="0">
              <a:solidFill>
                <a:prstClr val="black"/>
              </a:solidFill>
              <a:latin typeface="Calibri"/>
            </a:endParaRPr>
          </a:p>
        </p:txBody>
      </p:sp>
      <p:sp>
        <p:nvSpPr>
          <p:cNvPr id="26" name="TextBox 25">
            <a:extLst>
              <a:ext uri="{FF2B5EF4-FFF2-40B4-BE49-F238E27FC236}">
                <a16:creationId xmlns:a16="http://schemas.microsoft.com/office/drawing/2014/main" id="{28A3D2B1-E56C-4493-9BC0-8D5F062FC127}"/>
              </a:ext>
            </a:extLst>
          </p:cNvPr>
          <p:cNvSpPr txBox="1"/>
          <p:nvPr/>
        </p:nvSpPr>
        <p:spPr>
          <a:xfrm>
            <a:off x="1841193" y="4883834"/>
            <a:ext cx="2121208" cy="535531"/>
          </a:xfrm>
          <a:prstGeom prst="rect">
            <a:avLst/>
          </a:prstGeom>
          <a:solidFill>
            <a:schemeClr val="bg1"/>
          </a:solidFill>
        </p:spPr>
        <p:txBody>
          <a:bodyPr wrap="square" rtlCol="0">
            <a:spAutoFit/>
          </a:bodyPr>
          <a:lstStyle/>
          <a:p>
            <a:pPr defTabSz="731520"/>
            <a:r>
              <a:rPr lang="en-US" sz="2880" dirty="0">
                <a:solidFill>
                  <a:prstClr val="black"/>
                </a:solidFill>
                <a:latin typeface="Times New Roman" panose="02020603050405020304" pitchFamily="18" charset="0"/>
                <a:cs typeface="Times New Roman" panose="02020603050405020304" pitchFamily="18" charset="0"/>
              </a:rPr>
              <a:t>* </a:t>
            </a:r>
            <a:r>
              <a:rPr lang="en-US" sz="2880" dirty="0" err="1">
                <a:solidFill>
                  <a:prstClr val="black"/>
                </a:solidFill>
                <a:latin typeface="Times New Roman" panose="02020603050405020304" pitchFamily="18" charset="0"/>
                <a:cs typeface="Times New Roman" panose="02020603050405020304" pitchFamily="18" charset="0"/>
              </a:rPr>
              <a:t>Mục</a:t>
            </a:r>
            <a:r>
              <a:rPr lang="en-US" sz="2880" dirty="0">
                <a:solidFill>
                  <a:prstClr val="black"/>
                </a:solidFill>
                <a:latin typeface="Times New Roman" panose="02020603050405020304" pitchFamily="18" charset="0"/>
                <a:cs typeface="Times New Roman" panose="02020603050405020304" pitchFamily="18" charset="0"/>
              </a:rPr>
              <a:t> </a:t>
            </a:r>
            <a:r>
              <a:rPr lang="en-US" sz="2880" dirty="0" err="1">
                <a:solidFill>
                  <a:prstClr val="black"/>
                </a:solidFill>
                <a:latin typeface="Times New Roman" panose="02020603050405020304" pitchFamily="18" charset="0"/>
                <a:cs typeface="Times New Roman" panose="02020603050405020304" pitchFamily="18" charset="0"/>
              </a:rPr>
              <a:t>tiêu</a:t>
            </a:r>
            <a:endParaRPr lang="en-US" sz="2880" dirty="0">
              <a:solidFill>
                <a:prstClr val="black"/>
              </a:solidFill>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D1C8BF82-B9C8-4E0D-9545-D08BDD17F090}"/>
              </a:ext>
            </a:extLst>
          </p:cNvPr>
          <p:cNvSpPr txBox="1"/>
          <p:nvPr/>
        </p:nvSpPr>
        <p:spPr>
          <a:xfrm>
            <a:off x="7934010" y="4883834"/>
            <a:ext cx="2121208" cy="978729"/>
          </a:xfrm>
          <a:prstGeom prst="rect">
            <a:avLst/>
          </a:prstGeom>
          <a:solidFill>
            <a:schemeClr val="bg1"/>
          </a:solidFill>
        </p:spPr>
        <p:txBody>
          <a:bodyPr wrap="square" rtlCol="0">
            <a:spAutoFit/>
          </a:bodyPr>
          <a:lstStyle/>
          <a:p>
            <a:pPr defTabSz="731520"/>
            <a:r>
              <a:rPr lang="en-US" sz="2880" dirty="0">
                <a:solidFill>
                  <a:prstClr val="black"/>
                </a:solidFill>
                <a:latin typeface="Times New Roman" panose="02020603050405020304" pitchFamily="18" charset="0"/>
                <a:cs typeface="Times New Roman" panose="02020603050405020304" pitchFamily="18" charset="0"/>
              </a:rPr>
              <a:t>* </a:t>
            </a:r>
            <a:r>
              <a:rPr lang="en-US" sz="2880" dirty="0" err="1">
                <a:solidFill>
                  <a:prstClr val="black"/>
                </a:solidFill>
                <a:latin typeface="Times New Roman" panose="02020603050405020304" pitchFamily="18" charset="0"/>
                <a:cs typeface="Times New Roman" panose="02020603050405020304" pitchFamily="18" charset="0"/>
              </a:rPr>
              <a:t>Nguyên</a:t>
            </a:r>
            <a:r>
              <a:rPr lang="en-US" sz="2880" dirty="0">
                <a:solidFill>
                  <a:prstClr val="black"/>
                </a:solidFill>
                <a:latin typeface="Times New Roman" panose="02020603050405020304" pitchFamily="18" charset="0"/>
                <a:cs typeface="Times New Roman" panose="02020603050405020304" pitchFamily="18" charset="0"/>
              </a:rPr>
              <a:t> </a:t>
            </a:r>
            <a:r>
              <a:rPr lang="en-US" sz="2880" dirty="0" err="1">
                <a:solidFill>
                  <a:prstClr val="black"/>
                </a:solidFill>
                <a:latin typeface="Times New Roman" panose="02020603050405020304" pitchFamily="18" charset="0"/>
                <a:cs typeface="Times New Roman" panose="02020603050405020304" pitchFamily="18" charset="0"/>
              </a:rPr>
              <a:t>tắc</a:t>
            </a:r>
            <a:endParaRPr lang="en-US" sz="2880" dirty="0">
              <a:solidFill>
                <a:prstClr val="black"/>
              </a:solidFill>
              <a:latin typeface="Times New Roman" panose="02020603050405020304" pitchFamily="18" charset="0"/>
              <a:cs typeface="Times New Roman" panose="02020603050405020304" pitchFamily="18" charset="0"/>
            </a:endParaRPr>
          </a:p>
        </p:txBody>
      </p:sp>
      <p:sp>
        <p:nvSpPr>
          <p:cNvPr id="28" name="Speech Bubble: Rectangle 27">
            <a:extLst>
              <a:ext uri="{FF2B5EF4-FFF2-40B4-BE49-F238E27FC236}">
                <a16:creationId xmlns:a16="http://schemas.microsoft.com/office/drawing/2014/main" id="{E07F1697-D706-45CE-8D83-1DF576A6309F}"/>
              </a:ext>
            </a:extLst>
          </p:cNvPr>
          <p:cNvSpPr/>
          <p:nvPr/>
        </p:nvSpPr>
        <p:spPr>
          <a:xfrm>
            <a:off x="1831814" y="3954995"/>
            <a:ext cx="8775226" cy="815126"/>
          </a:xfrm>
          <a:prstGeom prst="wedgeRectCallout">
            <a:avLst>
              <a:gd name="adj1" fmla="val -19551"/>
              <a:gd name="adj2" fmla="val 10594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1520"/>
            <a:endParaRPr lang="en-US" sz="1440">
              <a:solidFill>
                <a:prstClr val="white"/>
              </a:solidFill>
              <a:latin typeface="Calibri"/>
            </a:endParaRPr>
          </a:p>
        </p:txBody>
      </p:sp>
    </p:spTree>
    <p:extLst>
      <p:ext uri="{BB962C8B-B14F-4D97-AF65-F5344CB8AC3E}">
        <p14:creationId xmlns:p14="http://schemas.microsoft.com/office/powerpoint/2010/main" val="5122932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9FBFF"/>
        </a:solidFill>
        <a:effectLst/>
      </p:bgPr>
    </p:bg>
    <p:spTree>
      <p:nvGrpSpPr>
        <p:cNvPr id="1" name=""/>
        <p:cNvGrpSpPr/>
        <p:nvPr/>
      </p:nvGrpSpPr>
      <p:grpSpPr>
        <a:xfrm>
          <a:off x="0" y="0"/>
          <a:ext cx="0" cy="0"/>
          <a:chOff x="0" y="0"/>
          <a:chExt cx="0" cy="0"/>
        </a:xfrm>
      </p:grpSpPr>
      <p:sp>
        <p:nvSpPr>
          <p:cNvPr id="8" name="TextBox 9">
            <a:extLst>
              <a:ext uri="{FF2B5EF4-FFF2-40B4-BE49-F238E27FC236}">
                <a16:creationId xmlns:a16="http://schemas.microsoft.com/office/drawing/2014/main" id="{AE9D5BE3-220C-4FAE-BD81-DB0029427C8B}"/>
              </a:ext>
            </a:extLst>
          </p:cNvPr>
          <p:cNvSpPr txBox="1"/>
          <p:nvPr/>
        </p:nvSpPr>
        <p:spPr>
          <a:xfrm>
            <a:off x="789608" y="1018587"/>
            <a:ext cx="11262504" cy="725583"/>
          </a:xfrm>
          <a:prstGeom prst="rect">
            <a:avLst/>
          </a:prstGeom>
        </p:spPr>
        <p:txBody>
          <a:bodyPr wrap="square" lIns="0" tIns="0" rIns="0" bIns="0" rtlCol="0" anchor="t">
            <a:spAutoFit/>
          </a:bodyPr>
          <a:lstStyle/>
          <a:p>
            <a:pPr algn="ctr" defTabSz="731520">
              <a:lnSpc>
                <a:spcPts val="6191"/>
              </a:lnSpc>
            </a:pPr>
            <a:r>
              <a:rPr lang="en-US" sz="4320" b="1" dirty="0">
                <a:solidFill>
                  <a:srgbClr val="454FAA"/>
                </a:solidFill>
                <a:latin typeface="Sitka Banner" pitchFamily="2" charset="0"/>
              </a:rPr>
              <a:t>b) </a:t>
            </a:r>
            <a:r>
              <a:rPr lang="en-US" sz="4320" b="1" dirty="0" err="1">
                <a:solidFill>
                  <a:srgbClr val="454FAA"/>
                </a:solidFill>
                <a:latin typeface="Sitka Banner" pitchFamily="2" charset="0"/>
              </a:rPr>
              <a:t>Mục</a:t>
            </a:r>
            <a:r>
              <a:rPr lang="en-US" sz="4320" b="1" dirty="0">
                <a:solidFill>
                  <a:srgbClr val="454FAA"/>
                </a:solidFill>
                <a:latin typeface="Sitka Banner" pitchFamily="2" charset="0"/>
              </a:rPr>
              <a:t> </a:t>
            </a:r>
            <a:r>
              <a:rPr lang="en-US" sz="4320" b="1" dirty="0" err="1">
                <a:solidFill>
                  <a:srgbClr val="454FAA"/>
                </a:solidFill>
                <a:latin typeface="Sitka Banner" pitchFamily="2" charset="0"/>
              </a:rPr>
              <a:t>tiêu</a:t>
            </a:r>
            <a:r>
              <a:rPr lang="en-US" sz="4320" b="1" dirty="0">
                <a:solidFill>
                  <a:srgbClr val="454FAA"/>
                </a:solidFill>
                <a:latin typeface="Sitka Banner" pitchFamily="2" charset="0"/>
              </a:rPr>
              <a:t>, </a:t>
            </a:r>
            <a:r>
              <a:rPr lang="en-US" sz="4320" b="1" dirty="0" err="1">
                <a:solidFill>
                  <a:srgbClr val="454FAA"/>
                </a:solidFill>
                <a:latin typeface="Sitka Banner" pitchFamily="2" charset="0"/>
              </a:rPr>
              <a:t>nguyên</a:t>
            </a:r>
            <a:r>
              <a:rPr lang="en-US" sz="4320" b="1" dirty="0">
                <a:solidFill>
                  <a:srgbClr val="454FAA"/>
                </a:solidFill>
                <a:latin typeface="Sitka Banner" pitchFamily="2" charset="0"/>
              </a:rPr>
              <a:t> </a:t>
            </a:r>
            <a:r>
              <a:rPr lang="en-US" sz="4320" b="1" dirty="0" err="1">
                <a:solidFill>
                  <a:srgbClr val="454FAA"/>
                </a:solidFill>
                <a:latin typeface="Sitka Banner" pitchFamily="2" charset="0"/>
              </a:rPr>
              <a:t>tắc</a:t>
            </a:r>
            <a:r>
              <a:rPr lang="en-US" sz="4320" b="1" dirty="0">
                <a:solidFill>
                  <a:srgbClr val="454FAA"/>
                </a:solidFill>
                <a:latin typeface="Sitka Banner" pitchFamily="2" charset="0"/>
              </a:rPr>
              <a:t> </a:t>
            </a:r>
            <a:r>
              <a:rPr lang="en-US" sz="4320" b="1" dirty="0" err="1">
                <a:solidFill>
                  <a:srgbClr val="454FAA"/>
                </a:solidFill>
                <a:latin typeface="Sitka Banner" pitchFamily="2" charset="0"/>
              </a:rPr>
              <a:t>hoạt</a:t>
            </a:r>
            <a:r>
              <a:rPr lang="en-US" sz="4320" b="1" dirty="0">
                <a:solidFill>
                  <a:srgbClr val="454FAA"/>
                </a:solidFill>
                <a:latin typeface="Sitka Banner" pitchFamily="2" charset="0"/>
              </a:rPr>
              <a:t> </a:t>
            </a:r>
            <a:r>
              <a:rPr lang="en-US" sz="4320" b="1" dirty="0" err="1">
                <a:solidFill>
                  <a:srgbClr val="454FAA"/>
                </a:solidFill>
                <a:latin typeface="Sitka Banner" pitchFamily="2" charset="0"/>
              </a:rPr>
              <a:t>động</a:t>
            </a:r>
            <a:endParaRPr lang="en-US" sz="4320" b="1" dirty="0">
              <a:solidFill>
                <a:srgbClr val="454FAA"/>
              </a:solidFill>
              <a:latin typeface="Sitka Banner" pitchFamily="2" charset="0"/>
            </a:endParaRPr>
          </a:p>
        </p:txBody>
      </p:sp>
      <p:sp>
        <p:nvSpPr>
          <p:cNvPr id="10" name="TextBox 9">
            <a:extLst>
              <a:ext uri="{FF2B5EF4-FFF2-40B4-BE49-F238E27FC236}">
                <a16:creationId xmlns:a16="http://schemas.microsoft.com/office/drawing/2014/main" id="{79152BAE-F1DA-4D0F-94B1-B33DC9CB676F}"/>
              </a:ext>
            </a:extLst>
          </p:cNvPr>
          <p:cNvSpPr txBox="1"/>
          <p:nvPr/>
        </p:nvSpPr>
        <p:spPr>
          <a:xfrm>
            <a:off x="746616" y="137161"/>
            <a:ext cx="11262504" cy="795089"/>
          </a:xfrm>
          <a:prstGeom prst="rect">
            <a:avLst/>
          </a:prstGeom>
        </p:spPr>
        <p:txBody>
          <a:bodyPr wrap="square" lIns="0" tIns="0" rIns="0" bIns="0" rtlCol="0" anchor="t">
            <a:spAutoFit/>
          </a:bodyPr>
          <a:lstStyle/>
          <a:p>
            <a:pPr algn="ctr" defTabSz="731520">
              <a:lnSpc>
                <a:spcPts val="6191"/>
              </a:lnSpc>
            </a:pPr>
            <a:r>
              <a:rPr lang="en-US" sz="5280" b="1" dirty="0">
                <a:solidFill>
                  <a:srgbClr val="579CAB"/>
                </a:solidFill>
                <a:latin typeface="Sitka Banner" pitchFamily="2" charset="0"/>
              </a:rPr>
              <a:t>1. </a:t>
            </a:r>
            <a:r>
              <a:rPr lang="en-US" sz="5280" b="1" dirty="0" err="1">
                <a:solidFill>
                  <a:srgbClr val="579CAB"/>
                </a:solidFill>
                <a:latin typeface="Sitka Banner" pitchFamily="2" charset="0"/>
              </a:rPr>
              <a:t>Một</a:t>
            </a:r>
            <a:r>
              <a:rPr lang="en-US" sz="5280" b="1" dirty="0">
                <a:solidFill>
                  <a:srgbClr val="579CAB"/>
                </a:solidFill>
                <a:latin typeface="Sitka Banner" pitchFamily="2" charset="0"/>
              </a:rPr>
              <a:t> </a:t>
            </a:r>
            <a:r>
              <a:rPr lang="en-US" sz="5280" b="1" dirty="0" err="1">
                <a:solidFill>
                  <a:srgbClr val="579CAB"/>
                </a:solidFill>
                <a:latin typeface="Sitka Banner" pitchFamily="2" charset="0"/>
              </a:rPr>
              <a:t>số</a:t>
            </a:r>
            <a:r>
              <a:rPr lang="en-US" sz="5280" b="1" dirty="0">
                <a:solidFill>
                  <a:srgbClr val="579CAB"/>
                </a:solidFill>
                <a:latin typeface="Sitka Banner" pitchFamily="2" charset="0"/>
              </a:rPr>
              <a:t> </a:t>
            </a:r>
            <a:r>
              <a:rPr lang="en-US" sz="5280" b="1" dirty="0" err="1">
                <a:solidFill>
                  <a:srgbClr val="579CAB"/>
                </a:solidFill>
                <a:latin typeface="Sitka Banner" pitchFamily="2" charset="0"/>
              </a:rPr>
              <a:t>vấn</a:t>
            </a:r>
            <a:r>
              <a:rPr lang="en-US" sz="5280" b="1" dirty="0">
                <a:solidFill>
                  <a:srgbClr val="579CAB"/>
                </a:solidFill>
                <a:latin typeface="Sitka Banner" pitchFamily="2" charset="0"/>
              </a:rPr>
              <a:t> </a:t>
            </a:r>
            <a:r>
              <a:rPr lang="en-US" sz="5280" b="1" dirty="0" err="1">
                <a:solidFill>
                  <a:srgbClr val="579CAB"/>
                </a:solidFill>
                <a:latin typeface="Sitka Banner" pitchFamily="2" charset="0"/>
              </a:rPr>
              <a:t>đề</a:t>
            </a:r>
            <a:r>
              <a:rPr lang="en-US" sz="5280" b="1" dirty="0">
                <a:solidFill>
                  <a:srgbClr val="579CAB"/>
                </a:solidFill>
                <a:latin typeface="Sitka Banner" pitchFamily="2" charset="0"/>
              </a:rPr>
              <a:t> </a:t>
            </a:r>
            <a:r>
              <a:rPr lang="en-US" sz="5280" b="1" dirty="0" err="1">
                <a:solidFill>
                  <a:srgbClr val="579CAB"/>
                </a:solidFill>
                <a:latin typeface="Sitka Banner" pitchFamily="2" charset="0"/>
              </a:rPr>
              <a:t>cơ</a:t>
            </a:r>
            <a:r>
              <a:rPr lang="en-US" sz="5280" b="1" dirty="0">
                <a:solidFill>
                  <a:srgbClr val="579CAB"/>
                </a:solidFill>
                <a:latin typeface="Sitka Banner" pitchFamily="2" charset="0"/>
              </a:rPr>
              <a:t> </a:t>
            </a:r>
            <a:r>
              <a:rPr lang="en-US" sz="5280" b="1" dirty="0" err="1">
                <a:solidFill>
                  <a:srgbClr val="579CAB"/>
                </a:solidFill>
                <a:latin typeface="Sitka Banner" pitchFamily="2" charset="0"/>
              </a:rPr>
              <a:t>bản</a:t>
            </a:r>
            <a:r>
              <a:rPr lang="en-US" sz="5280" b="1" dirty="0">
                <a:solidFill>
                  <a:srgbClr val="579CAB"/>
                </a:solidFill>
                <a:latin typeface="Sitka Banner" pitchFamily="2" charset="0"/>
              </a:rPr>
              <a:t> </a:t>
            </a:r>
            <a:r>
              <a:rPr lang="en-US" sz="5280" b="1" dirty="0" err="1">
                <a:solidFill>
                  <a:srgbClr val="579CAB"/>
                </a:solidFill>
                <a:latin typeface="Sitka Banner" pitchFamily="2" charset="0"/>
              </a:rPr>
              <a:t>về</a:t>
            </a:r>
            <a:r>
              <a:rPr lang="en-US" sz="5280" b="1" dirty="0">
                <a:solidFill>
                  <a:srgbClr val="579CAB"/>
                </a:solidFill>
                <a:latin typeface="Sitka Banner" pitchFamily="2" charset="0"/>
              </a:rPr>
              <a:t> </a:t>
            </a:r>
            <a:r>
              <a:rPr lang="en-US" sz="5280" b="1" dirty="0" err="1">
                <a:solidFill>
                  <a:srgbClr val="579CAB"/>
                </a:solidFill>
                <a:latin typeface="Sitka Banner" pitchFamily="2" charset="0"/>
              </a:rPr>
              <a:t>Liên</a:t>
            </a:r>
            <a:r>
              <a:rPr lang="en-US" sz="5280" b="1" dirty="0">
                <a:solidFill>
                  <a:srgbClr val="579CAB"/>
                </a:solidFill>
                <a:latin typeface="Sitka Banner" pitchFamily="2" charset="0"/>
              </a:rPr>
              <a:t> </a:t>
            </a:r>
            <a:r>
              <a:rPr lang="en-US" sz="5280" b="1" dirty="0" err="1">
                <a:solidFill>
                  <a:srgbClr val="579CAB"/>
                </a:solidFill>
                <a:latin typeface="Sitka Banner" pitchFamily="2" charset="0"/>
              </a:rPr>
              <a:t>hợp</a:t>
            </a:r>
            <a:r>
              <a:rPr lang="en-US" sz="5280" b="1" dirty="0">
                <a:solidFill>
                  <a:srgbClr val="579CAB"/>
                </a:solidFill>
                <a:latin typeface="Sitka Banner" pitchFamily="2" charset="0"/>
              </a:rPr>
              <a:t> </a:t>
            </a:r>
            <a:r>
              <a:rPr lang="en-US" sz="5280" b="1" dirty="0" err="1">
                <a:solidFill>
                  <a:srgbClr val="579CAB"/>
                </a:solidFill>
                <a:latin typeface="Sitka Banner" pitchFamily="2" charset="0"/>
              </a:rPr>
              <a:t>quốc</a:t>
            </a:r>
            <a:endParaRPr lang="en-US" sz="5280" b="1" dirty="0">
              <a:solidFill>
                <a:srgbClr val="579CAB"/>
              </a:solidFill>
              <a:latin typeface="Sitka Banner" pitchFamily="2" charset="0"/>
            </a:endParaRPr>
          </a:p>
        </p:txBody>
      </p:sp>
      <p:pic>
        <p:nvPicPr>
          <p:cNvPr id="12" name="Picture 11">
            <a:extLst>
              <a:ext uri="{FF2B5EF4-FFF2-40B4-BE49-F238E27FC236}">
                <a16:creationId xmlns:a16="http://schemas.microsoft.com/office/drawing/2014/main" id="{F80B732E-196A-475C-AA61-2D076A56948D}"/>
              </a:ext>
            </a:extLst>
          </p:cNvPr>
          <p:cNvPicPr>
            <a:picLocks noChangeAspect="1"/>
          </p:cNvPicPr>
          <p:nvPr/>
        </p:nvPicPr>
        <p:blipFill>
          <a:blip r:embed="rId3"/>
          <a:stretch>
            <a:fillRect/>
          </a:stretch>
        </p:blipFill>
        <p:spPr>
          <a:xfrm>
            <a:off x="-11277600" y="-107499"/>
            <a:ext cx="9861656" cy="5167081"/>
          </a:xfrm>
          <a:prstGeom prst="rect">
            <a:avLst/>
          </a:prstGeom>
        </p:spPr>
      </p:pic>
      <p:sp>
        <p:nvSpPr>
          <p:cNvPr id="24" name="TextBox 23">
            <a:extLst>
              <a:ext uri="{FF2B5EF4-FFF2-40B4-BE49-F238E27FC236}">
                <a16:creationId xmlns:a16="http://schemas.microsoft.com/office/drawing/2014/main" id="{29E1632A-1AD9-44DA-B97D-2B0DA4101B57}"/>
              </a:ext>
            </a:extLst>
          </p:cNvPr>
          <p:cNvSpPr txBox="1"/>
          <p:nvPr/>
        </p:nvSpPr>
        <p:spPr>
          <a:xfrm>
            <a:off x="426720" y="2394870"/>
            <a:ext cx="2743200" cy="3416320"/>
          </a:xfrm>
          <a:prstGeom prst="rect">
            <a:avLst/>
          </a:prstGeom>
          <a:noFill/>
          <a:ln>
            <a:solidFill>
              <a:srgbClr val="9CDFF9"/>
            </a:solidFill>
          </a:ln>
        </p:spPr>
        <p:txBody>
          <a:bodyPr wrap="square" rtlCol="0">
            <a:spAutoFit/>
          </a:bodyPr>
          <a:lstStyle/>
          <a:p>
            <a:pPr defTabSz="731520"/>
            <a:endParaRPr lang="en-US" sz="1440" dirty="0">
              <a:solidFill>
                <a:prstClr val="black"/>
              </a:solidFill>
              <a:latin typeface="Calibri"/>
            </a:endParaRPr>
          </a:p>
          <a:p>
            <a:pPr defTabSz="731520"/>
            <a:endParaRPr lang="en-US" sz="1440" dirty="0">
              <a:solidFill>
                <a:prstClr val="black"/>
              </a:solidFill>
              <a:latin typeface="Calibri"/>
            </a:endParaRPr>
          </a:p>
          <a:p>
            <a:pPr defTabSz="731520"/>
            <a:endParaRPr lang="en-US" sz="1440" dirty="0">
              <a:solidFill>
                <a:prstClr val="black"/>
              </a:solidFill>
              <a:latin typeface="Calibri"/>
            </a:endParaRPr>
          </a:p>
          <a:p>
            <a:pPr defTabSz="731520"/>
            <a:endParaRPr lang="en-US" sz="1440" dirty="0">
              <a:solidFill>
                <a:prstClr val="black"/>
              </a:solidFill>
              <a:latin typeface="Calibri"/>
            </a:endParaRPr>
          </a:p>
          <a:p>
            <a:pPr defTabSz="731520"/>
            <a:endParaRPr lang="en-US" sz="1440" dirty="0">
              <a:solidFill>
                <a:prstClr val="black"/>
              </a:solidFill>
              <a:latin typeface="Calibri"/>
            </a:endParaRPr>
          </a:p>
          <a:p>
            <a:pPr defTabSz="731520"/>
            <a:endParaRPr lang="en-US" sz="1440" dirty="0">
              <a:solidFill>
                <a:prstClr val="black"/>
              </a:solidFill>
              <a:latin typeface="Calibri"/>
            </a:endParaRPr>
          </a:p>
          <a:p>
            <a:pPr defTabSz="731520"/>
            <a:endParaRPr lang="en-US" sz="1440" dirty="0">
              <a:solidFill>
                <a:prstClr val="black"/>
              </a:solidFill>
              <a:latin typeface="Calibri"/>
            </a:endParaRPr>
          </a:p>
          <a:p>
            <a:pPr defTabSz="731520"/>
            <a:endParaRPr lang="en-US" sz="1440" dirty="0">
              <a:solidFill>
                <a:prstClr val="black"/>
              </a:solidFill>
              <a:latin typeface="Calibri"/>
            </a:endParaRPr>
          </a:p>
          <a:p>
            <a:pPr defTabSz="731520"/>
            <a:endParaRPr lang="en-US" sz="1440" dirty="0">
              <a:solidFill>
                <a:prstClr val="black"/>
              </a:solidFill>
              <a:latin typeface="Calibri"/>
            </a:endParaRPr>
          </a:p>
          <a:p>
            <a:pPr defTabSz="731520"/>
            <a:endParaRPr lang="en-US" sz="1440" dirty="0">
              <a:solidFill>
                <a:prstClr val="black"/>
              </a:solidFill>
              <a:latin typeface="Calibri"/>
            </a:endParaRPr>
          </a:p>
          <a:p>
            <a:pPr defTabSz="731520"/>
            <a:endParaRPr lang="en-US" sz="1440" dirty="0">
              <a:solidFill>
                <a:prstClr val="black"/>
              </a:solidFill>
              <a:latin typeface="Calibri"/>
            </a:endParaRPr>
          </a:p>
          <a:p>
            <a:pPr defTabSz="731520"/>
            <a:endParaRPr lang="en-US" sz="1440" dirty="0">
              <a:solidFill>
                <a:prstClr val="black"/>
              </a:solidFill>
              <a:latin typeface="Calibri"/>
            </a:endParaRPr>
          </a:p>
          <a:p>
            <a:pPr defTabSz="731520"/>
            <a:endParaRPr lang="en-US" sz="1440" dirty="0">
              <a:solidFill>
                <a:prstClr val="black"/>
              </a:solidFill>
              <a:latin typeface="Calibri"/>
            </a:endParaRPr>
          </a:p>
          <a:p>
            <a:pPr defTabSz="731520"/>
            <a:endParaRPr lang="en-US" sz="1440" dirty="0">
              <a:solidFill>
                <a:prstClr val="black"/>
              </a:solidFill>
              <a:latin typeface="Calibri"/>
            </a:endParaRPr>
          </a:p>
          <a:p>
            <a:pPr defTabSz="731520"/>
            <a:endParaRPr lang="en-US" sz="1440" dirty="0">
              <a:solidFill>
                <a:prstClr val="black"/>
              </a:solidFill>
              <a:latin typeface="Calibri"/>
            </a:endParaRPr>
          </a:p>
        </p:txBody>
      </p:sp>
      <p:sp>
        <p:nvSpPr>
          <p:cNvPr id="26" name="TextBox 25">
            <a:extLst>
              <a:ext uri="{FF2B5EF4-FFF2-40B4-BE49-F238E27FC236}">
                <a16:creationId xmlns:a16="http://schemas.microsoft.com/office/drawing/2014/main" id="{28A3D2B1-E56C-4493-9BC0-8D5F062FC127}"/>
              </a:ext>
            </a:extLst>
          </p:cNvPr>
          <p:cNvSpPr txBox="1"/>
          <p:nvPr/>
        </p:nvSpPr>
        <p:spPr>
          <a:xfrm>
            <a:off x="679939" y="2386664"/>
            <a:ext cx="2307101" cy="535531"/>
          </a:xfrm>
          <a:prstGeom prst="rect">
            <a:avLst/>
          </a:prstGeom>
          <a:solidFill>
            <a:schemeClr val="bg1"/>
          </a:solidFill>
        </p:spPr>
        <p:txBody>
          <a:bodyPr wrap="square" rtlCol="0">
            <a:spAutoFit/>
          </a:bodyPr>
          <a:lstStyle/>
          <a:p>
            <a:pPr defTabSz="731520"/>
            <a:r>
              <a:rPr lang="en-US" sz="2880" dirty="0">
                <a:solidFill>
                  <a:prstClr val="black"/>
                </a:solidFill>
                <a:latin typeface="Times New Roman" panose="02020603050405020304" pitchFamily="18" charset="0"/>
                <a:cs typeface="Times New Roman" panose="02020603050405020304" pitchFamily="18" charset="0"/>
              </a:rPr>
              <a:t>* </a:t>
            </a:r>
            <a:r>
              <a:rPr lang="en-US" sz="2880" dirty="0" err="1">
                <a:solidFill>
                  <a:prstClr val="black"/>
                </a:solidFill>
                <a:latin typeface="Times New Roman" panose="02020603050405020304" pitchFamily="18" charset="0"/>
                <a:cs typeface="Times New Roman" panose="02020603050405020304" pitchFamily="18" charset="0"/>
              </a:rPr>
              <a:t>Mục</a:t>
            </a:r>
            <a:r>
              <a:rPr lang="en-US" sz="2880" dirty="0">
                <a:solidFill>
                  <a:prstClr val="black"/>
                </a:solidFill>
                <a:latin typeface="Times New Roman" panose="02020603050405020304" pitchFamily="18" charset="0"/>
                <a:cs typeface="Times New Roman" panose="02020603050405020304" pitchFamily="18" charset="0"/>
              </a:rPr>
              <a:t> </a:t>
            </a:r>
            <a:r>
              <a:rPr lang="en-US" sz="2880" dirty="0" err="1">
                <a:solidFill>
                  <a:prstClr val="black"/>
                </a:solidFill>
                <a:latin typeface="Times New Roman" panose="02020603050405020304" pitchFamily="18" charset="0"/>
                <a:cs typeface="Times New Roman" panose="02020603050405020304" pitchFamily="18" charset="0"/>
              </a:rPr>
              <a:t>tiêu</a:t>
            </a:r>
            <a:endParaRPr lang="en-US" sz="2880" dirty="0">
              <a:solidFill>
                <a:prstClr val="black"/>
              </a:solidFill>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991BC9B6-5D55-46AE-BF30-F544A3F737B4}"/>
              </a:ext>
            </a:extLst>
          </p:cNvPr>
          <p:cNvSpPr txBox="1"/>
          <p:nvPr/>
        </p:nvSpPr>
        <p:spPr>
          <a:xfrm>
            <a:off x="679939" y="3026849"/>
            <a:ext cx="2307101" cy="486287"/>
          </a:xfrm>
          <a:prstGeom prst="rect">
            <a:avLst/>
          </a:prstGeom>
          <a:solidFill>
            <a:schemeClr val="bg1"/>
          </a:solidFill>
        </p:spPr>
        <p:txBody>
          <a:bodyPr wrap="square" rtlCol="0">
            <a:spAutoFit/>
          </a:bodyPr>
          <a:lstStyle/>
          <a:p>
            <a:pPr defTabSz="731520"/>
            <a:r>
              <a:rPr lang="en-US" sz="2560" dirty="0" err="1">
                <a:solidFill>
                  <a:prstClr val="black"/>
                </a:solidFill>
                <a:latin typeface="Times New Roman" panose="02020603050405020304" pitchFamily="18" charset="0"/>
                <a:cs typeface="Times New Roman" panose="02020603050405020304" pitchFamily="18" charset="0"/>
              </a:rPr>
              <a:t>Duy</a:t>
            </a:r>
            <a:r>
              <a:rPr lang="en-US" sz="2560" dirty="0">
                <a:solidFill>
                  <a:prstClr val="black"/>
                </a:solidFill>
                <a:latin typeface="Times New Roman" panose="02020603050405020304" pitchFamily="18" charset="0"/>
                <a:cs typeface="Times New Roman" panose="02020603050405020304" pitchFamily="18" charset="0"/>
              </a:rPr>
              <a:t> </a:t>
            </a:r>
            <a:r>
              <a:rPr lang="en-US" sz="2560" dirty="0" err="1">
                <a:solidFill>
                  <a:prstClr val="black"/>
                </a:solidFill>
                <a:latin typeface="Times New Roman" panose="02020603050405020304" pitchFamily="18" charset="0"/>
                <a:cs typeface="Times New Roman" panose="02020603050405020304" pitchFamily="18" charset="0"/>
              </a:rPr>
              <a:t>trì</a:t>
            </a:r>
            <a:endParaRPr lang="en-US" sz="2560" dirty="0">
              <a:solidFill>
                <a:prstClr val="black"/>
              </a:solidFill>
              <a:latin typeface="Times New Roman" panose="02020603050405020304" pitchFamily="18" charset="0"/>
              <a:cs typeface="Times New Roman" panose="02020603050405020304" pitchFamily="18" charset="0"/>
            </a:endParaRPr>
          </a:p>
        </p:txBody>
      </p:sp>
      <p:sp>
        <p:nvSpPr>
          <p:cNvPr id="31" name="TextBox 30">
            <a:extLst>
              <a:ext uri="{FF2B5EF4-FFF2-40B4-BE49-F238E27FC236}">
                <a16:creationId xmlns:a16="http://schemas.microsoft.com/office/drawing/2014/main" id="{EF212E2A-237A-47F4-B167-5F4A2B543E16}"/>
              </a:ext>
            </a:extLst>
          </p:cNvPr>
          <p:cNvSpPr txBox="1"/>
          <p:nvPr/>
        </p:nvSpPr>
        <p:spPr>
          <a:xfrm>
            <a:off x="679939" y="3543914"/>
            <a:ext cx="2307101" cy="486287"/>
          </a:xfrm>
          <a:prstGeom prst="rect">
            <a:avLst/>
          </a:prstGeom>
          <a:solidFill>
            <a:schemeClr val="bg1"/>
          </a:solidFill>
        </p:spPr>
        <p:txBody>
          <a:bodyPr wrap="square" rtlCol="0">
            <a:spAutoFit/>
          </a:bodyPr>
          <a:lstStyle/>
          <a:p>
            <a:pPr defTabSz="731520"/>
            <a:r>
              <a:rPr lang="en-US" sz="2560" dirty="0" err="1">
                <a:solidFill>
                  <a:prstClr val="black"/>
                </a:solidFill>
                <a:latin typeface="Times New Roman" panose="02020603050405020304" pitchFamily="18" charset="0"/>
                <a:cs typeface="Times New Roman" panose="02020603050405020304" pitchFamily="18" charset="0"/>
              </a:rPr>
              <a:t>Thúc</a:t>
            </a:r>
            <a:r>
              <a:rPr lang="en-US" sz="2560" dirty="0">
                <a:solidFill>
                  <a:prstClr val="black"/>
                </a:solidFill>
                <a:latin typeface="Times New Roman" panose="02020603050405020304" pitchFamily="18" charset="0"/>
                <a:cs typeface="Times New Roman" panose="02020603050405020304" pitchFamily="18" charset="0"/>
              </a:rPr>
              <a:t> </a:t>
            </a:r>
            <a:r>
              <a:rPr lang="en-US" sz="2560" dirty="0" err="1">
                <a:solidFill>
                  <a:prstClr val="black"/>
                </a:solidFill>
                <a:latin typeface="Times New Roman" panose="02020603050405020304" pitchFamily="18" charset="0"/>
                <a:cs typeface="Times New Roman" panose="02020603050405020304" pitchFamily="18" charset="0"/>
              </a:rPr>
              <a:t>đẩy</a:t>
            </a:r>
            <a:endParaRPr lang="en-US" sz="2560" dirty="0">
              <a:solidFill>
                <a:prstClr val="black"/>
              </a:solidFill>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4F827BA5-9F52-4C08-9F50-6F8DA7B41289}"/>
              </a:ext>
            </a:extLst>
          </p:cNvPr>
          <p:cNvSpPr txBox="1"/>
          <p:nvPr/>
        </p:nvSpPr>
        <p:spPr>
          <a:xfrm>
            <a:off x="679939" y="4093797"/>
            <a:ext cx="2307101" cy="486287"/>
          </a:xfrm>
          <a:prstGeom prst="rect">
            <a:avLst/>
          </a:prstGeom>
          <a:solidFill>
            <a:schemeClr val="bg1"/>
          </a:solidFill>
        </p:spPr>
        <p:txBody>
          <a:bodyPr wrap="square" rtlCol="0">
            <a:spAutoFit/>
          </a:bodyPr>
          <a:lstStyle/>
          <a:p>
            <a:pPr defTabSz="731520"/>
            <a:r>
              <a:rPr lang="en-US" sz="2560" dirty="0" err="1">
                <a:solidFill>
                  <a:prstClr val="black"/>
                </a:solidFill>
                <a:latin typeface="Times New Roman" panose="02020603050405020304" pitchFamily="18" charset="0"/>
                <a:cs typeface="Times New Roman" panose="02020603050405020304" pitchFamily="18" charset="0"/>
              </a:rPr>
              <a:t>Hợp</a:t>
            </a:r>
            <a:r>
              <a:rPr lang="en-US" sz="2560" dirty="0">
                <a:solidFill>
                  <a:prstClr val="black"/>
                </a:solidFill>
                <a:latin typeface="Times New Roman" panose="02020603050405020304" pitchFamily="18" charset="0"/>
                <a:cs typeface="Times New Roman" panose="02020603050405020304" pitchFamily="18" charset="0"/>
              </a:rPr>
              <a:t> </a:t>
            </a:r>
            <a:r>
              <a:rPr lang="en-US" sz="2560" dirty="0" err="1">
                <a:solidFill>
                  <a:prstClr val="black"/>
                </a:solidFill>
                <a:latin typeface="Times New Roman" panose="02020603050405020304" pitchFamily="18" charset="0"/>
                <a:cs typeface="Times New Roman" panose="02020603050405020304" pitchFamily="18" charset="0"/>
              </a:rPr>
              <a:t>tác</a:t>
            </a:r>
            <a:endParaRPr lang="en-US" sz="2560" dirty="0">
              <a:solidFill>
                <a:prstClr val="black"/>
              </a:solidFill>
              <a:latin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D6020DBF-586D-4DD9-A6CE-FE1F306DB33B}"/>
              </a:ext>
            </a:extLst>
          </p:cNvPr>
          <p:cNvSpPr txBox="1"/>
          <p:nvPr/>
        </p:nvSpPr>
        <p:spPr>
          <a:xfrm>
            <a:off x="679939" y="4668060"/>
            <a:ext cx="2307101" cy="486287"/>
          </a:xfrm>
          <a:prstGeom prst="rect">
            <a:avLst/>
          </a:prstGeom>
          <a:solidFill>
            <a:schemeClr val="bg1"/>
          </a:solidFill>
        </p:spPr>
        <p:txBody>
          <a:bodyPr wrap="square" rtlCol="0">
            <a:spAutoFit/>
          </a:bodyPr>
          <a:lstStyle/>
          <a:p>
            <a:pPr defTabSz="731520"/>
            <a:r>
              <a:rPr lang="en-US" sz="2560" dirty="0" err="1">
                <a:solidFill>
                  <a:prstClr val="black"/>
                </a:solidFill>
                <a:latin typeface="Times New Roman" panose="02020603050405020304" pitchFamily="18" charset="0"/>
                <a:cs typeface="Times New Roman" panose="02020603050405020304" pitchFamily="18" charset="0"/>
              </a:rPr>
              <a:t>Trung</a:t>
            </a:r>
            <a:r>
              <a:rPr lang="en-US" sz="2560" dirty="0">
                <a:solidFill>
                  <a:prstClr val="black"/>
                </a:solidFill>
                <a:latin typeface="Times New Roman" panose="02020603050405020304" pitchFamily="18" charset="0"/>
                <a:cs typeface="Times New Roman" panose="02020603050405020304" pitchFamily="18" charset="0"/>
              </a:rPr>
              <a:t> </a:t>
            </a:r>
            <a:r>
              <a:rPr lang="en-US" sz="2560" dirty="0" err="1">
                <a:solidFill>
                  <a:prstClr val="black"/>
                </a:solidFill>
                <a:latin typeface="Times New Roman" panose="02020603050405020304" pitchFamily="18" charset="0"/>
                <a:cs typeface="Times New Roman" panose="02020603050405020304" pitchFamily="18" charset="0"/>
              </a:rPr>
              <a:t>tâm</a:t>
            </a:r>
            <a:endParaRPr lang="en-US" sz="2560" dirty="0">
              <a:solidFill>
                <a:prstClr val="black"/>
              </a:solidFill>
              <a:latin typeface="Times New Roman" panose="02020603050405020304" pitchFamily="18" charset="0"/>
              <a:cs typeface="Times New Roman" panose="02020603050405020304" pitchFamily="18" charset="0"/>
            </a:endParaRPr>
          </a:p>
        </p:txBody>
      </p:sp>
      <p:sp>
        <p:nvSpPr>
          <p:cNvPr id="34" name="TextBox 33">
            <a:extLst>
              <a:ext uri="{FF2B5EF4-FFF2-40B4-BE49-F238E27FC236}">
                <a16:creationId xmlns:a16="http://schemas.microsoft.com/office/drawing/2014/main" id="{9A3C07CF-A68B-4626-8763-7520557639A7}"/>
              </a:ext>
            </a:extLst>
          </p:cNvPr>
          <p:cNvSpPr txBox="1"/>
          <p:nvPr/>
        </p:nvSpPr>
        <p:spPr>
          <a:xfrm>
            <a:off x="679939" y="5230024"/>
            <a:ext cx="2307101" cy="486287"/>
          </a:xfrm>
          <a:prstGeom prst="rect">
            <a:avLst/>
          </a:prstGeom>
          <a:solidFill>
            <a:schemeClr val="bg1"/>
          </a:solidFill>
        </p:spPr>
        <p:txBody>
          <a:bodyPr wrap="square" rtlCol="0">
            <a:spAutoFit/>
          </a:bodyPr>
          <a:lstStyle/>
          <a:p>
            <a:pPr defTabSz="731520"/>
            <a:r>
              <a:rPr lang="en-US" sz="2560" dirty="0" err="1">
                <a:solidFill>
                  <a:prstClr val="black"/>
                </a:solidFill>
                <a:latin typeface="Times New Roman" panose="02020603050405020304" pitchFamily="18" charset="0"/>
                <a:cs typeface="Times New Roman" panose="02020603050405020304" pitchFamily="18" charset="0"/>
              </a:rPr>
              <a:t>Mục</a:t>
            </a:r>
            <a:r>
              <a:rPr lang="en-US" sz="2560" dirty="0">
                <a:solidFill>
                  <a:prstClr val="black"/>
                </a:solidFill>
                <a:latin typeface="Times New Roman" panose="02020603050405020304" pitchFamily="18" charset="0"/>
                <a:cs typeface="Times New Roman" panose="02020603050405020304" pitchFamily="18" charset="0"/>
              </a:rPr>
              <a:t> </a:t>
            </a:r>
            <a:r>
              <a:rPr lang="en-US" sz="2560" dirty="0" err="1">
                <a:solidFill>
                  <a:prstClr val="black"/>
                </a:solidFill>
                <a:latin typeface="Times New Roman" panose="02020603050405020304" pitchFamily="18" charset="0"/>
                <a:cs typeface="Times New Roman" panose="02020603050405020304" pitchFamily="18" charset="0"/>
              </a:rPr>
              <a:t>tiêu</a:t>
            </a:r>
            <a:r>
              <a:rPr lang="en-US" sz="2560" dirty="0">
                <a:solidFill>
                  <a:prstClr val="black"/>
                </a:solidFill>
                <a:latin typeface="Times New Roman" panose="02020603050405020304" pitchFamily="18" charset="0"/>
                <a:cs typeface="Times New Roman" panose="02020603050405020304" pitchFamily="18" charset="0"/>
              </a:rPr>
              <a:t> </a:t>
            </a:r>
            <a:r>
              <a:rPr lang="en-US" sz="2560" dirty="0" err="1">
                <a:solidFill>
                  <a:prstClr val="black"/>
                </a:solidFill>
                <a:latin typeface="Times New Roman" panose="02020603050405020304" pitchFamily="18" charset="0"/>
                <a:cs typeface="Times New Roman" panose="02020603050405020304" pitchFamily="18" charset="0"/>
              </a:rPr>
              <a:t>chung</a:t>
            </a:r>
            <a:endParaRPr lang="en-US" sz="2560" dirty="0">
              <a:solidFill>
                <a:prstClr val="black"/>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58269F18-99DF-4539-B3CC-84170C953926}"/>
              </a:ext>
            </a:extLst>
          </p:cNvPr>
          <p:cNvSpPr txBox="1"/>
          <p:nvPr/>
        </p:nvSpPr>
        <p:spPr>
          <a:xfrm>
            <a:off x="4084320" y="2209800"/>
            <a:ext cx="7427741" cy="535531"/>
          </a:xfrm>
          <a:prstGeom prst="rect">
            <a:avLst/>
          </a:prstGeom>
          <a:noFill/>
        </p:spPr>
        <p:txBody>
          <a:bodyPr wrap="square" rtlCol="0">
            <a:spAutoFit/>
          </a:bodyPr>
          <a:lstStyle/>
          <a:p>
            <a:pPr defTabSz="731520"/>
            <a:r>
              <a:rPr lang="en-US" sz="2880" dirty="0">
                <a:solidFill>
                  <a:prstClr val="black"/>
                </a:solidFill>
                <a:latin typeface="Calibri"/>
              </a:rPr>
              <a:t>- </a:t>
            </a:r>
            <a:r>
              <a:rPr lang="vi-VN" sz="2880" dirty="0">
                <a:solidFill>
                  <a:prstClr val="black"/>
                </a:solidFill>
                <a:latin typeface="Times New Roman" panose="02020603050405020304" pitchFamily="18" charset="0"/>
              </a:rPr>
              <a:t>Duy trì hoà bình và an ninh quốc tế.</a:t>
            </a:r>
          </a:p>
        </p:txBody>
      </p:sp>
      <p:pic>
        <p:nvPicPr>
          <p:cNvPr id="3" name="Picture 2">
            <a:extLst>
              <a:ext uri="{FF2B5EF4-FFF2-40B4-BE49-F238E27FC236}">
                <a16:creationId xmlns:a16="http://schemas.microsoft.com/office/drawing/2014/main" id="{3A2A8772-1040-4C08-9081-D3CBC943AD30}"/>
              </a:ext>
            </a:extLst>
          </p:cNvPr>
          <p:cNvPicPr>
            <a:picLocks noChangeAspect="1"/>
          </p:cNvPicPr>
          <p:nvPr/>
        </p:nvPicPr>
        <p:blipFill>
          <a:blip r:embed="rId4"/>
          <a:stretch>
            <a:fillRect/>
          </a:stretch>
        </p:blipFill>
        <p:spPr>
          <a:xfrm>
            <a:off x="3423139" y="3037485"/>
            <a:ext cx="4569958" cy="3048264"/>
          </a:xfrm>
          <a:prstGeom prst="rect">
            <a:avLst/>
          </a:prstGeom>
        </p:spPr>
      </p:pic>
      <p:sp>
        <p:nvSpPr>
          <p:cNvPr id="14" name="TextBox 13">
            <a:extLst>
              <a:ext uri="{FF2B5EF4-FFF2-40B4-BE49-F238E27FC236}">
                <a16:creationId xmlns:a16="http://schemas.microsoft.com/office/drawing/2014/main" id="{5E575865-9A36-455D-B371-0B9C79AFCB61}"/>
              </a:ext>
            </a:extLst>
          </p:cNvPr>
          <p:cNvSpPr txBox="1"/>
          <p:nvPr/>
        </p:nvSpPr>
        <p:spPr>
          <a:xfrm>
            <a:off x="3423139" y="6137837"/>
            <a:ext cx="4569958" cy="744691"/>
          </a:xfrm>
          <a:prstGeom prst="rect">
            <a:avLst/>
          </a:prstGeom>
          <a:noFill/>
        </p:spPr>
        <p:txBody>
          <a:bodyPr wrap="square" rtlCol="0">
            <a:spAutoFit/>
          </a:bodyPr>
          <a:lstStyle/>
          <a:p>
            <a:pPr algn="ctr" defTabSz="731520">
              <a:lnSpc>
                <a:spcPct val="115000"/>
              </a:lnSpc>
            </a:pPr>
            <a:r>
              <a:rPr lang="vi-VN" sz="1920" dirty="0">
                <a:solidFill>
                  <a:prstClr val="black"/>
                </a:solidFill>
                <a:latin typeface="Times New Roman" panose="02020603050405020304" pitchFamily="18" charset="0"/>
                <a:cs typeface="Times New Roman" panose="02020603050405020304" pitchFamily="18" charset="0"/>
              </a:rPr>
              <a:t>Cờ của Liên hợp</a:t>
            </a:r>
            <a:r>
              <a:rPr lang="en-US" sz="1920" dirty="0">
                <a:solidFill>
                  <a:prstClr val="black"/>
                </a:solidFill>
                <a:latin typeface="Times New Roman" panose="02020603050405020304" pitchFamily="18" charset="0"/>
                <a:cs typeface="Times New Roman" panose="02020603050405020304" pitchFamily="18" charset="0"/>
              </a:rPr>
              <a:t> </a:t>
            </a:r>
            <a:r>
              <a:rPr lang="vi-VN" sz="1920" dirty="0">
                <a:solidFill>
                  <a:prstClr val="black"/>
                </a:solidFill>
                <a:latin typeface="Times New Roman" panose="02020603050405020304" pitchFamily="18" charset="0"/>
                <a:cs typeface="Times New Roman" panose="02020603050405020304" pitchFamily="18" charset="0"/>
              </a:rPr>
              <a:t>quốc được thông qua ngày 07 – 12 – 1946</a:t>
            </a:r>
            <a:endParaRPr lang="vi-VN" sz="2880" dirty="0">
              <a:solidFill>
                <a:prstClr val="black"/>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AF22C88A-96F6-410E-9AD5-0B7AC98BE035}"/>
              </a:ext>
            </a:extLst>
          </p:cNvPr>
          <p:cNvSpPr txBox="1"/>
          <p:nvPr/>
        </p:nvSpPr>
        <p:spPr>
          <a:xfrm>
            <a:off x="8412480" y="3026849"/>
            <a:ext cx="3596640" cy="978729"/>
          </a:xfrm>
          <a:prstGeom prst="rect">
            <a:avLst/>
          </a:prstGeom>
          <a:noFill/>
        </p:spPr>
        <p:txBody>
          <a:bodyPr wrap="square" rtlCol="0">
            <a:spAutoFit/>
          </a:bodyPr>
          <a:lstStyle/>
          <a:p>
            <a:pPr algn="just" defTabSz="731520"/>
            <a:r>
              <a:rPr lang="vi-VN" sz="1920" dirty="0">
                <a:solidFill>
                  <a:prstClr val="black"/>
                </a:solidFill>
                <a:latin typeface="Times New Roman" panose="02020603050405020304" pitchFamily="18" charset="0"/>
                <a:cs typeface="Times New Roman" panose="02020603050405020304" pitchFamily="18" charset="0"/>
              </a:rPr>
              <a:t>Màu xanh</a:t>
            </a:r>
            <a:r>
              <a:rPr lang="en-US" sz="1920" dirty="0">
                <a:solidFill>
                  <a:prstClr val="black"/>
                </a:solidFill>
                <a:latin typeface="Times New Roman" panose="02020603050405020304" pitchFamily="18" charset="0"/>
                <a:cs typeface="Times New Roman" panose="02020603050405020304" pitchFamily="18" charset="0"/>
              </a:rPr>
              <a:t> </a:t>
            </a:r>
            <a:r>
              <a:rPr lang="vi-VN" sz="1920" dirty="0">
                <a:solidFill>
                  <a:prstClr val="black"/>
                </a:solidFill>
                <a:latin typeface="Times New Roman" panose="02020603050405020304" pitchFamily="18" charset="0"/>
                <a:cs typeface="Times New Roman" panose="02020603050405020304" pitchFamily="18" charset="0"/>
              </a:rPr>
              <a:t>tượng trưng cho tinh thần hướng đến một thế giới</a:t>
            </a:r>
            <a:r>
              <a:rPr lang="en-US" sz="1920" dirty="0">
                <a:solidFill>
                  <a:prstClr val="black"/>
                </a:solidFill>
                <a:latin typeface="Times New Roman" panose="02020603050405020304" pitchFamily="18" charset="0"/>
                <a:cs typeface="Times New Roman" panose="02020603050405020304" pitchFamily="18" charset="0"/>
              </a:rPr>
              <a:t> </a:t>
            </a:r>
            <a:r>
              <a:rPr lang="vi-VN" sz="1920" dirty="0">
                <a:solidFill>
                  <a:prstClr val="black"/>
                </a:solidFill>
                <a:latin typeface="Times New Roman" panose="02020603050405020304" pitchFamily="18" charset="0"/>
                <a:cs typeface="Times New Roman" panose="02020603050405020304" pitchFamily="18" charset="0"/>
              </a:rPr>
              <a:t>yên bình.</a:t>
            </a:r>
            <a:endParaRPr lang="vi-VN" sz="3840" dirty="0">
              <a:solidFill>
                <a:prstClr val="black"/>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97CA4C2B-140F-475B-905B-423D7FE7F0B6}"/>
              </a:ext>
            </a:extLst>
          </p:cNvPr>
          <p:cNvSpPr txBox="1"/>
          <p:nvPr/>
        </p:nvSpPr>
        <p:spPr>
          <a:xfrm>
            <a:off x="8412480" y="4174480"/>
            <a:ext cx="3596640" cy="2449325"/>
          </a:xfrm>
          <a:prstGeom prst="rect">
            <a:avLst/>
          </a:prstGeom>
          <a:noFill/>
        </p:spPr>
        <p:txBody>
          <a:bodyPr wrap="square" rtlCol="0">
            <a:spAutoFit/>
          </a:bodyPr>
          <a:lstStyle/>
          <a:p>
            <a:pPr algn="just" defTabSz="731520">
              <a:lnSpc>
                <a:spcPct val="115000"/>
              </a:lnSpc>
            </a:pPr>
            <a:r>
              <a:rPr lang="vi-VN" sz="1920" dirty="0">
                <a:solidFill>
                  <a:prstClr val="black"/>
                </a:solidFill>
                <a:latin typeface="Times New Roman" panose="02020603050405020304" pitchFamily="18" charset="0"/>
              </a:rPr>
              <a:t>Biểu tượng được thiết kế trên lá cờ là một</a:t>
            </a:r>
            <a:r>
              <a:rPr lang="en-US" sz="1920" dirty="0">
                <a:solidFill>
                  <a:prstClr val="black"/>
                </a:solidFill>
                <a:latin typeface="Calibri"/>
              </a:rPr>
              <a:t> </a:t>
            </a:r>
            <a:r>
              <a:rPr lang="vi-VN" sz="1920" dirty="0">
                <a:solidFill>
                  <a:prstClr val="black"/>
                </a:solidFill>
                <a:latin typeface="Times New Roman" panose="02020603050405020304" pitchFamily="18" charset="0"/>
              </a:rPr>
              <a:t>bản đồ thế giới, lấy điểm bắt đầu ở Bắc Cực kéo dài</a:t>
            </a:r>
            <a:r>
              <a:rPr lang="en-US" sz="1920" dirty="0">
                <a:solidFill>
                  <a:prstClr val="black"/>
                </a:solidFill>
                <a:latin typeface="Calibri"/>
              </a:rPr>
              <a:t> </a:t>
            </a:r>
            <a:r>
              <a:rPr lang="vi-VN" sz="1920" dirty="0">
                <a:solidFill>
                  <a:prstClr val="black"/>
                </a:solidFill>
                <a:latin typeface="Times New Roman" panose="02020603050405020304" pitchFamily="18" charset="0"/>
              </a:rPr>
              <a:t>đến 60 độ vĩ nam và bao gồm năm vòng tròn đồng</a:t>
            </a:r>
            <a:r>
              <a:rPr lang="en-US" sz="1920" dirty="0">
                <a:solidFill>
                  <a:prstClr val="black"/>
                </a:solidFill>
                <a:latin typeface="Calibri"/>
              </a:rPr>
              <a:t> </a:t>
            </a:r>
            <a:r>
              <a:rPr lang="vi-VN" sz="1920" dirty="0">
                <a:solidFill>
                  <a:prstClr val="black"/>
                </a:solidFill>
                <a:latin typeface="Times New Roman" panose="02020603050405020304" pitchFamily="18" charset="0"/>
              </a:rPr>
              <a:t>tâm, được bao quanh bởi hai nhánh ô liu biểu tượng</a:t>
            </a:r>
          </a:p>
          <a:p>
            <a:pPr algn="just" defTabSz="731520">
              <a:lnSpc>
                <a:spcPct val="115000"/>
              </a:lnSpc>
            </a:pPr>
            <a:r>
              <a:rPr lang="vi-VN" sz="1920" dirty="0">
                <a:solidFill>
                  <a:prstClr val="black"/>
                </a:solidFill>
                <a:latin typeface="Times New Roman" panose="02020603050405020304" pitchFamily="18" charset="0"/>
              </a:rPr>
              <a:t>của hoà bình.</a:t>
            </a:r>
            <a:endParaRPr lang="en-US" sz="1920" dirty="0">
              <a:solidFill>
                <a:prstClr val="black"/>
              </a:solidFill>
              <a:latin typeface="Calibri"/>
            </a:endParaRPr>
          </a:p>
        </p:txBody>
      </p:sp>
      <p:cxnSp>
        <p:nvCxnSpPr>
          <p:cNvPr id="5" name="Straight Connector 4">
            <a:extLst>
              <a:ext uri="{FF2B5EF4-FFF2-40B4-BE49-F238E27FC236}">
                <a16:creationId xmlns:a16="http://schemas.microsoft.com/office/drawing/2014/main" id="{7AF1C86D-13C2-49DE-ADFE-0EDA30DD1AA2}"/>
              </a:ext>
            </a:extLst>
          </p:cNvPr>
          <p:cNvCxnSpPr>
            <a:cxnSpLocks/>
            <a:endCxn id="15" idx="1"/>
          </p:cNvCxnSpPr>
          <p:nvPr/>
        </p:nvCxnSpPr>
        <p:spPr>
          <a:xfrm>
            <a:off x="7315200" y="3494669"/>
            <a:ext cx="1097280" cy="21545"/>
          </a:xfrm>
          <a:prstGeom prst="line">
            <a:avLst/>
          </a:prstGeom>
          <a:ln w="57150">
            <a:solidFill>
              <a:srgbClr val="454FAA"/>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7AE8809-8C72-4362-B0A2-D70BC9317D19}"/>
              </a:ext>
            </a:extLst>
          </p:cNvPr>
          <p:cNvCxnSpPr>
            <a:cxnSpLocks/>
          </p:cNvCxnSpPr>
          <p:nvPr/>
        </p:nvCxnSpPr>
        <p:spPr>
          <a:xfrm>
            <a:off x="6377868" y="5049468"/>
            <a:ext cx="2034612" cy="6156"/>
          </a:xfrm>
          <a:prstGeom prst="line">
            <a:avLst/>
          </a:prstGeom>
          <a:ln w="57150">
            <a:solidFill>
              <a:srgbClr val="454FA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49187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9FBFF"/>
        </a:solidFill>
        <a:effectLst/>
      </p:bgPr>
    </p:bg>
    <p:spTree>
      <p:nvGrpSpPr>
        <p:cNvPr id="1" name=""/>
        <p:cNvGrpSpPr/>
        <p:nvPr/>
      </p:nvGrpSpPr>
      <p:grpSpPr>
        <a:xfrm>
          <a:off x="0" y="0"/>
          <a:ext cx="0" cy="0"/>
          <a:chOff x="0" y="0"/>
          <a:chExt cx="0" cy="0"/>
        </a:xfrm>
      </p:grpSpPr>
      <p:sp>
        <p:nvSpPr>
          <p:cNvPr id="39" name="TextBox 39"/>
          <p:cNvSpPr txBox="1"/>
          <p:nvPr/>
        </p:nvSpPr>
        <p:spPr>
          <a:xfrm>
            <a:off x="3351999" y="198121"/>
            <a:ext cx="5488002" cy="795089"/>
          </a:xfrm>
          <a:prstGeom prst="rect">
            <a:avLst/>
          </a:prstGeom>
        </p:spPr>
        <p:txBody>
          <a:bodyPr lIns="0" tIns="0" rIns="0" bIns="0" rtlCol="0" anchor="t">
            <a:spAutoFit/>
          </a:bodyPr>
          <a:lstStyle/>
          <a:p>
            <a:pPr algn="ctr" defTabSz="731520">
              <a:lnSpc>
                <a:spcPts val="6191"/>
              </a:lnSpc>
            </a:pPr>
            <a:r>
              <a:rPr lang="en-US" sz="5760" b="1" dirty="0" err="1">
                <a:solidFill>
                  <a:srgbClr val="579CAB"/>
                </a:solidFill>
                <a:latin typeface="Sitka Banner" pitchFamily="2" charset="0"/>
              </a:rPr>
              <a:t>Mục</a:t>
            </a:r>
            <a:r>
              <a:rPr lang="en-US" sz="5760" b="1" dirty="0">
                <a:solidFill>
                  <a:srgbClr val="579CAB"/>
                </a:solidFill>
                <a:latin typeface="Sitka Banner" pitchFamily="2" charset="0"/>
              </a:rPr>
              <a:t> </a:t>
            </a:r>
            <a:r>
              <a:rPr lang="en-US" sz="5760" b="1" dirty="0" err="1">
                <a:solidFill>
                  <a:srgbClr val="579CAB"/>
                </a:solidFill>
                <a:latin typeface="Sitka Banner" pitchFamily="2" charset="0"/>
              </a:rPr>
              <a:t>tiêu</a:t>
            </a:r>
            <a:r>
              <a:rPr lang="en-US" sz="5760" b="1" dirty="0">
                <a:solidFill>
                  <a:srgbClr val="579CAB"/>
                </a:solidFill>
                <a:latin typeface="Sitka Banner" pitchFamily="2" charset="0"/>
              </a:rPr>
              <a:t> </a:t>
            </a:r>
            <a:r>
              <a:rPr lang="en-US" sz="5760" b="1" dirty="0" err="1">
                <a:solidFill>
                  <a:srgbClr val="579CAB"/>
                </a:solidFill>
                <a:latin typeface="Sitka Banner" pitchFamily="2" charset="0"/>
              </a:rPr>
              <a:t>bài</a:t>
            </a:r>
            <a:r>
              <a:rPr lang="en-US" sz="5760" b="1" dirty="0">
                <a:solidFill>
                  <a:srgbClr val="579CAB"/>
                </a:solidFill>
                <a:latin typeface="Sitka Banner" pitchFamily="2" charset="0"/>
              </a:rPr>
              <a:t> </a:t>
            </a:r>
            <a:r>
              <a:rPr lang="en-US" sz="5760" b="1" dirty="0" err="1">
                <a:solidFill>
                  <a:srgbClr val="579CAB"/>
                </a:solidFill>
                <a:latin typeface="Sitka Banner" pitchFamily="2" charset="0"/>
              </a:rPr>
              <a:t>học</a:t>
            </a:r>
            <a:endParaRPr lang="en-US" sz="5760" b="1" dirty="0">
              <a:solidFill>
                <a:srgbClr val="579CAB"/>
              </a:solidFill>
              <a:latin typeface="Sitka Banner" pitchFamily="2" charset="0"/>
            </a:endParaRPr>
          </a:p>
        </p:txBody>
      </p:sp>
      <p:grpSp>
        <p:nvGrpSpPr>
          <p:cNvPr id="65" name="Group 64">
            <a:extLst>
              <a:ext uri="{FF2B5EF4-FFF2-40B4-BE49-F238E27FC236}">
                <a16:creationId xmlns:a16="http://schemas.microsoft.com/office/drawing/2014/main" id="{368BEA11-1018-44D9-BC5F-3A727EEE8C89}"/>
              </a:ext>
            </a:extLst>
          </p:cNvPr>
          <p:cNvGrpSpPr/>
          <p:nvPr/>
        </p:nvGrpSpPr>
        <p:grpSpPr>
          <a:xfrm>
            <a:off x="1054033" y="1562675"/>
            <a:ext cx="10083934" cy="5097205"/>
            <a:chOff x="1344009" y="2255522"/>
            <a:chExt cx="10462664" cy="5288644"/>
          </a:xfrm>
        </p:grpSpPr>
        <p:sp>
          <p:nvSpPr>
            <p:cNvPr id="2" name="AutoShape 2"/>
            <p:cNvSpPr/>
            <p:nvPr/>
          </p:nvSpPr>
          <p:spPr>
            <a:xfrm flipV="1">
              <a:off x="1393390" y="6692754"/>
              <a:ext cx="10413283" cy="0"/>
            </a:xfrm>
            <a:prstGeom prst="line">
              <a:avLst/>
            </a:prstGeom>
            <a:ln w="57150" cap="flat">
              <a:solidFill>
                <a:srgbClr val="504E4E"/>
              </a:solidFill>
              <a:prstDash val="solid"/>
              <a:headEnd type="oval" w="lg" len="lg"/>
              <a:tailEnd type="oval" w="lg" len="lg"/>
            </a:ln>
          </p:spPr>
        </p:sp>
        <p:grpSp>
          <p:nvGrpSpPr>
            <p:cNvPr id="3" name="Group 3"/>
            <p:cNvGrpSpPr/>
            <p:nvPr/>
          </p:nvGrpSpPr>
          <p:grpSpPr>
            <a:xfrm>
              <a:off x="1961163" y="6982339"/>
              <a:ext cx="2004616" cy="561827"/>
              <a:chOff x="0" y="0"/>
              <a:chExt cx="226225" cy="63403"/>
            </a:xfrm>
          </p:grpSpPr>
          <p:sp>
            <p:nvSpPr>
              <p:cNvPr id="4" name="Freeform 4"/>
              <p:cNvSpPr/>
              <p:nvPr/>
            </p:nvSpPr>
            <p:spPr>
              <a:xfrm>
                <a:off x="0" y="0"/>
                <a:ext cx="226225" cy="63403"/>
              </a:xfrm>
              <a:custGeom>
                <a:avLst/>
                <a:gdLst/>
                <a:ahLst/>
                <a:cxnLst/>
                <a:rect l="l" t="t" r="r" b="b"/>
                <a:pathLst>
                  <a:path w="226225" h="63403">
                    <a:moveTo>
                      <a:pt x="31702" y="0"/>
                    </a:moveTo>
                    <a:lnTo>
                      <a:pt x="194524" y="0"/>
                    </a:lnTo>
                    <a:cubicBezTo>
                      <a:pt x="212032" y="0"/>
                      <a:pt x="226225" y="14193"/>
                      <a:pt x="226225" y="31702"/>
                    </a:cubicBezTo>
                    <a:lnTo>
                      <a:pt x="226225" y="31702"/>
                    </a:lnTo>
                    <a:cubicBezTo>
                      <a:pt x="226225" y="49210"/>
                      <a:pt x="212032" y="63403"/>
                      <a:pt x="194524" y="63403"/>
                    </a:cubicBezTo>
                    <a:lnTo>
                      <a:pt x="31702" y="63403"/>
                    </a:lnTo>
                    <a:cubicBezTo>
                      <a:pt x="14193" y="63403"/>
                      <a:pt x="0" y="49210"/>
                      <a:pt x="0" y="31702"/>
                    </a:cubicBezTo>
                    <a:lnTo>
                      <a:pt x="0" y="31702"/>
                    </a:lnTo>
                    <a:cubicBezTo>
                      <a:pt x="0" y="14193"/>
                      <a:pt x="14193" y="0"/>
                      <a:pt x="31702" y="0"/>
                    </a:cubicBezTo>
                    <a:close/>
                  </a:path>
                </a:pathLst>
              </a:custGeom>
              <a:solidFill>
                <a:srgbClr val="E45B70"/>
              </a:solidFill>
            </p:spPr>
          </p:sp>
          <p:sp>
            <p:nvSpPr>
              <p:cNvPr id="5" name="TextBox 5"/>
              <p:cNvSpPr txBox="1"/>
              <p:nvPr/>
            </p:nvSpPr>
            <p:spPr>
              <a:xfrm>
                <a:off x="0" y="-38100"/>
                <a:ext cx="226225" cy="101503"/>
              </a:xfrm>
              <a:prstGeom prst="rect">
                <a:avLst/>
              </a:prstGeom>
            </p:spPr>
            <p:txBody>
              <a:bodyPr lIns="51454" tIns="51454" rIns="51454" bIns="51454" rtlCol="0" anchor="ctr"/>
              <a:lstStyle/>
              <a:p>
                <a:pPr algn="ctr" defTabSz="609576">
                  <a:lnSpc>
                    <a:spcPts val="1838"/>
                  </a:lnSpc>
                </a:pPr>
                <a:endParaRPr sz="1200">
                  <a:solidFill>
                    <a:prstClr val="black"/>
                  </a:solidFill>
                  <a:latin typeface="Calibri"/>
                </a:endParaRPr>
              </a:p>
            </p:txBody>
          </p:sp>
        </p:grpSp>
        <p:grpSp>
          <p:nvGrpSpPr>
            <p:cNvPr id="6" name="Group 6"/>
            <p:cNvGrpSpPr/>
            <p:nvPr/>
          </p:nvGrpSpPr>
          <p:grpSpPr>
            <a:xfrm>
              <a:off x="1344009" y="2255522"/>
              <a:ext cx="3238924" cy="3213622"/>
              <a:chOff x="0" y="0"/>
              <a:chExt cx="673148" cy="667890"/>
            </a:xfrm>
          </p:grpSpPr>
          <p:sp>
            <p:nvSpPr>
              <p:cNvPr id="7" name="Freeform 7"/>
              <p:cNvSpPr/>
              <p:nvPr/>
            </p:nvSpPr>
            <p:spPr>
              <a:xfrm>
                <a:off x="0" y="0"/>
                <a:ext cx="673148" cy="667890"/>
              </a:xfrm>
              <a:custGeom>
                <a:avLst/>
                <a:gdLst/>
                <a:ahLst/>
                <a:cxnLst/>
                <a:rect l="l" t="t" r="r" b="b"/>
                <a:pathLst>
                  <a:path w="673148" h="667890">
                    <a:moveTo>
                      <a:pt x="75594" y="0"/>
                    </a:moveTo>
                    <a:lnTo>
                      <a:pt x="597553" y="0"/>
                    </a:lnTo>
                    <a:cubicBezTo>
                      <a:pt x="639303" y="0"/>
                      <a:pt x="673148" y="33845"/>
                      <a:pt x="673148" y="75594"/>
                    </a:cubicBezTo>
                    <a:lnTo>
                      <a:pt x="673148" y="592295"/>
                    </a:lnTo>
                    <a:cubicBezTo>
                      <a:pt x="673148" y="634045"/>
                      <a:pt x="639303" y="667890"/>
                      <a:pt x="597553" y="667890"/>
                    </a:cubicBezTo>
                    <a:lnTo>
                      <a:pt x="75594" y="667890"/>
                    </a:lnTo>
                    <a:cubicBezTo>
                      <a:pt x="33845" y="667890"/>
                      <a:pt x="0" y="634045"/>
                      <a:pt x="0" y="592295"/>
                    </a:cubicBezTo>
                    <a:lnTo>
                      <a:pt x="0" y="75594"/>
                    </a:lnTo>
                    <a:cubicBezTo>
                      <a:pt x="0" y="33845"/>
                      <a:pt x="33845" y="0"/>
                      <a:pt x="75594" y="0"/>
                    </a:cubicBezTo>
                    <a:close/>
                  </a:path>
                </a:pathLst>
              </a:custGeom>
              <a:solidFill>
                <a:srgbClr val="FFFFFF"/>
              </a:solidFill>
            </p:spPr>
          </p:sp>
          <p:sp>
            <p:nvSpPr>
              <p:cNvPr id="8" name="TextBox 8"/>
              <p:cNvSpPr txBox="1"/>
              <p:nvPr/>
            </p:nvSpPr>
            <p:spPr>
              <a:xfrm>
                <a:off x="0" y="-38100"/>
                <a:ext cx="673148" cy="705990"/>
              </a:xfrm>
              <a:prstGeom prst="rect">
                <a:avLst/>
              </a:prstGeom>
            </p:spPr>
            <p:txBody>
              <a:bodyPr lIns="51454" tIns="51454" rIns="51454" bIns="51454" rtlCol="0" anchor="ctr"/>
              <a:lstStyle/>
              <a:p>
                <a:pPr algn="ctr" defTabSz="609576">
                  <a:lnSpc>
                    <a:spcPts val="1838"/>
                  </a:lnSpc>
                  <a:spcBef>
                    <a:spcPct val="0"/>
                  </a:spcBef>
                </a:pPr>
                <a:endParaRPr sz="1200">
                  <a:solidFill>
                    <a:prstClr val="black"/>
                  </a:solidFill>
                  <a:latin typeface="Calibri"/>
                </a:endParaRPr>
              </a:p>
            </p:txBody>
          </p:sp>
        </p:grpSp>
        <p:sp>
          <p:nvSpPr>
            <p:cNvPr id="9" name="AutoShape 9"/>
            <p:cNvSpPr/>
            <p:nvPr/>
          </p:nvSpPr>
          <p:spPr>
            <a:xfrm>
              <a:off x="2000744" y="2255522"/>
              <a:ext cx="1925454" cy="0"/>
            </a:xfrm>
            <a:prstGeom prst="line">
              <a:avLst/>
            </a:prstGeom>
            <a:ln w="219075" cap="rnd">
              <a:solidFill>
                <a:srgbClr val="E45B70"/>
              </a:solidFill>
              <a:prstDash val="solid"/>
              <a:headEnd type="none" w="sm" len="sm"/>
              <a:tailEnd type="none" w="sm" len="sm"/>
            </a:ln>
          </p:spPr>
        </p:sp>
        <p:sp>
          <p:nvSpPr>
            <p:cNvPr id="10" name="Freeform 10"/>
            <p:cNvSpPr/>
            <p:nvPr/>
          </p:nvSpPr>
          <p:spPr>
            <a:xfrm rot="16200000">
              <a:off x="1980161" y="4992934"/>
              <a:ext cx="1966619" cy="1683920"/>
            </a:xfrm>
            <a:custGeom>
              <a:avLst/>
              <a:gdLst/>
              <a:ahLst/>
              <a:cxnLst/>
              <a:rect l="l" t="t" r="r" b="b"/>
              <a:pathLst>
                <a:path w="1748926" h="1497518">
                  <a:moveTo>
                    <a:pt x="0" y="0"/>
                  </a:moveTo>
                  <a:lnTo>
                    <a:pt x="1748926" y="0"/>
                  </a:lnTo>
                  <a:lnTo>
                    <a:pt x="1748926" y="1497518"/>
                  </a:lnTo>
                  <a:lnTo>
                    <a:pt x="0" y="149751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1" name="Freeform 11"/>
            <p:cNvSpPr/>
            <p:nvPr/>
          </p:nvSpPr>
          <p:spPr>
            <a:xfrm>
              <a:off x="2777941" y="5155610"/>
              <a:ext cx="371059" cy="679284"/>
            </a:xfrm>
            <a:custGeom>
              <a:avLst/>
              <a:gdLst/>
              <a:ahLst/>
              <a:cxnLst/>
              <a:rect l="l" t="t" r="r" b="b"/>
              <a:pathLst>
                <a:path w="329984" h="604091">
                  <a:moveTo>
                    <a:pt x="0" y="0"/>
                  </a:moveTo>
                  <a:lnTo>
                    <a:pt x="329985" y="0"/>
                  </a:lnTo>
                  <a:lnTo>
                    <a:pt x="329985" y="604091"/>
                  </a:lnTo>
                  <a:lnTo>
                    <a:pt x="0" y="60409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12" name="Group 12"/>
            <p:cNvGrpSpPr/>
            <p:nvPr/>
          </p:nvGrpSpPr>
          <p:grpSpPr>
            <a:xfrm>
              <a:off x="5684029" y="6982339"/>
              <a:ext cx="2004616" cy="561827"/>
              <a:chOff x="0" y="0"/>
              <a:chExt cx="226225" cy="63403"/>
            </a:xfrm>
          </p:grpSpPr>
          <p:sp>
            <p:nvSpPr>
              <p:cNvPr id="13" name="Freeform 13"/>
              <p:cNvSpPr/>
              <p:nvPr/>
            </p:nvSpPr>
            <p:spPr>
              <a:xfrm>
                <a:off x="0" y="0"/>
                <a:ext cx="226225" cy="63403"/>
              </a:xfrm>
              <a:custGeom>
                <a:avLst/>
                <a:gdLst/>
                <a:ahLst/>
                <a:cxnLst/>
                <a:rect l="l" t="t" r="r" b="b"/>
                <a:pathLst>
                  <a:path w="226225" h="63403">
                    <a:moveTo>
                      <a:pt x="31702" y="0"/>
                    </a:moveTo>
                    <a:lnTo>
                      <a:pt x="194524" y="0"/>
                    </a:lnTo>
                    <a:cubicBezTo>
                      <a:pt x="212032" y="0"/>
                      <a:pt x="226225" y="14193"/>
                      <a:pt x="226225" y="31702"/>
                    </a:cubicBezTo>
                    <a:lnTo>
                      <a:pt x="226225" y="31702"/>
                    </a:lnTo>
                    <a:cubicBezTo>
                      <a:pt x="226225" y="49210"/>
                      <a:pt x="212032" y="63403"/>
                      <a:pt x="194524" y="63403"/>
                    </a:cubicBezTo>
                    <a:lnTo>
                      <a:pt x="31702" y="63403"/>
                    </a:lnTo>
                    <a:cubicBezTo>
                      <a:pt x="14193" y="63403"/>
                      <a:pt x="0" y="49210"/>
                      <a:pt x="0" y="31702"/>
                    </a:cubicBezTo>
                    <a:lnTo>
                      <a:pt x="0" y="31702"/>
                    </a:lnTo>
                    <a:cubicBezTo>
                      <a:pt x="0" y="14193"/>
                      <a:pt x="14193" y="0"/>
                      <a:pt x="31702" y="0"/>
                    </a:cubicBezTo>
                    <a:close/>
                  </a:path>
                </a:pathLst>
              </a:custGeom>
              <a:solidFill>
                <a:srgbClr val="38A47F"/>
              </a:solidFill>
            </p:spPr>
          </p:sp>
          <p:sp>
            <p:nvSpPr>
              <p:cNvPr id="14" name="TextBox 14"/>
              <p:cNvSpPr txBox="1"/>
              <p:nvPr/>
            </p:nvSpPr>
            <p:spPr>
              <a:xfrm>
                <a:off x="0" y="-38100"/>
                <a:ext cx="226225" cy="101503"/>
              </a:xfrm>
              <a:prstGeom prst="rect">
                <a:avLst/>
              </a:prstGeom>
            </p:spPr>
            <p:txBody>
              <a:bodyPr lIns="51454" tIns="51454" rIns="51454" bIns="51454" rtlCol="0" anchor="ctr"/>
              <a:lstStyle/>
              <a:p>
                <a:pPr algn="ctr" defTabSz="609576">
                  <a:lnSpc>
                    <a:spcPts val="1838"/>
                  </a:lnSpc>
                </a:pPr>
                <a:endParaRPr sz="1200">
                  <a:solidFill>
                    <a:prstClr val="black"/>
                  </a:solidFill>
                  <a:latin typeface="Calibri"/>
                </a:endParaRPr>
              </a:p>
            </p:txBody>
          </p:sp>
        </p:grpSp>
        <p:grpSp>
          <p:nvGrpSpPr>
            <p:cNvPr id="15" name="Group 15"/>
            <p:cNvGrpSpPr/>
            <p:nvPr/>
          </p:nvGrpSpPr>
          <p:grpSpPr>
            <a:xfrm>
              <a:off x="5066876" y="2255522"/>
              <a:ext cx="3238924" cy="3213622"/>
              <a:chOff x="0" y="0"/>
              <a:chExt cx="673148" cy="667890"/>
            </a:xfrm>
          </p:grpSpPr>
          <p:sp>
            <p:nvSpPr>
              <p:cNvPr id="16" name="Freeform 16"/>
              <p:cNvSpPr/>
              <p:nvPr/>
            </p:nvSpPr>
            <p:spPr>
              <a:xfrm>
                <a:off x="0" y="0"/>
                <a:ext cx="673148" cy="667890"/>
              </a:xfrm>
              <a:custGeom>
                <a:avLst/>
                <a:gdLst/>
                <a:ahLst/>
                <a:cxnLst/>
                <a:rect l="l" t="t" r="r" b="b"/>
                <a:pathLst>
                  <a:path w="673148" h="667890">
                    <a:moveTo>
                      <a:pt x="75594" y="0"/>
                    </a:moveTo>
                    <a:lnTo>
                      <a:pt x="597553" y="0"/>
                    </a:lnTo>
                    <a:cubicBezTo>
                      <a:pt x="639303" y="0"/>
                      <a:pt x="673148" y="33845"/>
                      <a:pt x="673148" y="75594"/>
                    </a:cubicBezTo>
                    <a:lnTo>
                      <a:pt x="673148" y="592295"/>
                    </a:lnTo>
                    <a:cubicBezTo>
                      <a:pt x="673148" y="634045"/>
                      <a:pt x="639303" y="667890"/>
                      <a:pt x="597553" y="667890"/>
                    </a:cubicBezTo>
                    <a:lnTo>
                      <a:pt x="75594" y="667890"/>
                    </a:lnTo>
                    <a:cubicBezTo>
                      <a:pt x="33845" y="667890"/>
                      <a:pt x="0" y="634045"/>
                      <a:pt x="0" y="592295"/>
                    </a:cubicBezTo>
                    <a:lnTo>
                      <a:pt x="0" y="75594"/>
                    </a:lnTo>
                    <a:cubicBezTo>
                      <a:pt x="0" y="33845"/>
                      <a:pt x="33845" y="0"/>
                      <a:pt x="75594" y="0"/>
                    </a:cubicBezTo>
                    <a:close/>
                  </a:path>
                </a:pathLst>
              </a:custGeom>
              <a:solidFill>
                <a:srgbClr val="FFFFFF"/>
              </a:solidFill>
            </p:spPr>
          </p:sp>
          <p:sp>
            <p:nvSpPr>
              <p:cNvPr id="17" name="TextBox 17"/>
              <p:cNvSpPr txBox="1"/>
              <p:nvPr/>
            </p:nvSpPr>
            <p:spPr>
              <a:xfrm>
                <a:off x="0" y="-38100"/>
                <a:ext cx="673148" cy="705990"/>
              </a:xfrm>
              <a:prstGeom prst="rect">
                <a:avLst/>
              </a:prstGeom>
            </p:spPr>
            <p:txBody>
              <a:bodyPr lIns="51454" tIns="51454" rIns="51454" bIns="51454" rtlCol="0" anchor="ctr"/>
              <a:lstStyle/>
              <a:p>
                <a:pPr algn="ctr" defTabSz="609576">
                  <a:lnSpc>
                    <a:spcPts val="1838"/>
                  </a:lnSpc>
                  <a:spcBef>
                    <a:spcPct val="0"/>
                  </a:spcBef>
                </a:pPr>
                <a:endParaRPr sz="1200">
                  <a:solidFill>
                    <a:prstClr val="black"/>
                  </a:solidFill>
                  <a:latin typeface="Calibri"/>
                </a:endParaRPr>
              </a:p>
            </p:txBody>
          </p:sp>
        </p:grpSp>
        <p:sp>
          <p:nvSpPr>
            <p:cNvPr id="18" name="AutoShape 18"/>
            <p:cNvSpPr/>
            <p:nvPr/>
          </p:nvSpPr>
          <p:spPr>
            <a:xfrm>
              <a:off x="5723610" y="2255522"/>
              <a:ext cx="1925454" cy="0"/>
            </a:xfrm>
            <a:prstGeom prst="line">
              <a:avLst/>
            </a:prstGeom>
            <a:ln w="219075" cap="rnd">
              <a:solidFill>
                <a:srgbClr val="38A47F"/>
              </a:solidFill>
              <a:prstDash val="solid"/>
              <a:headEnd type="none" w="sm" len="sm"/>
              <a:tailEnd type="none" w="sm" len="sm"/>
            </a:ln>
          </p:spPr>
        </p:sp>
        <p:sp>
          <p:nvSpPr>
            <p:cNvPr id="19" name="Freeform 19"/>
            <p:cNvSpPr/>
            <p:nvPr/>
          </p:nvSpPr>
          <p:spPr>
            <a:xfrm rot="16200000">
              <a:off x="5703028" y="4992934"/>
              <a:ext cx="1966619" cy="1683920"/>
            </a:xfrm>
            <a:custGeom>
              <a:avLst/>
              <a:gdLst/>
              <a:ahLst/>
              <a:cxnLst/>
              <a:rect l="l" t="t" r="r" b="b"/>
              <a:pathLst>
                <a:path w="1748926" h="1497518">
                  <a:moveTo>
                    <a:pt x="0" y="0"/>
                  </a:moveTo>
                  <a:lnTo>
                    <a:pt x="1748926" y="0"/>
                  </a:lnTo>
                  <a:lnTo>
                    <a:pt x="1748926" y="1497518"/>
                  </a:lnTo>
                  <a:lnTo>
                    <a:pt x="0" y="149751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0" name="Freeform 20"/>
            <p:cNvSpPr/>
            <p:nvPr/>
          </p:nvSpPr>
          <p:spPr>
            <a:xfrm>
              <a:off x="6430633" y="5239548"/>
              <a:ext cx="511409" cy="511409"/>
            </a:xfrm>
            <a:custGeom>
              <a:avLst/>
              <a:gdLst/>
              <a:ahLst/>
              <a:cxnLst/>
              <a:rect l="l" t="t" r="r" b="b"/>
              <a:pathLst>
                <a:path w="454799" h="454799">
                  <a:moveTo>
                    <a:pt x="0" y="0"/>
                  </a:moveTo>
                  <a:lnTo>
                    <a:pt x="454799" y="0"/>
                  </a:lnTo>
                  <a:lnTo>
                    <a:pt x="454799" y="454799"/>
                  </a:lnTo>
                  <a:lnTo>
                    <a:pt x="0" y="45479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21" name="Group 21"/>
            <p:cNvGrpSpPr/>
            <p:nvPr/>
          </p:nvGrpSpPr>
          <p:grpSpPr>
            <a:xfrm>
              <a:off x="9036832" y="6982339"/>
              <a:ext cx="2004616" cy="561827"/>
              <a:chOff x="0" y="0"/>
              <a:chExt cx="226225" cy="63403"/>
            </a:xfrm>
          </p:grpSpPr>
          <p:sp>
            <p:nvSpPr>
              <p:cNvPr id="22" name="Freeform 22"/>
              <p:cNvSpPr/>
              <p:nvPr/>
            </p:nvSpPr>
            <p:spPr>
              <a:xfrm>
                <a:off x="0" y="0"/>
                <a:ext cx="226225" cy="63403"/>
              </a:xfrm>
              <a:custGeom>
                <a:avLst/>
                <a:gdLst/>
                <a:ahLst/>
                <a:cxnLst/>
                <a:rect l="l" t="t" r="r" b="b"/>
                <a:pathLst>
                  <a:path w="226225" h="63403">
                    <a:moveTo>
                      <a:pt x="31702" y="0"/>
                    </a:moveTo>
                    <a:lnTo>
                      <a:pt x="194524" y="0"/>
                    </a:lnTo>
                    <a:cubicBezTo>
                      <a:pt x="212032" y="0"/>
                      <a:pt x="226225" y="14193"/>
                      <a:pt x="226225" y="31702"/>
                    </a:cubicBezTo>
                    <a:lnTo>
                      <a:pt x="226225" y="31702"/>
                    </a:lnTo>
                    <a:cubicBezTo>
                      <a:pt x="226225" y="49210"/>
                      <a:pt x="212032" y="63403"/>
                      <a:pt x="194524" y="63403"/>
                    </a:cubicBezTo>
                    <a:lnTo>
                      <a:pt x="31702" y="63403"/>
                    </a:lnTo>
                    <a:cubicBezTo>
                      <a:pt x="14193" y="63403"/>
                      <a:pt x="0" y="49210"/>
                      <a:pt x="0" y="31702"/>
                    </a:cubicBezTo>
                    <a:lnTo>
                      <a:pt x="0" y="31702"/>
                    </a:lnTo>
                    <a:cubicBezTo>
                      <a:pt x="0" y="14193"/>
                      <a:pt x="14193" y="0"/>
                      <a:pt x="31702" y="0"/>
                    </a:cubicBezTo>
                    <a:close/>
                  </a:path>
                </a:pathLst>
              </a:custGeom>
              <a:solidFill>
                <a:srgbClr val="C47E5E"/>
              </a:solidFill>
            </p:spPr>
          </p:sp>
          <p:sp>
            <p:nvSpPr>
              <p:cNvPr id="23" name="TextBox 23"/>
              <p:cNvSpPr txBox="1"/>
              <p:nvPr/>
            </p:nvSpPr>
            <p:spPr>
              <a:xfrm>
                <a:off x="0" y="-38100"/>
                <a:ext cx="226225" cy="101503"/>
              </a:xfrm>
              <a:prstGeom prst="rect">
                <a:avLst/>
              </a:prstGeom>
            </p:spPr>
            <p:txBody>
              <a:bodyPr lIns="51454" tIns="51454" rIns="51454" bIns="51454" rtlCol="0" anchor="ctr"/>
              <a:lstStyle/>
              <a:p>
                <a:pPr algn="ctr" defTabSz="609576">
                  <a:lnSpc>
                    <a:spcPts val="1838"/>
                  </a:lnSpc>
                </a:pPr>
                <a:endParaRPr sz="1200">
                  <a:solidFill>
                    <a:prstClr val="black"/>
                  </a:solidFill>
                  <a:latin typeface="Calibri"/>
                </a:endParaRPr>
              </a:p>
            </p:txBody>
          </p:sp>
        </p:grpSp>
        <p:grpSp>
          <p:nvGrpSpPr>
            <p:cNvPr id="24" name="Group 24"/>
            <p:cNvGrpSpPr/>
            <p:nvPr/>
          </p:nvGrpSpPr>
          <p:grpSpPr>
            <a:xfrm>
              <a:off x="8419676" y="2255522"/>
              <a:ext cx="3238924" cy="3213622"/>
              <a:chOff x="0" y="0"/>
              <a:chExt cx="673148" cy="667890"/>
            </a:xfrm>
          </p:grpSpPr>
          <p:sp>
            <p:nvSpPr>
              <p:cNvPr id="25" name="Freeform 25"/>
              <p:cNvSpPr/>
              <p:nvPr/>
            </p:nvSpPr>
            <p:spPr>
              <a:xfrm>
                <a:off x="0" y="0"/>
                <a:ext cx="673148" cy="667890"/>
              </a:xfrm>
              <a:custGeom>
                <a:avLst/>
                <a:gdLst/>
                <a:ahLst/>
                <a:cxnLst/>
                <a:rect l="l" t="t" r="r" b="b"/>
                <a:pathLst>
                  <a:path w="673148" h="667890">
                    <a:moveTo>
                      <a:pt x="75594" y="0"/>
                    </a:moveTo>
                    <a:lnTo>
                      <a:pt x="597553" y="0"/>
                    </a:lnTo>
                    <a:cubicBezTo>
                      <a:pt x="639303" y="0"/>
                      <a:pt x="673148" y="33845"/>
                      <a:pt x="673148" y="75594"/>
                    </a:cubicBezTo>
                    <a:lnTo>
                      <a:pt x="673148" y="592295"/>
                    </a:lnTo>
                    <a:cubicBezTo>
                      <a:pt x="673148" y="634045"/>
                      <a:pt x="639303" y="667890"/>
                      <a:pt x="597553" y="667890"/>
                    </a:cubicBezTo>
                    <a:lnTo>
                      <a:pt x="75594" y="667890"/>
                    </a:lnTo>
                    <a:cubicBezTo>
                      <a:pt x="33845" y="667890"/>
                      <a:pt x="0" y="634045"/>
                      <a:pt x="0" y="592295"/>
                    </a:cubicBezTo>
                    <a:lnTo>
                      <a:pt x="0" y="75594"/>
                    </a:lnTo>
                    <a:cubicBezTo>
                      <a:pt x="0" y="33845"/>
                      <a:pt x="33845" y="0"/>
                      <a:pt x="75594" y="0"/>
                    </a:cubicBezTo>
                    <a:close/>
                  </a:path>
                </a:pathLst>
              </a:custGeom>
              <a:solidFill>
                <a:srgbClr val="FFFFFF"/>
              </a:solidFill>
            </p:spPr>
          </p:sp>
          <p:sp>
            <p:nvSpPr>
              <p:cNvPr id="26" name="TextBox 26"/>
              <p:cNvSpPr txBox="1"/>
              <p:nvPr/>
            </p:nvSpPr>
            <p:spPr>
              <a:xfrm>
                <a:off x="0" y="-38100"/>
                <a:ext cx="673148" cy="705990"/>
              </a:xfrm>
              <a:prstGeom prst="rect">
                <a:avLst/>
              </a:prstGeom>
            </p:spPr>
            <p:txBody>
              <a:bodyPr lIns="51454" tIns="51454" rIns="51454" bIns="51454" rtlCol="0" anchor="ctr"/>
              <a:lstStyle/>
              <a:p>
                <a:pPr algn="ctr" defTabSz="609576">
                  <a:lnSpc>
                    <a:spcPts val="1838"/>
                  </a:lnSpc>
                  <a:spcBef>
                    <a:spcPct val="0"/>
                  </a:spcBef>
                </a:pPr>
                <a:endParaRPr sz="1200">
                  <a:solidFill>
                    <a:prstClr val="black"/>
                  </a:solidFill>
                  <a:latin typeface="Calibri"/>
                </a:endParaRPr>
              </a:p>
            </p:txBody>
          </p:sp>
        </p:grpSp>
        <p:sp>
          <p:nvSpPr>
            <p:cNvPr id="27" name="AutoShape 27"/>
            <p:cNvSpPr/>
            <p:nvPr/>
          </p:nvSpPr>
          <p:spPr>
            <a:xfrm>
              <a:off x="9076412" y="2255522"/>
              <a:ext cx="1925454" cy="0"/>
            </a:xfrm>
            <a:prstGeom prst="line">
              <a:avLst/>
            </a:prstGeom>
            <a:ln w="219075" cap="rnd">
              <a:solidFill>
                <a:srgbClr val="C47E5E"/>
              </a:solidFill>
              <a:prstDash val="solid"/>
              <a:headEnd type="none" w="sm" len="sm"/>
              <a:tailEnd type="none" w="sm" len="sm"/>
            </a:ln>
          </p:spPr>
        </p:sp>
        <p:sp>
          <p:nvSpPr>
            <p:cNvPr id="28" name="Freeform 28"/>
            <p:cNvSpPr/>
            <p:nvPr/>
          </p:nvSpPr>
          <p:spPr>
            <a:xfrm rot="16200000">
              <a:off x="9055829" y="4992934"/>
              <a:ext cx="1966619" cy="1683920"/>
            </a:xfrm>
            <a:custGeom>
              <a:avLst/>
              <a:gdLst/>
              <a:ahLst/>
              <a:cxnLst/>
              <a:rect l="l" t="t" r="r" b="b"/>
              <a:pathLst>
                <a:path w="1748926" h="1497518">
                  <a:moveTo>
                    <a:pt x="0" y="0"/>
                  </a:moveTo>
                  <a:lnTo>
                    <a:pt x="1748926" y="0"/>
                  </a:lnTo>
                  <a:lnTo>
                    <a:pt x="1748926" y="1497518"/>
                  </a:lnTo>
                  <a:lnTo>
                    <a:pt x="0" y="149751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38" name="Freeform 38"/>
            <p:cNvSpPr/>
            <p:nvPr/>
          </p:nvSpPr>
          <p:spPr>
            <a:xfrm>
              <a:off x="9720226" y="5177137"/>
              <a:ext cx="637825" cy="636231"/>
            </a:xfrm>
            <a:custGeom>
              <a:avLst/>
              <a:gdLst/>
              <a:ahLst/>
              <a:cxnLst/>
              <a:rect l="l" t="t" r="r" b="b"/>
              <a:pathLst>
                <a:path w="567221" h="565803">
                  <a:moveTo>
                    <a:pt x="0" y="0"/>
                  </a:moveTo>
                  <a:lnTo>
                    <a:pt x="567222" y="0"/>
                  </a:lnTo>
                  <a:lnTo>
                    <a:pt x="567222" y="565803"/>
                  </a:lnTo>
                  <a:lnTo>
                    <a:pt x="0" y="56580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41" name="TextBox 41"/>
            <p:cNvSpPr txBox="1"/>
            <p:nvPr/>
          </p:nvSpPr>
          <p:spPr>
            <a:xfrm>
              <a:off x="1962640" y="7008464"/>
              <a:ext cx="2001661" cy="278621"/>
            </a:xfrm>
            <a:prstGeom prst="rect">
              <a:avLst/>
            </a:prstGeom>
          </p:spPr>
          <p:txBody>
            <a:bodyPr lIns="0" tIns="0" rIns="0" bIns="0" rtlCol="0" anchor="t">
              <a:spAutoFit/>
            </a:bodyPr>
            <a:lstStyle/>
            <a:p>
              <a:pPr algn="ctr" defTabSz="609576">
                <a:lnSpc>
                  <a:spcPts val="2269"/>
                </a:lnSpc>
              </a:pPr>
              <a:r>
                <a:rPr lang="en-US" sz="1620" dirty="0">
                  <a:solidFill>
                    <a:srgbClr val="FFFFFF"/>
                  </a:solidFill>
                  <a:latin typeface="Canva Sans Bold"/>
                </a:rPr>
                <a:t>1</a:t>
              </a:r>
            </a:p>
          </p:txBody>
        </p:sp>
        <p:sp>
          <p:nvSpPr>
            <p:cNvPr id="43" name="TextBox 43"/>
            <p:cNvSpPr txBox="1"/>
            <p:nvPr/>
          </p:nvSpPr>
          <p:spPr>
            <a:xfrm>
              <a:off x="1419545" y="2484205"/>
              <a:ext cx="3087851" cy="1468945"/>
            </a:xfrm>
            <a:prstGeom prst="rect">
              <a:avLst/>
            </a:prstGeom>
          </p:spPr>
          <p:txBody>
            <a:bodyPr lIns="0" tIns="0" rIns="0" bIns="0" rtlCol="0" anchor="t">
              <a:spAutoFit/>
            </a:bodyPr>
            <a:lstStyle/>
            <a:p>
              <a:pPr algn="just" defTabSz="609576"/>
              <a:r>
                <a:rPr lang="vi-VN" sz="1840" dirty="0">
                  <a:solidFill>
                    <a:prstClr val="black"/>
                  </a:solidFill>
                  <a:latin typeface="Times New Roman" panose="02020603050405020304" pitchFamily="18" charset="0"/>
                </a:rPr>
                <a:t>Nêu được bối cảnh lịch sử và quá trình hình thành Liên hợp quốc; Trình bày được mục tiêu và nguyên tắc hoạt động cơ bản của Liên hợp quốc</a:t>
              </a:r>
              <a:r>
                <a:rPr lang="en-US" sz="1840" dirty="0">
                  <a:solidFill>
                    <a:prstClr val="black"/>
                  </a:solidFill>
                  <a:latin typeface="Times New Roman" panose="02020603050405020304" pitchFamily="18" charset="0"/>
                </a:rPr>
                <a:t>.</a:t>
              </a:r>
              <a:endParaRPr lang="en-US" sz="1840" dirty="0">
                <a:solidFill>
                  <a:srgbClr val="000000"/>
                </a:solidFill>
                <a:latin typeface="Calibri"/>
              </a:endParaRPr>
            </a:p>
          </p:txBody>
        </p:sp>
        <p:sp>
          <p:nvSpPr>
            <p:cNvPr id="45" name="TextBox 45"/>
            <p:cNvSpPr txBox="1"/>
            <p:nvPr/>
          </p:nvSpPr>
          <p:spPr>
            <a:xfrm>
              <a:off x="5685508" y="7008464"/>
              <a:ext cx="2001661" cy="278621"/>
            </a:xfrm>
            <a:prstGeom prst="rect">
              <a:avLst/>
            </a:prstGeom>
          </p:spPr>
          <p:txBody>
            <a:bodyPr lIns="0" tIns="0" rIns="0" bIns="0" rtlCol="0" anchor="t">
              <a:spAutoFit/>
            </a:bodyPr>
            <a:lstStyle/>
            <a:p>
              <a:pPr algn="ctr" defTabSz="609576">
                <a:lnSpc>
                  <a:spcPts val="2269"/>
                </a:lnSpc>
              </a:pPr>
              <a:r>
                <a:rPr lang="en-US" sz="1620" dirty="0">
                  <a:solidFill>
                    <a:srgbClr val="FFFFFF"/>
                  </a:solidFill>
                  <a:latin typeface="Canva Sans Bold"/>
                </a:rPr>
                <a:t>2</a:t>
              </a:r>
            </a:p>
          </p:txBody>
        </p:sp>
        <p:sp>
          <p:nvSpPr>
            <p:cNvPr id="48" name="TextBox 48"/>
            <p:cNvSpPr txBox="1"/>
            <p:nvPr/>
          </p:nvSpPr>
          <p:spPr>
            <a:xfrm>
              <a:off x="5142413" y="2484205"/>
              <a:ext cx="3087851" cy="881367"/>
            </a:xfrm>
            <a:prstGeom prst="rect">
              <a:avLst/>
            </a:prstGeom>
          </p:spPr>
          <p:txBody>
            <a:bodyPr lIns="0" tIns="0" rIns="0" bIns="0" rtlCol="0" anchor="t">
              <a:spAutoFit/>
            </a:bodyPr>
            <a:lstStyle/>
            <a:p>
              <a:pPr algn="just" defTabSz="731520"/>
              <a:r>
                <a:rPr lang="vi-VN" sz="1840" dirty="0">
                  <a:solidFill>
                    <a:prstClr val="black"/>
                  </a:solidFill>
                  <a:latin typeface="Times New Roman" panose="02020603050405020304" pitchFamily="18" charset="0"/>
                </a:rPr>
                <a:t>Nêu được vai trò của Liên hợp quốc trong việc duy trì hoà bình, an ninh quốc tế.</a:t>
              </a:r>
            </a:p>
          </p:txBody>
        </p:sp>
        <p:sp>
          <p:nvSpPr>
            <p:cNvPr id="49" name="TextBox 49"/>
            <p:cNvSpPr txBox="1"/>
            <p:nvPr/>
          </p:nvSpPr>
          <p:spPr>
            <a:xfrm>
              <a:off x="9038309" y="7008464"/>
              <a:ext cx="2001661" cy="278621"/>
            </a:xfrm>
            <a:prstGeom prst="rect">
              <a:avLst/>
            </a:prstGeom>
          </p:spPr>
          <p:txBody>
            <a:bodyPr lIns="0" tIns="0" rIns="0" bIns="0" rtlCol="0" anchor="t">
              <a:spAutoFit/>
            </a:bodyPr>
            <a:lstStyle/>
            <a:p>
              <a:pPr algn="ctr" defTabSz="609576">
                <a:lnSpc>
                  <a:spcPts val="2269"/>
                </a:lnSpc>
              </a:pPr>
              <a:r>
                <a:rPr lang="en-US" sz="1620" dirty="0">
                  <a:solidFill>
                    <a:srgbClr val="FFFFFF"/>
                  </a:solidFill>
                  <a:latin typeface="Canva Sans Bold"/>
                </a:rPr>
                <a:t>2</a:t>
              </a:r>
            </a:p>
          </p:txBody>
        </p:sp>
        <p:sp>
          <p:nvSpPr>
            <p:cNvPr id="52" name="TextBox 52"/>
            <p:cNvSpPr txBox="1"/>
            <p:nvPr/>
          </p:nvSpPr>
          <p:spPr>
            <a:xfrm>
              <a:off x="8495213" y="2484205"/>
              <a:ext cx="3087851" cy="2644102"/>
            </a:xfrm>
            <a:prstGeom prst="rect">
              <a:avLst/>
            </a:prstGeom>
          </p:spPr>
          <p:txBody>
            <a:bodyPr lIns="0" tIns="0" rIns="0" bIns="0" rtlCol="0" anchor="t">
              <a:spAutoFit/>
            </a:bodyPr>
            <a:lstStyle/>
            <a:p>
              <a:pPr algn="just" defTabSz="609576"/>
              <a:r>
                <a:rPr lang="vi-VN" sz="1840" dirty="0">
                  <a:solidFill>
                    <a:prstClr val="black"/>
                  </a:solidFill>
                  <a:latin typeface="Times New Roman" panose="02020603050405020304" pitchFamily="18" charset="0"/>
                </a:rPr>
                <a:t>Trình bày được vai trò của Liên hợp quốc trong lĩnh vực thúc đẩy phát triển, tạo môi trường thuận lợi để phát triển kinh tế, tài chính, thương mại quốc tế, nâng cao đời sống người dân; trong việc bảo đảm quyền con người, phát triển văn hoá, xã hội.</a:t>
              </a:r>
              <a:endParaRPr lang="en-US" sz="1840" dirty="0">
                <a:solidFill>
                  <a:srgbClr val="000000"/>
                </a:solidFill>
                <a:latin typeface="Calibri"/>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9FBFF"/>
        </a:solidFill>
        <a:effectLst/>
      </p:bgPr>
    </p:bg>
    <p:spTree>
      <p:nvGrpSpPr>
        <p:cNvPr id="1" name=""/>
        <p:cNvGrpSpPr/>
        <p:nvPr/>
      </p:nvGrpSpPr>
      <p:grpSpPr>
        <a:xfrm>
          <a:off x="0" y="0"/>
          <a:ext cx="0" cy="0"/>
          <a:chOff x="0" y="0"/>
          <a:chExt cx="0" cy="0"/>
        </a:xfrm>
      </p:grpSpPr>
      <p:sp>
        <p:nvSpPr>
          <p:cNvPr id="8" name="TextBox 9">
            <a:extLst>
              <a:ext uri="{FF2B5EF4-FFF2-40B4-BE49-F238E27FC236}">
                <a16:creationId xmlns:a16="http://schemas.microsoft.com/office/drawing/2014/main" id="{AE9D5BE3-220C-4FAE-BD81-DB0029427C8B}"/>
              </a:ext>
            </a:extLst>
          </p:cNvPr>
          <p:cNvSpPr txBox="1"/>
          <p:nvPr/>
        </p:nvSpPr>
        <p:spPr>
          <a:xfrm>
            <a:off x="789608" y="1018587"/>
            <a:ext cx="11262504" cy="725583"/>
          </a:xfrm>
          <a:prstGeom prst="rect">
            <a:avLst/>
          </a:prstGeom>
        </p:spPr>
        <p:txBody>
          <a:bodyPr wrap="square" lIns="0" tIns="0" rIns="0" bIns="0" rtlCol="0" anchor="t">
            <a:spAutoFit/>
          </a:bodyPr>
          <a:lstStyle/>
          <a:p>
            <a:pPr algn="ctr" defTabSz="731520">
              <a:lnSpc>
                <a:spcPts val="6191"/>
              </a:lnSpc>
            </a:pPr>
            <a:r>
              <a:rPr lang="en-US" sz="4320" b="1" dirty="0">
                <a:solidFill>
                  <a:srgbClr val="454FAA"/>
                </a:solidFill>
                <a:latin typeface="Sitka Banner" pitchFamily="2" charset="0"/>
              </a:rPr>
              <a:t>b) </a:t>
            </a:r>
            <a:r>
              <a:rPr lang="en-US" sz="4320" b="1" dirty="0" err="1">
                <a:solidFill>
                  <a:srgbClr val="454FAA"/>
                </a:solidFill>
                <a:latin typeface="Sitka Banner" pitchFamily="2" charset="0"/>
              </a:rPr>
              <a:t>Mục</a:t>
            </a:r>
            <a:r>
              <a:rPr lang="en-US" sz="4320" b="1" dirty="0">
                <a:solidFill>
                  <a:srgbClr val="454FAA"/>
                </a:solidFill>
                <a:latin typeface="Sitka Banner" pitchFamily="2" charset="0"/>
              </a:rPr>
              <a:t> </a:t>
            </a:r>
            <a:r>
              <a:rPr lang="en-US" sz="4320" b="1" dirty="0" err="1">
                <a:solidFill>
                  <a:srgbClr val="454FAA"/>
                </a:solidFill>
                <a:latin typeface="Sitka Banner" pitchFamily="2" charset="0"/>
              </a:rPr>
              <a:t>tiêu</a:t>
            </a:r>
            <a:r>
              <a:rPr lang="en-US" sz="4320" b="1" dirty="0">
                <a:solidFill>
                  <a:srgbClr val="454FAA"/>
                </a:solidFill>
                <a:latin typeface="Sitka Banner" pitchFamily="2" charset="0"/>
              </a:rPr>
              <a:t>, </a:t>
            </a:r>
            <a:r>
              <a:rPr lang="en-US" sz="4320" b="1" dirty="0" err="1">
                <a:solidFill>
                  <a:srgbClr val="454FAA"/>
                </a:solidFill>
                <a:latin typeface="Sitka Banner" pitchFamily="2" charset="0"/>
              </a:rPr>
              <a:t>nguyên</a:t>
            </a:r>
            <a:r>
              <a:rPr lang="en-US" sz="4320" b="1" dirty="0">
                <a:solidFill>
                  <a:srgbClr val="454FAA"/>
                </a:solidFill>
                <a:latin typeface="Sitka Banner" pitchFamily="2" charset="0"/>
              </a:rPr>
              <a:t> </a:t>
            </a:r>
            <a:r>
              <a:rPr lang="en-US" sz="4320" b="1" dirty="0" err="1">
                <a:solidFill>
                  <a:srgbClr val="454FAA"/>
                </a:solidFill>
                <a:latin typeface="Sitka Banner" pitchFamily="2" charset="0"/>
              </a:rPr>
              <a:t>tắc</a:t>
            </a:r>
            <a:r>
              <a:rPr lang="en-US" sz="4320" b="1" dirty="0">
                <a:solidFill>
                  <a:srgbClr val="454FAA"/>
                </a:solidFill>
                <a:latin typeface="Sitka Banner" pitchFamily="2" charset="0"/>
              </a:rPr>
              <a:t> </a:t>
            </a:r>
            <a:r>
              <a:rPr lang="en-US" sz="4320" b="1" dirty="0" err="1">
                <a:solidFill>
                  <a:srgbClr val="454FAA"/>
                </a:solidFill>
                <a:latin typeface="Sitka Banner" pitchFamily="2" charset="0"/>
              </a:rPr>
              <a:t>hoạt</a:t>
            </a:r>
            <a:r>
              <a:rPr lang="en-US" sz="4320" b="1" dirty="0">
                <a:solidFill>
                  <a:srgbClr val="454FAA"/>
                </a:solidFill>
                <a:latin typeface="Sitka Banner" pitchFamily="2" charset="0"/>
              </a:rPr>
              <a:t> </a:t>
            </a:r>
            <a:r>
              <a:rPr lang="en-US" sz="4320" b="1" dirty="0" err="1">
                <a:solidFill>
                  <a:srgbClr val="454FAA"/>
                </a:solidFill>
                <a:latin typeface="Sitka Banner" pitchFamily="2" charset="0"/>
              </a:rPr>
              <a:t>động</a:t>
            </a:r>
            <a:endParaRPr lang="en-US" sz="4320" b="1" dirty="0">
              <a:solidFill>
                <a:srgbClr val="454FAA"/>
              </a:solidFill>
              <a:latin typeface="Sitka Banner" pitchFamily="2" charset="0"/>
            </a:endParaRPr>
          </a:p>
        </p:txBody>
      </p:sp>
      <p:sp>
        <p:nvSpPr>
          <p:cNvPr id="10" name="TextBox 9">
            <a:extLst>
              <a:ext uri="{FF2B5EF4-FFF2-40B4-BE49-F238E27FC236}">
                <a16:creationId xmlns:a16="http://schemas.microsoft.com/office/drawing/2014/main" id="{79152BAE-F1DA-4D0F-94B1-B33DC9CB676F}"/>
              </a:ext>
            </a:extLst>
          </p:cNvPr>
          <p:cNvSpPr txBox="1"/>
          <p:nvPr/>
        </p:nvSpPr>
        <p:spPr>
          <a:xfrm>
            <a:off x="746616" y="137161"/>
            <a:ext cx="11262504" cy="795089"/>
          </a:xfrm>
          <a:prstGeom prst="rect">
            <a:avLst/>
          </a:prstGeom>
        </p:spPr>
        <p:txBody>
          <a:bodyPr wrap="square" lIns="0" tIns="0" rIns="0" bIns="0" rtlCol="0" anchor="t">
            <a:spAutoFit/>
          </a:bodyPr>
          <a:lstStyle/>
          <a:p>
            <a:pPr algn="ctr" defTabSz="731520">
              <a:lnSpc>
                <a:spcPts val="6191"/>
              </a:lnSpc>
            </a:pPr>
            <a:r>
              <a:rPr lang="en-US" sz="5280" b="1" dirty="0">
                <a:solidFill>
                  <a:srgbClr val="579CAB"/>
                </a:solidFill>
                <a:latin typeface="Sitka Banner" pitchFamily="2" charset="0"/>
              </a:rPr>
              <a:t>1. </a:t>
            </a:r>
            <a:r>
              <a:rPr lang="en-US" sz="5280" b="1" dirty="0" err="1">
                <a:solidFill>
                  <a:srgbClr val="579CAB"/>
                </a:solidFill>
                <a:latin typeface="Sitka Banner" pitchFamily="2" charset="0"/>
              </a:rPr>
              <a:t>Một</a:t>
            </a:r>
            <a:r>
              <a:rPr lang="en-US" sz="5280" b="1" dirty="0">
                <a:solidFill>
                  <a:srgbClr val="579CAB"/>
                </a:solidFill>
                <a:latin typeface="Sitka Banner" pitchFamily="2" charset="0"/>
              </a:rPr>
              <a:t> </a:t>
            </a:r>
            <a:r>
              <a:rPr lang="en-US" sz="5280" b="1" dirty="0" err="1">
                <a:solidFill>
                  <a:srgbClr val="579CAB"/>
                </a:solidFill>
                <a:latin typeface="Sitka Banner" pitchFamily="2" charset="0"/>
              </a:rPr>
              <a:t>số</a:t>
            </a:r>
            <a:r>
              <a:rPr lang="en-US" sz="5280" b="1" dirty="0">
                <a:solidFill>
                  <a:srgbClr val="579CAB"/>
                </a:solidFill>
                <a:latin typeface="Sitka Banner" pitchFamily="2" charset="0"/>
              </a:rPr>
              <a:t> </a:t>
            </a:r>
            <a:r>
              <a:rPr lang="en-US" sz="5280" b="1" dirty="0" err="1">
                <a:solidFill>
                  <a:srgbClr val="579CAB"/>
                </a:solidFill>
                <a:latin typeface="Sitka Banner" pitchFamily="2" charset="0"/>
              </a:rPr>
              <a:t>vấn</a:t>
            </a:r>
            <a:r>
              <a:rPr lang="en-US" sz="5280" b="1" dirty="0">
                <a:solidFill>
                  <a:srgbClr val="579CAB"/>
                </a:solidFill>
                <a:latin typeface="Sitka Banner" pitchFamily="2" charset="0"/>
              </a:rPr>
              <a:t> </a:t>
            </a:r>
            <a:r>
              <a:rPr lang="en-US" sz="5280" b="1" dirty="0" err="1">
                <a:solidFill>
                  <a:srgbClr val="579CAB"/>
                </a:solidFill>
                <a:latin typeface="Sitka Banner" pitchFamily="2" charset="0"/>
              </a:rPr>
              <a:t>đề</a:t>
            </a:r>
            <a:r>
              <a:rPr lang="en-US" sz="5280" b="1" dirty="0">
                <a:solidFill>
                  <a:srgbClr val="579CAB"/>
                </a:solidFill>
                <a:latin typeface="Sitka Banner" pitchFamily="2" charset="0"/>
              </a:rPr>
              <a:t> </a:t>
            </a:r>
            <a:r>
              <a:rPr lang="en-US" sz="5280" b="1" dirty="0" err="1">
                <a:solidFill>
                  <a:srgbClr val="579CAB"/>
                </a:solidFill>
                <a:latin typeface="Sitka Banner" pitchFamily="2" charset="0"/>
              </a:rPr>
              <a:t>cơ</a:t>
            </a:r>
            <a:r>
              <a:rPr lang="en-US" sz="5280" b="1" dirty="0">
                <a:solidFill>
                  <a:srgbClr val="579CAB"/>
                </a:solidFill>
                <a:latin typeface="Sitka Banner" pitchFamily="2" charset="0"/>
              </a:rPr>
              <a:t> </a:t>
            </a:r>
            <a:r>
              <a:rPr lang="en-US" sz="5280" b="1" dirty="0" err="1">
                <a:solidFill>
                  <a:srgbClr val="579CAB"/>
                </a:solidFill>
                <a:latin typeface="Sitka Banner" pitchFamily="2" charset="0"/>
              </a:rPr>
              <a:t>bản</a:t>
            </a:r>
            <a:r>
              <a:rPr lang="en-US" sz="5280" b="1" dirty="0">
                <a:solidFill>
                  <a:srgbClr val="579CAB"/>
                </a:solidFill>
                <a:latin typeface="Sitka Banner" pitchFamily="2" charset="0"/>
              </a:rPr>
              <a:t> </a:t>
            </a:r>
            <a:r>
              <a:rPr lang="en-US" sz="5280" b="1" dirty="0" err="1">
                <a:solidFill>
                  <a:srgbClr val="579CAB"/>
                </a:solidFill>
                <a:latin typeface="Sitka Banner" pitchFamily="2" charset="0"/>
              </a:rPr>
              <a:t>về</a:t>
            </a:r>
            <a:r>
              <a:rPr lang="en-US" sz="5280" b="1" dirty="0">
                <a:solidFill>
                  <a:srgbClr val="579CAB"/>
                </a:solidFill>
                <a:latin typeface="Sitka Banner" pitchFamily="2" charset="0"/>
              </a:rPr>
              <a:t> </a:t>
            </a:r>
            <a:r>
              <a:rPr lang="en-US" sz="5280" b="1" dirty="0" err="1">
                <a:solidFill>
                  <a:srgbClr val="579CAB"/>
                </a:solidFill>
                <a:latin typeface="Sitka Banner" pitchFamily="2" charset="0"/>
              </a:rPr>
              <a:t>Liên</a:t>
            </a:r>
            <a:r>
              <a:rPr lang="en-US" sz="5280" b="1" dirty="0">
                <a:solidFill>
                  <a:srgbClr val="579CAB"/>
                </a:solidFill>
                <a:latin typeface="Sitka Banner" pitchFamily="2" charset="0"/>
              </a:rPr>
              <a:t> </a:t>
            </a:r>
            <a:r>
              <a:rPr lang="en-US" sz="5280" b="1" dirty="0" err="1">
                <a:solidFill>
                  <a:srgbClr val="579CAB"/>
                </a:solidFill>
                <a:latin typeface="Sitka Banner" pitchFamily="2" charset="0"/>
              </a:rPr>
              <a:t>hợp</a:t>
            </a:r>
            <a:r>
              <a:rPr lang="en-US" sz="5280" b="1" dirty="0">
                <a:solidFill>
                  <a:srgbClr val="579CAB"/>
                </a:solidFill>
                <a:latin typeface="Sitka Banner" pitchFamily="2" charset="0"/>
              </a:rPr>
              <a:t> </a:t>
            </a:r>
            <a:r>
              <a:rPr lang="en-US" sz="5280" b="1" dirty="0" err="1">
                <a:solidFill>
                  <a:srgbClr val="579CAB"/>
                </a:solidFill>
                <a:latin typeface="Sitka Banner" pitchFamily="2" charset="0"/>
              </a:rPr>
              <a:t>quốc</a:t>
            </a:r>
            <a:endParaRPr lang="en-US" sz="5280" b="1" dirty="0">
              <a:solidFill>
                <a:srgbClr val="579CAB"/>
              </a:solidFill>
              <a:latin typeface="Sitka Banner" pitchFamily="2" charset="0"/>
            </a:endParaRPr>
          </a:p>
        </p:txBody>
      </p:sp>
      <p:pic>
        <p:nvPicPr>
          <p:cNvPr id="12" name="Picture 11">
            <a:extLst>
              <a:ext uri="{FF2B5EF4-FFF2-40B4-BE49-F238E27FC236}">
                <a16:creationId xmlns:a16="http://schemas.microsoft.com/office/drawing/2014/main" id="{F80B732E-196A-475C-AA61-2D076A56948D}"/>
              </a:ext>
            </a:extLst>
          </p:cNvPr>
          <p:cNvPicPr>
            <a:picLocks noChangeAspect="1"/>
          </p:cNvPicPr>
          <p:nvPr/>
        </p:nvPicPr>
        <p:blipFill>
          <a:blip r:embed="rId3"/>
          <a:stretch>
            <a:fillRect/>
          </a:stretch>
        </p:blipFill>
        <p:spPr>
          <a:xfrm>
            <a:off x="-11277600" y="-107499"/>
            <a:ext cx="9861656" cy="5167081"/>
          </a:xfrm>
          <a:prstGeom prst="rect">
            <a:avLst/>
          </a:prstGeom>
        </p:spPr>
      </p:pic>
      <p:sp>
        <p:nvSpPr>
          <p:cNvPr id="24" name="TextBox 23">
            <a:extLst>
              <a:ext uri="{FF2B5EF4-FFF2-40B4-BE49-F238E27FC236}">
                <a16:creationId xmlns:a16="http://schemas.microsoft.com/office/drawing/2014/main" id="{29E1632A-1AD9-44DA-B97D-2B0DA4101B57}"/>
              </a:ext>
            </a:extLst>
          </p:cNvPr>
          <p:cNvSpPr txBox="1"/>
          <p:nvPr/>
        </p:nvSpPr>
        <p:spPr>
          <a:xfrm>
            <a:off x="426720" y="2394870"/>
            <a:ext cx="2743200" cy="3416320"/>
          </a:xfrm>
          <a:prstGeom prst="rect">
            <a:avLst/>
          </a:prstGeom>
          <a:noFill/>
          <a:ln>
            <a:solidFill>
              <a:srgbClr val="9CDFF9"/>
            </a:solidFill>
          </a:ln>
        </p:spPr>
        <p:txBody>
          <a:bodyPr wrap="square" rtlCol="0">
            <a:spAutoFit/>
          </a:bodyPr>
          <a:lstStyle/>
          <a:p>
            <a:pPr defTabSz="731520"/>
            <a:endParaRPr lang="en-US" sz="1440" dirty="0">
              <a:solidFill>
                <a:prstClr val="black"/>
              </a:solidFill>
              <a:latin typeface="Calibri"/>
            </a:endParaRPr>
          </a:p>
          <a:p>
            <a:pPr defTabSz="731520"/>
            <a:endParaRPr lang="en-US" sz="1440" dirty="0">
              <a:solidFill>
                <a:prstClr val="black"/>
              </a:solidFill>
              <a:latin typeface="Calibri"/>
            </a:endParaRPr>
          </a:p>
          <a:p>
            <a:pPr defTabSz="731520"/>
            <a:endParaRPr lang="en-US" sz="1440" dirty="0">
              <a:solidFill>
                <a:prstClr val="black"/>
              </a:solidFill>
              <a:latin typeface="Calibri"/>
            </a:endParaRPr>
          </a:p>
          <a:p>
            <a:pPr defTabSz="731520"/>
            <a:endParaRPr lang="en-US" sz="1440" dirty="0">
              <a:solidFill>
                <a:prstClr val="black"/>
              </a:solidFill>
              <a:latin typeface="Calibri"/>
            </a:endParaRPr>
          </a:p>
          <a:p>
            <a:pPr defTabSz="731520"/>
            <a:endParaRPr lang="en-US" sz="1440" dirty="0">
              <a:solidFill>
                <a:prstClr val="black"/>
              </a:solidFill>
              <a:latin typeface="Calibri"/>
            </a:endParaRPr>
          </a:p>
          <a:p>
            <a:pPr defTabSz="731520"/>
            <a:endParaRPr lang="en-US" sz="1440" dirty="0">
              <a:solidFill>
                <a:prstClr val="black"/>
              </a:solidFill>
              <a:latin typeface="Calibri"/>
            </a:endParaRPr>
          </a:p>
          <a:p>
            <a:pPr defTabSz="731520"/>
            <a:endParaRPr lang="en-US" sz="1440" dirty="0">
              <a:solidFill>
                <a:prstClr val="black"/>
              </a:solidFill>
              <a:latin typeface="Calibri"/>
            </a:endParaRPr>
          </a:p>
          <a:p>
            <a:pPr defTabSz="731520"/>
            <a:endParaRPr lang="en-US" sz="1440" dirty="0">
              <a:solidFill>
                <a:prstClr val="black"/>
              </a:solidFill>
              <a:latin typeface="Calibri"/>
            </a:endParaRPr>
          </a:p>
          <a:p>
            <a:pPr defTabSz="731520"/>
            <a:endParaRPr lang="en-US" sz="1440" dirty="0">
              <a:solidFill>
                <a:prstClr val="black"/>
              </a:solidFill>
              <a:latin typeface="Calibri"/>
            </a:endParaRPr>
          </a:p>
          <a:p>
            <a:pPr defTabSz="731520"/>
            <a:endParaRPr lang="en-US" sz="1440" dirty="0">
              <a:solidFill>
                <a:prstClr val="black"/>
              </a:solidFill>
              <a:latin typeface="Calibri"/>
            </a:endParaRPr>
          </a:p>
          <a:p>
            <a:pPr defTabSz="731520"/>
            <a:endParaRPr lang="en-US" sz="1440" dirty="0">
              <a:solidFill>
                <a:prstClr val="black"/>
              </a:solidFill>
              <a:latin typeface="Calibri"/>
            </a:endParaRPr>
          </a:p>
          <a:p>
            <a:pPr defTabSz="731520"/>
            <a:endParaRPr lang="en-US" sz="1440" dirty="0">
              <a:solidFill>
                <a:prstClr val="black"/>
              </a:solidFill>
              <a:latin typeface="Calibri"/>
            </a:endParaRPr>
          </a:p>
          <a:p>
            <a:pPr defTabSz="731520"/>
            <a:endParaRPr lang="en-US" sz="1440" dirty="0">
              <a:solidFill>
                <a:prstClr val="black"/>
              </a:solidFill>
              <a:latin typeface="Calibri"/>
            </a:endParaRPr>
          </a:p>
          <a:p>
            <a:pPr defTabSz="731520"/>
            <a:endParaRPr lang="en-US" sz="1440" dirty="0">
              <a:solidFill>
                <a:prstClr val="black"/>
              </a:solidFill>
              <a:latin typeface="Calibri"/>
            </a:endParaRPr>
          </a:p>
          <a:p>
            <a:pPr defTabSz="731520"/>
            <a:endParaRPr lang="en-US" sz="1440" dirty="0">
              <a:solidFill>
                <a:prstClr val="black"/>
              </a:solidFill>
              <a:latin typeface="Calibri"/>
            </a:endParaRPr>
          </a:p>
        </p:txBody>
      </p:sp>
      <p:sp>
        <p:nvSpPr>
          <p:cNvPr id="26" name="TextBox 25">
            <a:extLst>
              <a:ext uri="{FF2B5EF4-FFF2-40B4-BE49-F238E27FC236}">
                <a16:creationId xmlns:a16="http://schemas.microsoft.com/office/drawing/2014/main" id="{28A3D2B1-E56C-4493-9BC0-8D5F062FC127}"/>
              </a:ext>
            </a:extLst>
          </p:cNvPr>
          <p:cNvSpPr txBox="1"/>
          <p:nvPr/>
        </p:nvSpPr>
        <p:spPr>
          <a:xfrm>
            <a:off x="679939" y="2386664"/>
            <a:ext cx="2307101" cy="535531"/>
          </a:xfrm>
          <a:prstGeom prst="rect">
            <a:avLst/>
          </a:prstGeom>
          <a:solidFill>
            <a:schemeClr val="bg1"/>
          </a:solidFill>
        </p:spPr>
        <p:txBody>
          <a:bodyPr wrap="square" rtlCol="0">
            <a:spAutoFit/>
          </a:bodyPr>
          <a:lstStyle/>
          <a:p>
            <a:pPr defTabSz="731520"/>
            <a:r>
              <a:rPr lang="en-US" sz="2880" b="1" dirty="0">
                <a:solidFill>
                  <a:prstClr val="black"/>
                </a:solidFill>
                <a:latin typeface="Times New Roman" panose="02020603050405020304" pitchFamily="18" charset="0"/>
                <a:cs typeface="Times New Roman" panose="02020603050405020304" pitchFamily="18" charset="0"/>
              </a:rPr>
              <a:t>* </a:t>
            </a:r>
            <a:r>
              <a:rPr lang="en-US" sz="2880" b="1" dirty="0" err="1">
                <a:solidFill>
                  <a:prstClr val="black"/>
                </a:solidFill>
                <a:latin typeface="Times New Roman" panose="02020603050405020304" pitchFamily="18" charset="0"/>
                <a:cs typeface="Times New Roman" panose="02020603050405020304" pitchFamily="18" charset="0"/>
              </a:rPr>
              <a:t>Mục</a:t>
            </a:r>
            <a:r>
              <a:rPr lang="en-US" sz="2880" b="1" dirty="0">
                <a:solidFill>
                  <a:prstClr val="black"/>
                </a:solidFill>
                <a:latin typeface="Times New Roman" panose="02020603050405020304" pitchFamily="18" charset="0"/>
                <a:cs typeface="Times New Roman" panose="02020603050405020304" pitchFamily="18" charset="0"/>
              </a:rPr>
              <a:t> </a:t>
            </a:r>
            <a:r>
              <a:rPr lang="en-US" sz="2880" b="1" dirty="0" err="1">
                <a:solidFill>
                  <a:prstClr val="black"/>
                </a:solidFill>
                <a:latin typeface="Times New Roman" panose="02020603050405020304" pitchFamily="18" charset="0"/>
                <a:cs typeface="Times New Roman" panose="02020603050405020304" pitchFamily="18" charset="0"/>
              </a:rPr>
              <a:t>tiêu</a:t>
            </a:r>
            <a:endParaRPr lang="en-US" sz="2880" b="1" dirty="0">
              <a:solidFill>
                <a:prstClr val="black"/>
              </a:solidFill>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991BC9B6-5D55-46AE-BF30-F544A3F737B4}"/>
              </a:ext>
            </a:extLst>
          </p:cNvPr>
          <p:cNvSpPr txBox="1"/>
          <p:nvPr/>
        </p:nvSpPr>
        <p:spPr>
          <a:xfrm>
            <a:off x="679939" y="3026849"/>
            <a:ext cx="2307101" cy="486287"/>
          </a:xfrm>
          <a:prstGeom prst="rect">
            <a:avLst/>
          </a:prstGeom>
          <a:solidFill>
            <a:schemeClr val="bg1"/>
          </a:solidFill>
        </p:spPr>
        <p:txBody>
          <a:bodyPr wrap="square" rtlCol="0">
            <a:spAutoFit/>
          </a:bodyPr>
          <a:lstStyle/>
          <a:p>
            <a:pPr defTabSz="731520"/>
            <a:r>
              <a:rPr lang="en-US" sz="2560" dirty="0" err="1">
                <a:solidFill>
                  <a:prstClr val="black"/>
                </a:solidFill>
                <a:latin typeface="Times New Roman" panose="02020603050405020304" pitchFamily="18" charset="0"/>
                <a:cs typeface="Times New Roman" panose="02020603050405020304" pitchFamily="18" charset="0"/>
              </a:rPr>
              <a:t>Duy</a:t>
            </a:r>
            <a:r>
              <a:rPr lang="en-US" sz="2560" dirty="0">
                <a:solidFill>
                  <a:prstClr val="black"/>
                </a:solidFill>
                <a:latin typeface="Times New Roman" panose="02020603050405020304" pitchFamily="18" charset="0"/>
                <a:cs typeface="Times New Roman" panose="02020603050405020304" pitchFamily="18" charset="0"/>
              </a:rPr>
              <a:t> </a:t>
            </a:r>
            <a:r>
              <a:rPr lang="en-US" sz="2560" dirty="0" err="1">
                <a:solidFill>
                  <a:prstClr val="black"/>
                </a:solidFill>
                <a:latin typeface="Times New Roman" panose="02020603050405020304" pitchFamily="18" charset="0"/>
                <a:cs typeface="Times New Roman" panose="02020603050405020304" pitchFamily="18" charset="0"/>
              </a:rPr>
              <a:t>trì</a:t>
            </a:r>
            <a:endParaRPr lang="en-US" sz="2560" dirty="0">
              <a:solidFill>
                <a:prstClr val="black"/>
              </a:solidFill>
              <a:latin typeface="Times New Roman" panose="02020603050405020304" pitchFamily="18" charset="0"/>
              <a:cs typeface="Times New Roman" panose="02020603050405020304" pitchFamily="18" charset="0"/>
            </a:endParaRPr>
          </a:p>
        </p:txBody>
      </p:sp>
      <p:sp>
        <p:nvSpPr>
          <p:cNvPr id="31" name="TextBox 30">
            <a:extLst>
              <a:ext uri="{FF2B5EF4-FFF2-40B4-BE49-F238E27FC236}">
                <a16:creationId xmlns:a16="http://schemas.microsoft.com/office/drawing/2014/main" id="{EF212E2A-237A-47F4-B167-5F4A2B543E16}"/>
              </a:ext>
            </a:extLst>
          </p:cNvPr>
          <p:cNvSpPr txBox="1"/>
          <p:nvPr/>
        </p:nvSpPr>
        <p:spPr>
          <a:xfrm>
            <a:off x="679939" y="3543914"/>
            <a:ext cx="2307101" cy="486287"/>
          </a:xfrm>
          <a:prstGeom prst="rect">
            <a:avLst/>
          </a:prstGeom>
          <a:solidFill>
            <a:schemeClr val="bg1"/>
          </a:solidFill>
        </p:spPr>
        <p:txBody>
          <a:bodyPr wrap="square" rtlCol="0">
            <a:spAutoFit/>
          </a:bodyPr>
          <a:lstStyle/>
          <a:p>
            <a:pPr defTabSz="731520"/>
            <a:r>
              <a:rPr lang="en-US" sz="2560" dirty="0" err="1">
                <a:solidFill>
                  <a:prstClr val="black"/>
                </a:solidFill>
                <a:latin typeface="Times New Roman" panose="02020603050405020304" pitchFamily="18" charset="0"/>
                <a:cs typeface="Times New Roman" panose="02020603050405020304" pitchFamily="18" charset="0"/>
              </a:rPr>
              <a:t>Thúc</a:t>
            </a:r>
            <a:r>
              <a:rPr lang="en-US" sz="2560" dirty="0">
                <a:solidFill>
                  <a:prstClr val="black"/>
                </a:solidFill>
                <a:latin typeface="Times New Roman" panose="02020603050405020304" pitchFamily="18" charset="0"/>
                <a:cs typeface="Times New Roman" panose="02020603050405020304" pitchFamily="18" charset="0"/>
              </a:rPr>
              <a:t> </a:t>
            </a:r>
            <a:r>
              <a:rPr lang="en-US" sz="2560" dirty="0" err="1">
                <a:solidFill>
                  <a:prstClr val="black"/>
                </a:solidFill>
                <a:latin typeface="Times New Roman" panose="02020603050405020304" pitchFamily="18" charset="0"/>
                <a:cs typeface="Times New Roman" panose="02020603050405020304" pitchFamily="18" charset="0"/>
              </a:rPr>
              <a:t>đẩy</a:t>
            </a:r>
            <a:endParaRPr lang="en-US" sz="2560" dirty="0">
              <a:solidFill>
                <a:prstClr val="black"/>
              </a:solidFill>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4F827BA5-9F52-4C08-9F50-6F8DA7B41289}"/>
              </a:ext>
            </a:extLst>
          </p:cNvPr>
          <p:cNvSpPr txBox="1"/>
          <p:nvPr/>
        </p:nvSpPr>
        <p:spPr>
          <a:xfrm>
            <a:off x="679939" y="4093797"/>
            <a:ext cx="2307101" cy="486287"/>
          </a:xfrm>
          <a:prstGeom prst="rect">
            <a:avLst/>
          </a:prstGeom>
          <a:solidFill>
            <a:schemeClr val="bg1"/>
          </a:solidFill>
        </p:spPr>
        <p:txBody>
          <a:bodyPr wrap="square" rtlCol="0">
            <a:spAutoFit/>
          </a:bodyPr>
          <a:lstStyle/>
          <a:p>
            <a:pPr defTabSz="731520"/>
            <a:r>
              <a:rPr lang="en-US" sz="2560" dirty="0" err="1">
                <a:solidFill>
                  <a:prstClr val="black"/>
                </a:solidFill>
                <a:latin typeface="Times New Roman" panose="02020603050405020304" pitchFamily="18" charset="0"/>
                <a:cs typeface="Times New Roman" panose="02020603050405020304" pitchFamily="18" charset="0"/>
              </a:rPr>
              <a:t>Hợp</a:t>
            </a:r>
            <a:r>
              <a:rPr lang="en-US" sz="2560" dirty="0">
                <a:solidFill>
                  <a:prstClr val="black"/>
                </a:solidFill>
                <a:latin typeface="Times New Roman" panose="02020603050405020304" pitchFamily="18" charset="0"/>
                <a:cs typeface="Times New Roman" panose="02020603050405020304" pitchFamily="18" charset="0"/>
              </a:rPr>
              <a:t> </a:t>
            </a:r>
            <a:r>
              <a:rPr lang="en-US" sz="2560" dirty="0" err="1">
                <a:solidFill>
                  <a:prstClr val="black"/>
                </a:solidFill>
                <a:latin typeface="Times New Roman" panose="02020603050405020304" pitchFamily="18" charset="0"/>
                <a:cs typeface="Times New Roman" panose="02020603050405020304" pitchFamily="18" charset="0"/>
              </a:rPr>
              <a:t>tác</a:t>
            </a:r>
            <a:endParaRPr lang="en-US" sz="2560" dirty="0">
              <a:solidFill>
                <a:prstClr val="black"/>
              </a:solidFill>
              <a:latin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D6020DBF-586D-4DD9-A6CE-FE1F306DB33B}"/>
              </a:ext>
            </a:extLst>
          </p:cNvPr>
          <p:cNvSpPr txBox="1"/>
          <p:nvPr/>
        </p:nvSpPr>
        <p:spPr>
          <a:xfrm>
            <a:off x="679939" y="4668060"/>
            <a:ext cx="2307101" cy="486287"/>
          </a:xfrm>
          <a:prstGeom prst="rect">
            <a:avLst/>
          </a:prstGeom>
          <a:solidFill>
            <a:schemeClr val="bg1"/>
          </a:solidFill>
        </p:spPr>
        <p:txBody>
          <a:bodyPr wrap="square" rtlCol="0">
            <a:spAutoFit/>
          </a:bodyPr>
          <a:lstStyle/>
          <a:p>
            <a:pPr defTabSz="731520"/>
            <a:r>
              <a:rPr lang="en-US" sz="2560" dirty="0" err="1">
                <a:solidFill>
                  <a:prstClr val="black"/>
                </a:solidFill>
                <a:latin typeface="Times New Roman" panose="02020603050405020304" pitchFamily="18" charset="0"/>
                <a:cs typeface="Times New Roman" panose="02020603050405020304" pitchFamily="18" charset="0"/>
              </a:rPr>
              <a:t>Trung</a:t>
            </a:r>
            <a:r>
              <a:rPr lang="en-US" sz="2560" dirty="0">
                <a:solidFill>
                  <a:prstClr val="black"/>
                </a:solidFill>
                <a:latin typeface="Times New Roman" panose="02020603050405020304" pitchFamily="18" charset="0"/>
                <a:cs typeface="Times New Roman" panose="02020603050405020304" pitchFamily="18" charset="0"/>
              </a:rPr>
              <a:t> </a:t>
            </a:r>
            <a:r>
              <a:rPr lang="en-US" sz="2560" dirty="0" err="1">
                <a:solidFill>
                  <a:prstClr val="black"/>
                </a:solidFill>
                <a:latin typeface="Times New Roman" panose="02020603050405020304" pitchFamily="18" charset="0"/>
                <a:cs typeface="Times New Roman" panose="02020603050405020304" pitchFamily="18" charset="0"/>
              </a:rPr>
              <a:t>tâm</a:t>
            </a:r>
            <a:endParaRPr lang="en-US" sz="2560" dirty="0">
              <a:solidFill>
                <a:prstClr val="black"/>
              </a:solidFill>
              <a:latin typeface="Times New Roman" panose="02020603050405020304" pitchFamily="18" charset="0"/>
              <a:cs typeface="Times New Roman" panose="02020603050405020304" pitchFamily="18" charset="0"/>
            </a:endParaRPr>
          </a:p>
        </p:txBody>
      </p:sp>
      <p:sp>
        <p:nvSpPr>
          <p:cNvPr id="34" name="TextBox 33">
            <a:extLst>
              <a:ext uri="{FF2B5EF4-FFF2-40B4-BE49-F238E27FC236}">
                <a16:creationId xmlns:a16="http://schemas.microsoft.com/office/drawing/2014/main" id="{9A3C07CF-A68B-4626-8763-7520557639A7}"/>
              </a:ext>
            </a:extLst>
          </p:cNvPr>
          <p:cNvSpPr txBox="1"/>
          <p:nvPr/>
        </p:nvSpPr>
        <p:spPr>
          <a:xfrm>
            <a:off x="679939" y="5230024"/>
            <a:ext cx="2307101" cy="486287"/>
          </a:xfrm>
          <a:prstGeom prst="rect">
            <a:avLst/>
          </a:prstGeom>
          <a:solidFill>
            <a:schemeClr val="bg1"/>
          </a:solidFill>
        </p:spPr>
        <p:txBody>
          <a:bodyPr wrap="square" rtlCol="0">
            <a:spAutoFit/>
          </a:bodyPr>
          <a:lstStyle/>
          <a:p>
            <a:pPr defTabSz="731520"/>
            <a:r>
              <a:rPr lang="en-US" sz="2560" dirty="0" err="1">
                <a:solidFill>
                  <a:prstClr val="black"/>
                </a:solidFill>
                <a:latin typeface="Times New Roman" panose="02020603050405020304" pitchFamily="18" charset="0"/>
                <a:cs typeface="Times New Roman" panose="02020603050405020304" pitchFamily="18" charset="0"/>
              </a:rPr>
              <a:t>Mục</a:t>
            </a:r>
            <a:r>
              <a:rPr lang="en-US" sz="2560" dirty="0">
                <a:solidFill>
                  <a:prstClr val="black"/>
                </a:solidFill>
                <a:latin typeface="Times New Roman" panose="02020603050405020304" pitchFamily="18" charset="0"/>
                <a:cs typeface="Times New Roman" panose="02020603050405020304" pitchFamily="18" charset="0"/>
              </a:rPr>
              <a:t> </a:t>
            </a:r>
            <a:r>
              <a:rPr lang="en-US" sz="2560" dirty="0" err="1">
                <a:solidFill>
                  <a:prstClr val="black"/>
                </a:solidFill>
                <a:latin typeface="Times New Roman" panose="02020603050405020304" pitchFamily="18" charset="0"/>
                <a:cs typeface="Times New Roman" panose="02020603050405020304" pitchFamily="18" charset="0"/>
              </a:rPr>
              <a:t>tiêu</a:t>
            </a:r>
            <a:r>
              <a:rPr lang="en-US" sz="2560" dirty="0">
                <a:solidFill>
                  <a:prstClr val="black"/>
                </a:solidFill>
                <a:latin typeface="Times New Roman" panose="02020603050405020304" pitchFamily="18" charset="0"/>
                <a:cs typeface="Times New Roman" panose="02020603050405020304" pitchFamily="18" charset="0"/>
              </a:rPr>
              <a:t> </a:t>
            </a:r>
            <a:r>
              <a:rPr lang="en-US" sz="2560" dirty="0" err="1">
                <a:solidFill>
                  <a:prstClr val="black"/>
                </a:solidFill>
                <a:latin typeface="Times New Roman" panose="02020603050405020304" pitchFamily="18" charset="0"/>
                <a:cs typeface="Times New Roman" panose="02020603050405020304" pitchFamily="18" charset="0"/>
              </a:rPr>
              <a:t>chung</a:t>
            </a:r>
            <a:endParaRPr lang="en-US" sz="2560" dirty="0">
              <a:solidFill>
                <a:prstClr val="black"/>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58269F18-99DF-4539-B3CC-84170C953926}"/>
              </a:ext>
            </a:extLst>
          </p:cNvPr>
          <p:cNvSpPr txBox="1"/>
          <p:nvPr/>
        </p:nvSpPr>
        <p:spPr>
          <a:xfrm>
            <a:off x="3816096" y="1965960"/>
            <a:ext cx="7427741" cy="553998"/>
          </a:xfrm>
          <a:prstGeom prst="rect">
            <a:avLst/>
          </a:prstGeom>
          <a:noFill/>
        </p:spPr>
        <p:txBody>
          <a:bodyPr wrap="square" rtlCol="0">
            <a:spAutoFit/>
          </a:bodyPr>
          <a:lstStyle/>
          <a:p>
            <a:pPr defTabSz="731520"/>
            <a:r>
              <a:rPr lang="en-US" sz="3000" dirty="0">
                <a:solidFill>
                  <a:prstClr val="black"/>
                </a:solidFill>
                <a:latin typeface="Times New Roman" panose="02020603050405020304" pitchFamily="18" charset="0"/>
                <a:cs typeface="Times New Roman" panose="02020603050405020304" pitchFamily="18" charset="0"/>
              </a:rPr>
              <a:t>- </a:t>
            </a:r>
            <a:r>
              <a:rPr lang="vi-VN" sz="3000" dirty="0">
                <a:solidFill>
                  <a:prstClr val="black"/>
                </a:solidFill>
                <a:latin typeface="Times New Roman" panose="02020603050405020304" pitchFamily="18" charset="0"/>
                <a:cs typeface="Times New Roman" panose="02020603050405020304" pitchFamily="18" charset="0"/>
              </a:rPr>
              <a:t>Duy trì hoà bình và an ninh quốc tế.</a:t>
            </a:r>
          </a:p>
        </p:txBody>
      </p:sp>
      <p:sp>
        <p:nvSpPr>
          <p:cNvPr id="13" name="TextBox 12">
            <a:extLst>
              <a:ext uri="{FF2B5EF4-FFF2-40B4-BE49-F238E27FC236}">
                <a16:creationId xmlns:a16="http://schemas.microsoft.com/office/drawing/2014/main" id="{7A54A953-C512-4322-AE21-8980C9C630D4}"/>
              </a:ext>
            </a:extLst>
          </p:cNvPr>
          <p:cNvSpPr txBox="1"/>
          <p:nvPr/>
        </p:nvSpPr>
        <p:spPr>
          <a:xfrm>
            <a:off x="3816096" y="3017108"/>
            <a:ext cx="7427741" cy="553998"/>
          </a:xfrm>
          <a:prstGeom prst="rect">
            <a:avLst/>
          </a:prstGeom>
          <a:noFill/>
        </p:spPr>
        <p:txBody>
          <a:bodyPr wrap="square" rtlCol="0">
            <a:spAutoFit/>
          </a:bodyPr>
          <a:lstStyle/>
          <a:p>
            <a:pPr defTabSz="731520"/>
            <a:r>
              <a:rPr lang="en-US" sz="3000" dirty="0">
                <a:solidFill>
                  <a:prstClr val="black"/>
                </a:solidFill>
                <a:latin typeface="Times New Roman" panose="02020603050405020304" pitchFamily="18" charset="0"/>
                <a:cs typeface="Times New Roman" panose="02020603050405020304" pitchFamily="18" charset="0"/>
              </a:rPr>
              <a:t>- </a:t>
            </a:r>
            <a:r>
              <a:rPr lang="en-US" sz="3000" kern="100" dirty="0">
                <a:effectLst/>
                <a:latin typeface="Times New Roman" panose="02020603050405020304" pitchFamily="18" charset="0"/>
                <a:ea typeface="Calibri" panose="020F0502020204030204" pitchFamily="34" charset="0"/>
                <a:cs typeface="Times New Roman" panose="02020603050405020304" pitchFamily="18" charset="0"/>
              </a:rPr>
              <a:t>T</a:t>
            </a:r>
            <a:r>
              <a:rPr lang="vi-VN" sz="3000" kern="100" dirty="0">
                <a:effectLst/>
                <a:latin typeface="Times New Roman" panose="02020603050405020304" pitchFamily="18" charset="0"/>
                <a:ea typeface="Calibri" panose="020F0502020204030204" pitchFamily="34" charset="0"/>
                <a:cs typeface="Times New Roman" panose="02020603050405020304" pitchFamily="18" charset="0"/>
              </a:rPr>
              <a:t>húc đẩy quan hệ hữu nghị; thúc đẩy hợp tác</a:t>
            </a:r>
            <a:endParaRPr lang="vi-VN" sz="3000" dirty="0">
              <a:solidFill>
                <a:prstClr val="black"/>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4F6C570D-17F5-42D4-AFAE-75E0F300C70D}"/>
              </a:ext>
            </a:extLst>
          </p:cNvPr>
          <p:cNvSpPr txBox="1"/>
          <p:nvPr/>
        </p:nvSpPr>
        <p:spPr>
          <a:xfrm>
            <a:off x="3816096" y="4068255"/>
            <a:ext cx="7427741" cy="553998"/>
          </a:xfrm>
          <a:prstGeom prst="rect">
            <a:avLst/>
          </a:prstGeom>
          <a:noFill/>
        </p:spPr>
        <p:txBody>
          <a:bodyPr wrap="square" rtlCol="0">
            <a:spAutoFit/>
          </a:bodyPr>
          <a:lstStyle/>
          <a:p>
            <a:pPr defTabSz="731520"/>
            <a:r>
              <a:rPr lang="en-US" sz="3000" dirty="0">
                <a:solidFill>
                  <a:prstClr val="black"/>
                </a:solidFill>
                <a:latin typeface="Times New Roman" panose="02020603050405020304" pitchFamily="18" charset="0"/>
                <a:cs typeface="Times New Roman" panose="02020603050405020304" pitchFamily="18" charset="0"/>
              </a:rPr>
              <a:t>-</a:t>
            </a:r>
            <a:r>
              <a:rPr lang="vi-VN" sz="3000" dirty="0">
                <a:solidFill>
                  <a:prstClr val="black"/>
                </a:solidFill>
                <a:latin typeface="Times New Roman" panose="02020603050405020304" pitchFamily="18" charset="0"/>
                <a:cs typeface="Times New Roman" panose="02020603050405020304" pitchFamily="18" charset="0"/>
              </a:rPr>
              <a:t> </a:t>
            </a:r>
            <a:r>
              <a:rPr lang="en-US" sz="3000" kern="100" dirty="0">
                <a:effectLst/>
                <a:latin typeface="Times New Roman" panose="02020603050405020304" pitchFamily="18" charset="0"/>
                <a:ea typeface="Calibri" panose="020F0502020204030204" pitchFamily="34" charset="0"/>
                <a:cs typeface="Times New Roman" panose="02020603050405020304" pitchFamily="18" charset="0"/>
              </a:rPr>
              <a:t>L</a:t>
            </a:r>
            <a:r>
              <a:rPr lang="vi-VN" sz="3000" kern="100" dirty="0">
                <a:effectLst/>
                <a:latin typeface="Times New Roman" panose="02020603050405020304" pitchFamily="18" charset="0"/>
                <a:ea typeface="Calibri" panose="020F0502020204030204" pitchFamily="34" charset="0"/>
                <a:cs typeface="Times New Roman" panose="02020603050405020304" pitchFamily="18" charset="0"/>
              </a:rPr>
              <a:t>à trung tâm điều hoà các nỗ lực quốc tế,....</a:t>
            </a:r>
            <a:endParaRPr lang="vi-VN" sz="30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39158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9FBFF"/>
        </a:solidFill>
        <a:effectLst/>
      </p:bgPr>
    </p:bg>
    <p:spTree>
      <p:nvGrpSpPr>
        <p:cNvPr id="1" name=""/>
        <p:cNvGrpSpPr/>
        <p:nvPr/>
      </p:nvGrpSpPr>
      <p:grpSpPr>
        <a:xfrm>
          <a:off x="0" y="0"/>
          <a:ext cx="0" cy="0"/>
          <a:chOff x="0" y="0"/>
          <a:chExt cx="0" cy="0"/>
        </a:xfrm>
      </p:grpSpPr>
      <p:sp>
        <p:nvSpPr>
          <p:cNvPr id="8" name="TextBox 9">
            <a:extLst>
              <a:ext uri="{FF2B5EF4-FFF2-40B4-BE49-F238E27FC236}">
                <a16:creationId xmlns:a16="http://schemas.microsoft.com/office/drawing/2014/main" id="{AE9D5BE3-220C-4FAE-BD81-DB0029427C8B}"/>
              </a:ext>
            </a:extLst>
          </p:cNvPr>
          <p:cNvSpPr txBox="1"/>
          <p:nvPr/>
        </p:nvSpPr>
        <p:spPr>
          <a:xfrm>
            <a:off x="789608" y="1018587"/>
            <a:ext cx="11262504" cy="725583"/>
          </a:xfrm>
          <a:prstGeom prst="rect">
            <a:avLst/>
          </a:prstGeom>
        </p:spPr>
        <p:txBody>
          <a:bodyPr wrap="square" lIns="0" tIns="0" rIns="0" bIns="0" rtlCol="0" anchor="t">
            <a:spAutoFit/>
          </a:bodyPr>
          <a:lstStyle/>
          <a:p>
            <a:pPr algn="ctr" defTabSz="731520">
              <a:lnSpc>
                <a:spcPts val="6191"/>
              </a:lnSpc>
            </a:pPr>
            <a:r>
              <a:rPr lang="en-US" sz="4320" b="1" dirty="0">
                <a:solidFill>
                  <a:srgbClr val="454FAA"/>
                </a:solidFill>
                <a:latin typeface="Sitka Banner" pitchFamily="2" charset="0"/>
              </a:rPr>
              <a:t>b) </a:t>
            </a:r>
            <a:r>
              <a:rPr lang="en-US" sz="4320" b="1" dirty="0" err="1">
                <a:solidFill>
                  <a:srgbClr val="454FAA"/>
                </a:solidFill>
                <a:latin typeface="Sitka Banner" pitchFamily="2" charset="0"/>
              </a:rPr>
              <a:t>Mục</a:t>
            </a:r>
            <a:r>
              <a:rPr lang="en-US" sz="4320" b="1" dirty="0">
                <a:solidFill>
                  <a:srgbClr val="454FAA"/>
                </a:solidFill>
                <a:latin typeface="Sitka Banner" pitchFamily="2" charset="0"/>
              </a:rPr>
              <a:t> </a:t>
            </a:r>
            <a:r>
              <a:rPr lang="en-US" sz="4320" b="1" dirty="0" err="1">
                <a:solidFill>
                  <a:srgbClr val="454FAA"/>
                </a:solidFill>
                <a:latin typeface="Sitka Banner" pitchFamily="2" charset="0"/>
              </a:rPr>
              <a:t>tiêu</a:t>
            </a:r>
            <a:r>
              <a:rPr lang="en-US" sz="4320" b="1" dirty="0">
                <a:solidFill>
                  <a:srgbClr val="454FAA"/>
                </a:solidFill>
                <a:latin typeface="Sitka Banner" pitchFamily="2" charset="0"/>
              </a:rPr>
              <a:t>, </a:t>
            </a:r>
            <a:r>
              <a:rPr lang="en-US" sz="4320" b="1" dirty="0" err="1">
                <a:solidFill>
                  <a:srgbClr val="454FAA"/>
                </a:solidFill>
                <a:latin typeface="Sitka Banner" pitchFamily="2" charset="0"/>
              </a:rPr>
              <a:t>nguyên</a:t>
            </a:r>
            <a:r>
              <a:rPr lang="en-US" sz="4320" b="1" dirty="0">
                <a:solidFill>
                  <a:srgbClr val="454FAA"/>
                </a:solidFill>
                <a:latin typeface="Sitka Banner" pitchFamily="2" charset="0"/>
              </a:rPr>
              <a:t> </a:t>
            </a:r>
            <a:r>
              <a:rPr lang="en-US" sz="4320" b="1" dirty="0" err="1">
                <a:solidFill>
                  <a:srgbClr val="454FAA"/>
                </a:solidFill>
                <a:latin typeface="Sitka Banner" pitchFamily="2" charset="0"/>
              </a:rPr>
              <a:t>tắc</a:t>
            </a:r>
            <a:r>
              <a:rPr lang="en-US" sz="4320" b="1" dirty="0">
                <a:solidFill>
                  <a:srgbClr val="454FAA"/>
                </a:solidFill>
                <a:latin typeface="Sitka Banner" pitchFamily="2" charset="0"/>
              </a:rPr>
              <a:t> </a:t>
            </a:r>
            <a:r>
              <a:rPr lang="en-US" sz="4320" b="1" dirty="0" err="1">
                <a:solidFill>
                  <a:srgbClr val="454FAA"/>
                </a:solidFill>
                <a:latin typeface="Sitka Banner" pitchFamily="2" charset="0"/>
              </a:rPr>
              <a:t>hoạt</a:t>
            </a:r>
            <a:r>
              <a:rPr lang="en-US" sz="4320" b="1" dirty="0">
                <a:solidFill>
                  <a:srgbClr val="454FAA"/>
                </a:solidFill>
                <a:latin typeface="Sitka Banner" pitchFamily="2" charset="0"/>
              </a:rPr>
              <a:t> </a:t>
            </a:r>
            <a:r>
              <a:rPr lang="en-US" sz="4320" b="1" dirty="0" err="1">
                <a:solidFill>
                  <a:srgbClr val="454FAA"/>
                </a:solidFill>
                <a:latin typeface="Sitka Banner" pitchFamily="2" charset="0"/>
              </a:rPr>
              <a:t>động</a:t>
            </a:r>
            <a:endParaRPr lang="en-US" sz="4320" b="1" dirty="0">
              <a:solidFill>
                <a:srgbClr val="454FAA"/>
              </a:solidFill>
              <a:latin typeface="Sitka Banner" pitchFamily="2" charset="0"/>
            </a:endParaRPr>
          </a:p>
        </p:txBody>
      </p:sp>
      <p:sp>
        <p:nvSpPr>
          <p:cNvPr id="10" name="TextBox 9">
            <a:extLst>
              <a:ext uri="{FF2B5EF4-FFF2-40B4-BE49-F238E27FC236}">
                <a16:creationId xmlns:a16="http://schemas.microsoft.com/office/drawing/2014/main" id="{79152BAE-F1DA-4D0F-94B1-B33DC9CB676F}"/>
              </a:ext>
            </a:extLst>
          </p:cNvPr>
          <p:cNvSpPr txBox="1"/>
          <p:nvPr/>
        </p:nvSpPr>
        <p:spPr>
          <a:xfrm>
            <a:off x="746616" y="137161"/>
            <a:ext cx="11262504" cy="795089"/>
          </a:xfrm>
          <a:prstGeom prst="rect">
            <a:avLst/>
          </a:prstGeom>
        </p:spPr>
        <p:txBody>
          <a:bodyPr wrap="square" lIns="0" tIns="0" rIns="0" bIns="0" rtlCol="0" anchor="t">
            <a:spAutoFit/>
          </a:bodyPr>
          <a:lstStyle/>
          <a:p>
            <a:pPr algn="ctr" defTabSz="731520">
              <a:lnSpc>
                <a:spcPts val="6191"/>
              </a:lnSpc>
            </a:pPr>
            <a:r>
              <a:rPr lang="en-US" sz="5280" b="1" dirty="0">
                <a:solidFill>
                  <a:srgbClr val="579CAB"/>
                </a:solidFill>
                <a:latin typeface="Sitka Banner" pitchFamily="2" charset="0"/>
              </a:rPr>
              <a:t>1. </a:t>
            </a:r>
            <a:r>
              <a:rPr lang="en-US" sz="5280" b="1" dirty="0" err="1">
                <a:solidFill>
                  <a:srgbClr val="579CAB"/>
                </a:solidFill>
                <a:latin typeface="Sitka Banner" pitchFamily="2" charset="0"/>
              </a:rPr>
              <a:t>Một</a:t>
            </a:r>
            <a:r>
              <a:rPr lang="en-US" sz="5280" b="1" dirty="0">
                <a:solidFill>
                  <a:srgbClr val="579CAB"/>
                </a:solidFill>
                <a:latin typeface="Sitka Banner" pitchFamily="2" charset="0"/>
              </a:rPr>
              <a:t> </a:t>
            </a:r>
            <a:r>
              <a:rPr lang="en-US" sz="5280" b="1" dirty="0" err="1">
                <a:solidFill>
                  <a:srgbClr val="579CAB"/>
                </a:solidFill>
                <a:latin typeface="Sitka Banner" pitchFamily="2" charset="0"/>
              </a:rPr>
              <a:t>số</a:t>
            </a:r>
            <a:r>
              <a:rPr lang="en-US" sz="5280" b="1" dirty="0">
                <a:solidFill>
                  <a:srgbClr val="579CAB"/>
                </a:solidFill>
                <a:latin typeface="Sitka Banner" pitchFamily="2" charset="0"/>
              </a:rPr>
              <a:t> </a:t>
            </a:r>
            <a:r>
              <a:rPr lang="en-US" sz="5280" b="1" dirty="0" err="1">
                <a:solidFill>
                  <a:srgbClr val="579CAB"/>
                </a:solidFill>
                <a:latin typeface="Sitka Banner" pitchFamily="2" charset="0"/>
              </a:rPr>
              <a:t>vấn</a:t>
            </a:r>
            <a:r>
              <a:rPr lang="en-US" sz="5280" b="1" dirty="0">
                <a:solidFill>
                  <a:srgbClr val="579CAB"/>
                </a:solidFill>
                <a:latin typeface="Sitka Banner" pitchFamily="2" charset="0"/>
              </a:rPr>
              <a:t> </a:t>
            </a:r>
            <a:r>
              <a:rPr lang="en-US" sz="5280" b="1" dirty="0" err="1">
                <a:solidFill>
                  <a:srgbClr val="579CAB"/>
                </a:solidFill>
                <a:latin typeface="Sitka Banner" pitchFamily="2" charset="0"/>
              </a:rPr>
              <a:t>đề</a:t>
            </a:r>
            <a:r>
              <a:rPr lang="en-US" sz="5280" b="1" dirty="0">
                <a:solidFill>
                  <a:srgbClr val="579CAB"/>
                </a:solidFill>
                <a:latin typeface="Sitka Banner" pitchFamily="2" charset="0"/>
              </a:rPr>
              <a:t> </a:t>
            </a:r>
            <a:r>
              <a:rPr lang="en-US" sz="5280" b="1" dirty="0" err="1">
                <a:solidFill>
                  <a:srgbClr val="579CAB"/>
                </a:solidFill>
                <a:latin typeface="Sitka Banner" pitchFamily="2" charset="0"/>
              </a:rPr>
              <a:t>cơ</a:t>
            </a:r>
            <a:r>
              <a:rPr lang="en-US" sz="5280" b="1" dirty="0">
                <a:solidFill>
                  <a:srgbClr val="579CAB"/>
                </a:solidFill>
                <a:latin typeface="Sitka Banner" pitchFamily="2" charset="0"/>
              </a:rPr>
              <a:t> </a:t>
            </a:r>
            <a:r>
              <a:rPr lang="en-US" sz="5280" b="1" dirty="0" err="1">
                <a:solidFill>
                  <a:srgbClr val="579CAB"/>
                </a:solidFill>
                <a:latin typeface="Sitka Banner" pitchFamily="2" charset="0"/>
              </a:rPr>
              <a:t>bản</a:t>
            </a:r>
            <a:r>
              <a:rPr lang="en-US" sz="5280" b="1" dirty="0">
                <a:solidFill>
                  <a:srgbClr val="579CAB"/>
                </a:solidFill>
                <a:latin typeface="Sitka Banner" pitchFamily="2" charset="0"/>
              </a:rPr>
              <a:t> </a:t>
            </a:r>
            <a:r>
              <a:rPr lang="en-US" sz="5280" b="1" dirty="0" err="1">
                <a:solidFill>
                  <a:srgbClr val="579CAB"/>
                </a:solidFill>
                <a:latin typeface="Sitka Banner" pitchFamily="2" charset="0"/>
              </a:rPr>
              <a:t>về</a:t>
            </a:r>
            <a:r>
              <a:rPr lang="en-US" sz="5280" b="1" dirty="0">
                <a:solidFill>
                  <a:srgbClr val="579CAB"/>
                </a:solidFill>
                <a:latin typeface="Sitka Banner" pitchFamily="2" charset="0"/>
              </a:rPr>
              <a:t> </a:t>
            </a:r>
            <a:r>
              <a:rPr lang="en-US" sz="5280" b="1" dirty="0" err="1">
                <a:solidFill>
                  <a:srgbClr val="579CAB"/>
                </a:solidFill>
                <a:latin typeface="Sitka Banner" pitchFamily="2" charset="0"/>
              </a:rPr>
              <a:t>Liên</a:t>
            </a:r>
            <a:r>
              <a:rPr lang="en-US" sz="5280" b="1" dirty="0">
                <a:solidFill>
                  <a:srgbClr val="579CAB"/>
                </a:solidFill>
                <a:latin typeface="Sitka Banner" pitchFamily="2" charset="0"/>
              </a:rPr>
              <a:t> </a:t>
            </a:r>
            <a:r>
              <a:rPr lang="en-US" sz="5280" b="1" dirty="0" err="1">
                <a:solidFill>
                  <a:srgbClr val="579CAB"/>
                </a:solidFill>
                <a:latin typeface="Sitka Banner" pitchFamily="2" charset="0"/>
              </a:rPr>
              <a:t>hợp</a:t>
            </a:r>
            <a:r>
              <a:rPr lang="en-US" sz="5280" b="1" dirty="0">
                <a:solidFill>
                  <a:srgbClr val="579CAB"/>
                </a:solidFill>
                <a:latin typeface="Sitka Banner" pitchFamily="2" charset="0"/>
              </a:rPr>
              <a:t> </a:t>
            </a:r>
            <a:r>
              <a:rPr lang="en-US" sz="5280" b="1" dirty="0" err="1">
                <a:solidFill>
                  <a:srgbClr val="579CAB"/>
                </a:solidFill>
                <a:latin typeface="Sitka Banner" pitchFamily="2" charset="0"/>
              </a:rPr>
              <a:t>quốc</a:t>
            </a:r>
            <a:endParaRPr lang="en-US" sz="5280" b="1" dirty="0">
              <a:solidFill>
                <a:srgbClr val="579CAB"/>
              </a:solidFill>
              <a:latin typeface="Sitka Banner" pitchFamily="2" charset="0"/>
            </a:endParaRPr>
          </a:p>
        </p:txBody>
      </p:sp>
      <p:pic>
        <p:nvPicPr>
          <p:cNvPr id="12" name="Picture 11">
            <a:extLst>
              <a:ext uri="{FF2B5EF4-FFF2-40B4-BE49-F238E27FC236}">
                <a16:creationId xmlns:a16="http://schemas.microsoft.com/office/drawing/2014/main" id="{F80B732E-196A-475C-AA61-2D076A56948D}"/>
              </a:ext>
            </a:extLst>
          </p:cNvPr>
          <p:cNvPicPr>
            <a:picLocks noChangeAspect="1"/>
          </p:cNvPicPr>
          <p:nvPr/>
        </p:nvPicPr>
        <p:blipFill>
          <a:blip r:embed="rId3"/>
          <a:stretch>
            <a:fillRect/>
          </a:stretch>
        </p:blipFill>
        <p:spPr>
          <a:xfrm>
            <a:off x="-11277600" y="-107499"/>
            <a:ext cx="9861656" cy="5167081"/>
          </a:xfrm>
          <a:prstGeom prst="rect">
            <a:avLst/>
          </a:prstGeom>
        </p:spPr>
      </p:pic>
      <p:sp>
        <p:nvSpPr>
          <p:cNvPr id="24" name="TextBox 23">
            <a:extLst>
              <a:ext uri="{FF2B5EF4-FFF2-40B4-BE49-F238E27FC236}">
                <a16:creationId xmlns:a16="http://schemas.microsoft.com/office/drawing/2014/main" id="{29E1632A-1AD9-44DA-B97D-2B0DA4101B57}"/>
              </a:ext>
            </a:extLst>
          </p:cNvPr>
          <p:cNvSpPr txBox="1"/>
          <p:nvPr/>
        </p:nvSpPr>
        <p:spPr>
          <a:xfrm>
            <a:off x="426720" y="2394870"/>
            <a:ext cx="2743200" cy="4302716"/>
          </a:xfrm>
          <a:prstGeom prst="rect">
            <a:avLst/>
          </a:prstGeom>
          <a:noFill/>
          <a:ln>
            <a:solidFill>
              <a:srgbClr val="9CDFF9"/>
            </a:solidFill>
          </a:ln>
        </p:spPr>
        <p:txBody>
          <a:bodyPr wrap="square" rtlCol="0">
            <a:spAutoFit/>
          </a:bodyPr>
          <a:lstStyle/>
          <a:p>
            <a:pPr defTabSz="731520"/>
            <a:endParaRPr lang="en-US" sz="1440" dirty="0">
              <a:solidFill>
                <a:prstClr val="black"/>
              </a:solidFill>
              <a:latin typeface="Calibri"/>
            </a:endParaRPr>
          </a:p>
          <a:p>
            <a:pPr defTabSz="731520"/>
            <a:endParaRPr lang="en-US" sz="1440" dirty="0">
              <a:solidFill>
                <a:prstClr val="black"/>
              </a:solidFill>
              <a:latin typeface="Calibri"/>
            </a:endParaRPr>
          </a:p>
          <a:p>
            <a:pPr defTabSz="731520"/>
            <a:endParaRPr lang="en-US" sz="1440" dirty="0">
              <a:solidFill>
                <a:prstClr val="black"/>
              </a:solidFill>
              <a:latin typeface="Calibri"/>
            </a:endParaRPr>
          </a:p>
          <a:p>
            <a:pPr defTabSz="731520"/>
            <a:endParaRPr lang="en-US" sz="1440" dirty="0">
              <a:solidFill>
                <a:prstClr val="black"/>
              </a:solidFill>
              <a:latin typeface="Calibri"/>
            </a:endParaRPr>
          </a:p>
          <a:p>
            <a:pPr defTabSz="731520"/>
            <a:endParaRPr lang="en-US" sz="1440" dirty="0">
              <a:solidFill>
                <a:prstClr val="black"/>
              </a:solidFill>
              <a:latin typeface="Calibri"/>
            </a:endParaRPr>
          </a:p>
          <a:p>
            <a:pPr defTabSz="731520"/>
            <a:endParaRPr lang="en-US" sz="1440" dirty="0">
              <a:solidFill>
                <a:prstClr val="black"/>
              </a:solidFill>
              <a:latin typeface="Calibri"/>
            </a:endParaRPr>
          </a:p>
          <a:p>
            <a:pPr defTabSz="731520"/>
            <a:endParaRPr lang="en-US" sz="1440" dirty="0">
              <a:solidFill>
                <a:prstClr val="black"/>
              </a:solidFill>
              <a:latin typeface="Calibri"/>
            </a:endParaRPr>
          </a:p>
          <a:p>
            <a:pPr defTabSz="731520"/>
            <a:endParaRPr lang="en-US" sz="1440" dirty="0">
              <a:solidFill>
                <a:prstClr val="black"/>
              </a:solidFill>
              <a:latin typeface="Calibri"/>
            </a:endParaRPr>
          </a:p>
          <a:p>
            <a:pPr defTabSz="731520"/>
            <a:endParaRPr lang="en-US" sz="1440" dirty="0">
              <a:solidFill>
                <a:prstClr val="black"/>
              </a:solidFill>
              <a:latin typeface="Calibri"/>
            </a:endParaRPr>
          </a:p>
          <a:p>
            <a:pPr defTabSz="731520"/>
            <a:endParaRPr lang="en-US" sz="1440" dirty="0">
              <a:solidFill>
                <a:prstClr val="black"/>
              </a:solidFill>
              <a:latin typeface="Calibri"/>
            </a:endParaRPr>
          </a:p>
          <a:p>
            <a:pPr defTabSz="731520"/>
            <a:endParaRPr lang="en-US" sz="1440" dirty="0">
              <a:solidFill>
                <a:prstClr val="black"/>
              </a:solidFill>
              <a:latin typeface="Calibri"/>
            </a:endParaRPr>
          </a:p>
          <a:p>
            <a:pPr defTabSz="731520"/>
            <a:endParaRPr lang="en-US" sz="1440" dirty="0">
              <a:solidFill>
                <a:prstClr val="black"/>
              </a:solidFill>
              <a:latin typeface="Calibri"/>
            </a:endParaRPr>
          </a:p>
          <a:p>
            <a:pPr defTabSz="731520"/>
            <a:endParaRPr lang="en-US" sz="1440" dirty="0">
              <a:solidFill>
                <a:prstClr val="black"/>
              </a:solidFill>
              <a:latin typeface="Calibri"/>
            </a:endParaRPr>
          </a:p>
          <a:p>
            <a:pPr defTabSz="731520"/>
            <a:endParaRPr lang="en-US" sz="1440" dirty="0">
              <a:solidFill>
                <a:prstClr val="black"/>
              </a:solidFill>
              <a:latin typeface="Calibri"/>
            </a:endParaRPr>
          </a:p>
          <a:p>
            <a:pPr defTabSz="731520"/>
            <a:endParaRPr lang="en-US" sz="1440" dirty="0">
              <a:solidFill>
                <a:prstClr val="black"/>
              </a:solidFill>
              <a:latin typeface="Calibri"/>
            </a:endParaRPr>
          </a:p>
          <a:p>
            <a:pPr defTabSz="731520"/>
            <a:endParaRPr lang="en-US" sz="1440" dirty="0">
              <a:solidFill>
                <a:prstClr val="black"/>
              </a:solidFill>
              <a:latin typeface="Calibri"/>
            </a:endParaRPr>
          </a:p>
          <a:p>
            <a:pPr defTabSz="731520"/>
            <a:endParaRPr lang="en-US" sz="1440" dirty="0">
              <a:solidFill>
                <a:prstClr val="black"/>
              </a:solidFill>
              <a:latin typeface="Calibri"/>
            </a:endParaRPr>
          </a:p>
          <a:p>
            <a:pPr defTabSz="731520"/>
            <a:endParaRPr lang="en-US" sz="1440" dirty="0">
              <a:solidFill>
                <a:prstClr val="black"/>
              </a:solidFill>
              <a:latin typeface="Calibri"/>
            </a:endParaRPr>
          </a:p>
          <a:p>
            <a:pPr defTabSz="731520"/>
            <a:endParaRPr lang="en-US" sz="1440" dirty="0">
              <a:solidFill>
                <a:prstClr val="black"/>
              </a:solidFill>
              <a:latin typeface="Calibri"/>
            </a:endParaRPr>
          </a:p>
        </p:txBody>
      </p:sp>
      <p:sp>
        <p:nvSpPr>
          <p:cNvPr id="26" name="TextBox 25">
            <a:extLst>
              <a:ext uri="{FF2B5EF4-FFF2-40B4-BE49-F238E27FC236}">
                <a16:creationId xmlns:a16="http://schemas.microsoft.com/office/drawing/2014/main" id="{28A3D2B1-E56C-4493-9BC0-8D5F062FC127}"/>
              </a:ext>
            </a:extLst>
          </p:cNvPr>
          <p:cNvSpPr txBox="1"/>
          <p:nvPr/>
        </p:nvSpPr>
        <p:spPr>
          <a:xfrm>
            <a:off x="679939" y="2386664"/>
            <a:ext cx="2307101" cy="535531"/>
          </a:xfrm>
          <a:prstGeom prst="rect">
            <a:avLst/>
          </a:prstGeom>
          <a:solidFill>
            <a:schemeClr val="bg1"/>
          </a:solidFill>
        </p:spPr>
        <p:txBody>
          <a:bodyPr wrap="square" rtlCol="0">
            <a:spAutoFit/>
          </a:bodyPr>
          <a:lstStyle/>
          <a:p>
            <a:pPr defTabSz="731520"/>
            <a:r>
              <a:rPr lang="en-US" sz="2880" dirty="0">
                <a:solidFill>
                  <a:prstClr val="black"/>
                </a:solidFill>
                <a:latin typeface="Times New Roman" panose="02020603050405020304" pitchFamily="18" charset="0"/>
                <a:cs typeface="Times New Roman" panose="02020603050405020304" pitchFamily="18" charset="0"/>
              </a:rPr>
              <a:t>* </a:t>
            </a:r>
            <a:r>
              <a:rPr lang="en-US" sz="2880" b="1" dirty="0" err="1">
                <a:solidFill>
                  <a:prstClr val="black"/>
                </a:solidFill>
                <a:latin typeface="Times New Roman" panose="02020603050405020304" pitchFamily="18" charset="0"/>
                <a:cs typeface="Times New Roman" panose="02020603050405020304" pitchFamily="18" charset="0"/>
              </a:rPr>
              <a:t>Nguyên</a:t>
            </a:r>
            <a:r>
              <a:rPr lang="en-US" sz="2880" b="1" dirty="0">
                <a:solidFill>
                  <a:prstClr val="black"/>
                </a:solidFill>
                <a:latin typeface="Times New Roman" panose="02020603050405020304" pitchFamily="18" charset="0"/>
                <a:cs typeface="Times New Roman" panose="02020603050405020304" pitchFamily="18" charset="0"/>
              </a:rPr>
              <a:t> </a:t>
            </a:r>
            <a:r>
              <a:rPr lang="en-US" sz="2880" b="1" dirty="0" err="1">
                <a:solidFill>
                  <a:prstClr val="black"/>
                </a:solidFill>
                <a:latin typeface="Times New Roman" panose="02020603050405020304" pitchFamily="18" charset="0"/>
                <a:cs typeface="Times New Roman" panose="02020603050405020304" pitchFamily="18" charset="0"/>
              </a:rPr>
              <a:t>tắc</a:t>
            </a:r>
            <a:endParaRPr lang="en-US" sz="2880" b="1" dirty="0">
              <a:solidFill>
                <a:prstClr val="black"/>
              </a:solidFill>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991BC9B6-5D55-46AE-BF30-F544A3F737B4}"/>
              </a:ext>
            </a:extLst>
          </p:cNvPr>
          <p:cNvSpPr txBox="1"/>
          <p:nvPr/>
        </p:nvSpPr>
        <p:spPr>
          <a:xfrm>
            <a:off x="679939" y="3026849"/>
            <a:ext cx="2307101" cy="486287"/>
          </a:xfrm>
          <a:prstGeom prst="rect">
            <a:avLst/>
          </a:prstGeom>
          <a:solidFill>
            <a:schemeClr val="bg1"/>
          </a:solidFill>
        </p:spPr>
        <p:txBody>
          <a:bodyPr wrap="square" rtlCol="0">
            <a:spAutoFit/>
          </a:bodyPr>
          <a:lstStyle/>
          <a:p>
            <a:pPr defTabSz="731520"/>
            <a:r>
              <a:rPr lang="en-US" sz="2560" dirty="0" err="1">
                <a:solidFill>
                  <a:prstClr val="black"/>
                </a:solidFill>
                <a:latin typeface="Times New Roman" panose="02020603050405020304" pitchFamily="18" charset="0"/>
                <a:cs typeface="Times New Roman" panose="02020603050405020304" pitchFamily="18" charset="0"/>
              </a:rPr>
              <a:t>Bình</a:t>
            </a:r>
            <a:r>
              <a:rPr lang="en-US" sz="2560" dirty="0">
                <a:solidFill>
                  <a:prstClr val="black"/>
                </a:solidFill>
                <a:latin typeface="Times New Roman" panose="02020603050405020304" pitchFamily="18" charset="0"/>
                <a:cs typeface="Times New Roman" panose="02020603050405020304" pitchFamily="18" charset="0"/>
              </a:rPr>
              <a:t> </a:t>
            </a:r>
            <a:r>
              <a:rPr lang="en-US" sz="2560" dirty="0" err="1">
                <a:solidFill>
                  <a:prstClr val="black"/>
                </a:solidFill>
                <a:latin typeface="Times New Roman" panose="02020603050405020304" pitchFamily="18" charset="0"/>
                <a:cs typeface="Times New Roman" panose="02020603050405020304" pitchFamily="18" charset="0"/>
              </a:rPr>
              <a:t>đẳng</a:t>
            </a:r>
            <a:endParaRPr lang="en-US" sz="2560" dirty="0">
              <a:solidFill>
                <a:prstClr val="black"/>
              </a:solidFill>
              <a:latin typeface="Times New Roman" panose="02020603050405020304" pitchFamily="18" charset="0"/>
              <a:cs typeface="Times New Roman" panose="02020603050405020304" pitchFamily="18" charset="0"/>
            </a:endParaRPr>
          </a:p>
        </p:txBody>
      </p:sp>
      <p:sp>
        <p:nvSpPr>
          <p:cNvPr id="31" name="TextBox 30">
            <a:extLst>
              <a:ext uri="{FF2B5EF4-FFF2-40B4-BE49-F238E27FC236}">
                <a16:creationId xmlns:a16="http://schemas.microsoft.com/office/drawing/2014/main" id="{EF212E2A-237A-47F4-B167-5F4A2B543E16}"/>
              </a:ext>
            </a:extLst>
          </p:cNvPr>
          <p:cNvSpPr txBox="1"/>
          <p:nvPr/>
        </p:nvSpPr>
        <p:spPr>
          <a:xfrm>
            <a:off x="679939" y="3543914"/>
            <a:ext cx="2307101" cy="486287"/>
          </a:xfrm>
          <a:prstGeom prst="rect">
            <a:avLst/>
          </a:prstGeom>
          <a:solidFill>
            <a:schemeClr val="bg1"/>
          </a:solidFill>
        </p:spPr>
        <p:txBody>
          <a:bodyPr wrap="square" rtlCol="0">
            <a:spAutoFit/>
          </a:bodyPr>
          <a:lstStyle/>
          <a:p>
            <a:pPr defTabSz="731520"/>
            <a:r>
              <a:rPr lang="en-US" sz="2560" dirty="0" err="1">
                <a:solidFill>
                  <a:prstClr val="black"/>
                </a:solidFill>
                <a:latin typeface="Times New Roman" panose="02020603050405020304" pitchFamily="18" charset="0"/>
                <a:cs typeface="Times New Roman" panose="02020603050405020304" pitchFamily="18" charset="0"/>
              </a:rPr>
              <a:t>Tôn</a:t>
            </a:r>
            <a:r>
              <a:rPr lang="en-US" sz="2560" dirty="0">
                <a:solidFill>
                  <a:prstClr val="black"/>
                </a:solidFill>
                <a:latin typeface="Times New Roman" panose="02020603050405020304" pitchFamily="18" charset="0"/>
                <a:cs typeface="Times New Roman" panose="02020603050405020304" pitchFamily="18" charset="0"/>
              </a:rPr>
              <a:t> </a:t>
            </a:r>
            <a:r>
              <a:rPr lang="en-US" sz="2560" dirty="0" err="1">
                <a:solidFill>
                  <a:prstClr val="black"/>
                </a:solidFill>
                <a:latin typeface="Times New Roman" panose="02020603050405020304" pitchFamily="18" charset="0"/>
                <a:cs typeface="Times New Roman" panose="02020603050405020304" pitchFamily="18" charset="0"/>
              </a:rPr>
              <a:t>trọng</a:t>
            </a:r>
            <a:endParaRPr lang="en-US" sz="2560" dirty="0">
              <a:solidFill>
                <a:prstClr val="black"/>
              </a:solidFill>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4F827BA5-9F52-4C08-9F50-6F8DA7B41289}"/>
              </a:ext>
            </a:extLst>
          </p:cNvPr>
          <p:cNvSpPr txBox="1"/>
          <p:nvPr/>
        </p:nvSpPr>
        <p:spPr>
          <a:xfrm>
            <a:off x="679939" y="4093797"/>
            <a:ext cx="2307101" cy="486287"/>
          </a:xfrm>
          <a:prstGeom prst="rect">
            <a:avLst/>
          </a:prstGeom>
          <a:solidFill>
            <a:schemeClr val="bg1"/>
          </a:solidFill>
        </p:spPr>
        <p:txBody>
          <a:bodyPr wrap="square" rtlCol="0">
            <a:spAutoFit/>
          </a:bodyPr>
          <a:lstStyle/>
          <a:p>
            <a:pPr defTabSz="731520"/>
            <a:r>
              <a:rPr lang="en-US" sz="2560" dirty="0" err="1">
                <a:solidFill>
                  <a:prstClr val="black"/>
                </a:solidFill>
                <a:latin typeface="Times New Roman" panose="02020603050405020304" pitchFamily="18" charset="0"/>
                <a:cs typeface="Times New Roman" panose="02020603050405020304" pitchFamily="18" charset="0"/>
              </a:rPr>
              <a:t>Giải</a:t>
            </a:r>
            <a:r>
              <a:rPr lang="en-US" sz="2560" dirty="0">
                <a:solidFill>
                  <a:prstClr val="black"/>
                </a:solidFill>
                <a:latin typeface="Times New Roman" panose="02020603050405020304" pitchFamily="18" charset="0"/>
                <a:cs typeface="Times New Roman" panose="02020603050405020304" pitchFamily="18" charset="0"/>
              </a:rPr>
              <a:t> </a:t>
            </a:r>
            <a:r>
              <a:rPr lang="en-US" sz="2560" dirty="0" err="1">
                <a:solidFill>
                  <a:prstClr val="black"/>
                </a:solidFill>
                <a:latin typeface="Times New Roman" panose="02020603050405020304" pitchFamily="18" charset="0"/>
                <a:cs typeface="Times New Roman" panose="02020603050405020304" pitchFamily="18" charset="0"/>
              </a:rPr>
              <a:t>quyết</a:t>
            </a:r>
            <a:endParaRPr lang="en-US" sz="2560" dirty="0">
              <a:solidFill>
                <a:prstClr val="black"/>
              </a:solidFill>
              <a:latin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D6020DBF-586D-4DD9-A6CE-FE1F306DB33B}"/>
              </a:ext>
            </a:extLst>
          </p:cNvPr>
          <p:cNvSpPr txBox="1"/>
          <p:nvPr/>
        </p:nvSpPr>
        <p:spPr>
          <a:xfrm>
            <a:off x="679939" y="4668060"/>
            <a:ext cx="2307101" cy="486287"/>
          </a:xfrm>
          <a:prstGeom prst="rect">
            <a:avLst/>
          </a:prstGeom>
          <a:solidFill>
            <a:schemeClr val="bg1"/>
          </a:solidFill>
        </p:spPr>
        <p:txBody>
          <a:bodyPr wrap="square" rtlCol="0">
            <a:spAutoFit/>
          </a:bodyPr>
          <a:lstStyle/>
          <a:p>
            <a:pPr defTabSz="731520"/>
            <a:r>
              <a:rPr lang="en-US" sz="2560" dirty="0" err="1">
                <a:solidFill>
                  <a:prstClr val="black"/>
                </a:solidFill>
                <a:latin typeface="Times New Roman" panose="02020603050405020304" pitchFamily="18" charset="0"/>
                <a:cs typeface="Times New Roman" panose="02020603050405020304" pitchFamily="18" charset="0"/>
              </a:rPr>
              <a:t>Từ</a:t>
            </a:r>
            <a:r>
              <a:rPr lang="en-US" sz="2560" dirty="0">
                <a:solidFill>
                  <a:prstClr val="black"/>
                </a:solidFill>
                <a:latin typeface="Times New Roman" panose="02020603050405020304" pitchFamily="18" charset="0"/>
                <a:cs typeface="Times New Roman" panose="02020603050405020304" pitchFamily="18" charset="0"/>
              </a:rPr>
              <a:t> </a:t>
            </a:r>
            <a:r>
              <a:rPr lang="en-US" sz="2560" dirty="0" err="1">
                <a:solidFill>
                  <a:prstClr val="black"/>
                </a:solidFill>
                <a:latin typeface="Times New Roman" panose="02020603050405020304" pitchFamily="18" charset="0"/>
                <a:cs typeface="Times New Roman" panose="02020603050405020304" pitchFamily="18" charset="0"/>
              </a:rPr>
              <a:t>bỏ</a:t>
            </a:r>
            <a:endParaRPr lang="en-US" sz="2560" dirty="0">
              <a:solidFill>
                <a:prstClr val="black"/>
              </a:solidFill>
              <a:latin typeface="Times New Roman" panose="02020603050405020304" pitchFamily="18" charset="0"/>
              <a:cs typeface="Times New Roman" panose="02020603050405020304" pitchFamily="18" charset="0"/>
            </a:endParaRPr>
          </a:p>
        </p:txBody>
      </p:sp>
      <p:sp>
        <p:nvSpPr>
          <p:cNvPr id="34" name="TextBox 33">
            <a:extLst>
              <a:ext uri="{FF2B5EF4-FFF2-40B4-BE49-F238E27FC236}">
                <a16:creationId xmlns:a16="http://schemas.microsoft.com/office/drawing/2014/main" id="{9A3C07CF-A68B-4626-8763-7520557639A7}"/>
              </a:ext>
            </a:extLst>
          </p:cNvPr>
          <p:cNvSpPr txBox="1"/>
          <p:nvPr/>
        </p:nvSpPr>
        <p:spPr>
          <a:xfrm>
            <a:off x="679939" y="5230024"/>
            <a:ext cx="2307101" cy="880241"/>
          </a:xfrm>
          <a:prstGeom prst="rect">
            <a:avLst/>
          </a:prstGeom>
          <a:solidFill>
            <a:schemeClr val="bg1"/>
          </a:solidFill>
        </p:spPr>
        <p:txBody>
          <a:bodyPr wrap="square" rtlCol="0">
            <a:spAutoFit/>
          </a:bodyPr>
          <a:lstStyle/>
          <a:p>
            <a:pPr defTabSz="731520"/>
            <a:r>
              <a:rPr lang="en-US" sz="2560" dirty="0" err="1">
                <a:solidFill>
                  <a:prstClr val="black"/>
                </a:solidFill>
                <a:latin typeface="Times New Roman" panose="02020603050405020304" pitchFamily="18" charset="0"/>
                <a:cs typeface="Times New Roman" panose="02020603050405020304" pitchFamily="18" charset="0"/>
              </a:rPr>
              <a:t>Không</a:t>
            </a:r>
            <a:r>
              <a:rPr lang="en-US" sz="2560" dirty="0">
                <a:solidFill>
                  <a:prstClr val="black"/>
                </a:solidFill>
                <a:latin typeface="Times New Roman" panose="02020603050405020304" pitchFamily="18" charset="0"/>
                <a:cs typeface="Times New Roman" panose="02020603050405020304" pitchFamily="18" charset="0"/>
              </a:rPr>
              <a:t> can </a:t>
            </a:r>
            <a:r>
              <a:rPr lang="en-US" sz="2560" dirty="0" err="1">
                <a:solidFill>
                  <a:prstClr val="black"/>
                </a:solidFill>
                <a:latin typeface="Times New Roman" panose="02020603050405020304" pitchFamily="18" charset="0"/>
                <a:cs typeface="Times New Roman" panose="02020603050405020304" pitchFamily="18" charset="0"/>
              </a:rPr>
              <a:t>thiệp</a:t>
            </a:r>
            <a:endParaRPr lang="en-US" sz="2560" dirty="0">
              <a:solidFill>
                <a:prstClr val="black"/>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58269F18-99DF-4539-B3CC-84170C953926}"/>
              </a:ext>
            </a:extLst>
          </p:cNvPr>
          <p:cNvSpPr txBox="1"/>
          <p:nvPr/>
        </p:nvSpPr>
        <p:spPr>
          <a:xfrm>
            <a:off x="3657600" y="2026920"/>
            <a:ext cx="7854461" cy="486287"/>
          </a:xfrm>
          <a:prstGeom prst="rect">
            <a:avLst/>
          </a:prstGeom>
          <a:noFill/>
        </p:spPr>
        <p:txBody>
          <a:bodyPr wrap="square" rtlCol="0">
            <a:spAutoFit/>
          </a:bodyPr>
          <a:lstStyle/>
          <a:p>
            <a:pPr algn="just" defTabSz="731520"/>
            <a:r>
              <a:rPr lang="en-US" sz="2560" dirty="0">
                <a:solidFill>
                  <a:prstClr val="black"/>
                </a:solidFill>
                <a:latin typeface="Sitka Banner" pitchFamily="2" charset="0"/>
              </a:rPr>
              <a:t>- </a:t>
            </a:r>
            <a:r>
              <a:rPr lang="vi-VN" sz="2560" kern="100" dirty="0">
                <a:solidFill>
                  <a:prstClr val="black"/>
                </a:solidFill>
                <a:latin typeface="Sitka Banner" pitchFamily="2" charset="0"/>
                <a:ea typeface="Calibri" panose="020F0502020204030204" pitchFamily="34" charset="0"/>
                <a:cs typeface="Times New Roman" panose="02020603050405020304" pitchFamily="18" charset="0"/>
              </a:rPr>
              <a:t>Bình đẳng về chủ quyền</a:t>
            </a:r>
            <a:endParaRPr lang="vi-VN" sz="2560" dirty="0">
              <a:solidFill>
                <a:prstClr val="black"/>
              </a:solidFill>
              <a:latin typeface="Sitka Banner" pitchFamily="2" charset="0"/>
            </a:endParaRPr>
          </a:p>
        </p:txBody>
      </p:sp>
      <p:sp>
        <p:nvSpPr>
          <p:cNvPr id="13" name="TextBox 12">
            <a:extLst>
              <a:ext uri="{FF2B5EF4-FFF2-40B4-BE49-F238E27FC236}">
                <a16:creationId xmlns:a16="http://schemas.microsoft.com/office/drawing/2014/main" id="{BD0188C2-6466-4E97-93DF-427A61846ECC}"/>
              </a:ext>
            </a:extLst>
          </p:cNvPr>
          <p:cNvSpPr txBox="1"/>
          <p:nvPr/>
        </p:nvSpPr>
        <p:spPr>
          <a:xfrm>
            <a:off x="679939" y="5839414"/>
            <a:ext cx="2307101" cy="486287"/>
          </a:xfrm>
          <a:prstGeom prst="rect">
            <a:avLst/>
          </a:prstGeom>
          <a:solidFill>
            <a:schemeClr val="bg1"/>
          </a:solidFill>
        </p:spPr>
        <p:txBody>
          <a:bodyPr wrap="square" rtlCol="0">
            <a:spAutoFit/>
          </a:bodyPr>
          <a:lstStyle/>
          <a:p>
            <a:pPr defTabSz="731520"/>
            <a:r>
              <a:rPr lang="en-US" sz="2560" dirty="0" err="1">
                <a:solidFill>
                  <a:prstClr val="black"/>
                </a:solidFill>
                <a:latin typeface="Times New Roman" panose="02020603050405020304" pitchFamily="18" charset="0"/>
                <a:cs typeface="Times New Roman" panose="02020603050405020304" pitchFamily="18" charset="0"/>
              </a:rPr>
              <a:t>Quốc</a:t>
            </a:r>
            <a:r>
              <a:rPr lang="en-US" sz="2560" dirty="0">
                <a:solidFill>
                  <a:prstClr val="black"/>
                </a:solidFill>
                <a:latin typeface="Times New Roman" panose="02020603050405020304" pitchFamily="18" charset="0"/>
                <a:cs typeface="Times New Roman" panose="02020603050405020304" pitchFamily="18" charset="0"/>
              </a:rPr>
              <a:t> </a:t>
            </a:r>
            <a:r>
              <a:rPr lang="en-US" sz="2560" dirty="0" err="1">
                <a:solidFill>
                  <a:prstClr val="black"/>
                </a:solidFill>
                <a:latin typeface="Times New Roman" panose="02020603050405020304" pitchFamily="18" charset="0"/>
                <a:cs typeface="Times New Roman" panose="02020603050405020304" pitchFamily="18" charset="0"/>
              </a:rPr>
              <a:t>tế</a:t>
            </a:r>
            <a:endParaRPr lang="en-US" sz="2560" dirty="0">
              <a:solidFill>
                <a:prstClr val="black"/>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233EB5EA-C006-418A-801F-28310AD59E07}"/>
              </a:ext>
            </a:extLst>
          </p:cNvPr>
          <p:cNvSpPr txBox="1"/>
          <p:nvPr/>
        </p:nvSpPr>
        <p:spPr>
          <a:xfrm>
            <a:off x="3657600" y="2628391"/>
            <a:ext cx="7854461" cy="486287"/>
          </a:xfrm>
          <a:prstGeom prst="rect">
            <a:avLst/>
          </a:prstGeom>
          <a:noFill/>
        </p:spPr>
        <p:txBody>
          <a:bodyPr wrap="square" rtlCol="0">
            <a:spAutoFit/>
          </a:bodyPr>
          <a:lstStyle/>
          <a:p>
            <a:pPr algn="just" defTabSz="731520"/>
            <a:r>
              <a:rPr lang="en-US" sz="2560" dirty="0">
                <a:solidFill>
                  <a:prstClr val="black"/>
                </a:solidFill>
                <a:latin typeface="Sitka Banner" pitchFamily="2" charset="0"/>
              </a:rPr>
              <a:t>- </a:t>
            </a:r>
            <a:r>
              <a:rPr lang="vi-VN" sz="2560" kern="100" dirty="0">
                <a:solidFill>
                  <a:prstClr val="black"/>
                </a:solidFill>
                <a:latin typeface="Sitka Banner" pitchFamily="2" charset="0"/>
                <a:ea typeface="Calibri" panose="020F0502020204030204" pitchFamily="34" charset="0"/>
                <a:cs typeface="Times New Roman" panose="02020603050405020304" pitchFamily="18" charset="0"/>
              </a:rPr>
              <a:t>Tôn trọng toàn vẹn lãnh thổ và độc lập chính trị quốc gia.</a:t>
            </a:r>
          </a:p>
        </p:txBody>
      </p:sp>
      <p:sp>
        <p:nvSpPr>
          <p:cNvPr id="15" name="TextBox 14">
            <a:extLst>
              <a:ext uri="{FF2B5EF4-FFF2-40B4-BE49-F238E27FC236}">
                <a16:creationId xmlns:a16="http://schemas.microsoft.com/office/drawing/2014/main" id="{D9410348-1EC8-4CF3-802F-B583DBE8F0E1}"/>
              </a:ext>
            </a:extLst>
          </p:cNvPr>
          <p:cNvSpPr txBox="1"/>
          <p:nvPr/>
        </p:nvSpPr>
        <p:spPr>
          <a:xfrm>
            <a:off x="3657600" y="3623815"/>
            <a:ext cx="7854461" cy="486287"/>
          </a:xfrm>
          <a:prstGeom prst="rect">
            <a:avLst/>
          </a:prstGeom>
          <a:noFill/>
        </p:spPr>
        <p:txBody>
          <a:bodyPr wrap="square" rtlCol="0">
            <a:spAutoFit/>
          </a:bodyPr>
          <a:lstStyle/>
          <a:p>
            <a:pPr algn="just" defTabSz="731520"/>
            <a:r>
              <a:rPr lang="en-US" sz="2560" dirty="0">
                <a:solidFill>
                  <a:prstClr val="black"/>
                </a:solidFill>
                <a:latin typeface="Sitka Banner" pitchFamily="2" charset="0"/>
              </a:rPr>
              <a:t>- </a:t>
            </a:r>
            <a:r>
              <a:rPr lang="vi-VN" sz="2560" kern="100" dirty="0">
                <a:solidFill>
                  <a:prstClr val="black"/>
                </a:solidFill>
                <a:latin typeface="Sitka Banner" pitchFamily="2" charset="0"/>
                <a:ea typeface="Calibri" panose="020F0502020204030204" pitchFamily="34" charset="0"/>
                <a:cs typeface="Times New Roman" panose="02020603050405020304" pitchFamily="18" charset="0"/>
              </a:rPr>
              <a:t>Giải quyết các tranh chấp quốc tế bằng biện pháp hoà bình.</a:t>
            </a:r>
          </a:p>
        </p:txBody>
      </p:sp>
      <p:sp>
        <p:nvSpPr>
          <p:cNvPr id="16" name="TextBox 15">
            <a:extLst>
              <a:ext uri="{FF2B5EF4-FFF2-40B4-BE49-F238E27FC236}">
                <a16:creationId xmlns:a16="http://schemas.microsoft.com/office/drawing/2014/main" id="{A64BC9E3-D412-4F9B-9A8B-F56A065D8189}"/>
              </a:ext>
            </a:extLst>
          </p:cNvPr>
          <p:cNvSpPr txBox="1"/>
          <p:nvPr/>
        </p:nvSpPr>
        <p:spPr>
          <a:xfrm>
            <a:off x="3657600" y="4225286"/>
            <a:ext cx="7854461" cy="880241"/>
          </a:xfrm>
          <a:prstGeom prst="rect">
            <a:avLst/>
          </a:prstGeom>
          <a:noFill/>
        </p:spPr>
        <p:txBody>
          <a:bodyPr wrap="square" rtlCol="0">
            <a:spAutoFit/>
          </a:bodyPr>
          <a:lstStyle/>
          <a:p>
            <a:pPr algn="just" defTabSz="731520"/>
            <a:r>
              <a:rPr lang="en-US" sz="2560" dirty="0">
                <a:solidFill>
                  <a:prstClr val="black"/>
                </a:solidFill>
                <a:latin typeface="Sitka Banner" pitchFamily="2" charset="0"/>
              </a:rPr>
              <a:t>- </a:t>
            </a:r>
            <a:r>
              <a:rPr lang="vi-VN" sz="2560" kern="100" dirty="0">
                <a:solidFill>
                  <a:prstClr val="black"/>
                </a:solidFill>
                <a:latin typeface="Sitka Banner" pitchFamily="2" charset="0"/>
                <a:ea typeface="Calibri" panose="020F0502020204030204" pitchFamily="34" charset="0"/>
                <a:cs typeface="Times New Roman" panose="02020603050405020304" pitchFamily="18" charset="0"/>
              </a:rPr>
              <a:t>Từ bỏ đe doạ bằng vũ lực hoặc sử dụng vũ lực trong quan hệ quốc tế.</a:t>
            </a:r>
          </a:p>
        </p:txBody>
      </p:sp>
      <p:sp>
        <p:nvSpPr>
          <p:cNvPr id="17" name="TextBox 16">
            <a:extLst>
              <a:ext uri="{FF2B5EF4-FFF2-40B4-BE49-F238E27FC236}">
                <a16:creationId xmlns:a16="http://schemas.microsoft.com/office/drawing/2014/main" id="{659BFABF-1682-42EA-A6E8-FD6300819367}"/>
              </a:ext>
            </a:extLst>
          </p:cNvPr>
          <p:cNvSpPr txBox="1"/>
          <p:nvPr/>
        </p:nvSpPr>
        <p:spPr>
          <a:xfrm>
            <a:off x="3657600" y="5220711"/>
            <a:ext cx="7854461" cy="486287"/>
          </a:xfrm>
          <a:prstGeom prst="rect">
            <a:avLst/>
          </a:prstGeom>
          <a:noFill/>
        </p:spPr>
        <p:txBody>
          <a:bodyPr wrap="square" rtlCol="0">
            <a:spAutoFit/>
          </a:bodyPr>
          <a:lstStyle/>
          <a:p>
            <a:pPr algn="just" defTabSz="731520"/>
            <a:r>
              <a:rPr lang="en-US" sz="2560" dirty="0">
                <a:solidFill>
                  <a:prstClr val="black"/>
                </a:solidFill>
                <a:latin typeface="Sitka Banner" pitchFamily="2" charset="0"/>
              </a:rPr>
              <a:t>- </a:t>
            </a:r>
            <a:r>
              <a:rPr lang="vi-VN" sz="2560" kern="100" dirty="0">
                <a:solidFill>
                  <a:prstClr val="black"/>
                </a:solidFill>
                <a:latin typeface="Sitka Banner" pitchFamily="2" charset="0"/>
                <a:ea typeface="Calibri" panose="020F0502020204030204" pitchFamily="34" charset="0"/>
                <a:cs typeface="Times New Roman" panose="02020603050405020304" pitchFamily="18" charset="0"/>
              </a:rPr>
              <a:t>Không can thiệp vào công việc nội bộ của các nước.</a:t>
            </a:r>
          </a:p>
        </p:txBody>
      </p:sp>
      <p:sp>
        <p:nvSpPr>
          <p:cNvPr id="18" name="TextBox 17">
            <a:extLst>
              <a:ext uri="{FF2B5EF4-FFF2-40B4-BE49-F238E27FC236}">
                <a16:creationId xmlns:a16="http://schemas.microsoft.com/office/drawing/2014/main" id="{56AD8A26-2A6F-4CFC-9886-E01106637C80}"/>
              </a:ext>
            </a:extLst>
          </p:cNvPr>
          <p:cNvSpPr txBox="1"/>
          <p:nvPr/>
        </p:nvSpPr>
        <p:spPr>
          <a:xfrm>
            <a:off x="3657600" y="6216137"/>
            <a:ext cx="7854461" cy="486287"/>
          </a:xfrm>
          <a:prstGeom prst="rect">
            <a:avLst/>
          </a:prstGeom>
          <a:noFill/>
        </p:spPr>
        <p:txBody>
          <a:bodyPr wrap="square" rtlCol="0">
            <a:spAutoFit/>
          </a:bodyPr>
          <a:lstStyle/>
          <a:p>
            <a:pPr algn="just" defTabSz="731520"/>
            <a:r>
              <a:rPr lang="en-US" sz="2560" dirty="0">
                <a:solidFill>
                  <a:prstClr val="black"/>
                </a:solidFill>
                <a:latin typeface="Sitka Banner" pitchFamily="2" charset="0"/>
              </a:rPr>
              <a:t>- </a:t>
            </a:r>
            <a:r>
              <a:rPr lang="vi-VN" sz="2560" kern="100" dirty="0">
                <a:solidFill>
                  <a:prstClr val="black"/>
                </a:solidFill>
                <a:latin typeface="Sitka Banner" pitchFamily="2" charset="0"/>
                <a:ea typeface="Calibri" panose="020F0502020204030204" pitchFamily="34" charset="0"/>
                <a:cs typeface="Times New Roman" panose="02020603050405020304" pitchFamily="18" charset="0"/>
              </a:rPr>
              <a:t>Tôn trọng các nghĩa vụ quốc tế và luật pháp quốc tế.</a:t>
            </a:r>
          </a:p>
        </p:txBody>
      </p:sp>
    </p:spTree>
    <p:extLst>
      <p:ext uri="{BB962C8B-B14F-4D97-AF65-F5344CB8AC3E}">
        <p14:creationId xmlns:p14="http://schemas.microsoft.com/office/powerpoint/2010/main" val="36809641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9FBFF"/>
        </a:solidFill>
        <a:effectLst/>
      </p:bgPr>
    </p:bg>
    <p:spTree>
      <p:nvGrpSpPr>
        <p:cNvPr id="1" name=""/>
        <p:cNvGrpSpPr/>
        <p:nvPr/>
      </p:nvGrpSpPr>
      <p:grpSpPr>
        <a:xfrm>
          <a:off x="0" y="0"/>
          <a:ext cx="0" cy="0"/>
          <a:chOff x="0" y="0"/>
          <a:chExt cx="0" cy="0"/>
        </a:xfrm>
      </p:grpSpPr>
      <p:sp>
        <p:nvSpPr>
          <p:cNvPr id="8" name="TextBox 9">
            <a:extLst>
              <a:ext uri="{FF2B5EF4-FFF2-40B4-BE49-F238E27FC236}">
                <a16:creationId xmlns:a16="http://schemas.microsoft.com/office/drawing/2014/main" id="{AE9D5BE3-220C-4FAE-BD81-DB0029427C8B}"/>
              </a:ext>
            </a:extLst>
          </p:cNvPr>
          <p:cNvSpPr txBox="1"/>
          <p:nvPr/>
        </p:nvSpPr>
        <p:spPr>
          <a:xfrm>
            <a:off x="789608" y="1018587"/>
            <a:ext cx="11262504" cy="725583"/>
          </a:xfrm>
          <a:prstGeom prst="rect">
            <a:avLst/>
          </a:prstGeom>
        </p:spPr>
        <p:txBody>
          <a:bodyPr wrap="square" lIns="0" tIns="0" rIns="0" bIns="0" rtlCol="0" anchor="t">
            <a:spAutoFit/>
          </a:bodyPr>
          <a:lstStyle/>
          <a:p>
            <a:pPr algn="ctr" defTabSz="731520">
              <a:lnSpc>
                <a:spcPts val="6191"/>
              </a:lnSpc>
            </a:pPr>
            <a:r>
              <a:rPr lang="en-US" sz="4320" b="1" dirty="0">
                <a:solidFill>
                  <a:srgbClr val="454FAA"/>
                </a:solidFill>
                <a:latin typeface="Sitka Banner" pitchFamily="2" charset="0"/>
              </a:rPr>
              <a:t>a) </a:t>
            </a:r>
            <a:r>
              <a:rPr lang="en-US" sz="4320" b="1" dirty="0" err="1">
                <a:solidFill>
                  <a:srgbClr val="454FAA"/>
                </a:solidFill>
                <a:latin typeface="Sitka Banner" pitchFamily="2" charset="0"/>
              </a:rPr>
              <a:t>Duy</a:t>
            </a:r>
            <a:r>
              <a:rPr lang="en-US" sz="4320" b="1" dirty="0">
                <a:solidFill>
                  <a:srgbClr val="454FAA"/>
                </a:solidFill>
                <a:latin typeface="Sitka Banner" pitchFamily="2" charset="0"/>
              </a:rPr>
              <a:t> </a:t>
            </a:r>
            <a:r>
              <a:rPr lang="en-US" sz="4320" b="1" dirty="0" err="1">
                <a:solidFill>
                  <a:srgbClr val="454FAA"/>
                </a:solidFill>
                <a:latin typeface="Sitka Banner" pitchFamily="2" charset="0"/>
              </a:rPr>
              <a:t>trì</a:t>
            </a:r>
            <a:r>
              <a:rPr lang="en-US" sz="4320" b="1" dirty="0">
                <a:solidFill>
                  <a:srgbClr val="454FAA"/>
                </a:solidFill>
                <a:latin typeface="Sitka Banner" pitchFamily="2" charset="0"/>
              </a:rPr>
              <a:t> </a:t>
            </a:r>
            <a:r>
              <a:rPr lang="en-US" sz="4320" b="1" dirty="0" err="1">
                <a:solidFill>
                  <a:srgbClr val="454FAA"/>
                </a:solidFill>
                <a:latin typeface="Sitka Banner" pitchFamily="2" charset="0"/>
              </a:rPr>
              <a:t>hòa</a:t>
            </a:r>
            <a:r>
              <a:rPr lang="en-US" sz="4320" b="1" dirty="0">
                <a:solidFill>
                  <a:srgbClr val="454FAA"/>
                </a:solidFill>
                <a:latin typeface="Sitka Banner" pitchFamily="2" charset="0"/>
              </a:rPr>
              <a:t> </a:t>
            </a:r>
            <a:r>
              <a:rPr lang="en-US" sz="4320" b="1" dirty="0" err="1">
                <a:solidFill>
                  <a:srgbClr val="454FAA"/>
                </a:solidFill>
                <a:latin typeface="Sitka Banner" pitchFamily="2" charset="0"/>
              </a:rPr>
              <a:t>bình</a:t>
            </a:r>
            <a:r>
              <a:rPr lang="en-US" sz="4320" b="1" dirty="0">
                <a:solidFill>
                  <a:srgbClr val="454FAA"/>
                </a:solidFill>
                <a:latin typeface="Sitka Banner" pitchFamily="2" charset="0"/>
              </a:rPr>
              <a:t>, an </a:t>
            </a:r>
            <a:r>
              <a:rPr lang="en-US" sz="4320" b="1" dirty="0" err="1">
                <a:solidFill>
                  <a:srgbClr val="454FAA"/>
                </a:solidFill>
                <a:latin typeface="Sitka Banner" pitchFamily="2" charset="0"/>
              </a:rPr>
              <a:t>ninh</a:t>
            </a:r>
            <a:r>
              <a:rPr lang="en-US" sz="4320" b="1" dirty="0">
                <a:solidFill>
                  <a:srgbClr val="454FAA"/>
                </a:solidFill>
                <a:latin typeface="Sitka Banner" pitchFamily="2" charset="0"/>
              </a:rPr>
              <a:t> </a:t>
            </a:r>
            <a:r>
              <a:rPr lang="en-US" sz="4320" b="1" dirty="0" err="1">
                <a:solidFill>
                  <a:srgbClr val="454FAA"/>
                </a:solidFill>
                <a:latin typeface="Sitka Banner" pitchFamily="2" charset="0"/>
              </a:rPr>
              <a:t>quốc</a:t>
            </a:r>
            <a:r>
              <a:rPr lang="en-US" sz="4320" b="1" dirty="0">
                <a:solidFill>
                  <a:srgbClr val="454FAA"/>
                </a:solidFill>
                <a:latin typeface="Sitka Banner" pitchFamily="2" charset="0"/>
              </a:rPr>
              <a:t> </a:t>
            </a:r>
            <a:r>
              <a:rPr lang="en-US" sz="4320" b="1" dirty="0" err="1">
                <a:solidFill>
                  <a:srgbClr val="454FAA"/>
                </a:solidFill>
                <a:latin typeface="Sitka Banner" pitchFamily="2" charset="0"/>
              </a:rPr>
              <a:t>tế</a:t>
            </a:r>
            <a:endParaRPr lang="en-US" sz="4320" b="1" dirty="0">
              <a:solidFill>
                <a:srgbClr val="454FAA"/>
              </a:solidFill>
              <a:latin typeface="Sitka Banner" pitchFamily="2" charset="0"/>
            </a:endParaRPr>
          </a:p>
        </p:txBody>
      </p:sp>
      <p:sp>
        <p:nvSpPr>
          <p:cNvPr id="10" name="TextBox 9">
            <a:extLst>
              <a:ext uri="{FF2B5EF4-FFF2-40B4-BE49-F238E27FC236}">
                <a16:creationId xmlns:a16="http://schemas.microsoft.com/office/drawing/2014/main" id="{79152BAE-F1DA-4D0F-94B1-B33DC9CB676F}"/>
              </a:ext>
            </a:extLst>
          </p:cNvPr>
          <p:cNvSpPr txBox="1"/>
          <p:nvPr/>
        </p:nvSpPr>
        <p:spPr>
          <a:xfrm>
            <a:off x="746616" y="137161"/>
            <a:ext cx="11262504" cy="795089"/>
          </a:xfrm>
          <a:prstGeom prst="rect">
            <a:avLst/>
          </a:prstGeom>
        </p:spPr>
        <p:txBody>
          <a:bodyPr wrap="square" lIns="0" tIns="0" rIns="0" bIns="0" rtlCol="0" anchor="t">
            <a:spAutoFit/>
          </a:bodyPr>
          <a:lstStyle/>
          <a:p>
            <a:pPr algn="ctr" defTabSz="731520">
              <a:lnSpc>
                <a:spcPts val="6191"/>
              </a:lnSpc>
            </a:pPr>
            <a:r>
              <a:rPr lang="en-US" sz="5280" b="1" dirty="0">
                <a:solidFill>
                  <a:srgbClr val="579CAB"/>
                </a:solidFill>
                <a:latin typeface="Sitka Banner" pitchFamily="2" charset="0"/>
              </a:rPr>
              <a:t>2. </a:t>
            </a:r>
            <a:r>
              <a:rPr lang="en-US" sz="5280" b="1" dirty="0" err="1">
                <a:solidFill>
                  <a:srgbClr val="579CAB"/>
                </a:solidFill>
                <a:latin typeface="Sitka Banner" pitchFamily="2" charset="0"/>
              </a:rPr>
              <a:t>Vai</a:t>
            </a:r>
            <a:r>
              <a:rPr lang="en-US" sz="5280" b="1" dirty="0">
                <a:solidFill>
                  <a:srgbClr val="579CAB"/>
                </a:solidFill>
                <a:latin typeface="Sitka Banner" pitchFamily="2" charset="0"/>
              </a:rPr>
              <a:t> </a:t>
            </a:r>
            <a:r>
              <a:rPr lang="en-US" sz="5280" b="1" dirty="0" err="1">
                <a:solidFill>
                  <a:srgbClr val="579CAB"/>
                </a:solidFill>
                <a:latin typeface="Sitka Banner" pitchFamily="2" charset="0"/>
              </a:rPr>
              <a:t>trò</a:t>
            </a:r>
            <a:r>
              <a:rPr lang="en-US" sz="5280" b="1" dirty="0">
                <a:solidFill>
                  <a:srgbClr val="579CAB"/>
                </a:solidFill>
                <a:latin typeface="Sitka Banner" pitchFamily="2" charset="0"/>
              </a:rPr>
              <a:t> </a:t>
            </a:r>
            <a:r>
              <a:rPr lang="en-US" sz="5280" b="1" dirty="0" err="1">
                <a:solidFill>
                  <a:srgbClr val="579CAB"/>
                </a:solidFill>
                <a:latin typeface="Sitka Banner" pitchFamily="2" charset="0"/>
              </a:rPr>
              <a:t>của</a:t>
            </a:r>
            <a:r>
              <a:rPr lang="en-US" sz="5280" b="1" dirty="0">
                <a:solidFill>
                  <a:srgbClr val="579CAB"/>
                </a:solidFill>
                <a:latin typeface="Sitka Banner" pitchFamily="2" charset="0"/>
              </a:rPr>
              <a:t> </a:t>
            </a:r>
            <a:r>
              <a:rPr lang="en-US" sz="5280" b="1" dirty="0" err="1">
                <a:solidFill>
                  <a:srgbClr val="579CAB"/>
                </a:solidFill>
                <a:latin typeface="Sitka Banner" pitchFamily="2" charset="0"/>
              </a:rPr>
              <a:t>Liên</a:t>
            </a:r>
            <a:r>
              <a:rPr lang="en-US" sz="5280" b="1" dirty="0">
                <a:solidFill>
                  <a:srgbClr val="579CAB"/>
                </a:solidFill>
                <a:latin typeface="Sitka Banner" pitchFamily="2" charset="0"/>
              </a:rPr>
              <a:t> </a:t>
            </a:r>
            <a:r>
              <a:rPr lang="en-US" sz="5280" b="1" dirty="0" err="1">
                <a:solidFill>
                  <a:srgbClr val="579CAB"/>
                </a:solidFill>
                <a:latin typeface="Sitka Banner" pitchFamily="2" charset="0"/>
              </a:rPr>
              <a:t>hợp</a:t>
            </a:r>
            <a:r>
              <a:rPr lang="en-US" sz="5280" b="1" dirty="0">
                <a:solidFill>
                  <a:srgbClr val="579CAB"/>
                </a:solidFill>
                <a:latin typeface="Sitka Banner" pitchFamily="2" charset="0"/>
              </a:rPr>
              <a:t> </a:t>
            </a:r>
            <a:r>
              <a:rPr lang="en-US" sz="5280" b="1" dirty="0" err="1">
                <a:solidFill>
                  <a:srgbClr val="579CAB"/>
                </a:solidFill>
                <a:latin typeface="Sitka Banner" pitchFamily="2" charset="0"/>
              </a:rPr>
              <a:t>quốc</a:t>
            </a:r>
            <a:endParaRPr lang="en-US" sz="5280" b="1" dirty="0">
              <a:solidFill>
                <a:srgbClr val="579CAB"/>
              </a:solidFill>
              <a:latin typeface="Sitka Banner" pitchFamily="2" charset="0"/>
            </a:endParaRPr>
          </a:p>
        </p:txBody>
      </p:sp>
      <p:pic>
        <p:nvPicPr>
          <p:cNvPr id="12" name="Picture 11">
            <a:extLst>
              <a:ext uri="{FF2B5EF4-FFF2-40B4-BE49-F238E27FC236}">
                <a16:creationId xmlns:a16="http://schemas.microsoft.com/office/drawing/2014/main" id="{F80B732E-196A-475C-AA61-2D076A56948D}"/>
              </a:ext>
            </a:extLst>
          </p:cNvPr>
          <p:cNvPicPr>
            <a:picLocks noChangeAspect="1"/>
          </p:cNvPicPr>
          <p:nvPr/>
        </p:nvPicPr>
        <p:blipFill>
          <a:blip r:embed="rId3"/>
          <a:stretch>
            <a:fillRect/>
          </a:stretch>
        </p:blipFill>
        <p:spPr>
          <a:xfrm>
            <a:off x="-11277600" y="-107499"/>
            <a:ext cx="9861656" cy="5167081"/>
          </a:xfrm>
          <a:prstGeom prst="rect">
            <a:avLst/>
          </a:prstGeom>
        </p:spPr>
      </p:pic>
      <p:pic>
        <p:nvPicPr>
          <p:cNvPr id="1026" name="Picture 2" descr="Có thể là hình ảnh về bánh muffin kiểu Anh, bánh burger và văn bản">
            <a:extLst>
              <a:ext uri="{FF2B5EF4-FFF2-40B4-BE49-F238E27FC236}">
                <a16:creationId xmlns:a16="http://schemas.microsoft.com/office/drawing/2014/main" id="{70114AFD-B6C5-4DCC-9068-8DBBF96B56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4722" y="746760"/>
            <a:ext cx="51435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9AADB9CF-DB6F-4FC9-B37F-940BC644345F}"/>
              </a:ext>
            </a:extLst>
          </p:cNvPr>
          <p:cNvSpPr/>
          <p:nvPr/>
        </p:nvSpPr>
        <p:spPr>
          <a:xfrm>
            <a:off x="0" y="3862604"/>
            <a:ext cx="11643360" cy="2661036"/>
          </a:xfrm>
          <a:prstGeom prst="rect">
            <a:avLst/>
          </a:prstGeom>
          <a:solidFill>
            <a:srgbClr val="9CD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1520"/>
            <a:endParaRPr lang="en-US" sz="1440">
              <a:solidFill>
                <a:prstClr val="white"/>
              </a:solidFill>
              <a:latin typeface="Calibri"/>
            </a:endParaRPr>
          </a:p>
        </p:txBody>
      </p:sp>
      <p:sp>
        <p:nvSpPr>
          <p:cNvPr id="16" name="Rectangle 15">
            <a:extLst>
              <a:ext uri="{FF2B5EF4-FFF2-40B4-BE49-F238E27FC236}">
                <a16:creationId xmlns:a16="http://schemas.microsoft.com/office/drawing/2014/main" id="{9086103C-0C71-4155-B668-930EA9BB56A9}"/>
              </a:ext>
            </a:extLst>
          </p:cNvPr>
          <p:cNvSpPr/>
          <p:nvPr/>
        </p:nvSpPr>
        <p:spPr>
          <a:xfrm>
            <a:off x="4206240" y="2974255"/>
            <a:ext cx="2377440" cy="1566566"/>
          </a:xfrm>
          <a:prstGeom prst="rect">
            <a:avLst/>
          </a:prstGeom>
          <a:solidFill>
            <a:srgbClr val="00AC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1520"/>
            <a:endParaRPr lang="en-US" sz="1440">
              <a:solidFill>
                <a:prstClr val="white"/>
              </a:solidFill>
              <a:latin typeface="Calibri"/>
            </a:endParaRPr>
          </a:p>
        </p:txBody>
      </p:sp>
      <p:sp>
        <p:nvSpPr>
          <p:cNvPr id="17" name="Rectangle 16">
            <a:extLst>
              <a:ext uri="{FF2B5EF4-FFF2-40B4-BE49-F238E27FC236}">
                <a16:creationId xmlns:a16="http://schemas.microsoft.com/office/drawing/2014/main" id="{6D4EE877-ECDE-45CD-BEBE-66CCB261C54B}"/>
              </a:ext>
            </a:extLst>
          </p:cNvPr>
          <p:cNvSpPr/>
          <p:nvPr/>
        </p:nvSpPr>
        <p:spPr>
          <a:xfrm>
            <a:off x="6949059" y="2974255"/>
            <a:ext cx="2377440" cy="1566566"/>
          </a:xfrm>
          <a:prstGeom prst="rect">
            <a:avLst/>
          </a:prstGeom>
          <a:solidFill>
            <a:srgbClr val="00AC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1520"/>
            <a:endParaRPr lang="en-US" sz="1440">
              <a:solidFill>
                <a:prstClr val="white"/>
              </a:solidFill>
              <a:latin typeface="Calibri"/>
            </a:endParaRPr>
          </a:p>
        </p:txBody>
      </p:sp>
      <p:sp>
        <p:nvSpPr>
          <p:cNvPr id="18" name="Rectangle 17">
            <a:extLst>
              <a:ext uri="{FF2B5EF4-FFF2-40B4-BE49-F238E27FC236}">
                <a16:creationId xmlns:a16="http://schemas.microsoft.com/office/drawing/2014/main" id="{5AAECB5B-2FF9-4DFE-A47A-C701339E12AE}"/>
              </a:ext>
            </a:extLst>
          </p:cNvPr>
          <p:cNvSpPr/>
          <p:nvPr/>
        </p:nvSpPr>
        <p:spPr>
          <a:xfrm>
            <a:off x="9691878" y="2974255"/>
            <a:ext cx="2377440" cy="1566566"/>
          </a:xfrm>
          <a:prstGeom prst="rect">
            <a:avLst/>
          </a:prstGeom>
          <a:solidFill>
            <a:srgbClr val="00AC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1520"/>
            <a:endParaRPr lang="en-US" sz="1440">
              <a:solidFill>
                <a:prstClr val="white"/>
              </a:solidFill>
              <a:latin typeface="Calibri"/>
            </a:endParaRPr>
          </a:p>
        </p:txBody>
      </p:sp>
      <p:pic>
        <p:nvPicPr>
          <p:cNvPr id="19" name="Graphic 18" descr="Document with solid fill">
            <a:extLst>
              <a:ext uri="{FF2B5EF4-FFF2-40B4-BE49-F238E27FC236}">
                <a16:creationId xmlns:a16="http://schemas.microsoft.com/office/drawing/2014/main" id="{498D948A-9E74-4664-BFEB-4FC8F321914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702605" y="2948033"/>
            <a:ext cx="871456" cy="871456"/>
          </a:xfrm>
          <a:prstGeom prst="rect">
            <a:avLst/>
          </a:prstGeom>
        </p:spPr>
      </p:pic>
      <p:pic>
        <p:nvPicPr>
          <p:cNvPr id="20" name="Graphic 19" descr="Stopwatch with solid fill">
            <a:extLst>
              <a:ext uri="{FF2B5EF4-FFF2-40B4-BE49-F238E27FC236}">
                <a16:creationId xmlns:a16="http://schemas.microsoft.com/office/drawing/2014/main" id="{D0B422CB-56B6-4CD1-924F-FFEA5505897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943650" y="2991148"/>
            <a:ext cx="871456" cy="871456"/>
          </a:xfrm>
          <a:prstGeom prst="rect">
            <a:avLst/>
          </a:prstGeom>
        </p:spPr>
      </p:pic>
      <p:sp>
        <p:nvSpPr>
          <p:cNvPr id="21" name="TextBox 20">
            <a:extLst>
              <a:ext uri="{FF2B5EF4-FFF2-40B4-BE49-F238E27FC236}">
                <a16:creationId xmlns:a16="http://schemas.microsoft.com/office/drawing/2014/main" id="{12C7DCF9-6DFE-4529-BF24-737B7057F550}"/>
              </a:ext>
            </a:extLst>
          </p:cNvPr>
          <p:cNvSpPr txBox="1"/>
          <p:nvPr/>
        </p:nvSpPr>
        <p:spPr>
          <a:xfrm>
            <a:off x="4876800" y="3002280"/>
            <a:ext cx="1640892" cy="1077218"/>
          </a:xfrm>
          <a:prstGeom prst="rect">
            <a:avLst/>
          </a:prstGeom>
          <a:noFill/>
        </p:spPr>
        <p:txBody>
          <a:bodyPr wrap="square" rtlCol="0">
            <a:spAutoFit/>
          </a:bodyPr>
          <a:lstStyle/>
          <a:p>
            <a:pPr algn="ctr" defTabSz="731520"/>
            <a:r>
              <a:rPr lang="en-US" sz="3200" dirty="0" err="1">
                <a:solidFill>
                  <a:prstClr val="white"/>
                </a:solidFill>
                <a:latin typeface="Sitka Banner" pitchFamily="2" charset="0"/>
              </a:rPr>
              <a:t>Làm</a:t>
            </a:r>
            <a:r>
              <a:rPr lang="en-US" sz="3200" dirty="0">
                <a:solidFill>
                  <a:prstClr val="white"/>
                </a:solidFill>
                <a:latin typeface="Sitka Banner" pitchFamily="2" charset="0"/>
              </a:rPr>
              <a:t> </a:t>
            </a:r>
            <a:r>
              <a:rPr lang="en-US" sz="3200" dirty="0" err="1">
                <a:solidFill>
                  <a:prstClr val="white"/>
                </a:solidFill>
                <a:latin typeface="Sitka Banner" pitchFamily="2" charset="0"/>
              </a:rPr>
              <a:t>việc</a:t>
            </a:r>
            <a:r>
              <a:rPr lang="en-US" sz="3200" dirty="0">
                <a:solidFill>
                  <a:prstClr val="white"/>
                </a:solidFill>
                <a:latin typeface="Sitka Banner" pitchFamily="2" charset="0"/>
              </a:rPr>
              <a:t> </a:t>
            </a:r>
            <a:r>
              <a:rPr lang="en-US" sz="3200" dirty="0" err="1">
                <a:solidFill>
                  <a:prstClr val="white"/>
                </a:solidFill>
                <a:latin typeface="Sitka Banner" pitchFamily="2" charset="0"/>
              </a:rPr>
              <a:t>theo</a:t>
            </a:r>
            <a:r>
              <a:rPr lang="en-US" sz="3200" dirty="0">
                <a:solidFill>
                  <a:prstClr val="white"/>
                </a:solidFill>
                <a:latin typeface="Sitka Banner" pitchFamily="2" charset="0"/>
              </a:rPr>
              <a:t> </a:t>
            </a:r>
            <a:r>
              <a:rPr lang="en-US" sz="3200" dirty="0" err="1">
                <a:solidFill>
                  <a:prstClr val="white"/>
                </a:solidFill>
                <a:latin typeface="Sitka Banner" pitchFamily="2" charset="0"/>
              </a:rPr>
              <a:t>bàn</a:t>
            </a:r>
            <a:endParaRPr lang="en-US" sz="3200" dirty="0">
              <a:solidFill>
                <a:prstClr val="white"/>
              </a:solidFill>
              <a:latin typeface="Sitka Banner" pitchFamily="2" charset="0"/>
            </a:endParaRPr>
          </a:p>
        </p:txBody>
      </p:sp>
      <p:sp>
        <p:nvSpPr>
          <p:cNvPr id="22" name="TextBox 21">
            <a:extLst>
              <a:ext uri="{FF2B5EF4-FFF2-40B4-BE49-F238E27FC236}">
                <a16:creationId xmlns:a16="http://schemas.microsoft.com/office/drawing/2014/main" id="{F253C983-939F-4343-9145-09CD25449EF6}"/>
              </a:ext>
            </a:extLst>
          </p:cNvPr>
          <p:cNvSpPr txBox="1"/>
          <p:nvPr/>
        </p:nvSpPr>
        <p:spPr>
          <a:xfrm>
            <a:off x="7864960" y="3002280"/>
            <a:ext cx="1461539" cy="1569660"/>
          </a:xfrm>
          <a:prstGeom prst="rect">
            <a:avLst/>
          </a:prstGeom>
          <a:noFill/>
        </p:spPr>
        <p:txBody>
          <a:bodyPr wrap="square" rtlCol="0">
            <a:spAutoFit/>
          </a:bodyPr>
          <a:lstStyle/>
          <a:p>
            <a:pPr algn="ctr" defTabSz="731520"/>
            <a:r>
              <a:rPr lang="en-US" sz="3200" dirty="0" err="1">
                <a:solidFill>
                  <a:prstClr val="white"/>
                </a:solidFill>
                <a:latin typeface="Sitka Banner" pitchFamily="2" charset="0"/>
              </a:rPr>
              <a:t>Thời</a:t>
            </a:r>
            <a:r>
              <a:rPr lang="en-US" sz="3200" dirty="0">
                <a:solidFill>
                  <a:prstClr val="white"/>
                </a:solidFill>
                <a:latin typeface="Sitka Banner" pitchFamily="2" charset="0"/>
              </a:rPr>
              <a:t> </a:t>
            </a:r>
            <a:r>
              <a:rPr lang="en-US" sz="3200" dirty="0" err="1">
                <a:solidFill>
                  <a:prstClr val="white"/>
                </a:solidFill>
                <a:latin typeface="Sitka Banner" pitchFamily="2" charset="0"/>
              </a:rPr>
              <a:t>gian</a:t>
            </a:r>
            <a:r>
              <a:rPr lang="en-US" sz="3200" dirty="0">
                <a:solidFill>
                  <a:prstClr val="white"/>
                </a:solidFill>
                <a:latin typeface="Sitka Banner" pitchFamily="2" charset="0"/>
              </a:rPr>
              <a:t> 3 </a:t>
            </a:r>
            <a:r>
              <a:rPr lang="en-US" sz="3200" dirty="0" err="1">
                <a:solidFill>
                  <a:prstClr val="white"/>
                </a:solidFill>
                <a:latin typeface="Sitka Banner" pitchFamily="2" charset="0"/>
              </a:rPr>
              <a:t>phút</a:t>
            </a:r>
            <a:endParaRPr lang="en-US" sz="3200" dirty="0">
              <a:solidFill>
                <a:prstClr val="white"/>
              </a:solidFill>
              <a:latin typeface="Sitka Banner" pitchFamily="2" charset="0"/>
            </a:endParaRPr>
          </a:p>
        </p:txBody>
      </p:sp>
      <p:sp>
        <p:nvSpPr>
          <p:cNvPr id="23" name="TextBox 22">
            <a:extLst>
              <a:ext uri="{FF2B5EF4-FFF2-40B4-BE49-F238E27FC236}">
                <a16:creationId xmlns:a16="http://schemas.microsoft.com/office/drawing/2014/main" id="{CE224196-1105-4378-9970-393B3ABC110E}"/>
              </a:ext>
            </a:extLst>
          </p:cNvPr>
          <p:cNvSpPr txBox="1"/>
          <p:nvPr/>
        </p:nvSpPr>
        <p:spPr>
          <a:xfrm>
            <a:off x="10424160" y="3002280"/>
            <a:ext cx="1620915" cy="1569660"/>
          </a:xfrm>
          <a:prstGeom prst="rect">
            <a:avLst/>
          </a:prstGeom>
          <a:noFill/>
        </p:spPr>
        <p:txBody>
          <a:bodyPr wrap="square" rtlCol="0">
            <a:spAutoFit/>
          </a:bodyPr>
          <a:lstStyle/>
          <a:p>
            <a:pPr algn="ctr" defTabSz="731520"/>
            <a:r>
              <a:rPr lang="en-US" sz="3200" dirty="0" err="1">
                <a:solidFill>
                  <a:prstClr val="white"/>
                </a:solidFill>
                <a:latin typeface="Sitka Banner" pitchFamily="2" charset="0"/>
              </a:rPr>
              <a:t>Khai</a:t>
            </a:r>
            <a:r>
              <a:rPr lang="en-US" sz="3200" dirty="0">
                <a:solidFill>
                  <a:prstClr val="white"/>
                </a:solidFill>
                <a:latin typeface="Sitka Banner" pitchFamily="2" charset="0"/>
              </a:rPr>
              <a:t> </a:t>
            </a:r>
            <a:r>
              <a:rPr lang="en-US" sz="3200" dirty="0" err="1">
                <a:solidFill>
                  <a:prstClr val="white"/>
                </a:solidFill>
                <a:latin typeface="Sitka Banner" pitchFamily="2" charset="0"/>
              </a:rPr>
              <a:t>thác</a:t>
            </a:r>
            <a:r>
              <a:rPr lang="en-US" sz="3200" dirty="0">
                <a:solidFill>
                  <a:prstClr val="white"/>
                </a:solidFill>
                <a:latin typeface="Sitka Banner" pitchFamily="2" charset="0"/>
              </a:rPr>
              <a:t> SGK tr9-10</a:t>
            </a:r>
          </a:p>
        </p:txBody>
      </p:sp>
      <p:sp>
        <p:nvSpPr>
          <p:cNvPr id="25" name="TextBox 24">
            <a:extLst>
              <a:ext uri="{FF2B5EF4-FFF2-40B4-BE49-F238E27FC236}">
                <a16:creationId xmlns:a16="http://schemas.microsoft.com/office/drawing/2014/main" id="{B9E4E42F-2C25-446E-9C90-8D4F9215BC85}"/>
              </a:ext>
            </a:extLst>
          </p:cNvPr>
          <p:cNvSpPr txBox="1"/>
          <p:nvPr/>
        </p:nvSpPr>
        <p:spPr>
          <a:xfrm>
            <a:off x="4244561" y="4744914"/>
            <a:ext cx="6911119" cy="1865126"/>
          </a:xfrm>
          <a:prstGeom prst="rect">
            <a:avLst/>
          </a:prstGeom>
          <a:noFill/>
        </p:spPr>
        <p:txBody>
          <a:bodyPr wrap="square" rtlCol="0">
            <a:spAutoFit/>
          </a:bodyPr>
          <a:lstStyle/>
          <a:p>
            <a:pPr algn="ctr" defTabSz="731520"/>
            <a:r>
              <a:rPr lang="en-US" sz="2880" b="1" dirty="0" err="1">
                <a:solidFill>
                  <a:srgbClr val="454FAA"/>
                </a:solidFill>
                <a:latin typeface="Sitka Banner" pitchFamily="2" charset="0"/>
              </a:rPr>
              <a:t>Nhiệm</a:t>
            </a:r>
            <a:r>
              <a:rPr lang="en-US" sz="2880" b="1" dirty="0">
                <a:solidFill>
                  <a:srgbClr val="454FAA"/>
                </a:solidFill>
                <a:latin typeface="Sitka Banner" pitchFamily="2" charset="0"/>
              </a:rPr>
              <a:t> </a:t>
            </a:r>
            <a:r>
              <a:rPr lang="en-US" sz="2880" b="1" dirty="0" err="1">
                <a:solidFill>
                  <a:srgbClr val="454FAA"/>
                </a:solidFill>
                <a:latin typeface="Sitka Banner" pitchFamily="2" charset="0"/>
              </a:rPr>
              <a:t>vụ</a:t>
            </a:r>
            <a:r>
              <a:rPr lang="en-US" sz="2880" b="1" dirty="0">
                <a:solidFill>
                  <a:srgbClr val="454FAA"/>
                </a:solidFill>
                <a:latin typeface="Sitka Banner" pitchFamily="2" charset="0"/>
              </a:rPr>
              <a:t>: </a:t>
            </a:r>
            <a:r>
              <a:rPr lang="en-US" sz="2880" b="1" dirty="0" err="1">
                <a:solidFill>
                  <a:srgbClr val="454FAA"/>
                </a:solidFill>
                <a:latin typeface="Sitka Banner" pitchFamily="2" charset="0"/>
              </a:rPr>
              <a:t>Đọc</a:t>
            </a:r>
            <a:r>
              <a:rPr lang="en-US" sz="2880" b="1" dirty="0">
                <a:solidFill>
                  <a:srgbClr val="454FAA"/>
                </a:solidFill>
                <a:latin typeface="Sitka Banner" pitchFamily="2" charset="0"/>
              </a:rPr>
              <a:t> SGK </a:t>
            </a:r>
            <a:r>
              <a:rPr lang="en-US" sz="2880" b="1" dirty="0" err="1">
                <a:solidFill>
                  <a:srgbClr val="454FAA"/>
                </a:solidFill>
                <a:latin typeface="Sitka Banner" pitchFamily="2" charset="0"/>
              </a:rPr>
              <a:t>hoàn</a:t>
            </a:r>
            <a:r>
              <a:rPr lang="en-US" sz="2880" b="1" dirty="0">
                <a:solidFill>
                  <a:srgbClr val="454FAA"/>
                </a:solidFill>
                <a:latin typeface="Sitka Banner" pitchFamily="2" charset="0"/>
              </a:rPr>
              <a:t> </a:t>
            </a:r>
            <a:r>
              <a:rPr lang="en-US" sz="2880" b="1" dirty="0" err="1">
                <a:solidFill>
                  <a:srgbClr val="454FAA"/>
                </a:solidFill>
                <a:latin typeface="Sitka Banner" pitchFamily="2" charset="0"/>
              </a:rPr>
              <a:t>thành</a:t>
            </a:r>
            <a:r>
              <a:rPr lang="en-US" sz="2880" b="1" dirty="0">
                <a:solidFill>
                  <a:srgbClr val="454FAA"/>
                </a:solidFill>
                <a:latin typeface="Sitka Banner" pitchFamily="2" charset="0"/>
              </a:rPr>
              <a:t> PHT </a:t>
            </a:r>
            <a:r>
              <a:rPr lang="en-US" sz="2880" b="1" dirty="0" err="1">
                <a:solidFill>
                  <a:srgbClr val="454FAA"/>
                </a:solidFill>
                <a:latin typeface="Sitka Banner" pitchFamily="2" charset="0"/>
              </a:rPr>
              <a:t>cặp</a:t>
            </a:r>
            <a:r>
              <a:rPr lang="en-US" sz="2880" b="1" dirty="0">
                <a:solidFill>
                  <a:srgbClr val="454FAA"/>
                </a:solidFill>
                <a:latin typeface="Sitka Banner" pitchFamily="2" charset="0"/>
              </a:rPr>
              <a:t> </a:t>
            </a:r>
            <a:r>
              <a:rPr lang="en-US" sz="2880" b="1" dirty="0" err="1">
                <a:solidFill>
                  <a:srgbClr val="454FAA"/>
                </a:solidFill>
                <a:latin typeface="Sitka Banner" pitchFamily="2" charset="0"/>
              </a:rPr>
              <a:t>đôi</a:t>
            </a:r>
            <a:r>
              <a:rPr lang="en-US" sz="2880" b="1" dirty="0">
                <a:solidFill>
                  <a:srgbClr val="454FAA"/>
                </a:solidFill>
                <a:latin typeface="Sitka Banner" pitchFamily="2" charset="0"/>
              </a:rPr>
              <a:t> </a:t>
            </a:r>
            <a:r>
              <a:rPr lang="en-US" sz="2880" b="1" dirty="0" err="1">
                <a:solidFill>
                  <a:srgbClr val="454FAA"/>
                </a:solidFill>
                <a:latin typeface="Sitka Banner" pitchFamily="2" charset="0"/>
              </a:rPr>
              <a:t>hoàn</a:t>
            </a:r>
            <a:r>
              <a:rPr lang="en-US" sz="2880" b="1" dirty="0">
                <a:solidFill>
                  <a:srgbClr val="454FAA"/>
                </a:solidFill>
                <a:latin typeface="Sitka Banner" pitchFamily="2" charset="0"/>
              </a:rPr>
              <a:t> </a:t>
            </a:r>
            <a:r>
              <a:rPr lang="en-US" sz="2880" b="1" dirty="0" err="1">
                <a:solidFill>
                  <a:srgbClr val="454FAA"/>
                </a:solidFill>
                <a:latin typeface="Sitka Banner" pitchFamily="2" charset="0"/>
              </a:rPr>
              <a:t>hảo</a:t>
            </a:r>
            <a:r>
              <a:rPr lang="en-US" sz="2880" b="1" dirty="0">
                <a:solidFill>
                  <a:srgbClr val="454FAA"/>
                </a:solidFill>
                <a:latin typeface="Sitka Banner" pitchFamily="2" charset="0"/>
              </a:rPr>
              <a:t> “</a:t>
            </a:r>
            <a:r>
              <a:rPr lang="en-US" sz="2880" b="1" dirty="0" err="1">
                <a:solidFill>
                  <a:srgbClr val="454FAA"/>
                </a:solidFill>
                <a:latin typeface="Sitka Banner" pitchFamily="2" charset="0"/>
              </a:rPr>
              <a:t>nhận</a:t>
            </a:r>
            <a:r>
              <a:rPr lang="en-US" sz="2880" b="1" dirty="0">
                <a:solidFill>
                  <a:srgbClr val="454FAA"/>
                </a:solidFill>
                <a:latin typeface="Sitka Banner" pitchFamily="2" charset="0"/>
              </a:rPr>
              <a:t> </a:t>
            </a:r>
            <a:r>
              <a:rPr lang="en-US" sz="2880" b="1" dirty="0" err="1">
                <a:solidFill>
                  <a:srgbClr val="454FAA"/>
                </a:solidFill>
                <a:latin typeface="Sitka Banner" pitchFamily="2" charset="0"/>
              </a:rPr>
              <a:t>định</a:t>
            </a:r>
            <a:r>
              <a:rPr lang="en-US" sz="2880" b="1" dirty="0">
                <a:solidFill>
                  <a:srgbClr val="454FAA"/>
                </a:solidFill>
                <a:latin typeface="Sitka Banner" pitchFamily="2" charset="0"/>
              </a:rPr>
              <a:t> – </a:t>
            </a:r>
            <a:r>
              <a:rPr lang="en-US" sz="2880" b="1" dirty="0" err="1">
                <a:solidFill>
                  <a:srgbClr val="454FAA"/>
                </a:solidFill>
                <a:latin typeface="Sitka Banner" pitchFamily="2" charset="0"/>
              </a:rPr>
              <a:t>minh</a:t>
            </a:r>
            <a:r>
              <a:rPr lang="en-US" sz="2880" b="1" dirty="0">
                <a:solidFill>
                  <a:srgbClr val="454FAA"/>
                </a:solidFill>
                <a:latin typeface="Sitka Banner" pitchFamily="2" charset="0"/>
              </a:rPr>
              <a:t> </a:t>
            </a:r>
            <a:r>
              <a:rPr lang="en-US" sz="2880" b="1" dirty="0" err="1">
                <a:solidFill>
                  <a:srgbClr val="454FAA"/>
                </a:solidFill>
                <a:latin typeface="Sitka Banner" pitchFamily="2" charset="0"/>
              </a:rPr>
              <a:t>chứng</a:t>
            </a:r>
            <a:r>
              <a:rPr lang="en-US" sz="2880" b="1" dirty="0">
                <a:solidFill>
                  <a:srgbClr val="454FAA"/>
                </a:solidFill>
                <a:latin typeface="Sitka Banner" pitchFamily="2" charset="0"/>
              </a:rPr>
              <a:t>” </a:t>
            </a:r>
            <a:r>
              <a:rPr lang="en-US" sz="2880" b="1" dirty="0" err="1">
                <a:solidFill>
                  <a:srgbClr val="454FAA"/>
                </a:solidFill>
                <a:latin typeface="Sitka Banner" pitchFamily="2" charset="0"/>
              </a:rPr>
              <a:t>về</a:t>
            </a:r>
            <a:r>
              <a:rPr lang="en-US" sz="2880" b="1" dirty="0">
                <a:solidFill>
                  <a:srgbClr val="454FAA"/>
                </a:solidFill>
                <a:latin typeface="Sitka Banner" pitchFamily="2" charset="0"/>
              </a:rPr>
              <a:t> </a:t>
            </a:r>
            <a:r>
              <a:rPr lang="en-US" sz="2880" b="1" dirty="0" err="1">
                <a:solidFill>
                  <a:srgbClr val="454FAA"/>
                </a:solidFill>
                <a:latin typeface="Sitka Banner" pitchFamily="2" charset="0"/>
              </a:rPr>
              <a:t>vai</a:t>
            </a:r>
            <a:r>
              <a:rPr lang="en-US" sz="2880" b="1" dirty="0">
                <a:solidFill>
                  <a:srgbClr val="454FAA"/>
                </a:solidFill>
                <a:latin typeface="Sitka Banner" pitchFamily="2" charset="0"/>
              </a:rPr>
              <a:t> </a:t>
            </a:r>
            <a:r>
              <a:rPr lang="en-US" sz="2880" b="1" dirty="0" err="1">
                <a:solidFill>
                  <a:srgbClr val="454FAA"/>
                </a:solidFill>
                <a:latin typeface="Sitka Banner" pitchFamily="2" charset="0"/>
              </a:rPr>
              <a:t>trò</a:t>
            </a:r>
            <a:r>
              <a:rPr lang="en-US" sz="2880" b="1" dirty="0">
                <a:solidFill>
                  <a:srgbClr val="454FAA"/>
                </a:solidFill>
                <a:latin typeface="Sitka Banner" pitchFamily="2" charset="0"/>
              </a:rPr>
              <a:t> </a:t>
            </a:r>
            <a:r>
              <a:rPr lang="en-US" sz="2880" b="1" dirty="0" err="1">
                <a:solidFill>
                  <a:srgbClr val="454FAA"/>
                </a:solidFill>
                <a:latin typeface="Sitka Banner" pitchFamily="2" charset="0"/>
              </a:rPr>
              <a:t>duy</a:t>
            </a:r>
            <a:r>
              <a:rPr lang="en-US" sz="2880" b="1" dirty="0">
                <a:solidFill>
                  <a:srgbClr val="454FAA"/>
                </a:solidFill>
                <a:latin typeface="Sitka Banner" pitchFamily="2" charset="0"/>
              </a:rPr>
              <a:t> </a:t>
            </a:r>
            <a:r>
              <a:rPr lang="en-US" sz="2880" b="1" dirty="0" err="1">
                <a:solidFill>
                  <a:srgbClr val="454FAA"/>
                </a:solidFill>
                <a:latin typeface="Sitka Banner" pitchFamily="2" charset="0"/>
              </a:rPr>
              <a:t>trì</a:t>
            </a:r>
            <a:r>
              <a:rPr lang="en-US" sz="2880" b="1" dirty="0">
                <a:solidFill>
                  <a:srgbClr val="454FAA"/>
                </a:solidFill>
                <a:latin typeface="Sitka Banner" pitchFamily="2" charset="0"/>
              </a:rPr>
              <a:t> </a:t>
            </a:r>
            <a:r>
              <a:rPr lang="en-US" sz="2880" b="1" dirty="0" err="1">
                <a:solidFill>
                  <a:srgbClr val="454FAA"/>
                </a:solidFill>
                <a:latin typeface="Sitka Banner" pitchFamily="2" charset="0"/>
              </a:rPr>
              <a:t>hòa</a:t>
            </a:r>
            <a:r>
              <a:rPr lang="en-US" sz="2880" b="1" dirty="0">
                <a:solidFill>
                  <a:srgbClr val="454FAA"/>
                </a:solidFill>
                <a:latin typeface="Sitka Banner" pitchFamily="2" charset="0"/>
              </a:rPr>
              <a:t> </a:t>
            </a:r>
            <a:r>
              <a:rPr lang="en-US" sz="2880" b="1" dirty="0" err="1">
                <a:solidFill>
                  <a:srgbClr val="454FAA"/>
                </a:solidFill>
                <a:latin typeface="Sitka Banner" pitchFamily="2" charset="0"/>
              </a:rPr>
              <a:t>bình</a:t>
            </a:r>
            <a:r>
              <a:rPr lang="en-US" sz="2880" b="1" dirty="0">
                <a:solidFill>
                  <a:srgbClr val="454FAA"/>
                </a:solidFill>
                <a:latin typeface="Sitka Banner" pitchFamily="2" charset="0"/>
              </a:rPr>
              <a:t>, an </a:t>
            </a:r>
            <a:r>
              <a:rPr lang="en-US" sz="2880" b="1" dirty="0" err="1">
                <a:solidFill>
                  <a:srgbClr val="454FAA"/>
                </a:solidFill>
                <a:latin typeface="Sitka Banner" pitchFamily="2" charset="0"/>
              </a:rPr>
              <a:t>ning</a:t>
            </a:r>
            <a:r>
              <a:rPr lang="en-US" sz="2880" b="1" dirty="0">
                <a:solidFill>
                  <a:srgbClr val="454FAA"/>
                </a:solidFill>
                <a:latin typeface="Sitka Banner" pitchFamily="2" charset="0"/>
              </a:rPr>
              <a:t> </a:t>
            </a:r>
            <a:r>
              <a:rPr lang="en-US" sz="2880" b="1" dirty="0" err="1">
                <a:solidFill>
                  <a:srgbClr val="454FAA"/>
                </a:solidFill>
                <a:latin typeface="Sitka Banner" pitchFamily="2" charset="0"/>
              </a:rPr>
              <a:t>quốc</a:t>
            </a:r>
            <a:r>
              <a:rPr lang="en-US" sz="2880" b="1" dirty="0">
                <a:solidFill>
                  <a:srgbClr val="454FAA"/>
                </a:solidFill>
                <a:latin typeface="Sitka Banner" pitchFamily="2" charset="0"/>
              </a:rPr>
              <a:t> </a:t>
            </a:r>
            <a:r>
              <a:rPr lang="en-US" sz="2880" b="1" dirty="0" err="1">
                <a:solidFill>
                  <a:srgbClr val="454FAA"/>
                </a:solidFill>
                <a:latin typeface="Sitka Banner" pitchFamily="2" charset="0"/>
              </a:rPr>
              <a:t>tế</a:t>
            </a:r>
            <a:r>
              <a:rPr lang="en-US" sz="2880" b="1" dirty="0">
                <a:solidFill>
                  <a:srgbClr val="454FAA"/>
                </a:solidFill>
                <a:latin typeface="Sitka Banner" pitchFamily="2" charset="0"/>
              </a:rPr>
              <a:t> </a:t>
            </a:r>
            <a:r>
              <a:rPr lang="en-US" sz="2880" b="1" dirty="0" err="1">
                <a:solidFill>
                  <a:srgbClr val="454FAA"/>
                </a:solidFill>
                <a:latin typeface="Sitka Banner" pitchFamily="2" charset="0"/>
              </a:rPr>
              <a:t>của</a:t>
            </a:r>
            <a:r>
              <a:rPr lang="en-US" sz="2880" b="1" dirty="0">
                <a:solidFill>
                  <a:srgbClr val="454FAA"/>
                </a:solidFill>
                <a:latin typeface="Sitka Banner" pitchFamily="2" charset="0"/>
              </a:rPr>
              <a:t> </a:t>
            </a:r>
            <a:r>
              <a:rPr lang="en-US" sz="2880" b="1" dirty="0" err="1">
                <a:solidFill>
                  <a:srgbClr val="454FAA"/>
                </a:solidFill>
                <a:latin typeface="Sitka Banner" pitchFamily="2" charset="0"/>
              </a:rPr>
              <a:t>Liên</a:t>
            </a:r>
            <a:r>
              <a:rPr lang="en-US" sz="2880" b="1" dirty="0">
                <a:solidFill>
                  <a:srgbClr val="454FAA"/>
                </a:solidFill>
                <a:latin typeface="Sitka Banner" pitchFamily="2" charset="0"/>
              </a:rPr>
              <a:t> </a:t>
            </a:r>
            <a:r>
              <a:rPr lang="en-US" sz="2880" b="1" dirty="0" err="1">
                <a:solidFill>
                  <a:srgbClr val="454FAA"/>
                </a:solidFill>
                <a:latin typeface="Sitka Banner" pitchFamily="2" charset="0"/>
              </a:rPr>
              <a:t>hợp</a:t>
            </a:r>
            <a:r>
              <a:rPr lang="en-US" sz="2880" b="1" dirty="0">
                <a:solidFill>
                  <a:srgbClr val="454FAA"/>
                </a:solidFill>
                <a:latin typeface="Sitka Banner" pitchFamily="2" charset="0"/>
              </a:rPr>
              <a:t> </a:t>
            </a:r>
            <a:r>
              <a:rPr lang="en-US" sz="2880" b="1" dirty="0" err="1">
                <a:solidFill>
                  <a:srgbClr val="454FAA"/>
                </a:solidFill>
                <a:latin typeface="Sitka Banner" pitchFamily="2" charset="0"/>
              </a:rPr>
              <a:t>quốc</a:t>
            </a:r>
            <a:endParaRPr lang="en-US" sz="2880" b="1" dirty="0">
              <a:solidFill>
                <a:srgbClr val="454FAA"/>
              </a:solidFill>
              <a:latin typeface="Sitka Banner" pitchFamily="2" charset="0"/>
            </a:endParaRPr>
          </a:p>
        </p:txBody>
      </p:sp>
      <p:pic>
        <p:nvPicPr>
          <p:cNvPr id="27" name="Graphic 26" descr="Meeting with solid fill">
            <a:extLst>
              <a:ext uri="{FF2B5EF4-FFF2-40B4-BE49-F238E27FC236}">
                <a16:creationId xmlns:a16="http://schemas.microsoft.com/office/drawing/2014/main" id="{20186D62-BB76-4DD7-9D98-49A2DD4E25C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267157" y="2967887"/>
            <a:ext cx="731520" cy="731520"/>
          </a:xfrm>
          <a:prstGeom prst="rect">
            <a:avLst/>
          </a:prstGeom>
        </p:spPr>
      </p:pic>
      <p:pic>
        <p:nvPicPr>
          <p:cNvPr id="4" name="Picture 3">
            <a:extLst>
              <a:ext uri="{FF2B5EF4-FFF2-40B4-BE49-F238E27FC236}">
                <a16:creationId xmlns:a16="http://schemas.microsoft.com/office/drawing/2014/main" id="{A98AE78D-7480-4301-BA44-8F74FD1FAB99}"/>
              </a:ext>
            </a:extLst>
          </p:cNvPr>
          <p:cNvPicPr>
            <a:picLocks noChangeAspect="1"/>
          </p:cNvPicPr>
          <p:nvPr/>
        </p:nvPicPr>
        <p:blipFill rotWithShape="1">
          <a:blip r:embed="rId11">
            <a:extLst>
              <a:ext uri="{28A0092B-C50C-407E-A947-70E740481C1C}">
                <a14:useLocalDpi xmlns:a14="http://schemas.microsoft.com/office/drawing/2010/main" val="0"/>
              </a:ext>
            </a:extLst>
          </a:blip>
          <a:srcRect l="13264" t="7124" r="12610" b="12014"/>
          <a:stretch/>
        </p:blipFill>
        <p:spPr>
          <a:xfrm>
            <a:off x="123682" y="1988146"/>
            <a:ext cx="3973253" cy="3422522"/>
          </a:xfrm>
          <a:prstGeom prst="rect">
            <a:avLst/>
          </a:prstGeom>
        </p:spPr>
      </p:pic>
    </p:spTree>
    <p:extLst>
      <p:ext uri="{BB962C8B-B14F-4D97-AF65-F5344CB8AC3E}">
        <p14:creationId xmlns:p14="http://schemas.microsoft.com/office/powerpoint/2010/main" val="13196007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9FBFF"/>
        </a:solidFill>
        <a:effectLst/>
      </p:bgPr>
    </p:bg>
    <p:spTree>
      <p:nvGrpSpPr>
        <p:cNvPr id="1" name=""/>
        <p:cNvGrpSpPr/>
        <p:nvPr/>
      </p:nvGrpSpPr>
      <p:grpSpPr>
        <a:xfrm>
          <a:off x="0" y="0"/>
          <a:ext cx="0" cy="0"/>
          <a:chOff x="0" y="0"/>
          <a:chExt cx="0" cy="0"/>
        </a:xfrm>
      </p:grpSpPr>
      <p:sp>
        <p:nvSpPr>
          <p:cNvPr id="8" name="TextBox 9">
            <a:extLst>
              <a:ext uri="{FF2B5EF4-FFF2-40B4-BE49-F238E27FC236}">
                <a16:creationId xmlns:a16="http://schemas.microsoft.com/office/drawing/2014/main" id="{AE9D5BE3-220C-4FAE-BD81-DB0029427C8B}"/>
              </a:ext>
            </a:extLst>
          </p:cNvPr>
          <p:cNvSpPr txBox="1"/>
          <p:nvPr/>
        </p:nvSpPr>
        <p:spPr>
          <a:xfrm>
            <a:off x="789608" y="76201"/>
            <a:ext cx="11262504" cy="725583"/>
          </a:xfrm>
          <a:prstGeom prst="rect">
            <a:avLst/>
          </a:prstGeom>
        </p:spPr>
        <p:txBody>
          <a:bodyPr wrap="square" lIns="0" tIns="0" rIns="0" bIns="0" rtlCol="0" anchor="t">
            <a:spAutoFit/>
          </a:bodyPr>
          <a:lstStyle/>
          <a:p>
            <a:pPr algn="ctr" defTabSz="731520">
              <a:lnSpc>
                <a:spcPts val="6191"/>
              </a:lnSpc>
            </a:pPr>
            <a:r>
              <a:rPr lang="en-US" sz="4320" b="1" dirty="0">
                <a:solidFill>
                  <a:srgbClr val="454FAA"/>
                </a:solidFill>
                <a:latin typeface="Sitka Banner" pitchFamily="2" charset="0"/>
              </a:rPr>
              <a:t>a) </a:t>
            </a:r>
            <a:r>
              <a:rPr lang="en-US" sz="4320" b="1" dirty="0" err="1">
                <a:solidFill>
                  <a:srgbClr val="454FAA"/>
                </a:solidFill>
                <a:latin typeface="Sitka Banner" pitchFamily="2" charset="0"/>
              </a:rPr>
              <a:t>Duy</a:t>
            </a:r>
            <a:r>
              <a:rPr lang="en-US" sz="4320" b="1" dirty="0">
                <a:solidFill>
                  <a:srgbClr val="454FAA"/>
                </a:solidFill>
                <a:latin typeface="Sitka Banner" pitchFamily="2" charset="0"/>
              </a:rPr>
              <a:t> </a:t>
            </a:r>
            <a:r>
              <a:rPr lang="en-US" sz="4320" b="1" dirty="0" err="1">
                <a:solidFill>
                  <a:srgbClr val="454FAA"/>
                </a:solidFill>
                <a:latin typeface="Sitka Banner" pitchFamily="2" charset="0"/>
              </a:rPr>
              <a:t>trì</a:t>
            </a:r>
            <a:r>
              <a:rPr lang="en-US" sz="4320" b="1" dirty="0">
                <a:solidFill>
                  <a:srgbClr val="454FAA"/>
                </a:solidFill>
                <a:latin typeface="Sitka Banner" pitchFamily="2" charset="0"/>
              </a:rPr>
              <a:t> </a:t>
            </a:r>
            <a:r>
              <a:rPr lang="en-US" sz="4320" b="1" dirty="0" err="1">
                <a:solidFill>
                  <a:srgbClr val="454FAA"/>
                </a:solidFill>
                <a:latin typeface="Sitka Banner" pitchFamily="2" charset="0"/>
              </a:rPr>
              <a:t>hòa</a:t>
            </a:r>
            <a:r>
              <a:rPr lang="en-US" sz="4320" b="1" dirty="0">
                <a:solidFill>
                  <a:srgbClr val="454FAA"/>
                </a:solidFill>
                <a:latin typeface="Sitka Banner" pitchFamily="2" charset="0"/>
              </a:rPr>
              <a:t> </a:t>
            </a:r>
            <a:r>
              <a:rPr lang="en-US" sz="4320" b="1" dirty="0" err="1">
                <a:solidFill>
                  <a:srgbClr val="454FAA"/>
                </a:solidFill>
                <a:latin typeface="Sitka Banner" pitchFamily="2" charset="0"/>
              </a:rPr>
              <a:t>bình</a:t>
            </a:r>
            <a:r>
              <a:rPr lang="en-US" sz="4320" b="1" dirty="0">
                <a:solidFill>
                  <a:srgbClr val="454FAA"/>
                </a:solidFill>
                <a:latin typeface="Sitka Banner" pitchFamily="2" charset="0"/>
              </a:rPr>
              <a:t>, an </a:t>
            </a:r>
            <a:r>
              <a:rPr lang="en-US" sz="4320" b="1" dirty="0" err="1">
                <a:solidFill>
                  <a:srgbClr val="454FAA"/>
                </a:solidFill>
                <a:latin typeface="Sitka Banner" pitchFamily="2" charset="0"/>
              </a:rPr>
              <a:t>ninh</a:t>
            </a:r>
            <a:r>
              <a:rPr lang="en-US" sz="4320" b="1" dirty="0">
                <a:solidFill>
                  <a:srgbClr val="454FAA"/>
                </a:solidFill>
                <a:latin typeface="Sitka Banner" pitchFamily="2" charset="0"/>
              </a:rPr>
              <a:t> </a:t>
            </a:r>
            <a:r>
              <a:rPr lang="en-US" sz="4320" b="1" dirty="0" err="1">
                <a:solidFill>
                  <a:srgbClr val="454FAA"/>
                </a:solidFill>
                <a:latin typeface="Sitka Banner" pitchFamily="2" charset="0"/>
              </a:rPr>
              <a:t>quốc</a:t>
            </a:r>
            <a:r>
              <a:rPr lang="en-US" sz="4320" b="1" dirty="0">
                <a:solidFill>
                  <a:srgbClr val="454FAA"/>
                </a:solidFill>
                <a:latin typeface="Sitka Banner" pitchFamily="2" charset="0"/>
              </a:rPr>
              <a:t> </a:t>
            </a:r>
            <a:r>
              <a:rPr lang="en-US" sz="4320" b="1" dirty="0" err="1">
                <a:solidFill>
                  <a:srgbClr val="454FAA"/>
                </a:solidFill>
                <a:latin typeface="Sitka Banner" pitchFamily="2" charset="0"/>
              </a:rPr>
              <a:t>tế</a:t>
            </a:r>
            <a:endParaRPr lang="en-US" sz="4320" b="1" dirty="0">
              <a:solidFill>
                <a:srgbClr val="454FAA"/>
              </a:solidFill>
              <a:latin typeface="Sitka Banner" pitchFamily="2" charset="0"/>
            </a:endParaRPr>
          </a:p>
        </p:txBody>
      </p:sp>
      <p:pic>
        <p:nvPicPr>
          <p:cNvPr id="12" name="Picture 11">
            <a:extLst>
              <a:ext uri="{FF2B5EF4-FFF2-40B4-BE49-F238E27FC236}">
                <a16:creationId xmlns:a16="http://schemas.microsoft.com/office/drawing/2014/main" id="{F80B732E-196A-475C-AA61-2D076A56948D}"/>
              </a:ext>
            </a:extLst>
          </p:cNvPr>
          <p:cNvPicPr>
            <a:picLocks noChangeAspect="1"/>
          </p:cNvPicPr>
          <p:nvPr/>
        </p:nvPicPr>
        <p:blipFill>
          <a:blip r:embed="rId3"/>
          <a:stretch>
            <a:fillRect/>
          </a:stretch>
        </p:blipFill>
        <p:spPr>
          <a:xfrm>
            <a:off x="-11277600" y="-107499"/>
            <a:ext cx="9861656" cy="5167081"/>
          </a:xfrm>
          <a:prstGeom prst="rect">
            <a:avLst/>
          </a:prstGeom>
        </p:spPr>
      </p:pic>
      <p:pic>
        <p:nvPicPr>
          <p:cNvPr id="1026" name="Picture 2" descr="Có thể là hình ảnh về bánh muffin kiểu Anh, bánh burger và văn bản">
            <a:extLst>
              <a:ext uri="{FF2B5EF4-FFF2-40B4-BE49-F238E27FC236}">
                <a16:creationId xmlns:a16="http://schemas.microsoft.com/office/drawing/2014/main" id="{70114AFD-B6C5-4DCC-9068-8DBBF96B56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28418" y="1630582"/>
            <a:ext cx="51435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2F1DFA4-AEE6-405F-B072-846C6C631D14}"/>
              </a:ext>
            </a:extLst>
          </p:cNvPr>
          <p:cNvSpPr/>
          <p:nvPr/>
        </p:nvSpPr>
        <p:spPr>
          <a:xfrm>
            <a:off x="304800" y="1539240"/>
            <a:ext cx="4403977" cy="1493741"/>
          </a:xfrm>
          <a:prstGeom prst="rect">
            <a:avLst/>
          </a:prstGeom>
          <a:solidFill>
            <a:srgbClr val="0459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1520"/>
            <a:endParaRPr lang="en-US" sz="1440" dirty="0">
              <a:solidFill>
                <a:prstClr val="white"/>
              </a:solidFill>
              <a:latin typeface="Calibri"/>
            </a:endParaRPr>
          </a:p>
        </p:txBody>
      </p:sp>
      <p:sp>
        <p:nvSpPr>
          <p:cNvPr id="24" name="Rectangle 23">
            <a:extLst>
              <a:ext uri="{FF2B5EF4-FFF2-40B4-BE49-F238E27FC236}">
                <a16:creationId xmlns:a16="http://schemas.microsoft.com/office/drawing/2014/main" id="{7A51C226-77F6-409E-A3D3-5BB39743EB81}"/>
              </a:ext>
            </a:extLst>
          </p:cNvPr>
          <p:cNvSpPr/>
          <p:nvPr/>
        </p:nvSpPr>
        <p:spPr>
          <a:xfrm>
            <a:off x="304800" y="3361543"/>
            <a:ext cx="4403977" cy="1493741"/>
          </a:xfrm>
          <a:prstGeom prst="rect">
            <a:avLst/>
          </a:prstGeom>
          <a:solidFill>
            <a:srgbClr val="0459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1520"/>
            <a:endParaRPr lang="en-US" sz="1440">
              <a:solidFill>
                <a:prstClr val="white"/>
              </a:solidFill>
              <a:latin typeface="Calibri"/>
            </a:endParaRPr>
          </a:p>
        </p:txBody>
      </p:sp>
      <p:sp>
        <p:nvSpPr>
          <p:cNvPr id="26" name="Rectangle 25">
            <a:extLst>
              <a:ext uri="{FF2B5EF4-FFF2-40B4-BE49-F238E27FC236}">
                <a16:creationId xmlns:a16="http://schemas.microsoft.com/office/drawing/2014/main" id="{C3698788-7F8B-4C3B-9C08-CF1AF87D348C}"/>
              </a:ext>
            </a:extLst>
          </p:cNvPr>
          <p:cNvSpPr/>
          <p:nvPr/>
        </p:nvSpPr>
        <p:spPr>
          <a:xfrm>
            <a:off x="304800" y="5183846"/>
            <a:ext cx="4403977" cy="1493741"/>
          </a:xfrm>
          <a:prstGeom prst="rect">
            <a:avLst/>
          </a:prstGeom>
          <a:solidFill>
            <a:srgbClr val="0459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1520"/>
            <a:endParaRPr lang="en-US" sz="1440">
              <a:solidFill>
                <a:prstClr val="white"/>
              </a:solidFill>
              <a:latin typeface="Calibri"/>
            </a:endParaRPr>
          </a:p>
        </p:txBody>
      </p:sp>
      <p:sp>
        <p:nvSpPr>
          <p:cNvPr id="4" name="Rectangle: Top Corners Rounded 3">
            <a:extLst>
              <a:ext uri="{FF2B5EF4-FFF2-40B4-BE49-F238E27FC236}">
                <a16:creationId xmlns:a16="http://schemas.microsoft.com/office/drawing/2014/main" id="{DA1B4DC9-1A2D-41D1-A465-5CA42EF61F3D}"/>
              </a:ext>
            </a:extLst>
          </p:cNvPr>
          <p:cNvSpPr/>
          <p:nvPr/>
        </p:nvSpPr>
        <p:spPr>
          <a:xfrm>
            <a:off x="1341121" y="929640"/>
            <a:ext cx="2031304" cy="609600"/>
          </a:xfrm>
          <a:prstGeom prst="round2SameRect">
            <a:avLst/>
          </a:prstGeom>
          <a:solidFill>
            <a:srgbClr val="0459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1520"/>
            <a:endParaRPr lang="en-US" sz="1440">
              <a:solidFill>
                <a:prstClr val="white"/>
              </a:solidFill>
              <a:latin typeface="Calibri"/>
            </a:endParaRPr>
          </a:p>
        </p:txBody>
      </p:sp>
      <p:sp>
        <p:nvSpPr>
          <p:cNvPr id="31" name="Rectangle: Top Corners Rounded 30">
            <a:extLst>
              <a:ext uri="{FF2B5EF4-FFF2-40B4-BE49-F238E27FC236}">
                <a16:creationId xmlns:a16="http://schemas.microsoft.com/office/drawing/2014/main" id="{D42506F3-D905-4E6D-BE7E-EF546F21BA9B}"/>
              </a:ext>
            </a:extLst>
          </p:cNvPr>
          <p:cNvSpPr/>
          <p:nvPr/>
        </p:nvSpPr>
        <p:spPr>
          <a:xfrm>
            <a:off x="8486679" y="929640"/>
            <a:ext cx="2031304" cy="609600"/>
          </a:xfrm>
          <a:prstGeom prst="round2Same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1520"/>
            <a:endParaRPr lang="en-US" sz="1440">
              <a:solidFill>
                <a:prstClr val="white"/>
              </a:solidFill>
              <a:latin typeface="Calibri"/>
            </a:endParaRPr>
          </a:p>
        </p:txBody>
      </p:sp>
      <p:sp>
        <p:nvSpPr>
          <p:cNvPr id="5" name="TextBox 4">
            <a:extLst>
              <a:ext uri="{FF2B5EF4-FFF2-40B4-BE49-F238E27FC236}">
                <a16:creationId xmlns:a16="http://schemas.microsoft.com/office/drawing/2014/main" id="{995D9CB0-A8EF-4D38-BE4D-1512558DA0E0}"/>
              </a:ext>
            </a:extLst>
          </p:cNvPr>
          <p:cNvSpPr txBox="1"/>
          <p:nvPr/>
        </p:nvSpPr>
        <p:spPr>
          <a:xfrm>
            <a:off x="1341121" y="929640"/>
            <a:ext cx="1991430" cy="584775"/>
          </a:xfrm>
          <a:prstGeom prst="rect">
            <a:avLst/>
          </a:prstGeom>
          <a:noFill/>
        </p:spPr>
        <p:txBody>
          <a:bodyPr wrap="square" rtlCol="0">
            <a:spAutoFit/>
          </a:bodyPr>
          <a:lstStyle/>
          <a:p>
            <a:pPr algn="ctr" defTabSz="731520"/>
            <a:r>
              <a:rPr lang="en-US" sz="3200" dirty="0" err="1">
                <a:solidFill>
                  <a:prstClr val="white"/>
                </a:solidFill>
                <a:latin typeface="Times New Roman" panose="02020603050405020304" pitchFamily="18" charset="0"/>
                <a:cs typeface="Times New Roman" panose="02020603050405020304" pitchFamily="18" charset="0"/>
              </a:rPr>
              <a:t>Nhận</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định</a:t>
            </a:r>
            <a:endParaRPr lang="en-US" sz="3200" dirty="0">
              <a:solidFill>
                <a:prstClr val="white"/>
              </a:solidFill>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0829D90B-E685-4B36-B4B9-5BC7751E5C42}"/>
              </a:ext>
            </a:extLst>
          </p:cNvPr>
          <p:cNvSpPr txBox="1"/>
          <p:nvPr/>
        </p:nvSpPr>
        <p:spPr>
          <a:xfrm>
            <a:off x="8534400" y="929640"/>
            <a:ext cx="1991430" cy="584775"/>
          </a:xfrm>
          <a:prstGeom prst="rect">
            <a:avLst/>
          </a:prstGeom>
          <a:noFill/>
        </p:spPr>
        <p:txBody>
          <a:bodyPr wrap="square" rtlCol="0">
            <a:spAutoFit/>
          </a:bodyPr>
          <a:lstStyle/>
          <a:p>
            <a:pPr algn="ctr" defTabSz="731520"/>
            <a:r>
              <a:rPr lang="en-US" sz="3200" dirty="0" err="1">
                <a:solidFill>
                  <a:prstClr val="white"/>
                </a:solidFill>
                <a:latin typeface="Times New Roman" panose="02020603050405020304" pitchFamily="18" charset="0"/>
                <a:cs typeface="Times New Roman" panose="02020603050405020304" pitchFamily="18" charset="0"/>
              </a:rPr>
              <a:t>Dẫn</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chứng</a:t>
            </a:r>
            <a:endParaRPr lang="en-US" sz="3200" dirty="0">
              <a:solidFill>
                <a:prstClr val="white"/>
              </a:solidFill>
              <a:latin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A968120A-71D5-42D5-BF76-279E5EFC4D34}"/>
              </a:ext>
            </a:extLst>
          </p:cNvPr>
          <p:cNvSpPr txBox="1"/>
          <p:nvPr/>
        </p:nvSpPr>
        <p:spPr>
          <a:xfrm>
            <a:off x="304800" y="1548373"/>
            <a:ext cx="4403978" cy="1477328"/>
          </a:xfrm>
          <a:prstGeom prst="rect">
            <a:avLst/>
          </a:prstGeom>
          <a:noFill/>
        </p:spPr>
        <p:txBody>
          <a:bodyPr wrap="square" rtlCol="0">
            <a:spAutoFit/>
          </a:bodyPr>
          <a:lstStyle/>
          <a:p>
            <a:pPr algn="ctr" defTabSz="731520"/>
            <a:r>
              <a:rPr lang="vi-VN" dirty="0">
                <a:solidFill>
                  <a:schemeClr val="bg1"/>
                </a:solidFill>
                <a:latin typeface="Times New Roman" panose="02020603050405020304" pitchFamily="18" charset="0"/>
                <a:cs typeface="Times New Roman" panose="02020603050405020304" pitchFamily="18" charset="0"/>
              </a:rPr>
              <a:t>Duy trì hoà bình, an ninh quốc tế: góp phần ngăn ngừa không để xảy ra một cuộc chiến tranh thế giới mới kể từ năm 1945 đến nay</a:t>
            </a:r>
            <a:r>
              <a:rPr lang="en-US" dirty="0">
                <a:solidFill>
                  <a:schemeClr val="bg1"/>
                </a:solidFill>
                <a:latin typeface="Times New Roman" panose="02020603050405020304" pitchFamily="18" charset="0"/>
                <a:cs typeface="Times New Roman" panose="02020603050405020304" pitchFamily="18" charset="0"/>
              </a:rPr>
              <a:t>, </a:t>
            </a:r>
            <a:r>
              <a:rPr lang="vi-VN" dirty="0">
                <a:solidFill>
                  <a:schemeClr val="bg1"/>
                </a:solidFill>
                <a:latin typeface="Times New Roman" panose="02020603050405020304" pitchFamily="18" charset="0"/>
                <a:cs typeface="Times New Roman" panose="02020603050405020304" pitchFamily="18" charset="0"/>
              </a:rPr>
              <a:t>triển khai hoạt động gìn giữ hoà bình ở nhiều khu vực trên thế giới</a:t>
            </a:r>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34" name="TextBox 33">
            <a:extLst>
              <a:ext uri="{FF2B5EF4-FFF2-40B4-BE49-F238E27FC236}">
                <a16:creationId xmlns:a16="http://schemas.microsoft.com/office/drawing/2014/main" id="{A7A1FCF7-8B19-494D-9771-ED4DEB23AA87}"/>
              </a:ext>
            </a:extLst>
          </p:cNvPr>
          <p:cNvSpPr txBox="1"/>
          <p:nvPr/>
        </p:nvSpPr>
        <p:spPr>
          <a:xfrm>
            <a:off x="304800" y="3429000"/>
            <a:ext cx="4403978" cy="923330"/>
          </a:xfrm>
          <a:prstGeom prst="rect">
            <a:avLst/>
          </a:prstGeom>
          <a:noFill/>
        </p:spPr>
        <p:txBody>
          <a:bodyPr wrap="square" rtlCol="0">
            <a:spAutoFit/>
          </a:bodyPr>
          <a:lstStyle/>
          <a:p>
            <a:pPr algn="ctr" defTabSz="731520"/>
            <a:r>
              <a:rPr lang="en-US" dirty="0">
                <a:solidFill>
                  <a:schemeClr val="bg1"/>
                </a:solidFill>
                <a:latin typeface="Times New Roman" panose="02020603050405020304" pitchFamily="18" charset="0"/>
                <a:cs typeface="Times New Roman" panose="02020603050405020304" pitchFamily="18" charset="0"/>
              </a:rPr>
              <a:t>S</a:t>
            </a:r>
            <a:r>
              <a:rPr lang="vi-VN" dirty="0">
                <a:solidFill>
                  <a:schemeClr val="bg1"/>
                </a:solidFill>
                <a:latin typeface="Times New Roman" panose="02020603050405020304" pitchFamily="18" charset="0"/>
                <a:cs typeface="Times New Roman" panose="02020603050405020304" pitchFamily="18" charset="0"/>
              </a:rPr>
              <a:t>oạn thảo và xây dựng hệ thống công ước quốc tế về giải trừ quân bị, chống chạy đua vũ trang</a:t>
            </a:r>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35" name="TextBox 34">
            <a:extLst>
              <a:ext uri="{FF2B5EF4-FFF2-40B4-BE49-F238E27FC236}">
                <a16:creationId xmlns:a16="http://schemas.microsoft.com/office/drawing/2014/main" id="{DE19101C-F6C3-4D59-8907-432A2E27CE49}"/>
              </a:ext>
            </a:extLst>
          </p:cNvPr>
          <p:cNvSpPr txBox="1"/>
          <p:nvPr/>
        </p:nvSpPr>
        <p:spPr>
          <a:xfrm>
            <a:off x="304800" y="5285300"/>
            <a:ext cx="4403978" cy="923330"/>
          </a:xfrm>
          <a:prstGeom prst="rect">
            <a:avLst/>
          </a:prstGeom>
          <a:noFill/>
        </p:spPr>
        <p:txBody>
          <a:bodyPr wrap="square" rtlCol="0">
            <a:spAutoFit/>
          </a:bodyPr>
          <a:lstStyle/>
          <a:p>
            <a:pPr algn="ctr" defTabSz="731520"/>
            <a:r>
              <a:rPr lang="en-US" dirty="0">
                <a:solidFill>
                  <a:schemeClr val="bg1"/>
                </a:solidFill>
                <a:latin typeface="Times New Roman" panose="02020603050405020304" pitchFamily="18" charset="0"/>
                <a:cs typeface="Times New Roman" panose="02020603050405020304" pitchFamily="18" charset="0"/>
              </a:rPr>
              <a:t>T</a:t>
            </a:r>
            <a:r>
              <a:rPr lang="vi-VN" dirty="0">
                <a:solidFill>
                  <a:schemeClr val="bg1"/>
                </a:solidFill>
                <a:latin typeface="Times New Roman" panose="02020603050405020304" pitchFamily="18" charset="0"/>
                <a:cs typeface="Times New Roman" panose="02020603050405020304" pitchFamily="18" charset="0"/>
              </a:rPr>
              <a:t>húc đẩy quá trình giành độc lập dân tộc, góp phần gia tăng số lượng thành viên Liên hợp quốc.</a:t>
            </a:r>
            <a:endParaRPr lang="en-US" sz="2400" dirty="0">
              <a:solidFill>
                <a:schemeClr val="bg1"/>
              </a:solidFill>
              <a:latin typeface="Times New Roman" panose="02020603050405020304" pitchFamily="18" charset="0"/>
              <a:cs typeface="Times New Roman" panose="02020603050405020304" pitchFamily="18" charset="0"/>
            </a:endParaRPr>
          </a:p>
        </p:txBody>
      </p:sp>
      <p:grpSp>
        <p:nvGrpSpPr>
          <p:cNvPr id="7" name="Group 6">
            <a:extLst>
              <a:ext uri="{FF2B5EF4-FFF2-40B4-BE49-F238E27FC236}">
                <a16:creationId xmlns:a16="http://schemas.microsoft.com/office/drawing/2014/main" id="{0F3521B0-3D97-480A-BC76-FC6373E9259D}"/>
              </a:ext>
            </a:extLst>
          </p:cNvPr>
          <p:cNvGrpSpPr/>
          <p:nvPr/>
        </p:nvGrpSpPr>
        <p:grpSpPr>
          <a:xfrm>
            <a:off x="5486400" y="1539241"/>
            <a:ext cx="6217920" cy="1135595"/>
            <a:chOff x="6858000" y="1924050"/>
            <a:chExt cx="7772400" cy="1419493"/>
          </a:xfrm>
        </p:grpSpPr>
        <p:sp>
          <p:nvSpPr>
            <p:cNvPr id="28" name="Rectangle 27">
              <a:extLst>
                <a:ext uri="{FF2B5EF4-FFF2-40B4-BE49-F238E27FC236}">
                  <a16:creationId xmlns:a16="http://schemas.microsoft.com/office/drawing/2014/main" id="{7DE50444-788A-4F0A-838A-840A1C5BC6A1}"/>
                </a:ext>
              </a:extLst>
            </p:cNvPr>
            <p:cNvSpPr/>
            <p:nvPr/>
          </p:nvSpPr>
          <p:spPr>
            <a:xfrm>
              <a:off x="6858001" y="1924050"/>
              <a:ext cx="7772399" cy="139641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1520"/>
              <a:endParaRPr lang="en-US" sz="2240">
                <a:solidFill>
                  <a:prstClr val="white"/>
                </a:solidFill>
                <a:latin typeface="Calibri"/>
              </a:endParaRPr>
            </a:p>
          </p:txBody>
        </p:sp>
        <p:sp>
          <p:nvSpPr>
            <p:cNvPr id="36" name="TextBox 35">
              <a:extLst>
                <a:ext uri="{FF2B5EF4-FFF2-40B4-BE49-F238E27FC236}">
                  <a16:creationId xmlns:a16="http://schemas.microsoft.com/office/drawing/2014/main" id="{21C61673-35D0-459A-9171-F7CDC3A3AE4F}"/>
                </a:ext>
              </a:extLst>
            </p:cNvPr>
            <p:cNvSpPr txBox="1"/>
            <p:nvPr/>
          </p:nvSpPr>
          <p:spPr>
            <a:xfrm>
              <a:off x="6858000" y="1935466"/>
              <a:ext cx="7772400" cy="1408077"/>
            </a:xfrm>
            <a:prstGeom prst="rect">
              <a:avLst/>
            </a:prstGeom>
            <a:noFill/>
          </p:spPr>
          <p:txBody>
            <a:bodyPr wrap="square" rtlCol="0">
              <a:spAutoFit/>
            </a:bodyPr>
            <a:lstStyle/>
            <a:p>
              <a:pPr algn="ctr" defTabSz="731520"/>
              <a:r>
                <a:rPr lang="vi-VN" sz="2240" dirty="0">
                  <a:solidFill>
                    <a:prstClr val="white"/>
                  </a:solidFill>
                  <a:latin typeface="Sitka Banner" pitchFamily="2" charset="0"/>
                </a:rPr>
                <a:t>Hiệp ước cấm phổ biến vũ khí hạt nhân (1968), Công ước cấm vũ khí hoá học (1992), Công ước cấm vũ khí hạt nhân (2017),... </a:t>
              </a:r>
              <a:endParaRPr lang="en-US" sz="2240" dirty="0">
                <a:solidFill>
                  <a:prstClr val="white"/>
                </a:solidFill>
                <a:latin typeface="Sitka Banner" pitchFamily="2" charset="0"/>
                <a:cs typeface="Times New Roman" panose="02020603050405020304" pitchFamily="18" charset="0"/>
              </a:endParaRPr>
            </a:p>
          </p:txBody>
        </p:sp>
      </p:grpSp>
      <p:grpSp>
        <p:nvGrpSpPr>
          <p:cNvPr id="6" name="Group 5">
            <a:extLst>
              <a:ext uri="{FF2B5EF4-FFF2-40B4-BE49-F238E27FC236}">
                <a16:creationId xmlns:a16="http://schemas.microsoft.com/office/drawing/2014/main" id="{1ACC623B-23AE-46C5-9735-FFF93E63B89E}"/>
              </a:ext>
            </a:extLst>
          </p:cNvPr>
          <p:cNvGrpSpPr/>
          <p:nvPr/>
        </p:nvGrpSpPr>
        <p:grpSpPr>
          <a:xfrm>
            <a:off x="5486400" y="2830229"/>
            <a:ext cx="6217920" cy="2917468"/>
            <a:chOff x="6858000" y="3405698"/>
            <a:chExt cx="7772400" cy="3646834"/>
          </a:xfrm>
        </p:grpSpPr>
        <p:sp>
          <p:nvSpPr>
            <p:cNvPr id="29" name="Rectangle 28">
              <a:extLst>
                <a:ext uri="{FF2B5EF4-FFF2-40B4-BE49-F238E27FC236}">
                  <a16:creationId xmlns:a16="http://schemas.microsoft.com/office/drawing/2014/main" id="{24FF5CE8-3868-47BA-ACD7-CAC729E0951B}"/>
                </a:ext>
              </a:extLst>
            </p:cNvPr>
            <p:cNvSpPr/>
            <p:nvPr/>
          </p:nvSpPr>
          <p:spPr>
            <a:xfrm>
              <a:off x="6858001" y="3405698"/>
              <a:ext cx="7772399" cy="362375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1520"/>
              <a:endParaRPr lang="en-US" sz="2240">
                <a:solidFill>
                  <a:prstClr val="white"/>
                </a:solidFill>
                <a:latin typeface="Calibri"/>
              </a:endParaRPr>
            </a:p>
          </p:txBody>
        </p:sp>
        <p:sp>
          <p:nvSpPr>
            <p:cNvPr id="37" name="TextBox 36">
              <a:extLst>
                <a:ext uri="{FF2B5EF4-FFF2-40B4-BE49-F238E27FC236}">
                  <a16:creationId xmlns:a16="http://schemas.microsoft.com/office/drawing/2014/main" id="{40F51592-03C2-4C6D-AA06-8F6C0925D1FF}"/>
                </a:ext>
              </a:extLst>
            </p:cNvPr>
            <p:cNvSpPr txBox="1"/>
            <p:nvPr/>
          </p:nvSpPr>
          <p:spPr>
            <a:xfrm>
              <a:off x="6858000" y="3490019"/>
              <a:ext cx="7772400" cy="3562513"/>
            </a:xfrm>
            <a:prstGeom prst="rect">
              <a:avLst/>
            </a:prstGeom>
            <a:noFill/>
          </p:spPr>
          <p:txBody>
            <a:bodyPr wrap="square" rtlCol="0">
              <a:spAutoFit/>
            </a:bodyPr>
            <a:lstStyle/>
            <a:p>
              <a:pPr algn="ctr" defTabSz="731520"/>
              <a:r>
                <a:rPr lang="vi-VN" sz="2240" dirty="0">
                  <a:solidFill>
                    <a:prstClr val="white"/>
                  </a:solidFill>
                  <a:latin typeface="Sitka Banner" pitchFamily="2" charset="0"/>
                </a:rPr>
                <a:t>“[Năm 1960] Đại hội đồng Liên hợp quốc đã thông qua bản Tuyên ngôn về thủ tiêu hoàn toàn chủ nghĩa thực dân, trao trả độc lập cho các quốc gia và dân tộc thuộc địa. Đó là một sự kiện chính trị quan trọng. Tuyên ngôn đã khẳng định các nước thực dân đã vi phạm nguyên tắc quan trọng nhất của luật pháp quốc tế; khẳng định rõ ràng cơ sở pháp lí quốc tế của cuộc đấu tranh giành độc lập của các dân tộc bị áp bức".</a:t>
              </a:r>
              <a:endParaRPr lang="en-US" sz="2240" dirty="0">
                <a:solidFill>
                  <a:prstClr val="white"/>
                </a:solidFill>
                <a:latin typeface="Sitka Banner" pitchFamily="2" charset="0"/>
                <a:cs typeface="Times New Roman" panose="02020603050405020304" pitchFamily="18" charset="0"/>
              </a:endParaRPr>
            </a:p>
          </p:txBody>
        </p:sp>
      </p:grpSp>
      <p:grpSp>
        <p:nvGrpSpPr>
          <p:cNvPr id="9" name="Group 8">
            <a:extLst>
              <a:ext uri="{FF2B5EF4-FFF2-40B4-BE49-F238E27FC236}">
                <a16:creationId xmlns:a16="http://schemas.microsoft.com/office/drawing/2014/main" id="{53B1877B-956D-47CE-B15A-773B51376A01}"/>
              </a:ext>
            </a:extLst>
          </p:cNvPr>
          <p:cNvGrpSpPr/>
          <p:nvPr/>
        </p:nvGrpSpPr>
        <p:grpSpPr>
          <a:xfrm>
            <a:off x="5486400" y="5903094"/>
            <a:ext cx="6217920" cy="781752"/>
            <a:chOff x="6858000" y="7378864"/>
            <a:chExt cx="7772400" cy="977189"/>
          </a:xfrm>
        </p:grpSpPr>
        <p:sp>
          <p:nvSpPr>
            <p:cNvPr id="30" name="Rectangle 29">
              <a:extLst>
                <a:ext uri="{FF2B5EF4-FFF2-40B4-BE49-F238E27FC236}">
                  <a16:creationId xmlns:a16="http://schemas.microsoft.com/office/drawing/2014/main" id="{9CBB2C71-76E3-45AC-905F-A92BD5CA0BAB}"/>
                </a:ext>
              </a:extLst>
            </p:cNvPr>
            <p:cNvSpPr/>
            <p:nvPr/>
          </p:nvSpPr>
          <p:spPr>
            <a:xfrm>
              <a:off x="6858001" y="7404803"/>
              <a:ext cx="7772399" cy="92816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1520"/>
              <a:endParaRPr lang="en-US" sz="2240">
                <a:solidFill>
                  <a:prstClr val="white"/>
                </a:solidFill>
                <a:latin typeface="Calibri"/>
              </a:endParaRPr>
            </a:p>
          </p:txBody>
        </p:sp>
        <p:sp>
          <p:nvSpPr>
            <p:cNvPr id="38" name="TextBox 37">
              <a:extLst>
                <a:ext uri="{FF2B5EF4-FFF2-40B4-BE49-F238E27FC236}">
                  <a16:creationId xmlns:a16="http://schemas.microsoft.com/office/drawing/2014/main" id="{8D850EFA-75A8-4024-AE2A-E496CD1AFF2C}"/>
                </a:ext>
              </a:extLst>
            </p:cNvPr>
            <p:cNvSpPr txBox="1"/>
            <p:nvPr/>
          </p:nvSpPr>
          <p:spPr>
            <a:xfrm>
              <a:off x="6858000" y="7378864"/>
              <a:ext cx="7772400" cy="977189"/>
            </a:xfrm>
            <a:prstGeom prst="rect">
              <a:avLst/>
            </a:prstGeom>
            <a:noFill/>
          </p:spPr>
          <p:txBody>
            <a:bodyPr wrap="square" rtlCol="0">
              <a:spAutoFit/>
            </a:bodyPr>
            <a:lstStyle/>
            <a:p>
              <a:pPr algn="ctr" defTabSz="731520"/>
              <a:r>
                <a:rPr lang="vi-VN" sz="2240" dirty="0">
                  <a:solidFill>
                    <a:prstClr val="white"/>
                  </a:solidFill>
                  <a:latin typeface="Sitka Banner" pitchFamily="2" charset="0"/>
                </a:rPr>
                <a:t>Binh lính gìn giữ hoà bình Liên hợp quốc tại biên giới Ê-ri-tre-a và Ê-ti-ô-pi-a</a:t>
              </a:r>
              <a:endParaRPr lang="en-US" sz="2240" dirty="0">
                <a:solidFill>
                  <a:prstClr val="white"/>
                </a:solidFill>
                <a:latin typeface="Sitka Banner" pitchFamily="2" charset="0"/>
                <a:cs typeface="Times New Roman" panose="02020603050405020304" pitchFamily="18" charset="0"/>
              </a:endParaRPr>
            </a:p>
          </p:txBody>
        </p:sp>
      </p:grpSp>
      <p:cxnSp>
        <p:nvCxnSpPr>
          <p:cNvPr id="13" name="Straight Arrow Connector 12">
            <a:extLst>
              <a:ext uri="{FF2B5EF4-FFF2-40B4-BE49-F238E27FC236}">
                <a16:creationId xmlns:a16="http://schemas.microsoft.com/office/drawing/2014/main" id="{D671FBA3-678E-4A95-9414-BBF320DB6B9B}"/>
              </a:ext>
            </a:extLst>
          </p:cNvPr>
          <p:cNvCxnSpPr>
            <a:cxnSpLocks/>
            <a:stCxn id="33" idx="3"/>
            <a:endCxn id="38" idx="1"/>
          </p:cNvCxnSpPr>
          <p:nvPr/>
        </p:nvCxnSpPr>
        <p:spPr>
          <a:xfrm>
            <a:off x="4708778" y="2443329"/>
            <a:ext cx="777622" cy="38506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070FD506-434A-4BEF-83FF-765653E08318}"/>
              </a:ext>
            </a:extLst>
          </p:cNvPr>
          <p:cNvCxnSpPr>
            <a:cxnSpLocks/>
          </p:cNvCxnSpPr>
          <p:nvPr/>
        </p:nvCxnSpPr>
        <p:spPr>
          <a:xfrm flipV="1">
            <a:off x="4708778" y="2183380"/>
            <a:ext cx="777622" cy="19250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2AFD0D2F-0C7B-4232-BD56-C3D02FA0640D}"/>
              </a:ext>
            </a:extLst>
          </p:cNvPr>
          <p:cNvCxnSpPr>
            <a:cxnSpLocks/>
          </p:cNvCxnSpPr>
          <p:nvPr/>
        </p:nvCxnSpPr>
        <p:spPr>
          <a:xfrm flipV="1">
            <a:off x="4708778" y="3908096"/>
            <a:ext cx="777622" cy="19250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2184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gày này năm xưa_ Ngày Liên hợp quốc - Nâng cao vài trò LHQ trong thời kỳ mới">
            <a:hlinkClick r:id="" action="ppaction://media"/>
            <a:extLst>
              <a:ext uri="{FF2B5EF4-FFF2-40B4-BE49-F238E27FC236}">
                <a16:creationId xmlns:a16="http://schemas.microsoft.com/office/drawing/2014/main" id="{1D5EFBFD-7DE6-4E7E-8512-D98AF5CEC37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36320" y="563880"/>
            <a:ext cx="10078720" cy="5669280"/>
          </a:xfrm>
          <a:prstGeom prst="rect">
            <a:avLst/>
          </a:prstGeom>
        </p:spPr>
      </p:pic>
    </p:spTree>
    <p:extLst>
      <p:ext uri="{BB962C8B-B14F-4D97-AF65-F5344CB8AC3E}">
        <p14:creationId xmlns:p14="http://schemas.microsoft.com/office/powerpoint/2010/main" val="2561151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25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9FBFF"/>
        </a:solidFill>
        <a:effectLst/>
      </p:bgPr>
    </p:bg>
    <p:spTree>
      <p:nvGrpSpPr>
        <p:cNvPr id="1" name=""/>
        <p:cNvGrpSpPr/>
        <p:nvPr/>
      </p:nvGrpSpPr>
      <p:grpSpPr>
        <a:xfrm>
          <a:off x="0" y="0"/>
          <a:ext cx="0" cy="0"/>
          <a:chOff x="0" y="0"/>
          <a:chExt cx="0" cy="0"/>
        </a:xfrm>
      </p:grpSpPr>
      <p:sp>
        <p:nvSpPr>
          <p:cNvPr id="8" name="TextBox 9">
            <a:extLst>
              <a:ext uri="{FF2B5EF4-FFF2-40B4-BE49-F238E27FC236}">
                <a16:creationId xmlns:a16="http://schemas.microsoft.com/office/drawing/2014/main" id="{AE9D5BE3-220C-4FAE-BD81-DB0029427C8B}"/>
              </a:ext>
            </a:extLst>
          </p:cNvPr>
          <p:cNvSpPr txBox="1"/>
          <p:nvPr/>
        </p:nvSpPr>
        <p:spPr>
          <a:xfrm>
            <a:off x="789608" y="1018587"/>
            <a:ext cx="11262504" cy="725583"/>
          </a:xfrm>
          <a:prstGeom prst="rect">
            <a:avLst/>
          </a:prstGeom>
        </p:spPr>
        <p:txBody>
          <a:bodyPr wrap="square" lIns="0" tIns="0" rIns="0" bIns="0" rtlCol="0" anchor="t">
            <a:spAutoFit/>
          </a:bodyPr>
          <a:lstStyle/>
          <a:p>
            <a:pPr algn="ctr" defTabSz="731520">
              <a:lnSpc>
                <a:spcPts val="6191"/>
              </a:lnSpc>
            </a:pPr>
            <a:r>
              <a:rPr lang="en-US" sz="4320" b="1" dirty="0">
                <a:solidFill>
                  <a:srgbClr val="454FAA"/>
                </a:solidFill>
                <a:latin typeface="Sitka Banner" pitchFamily="2" charset="0"/>
              </a:rPr>
              <a:t>a) </a:t>
            </a:r>
            <a:r>
              <a:rPr lang="en-US" sz="4320" b="1" dirty="0" err="1">
                <a:solidFill>
                  <a:srgbClr val="454FAA"/>
                </a:solidFill>
                <a:latin typeface="Sitka Banner" pitchFamily="2" charset="0"/>
              </a:rPr>
              <a:t>Duy</a:t>
            </a:r>
            <a:r>
              <a:rPr lang="en-US" sz="4320" b="1" dirty="0">
                <a:solidFill>
                  <a:srgbClr val="454FAA"/>
                </a:solidFill>
                <a:latin typeface="Sitka Banner" pitchFamily="2" charset="0"/>
              </a:rPr>
              <a:t> </a:t>
            </a:r>
            <a:r>
              <a:rPr lang="en-US" sz="4320" b="1" dirty="0" err="1">
                <a:solidFill>
                  <a:srgbClr val="454FAA"/>
                </a:solidFill>
                <a:latin typeface="Sitka Banner" pitchFamily="2" charset="0"/>
              </a:rPr>
              <a:t>trì</a:t>
            </a:r>
            <a:r>
              <a:rPr lang="en-US" sz="4320" b="1" dirty="0">
                <a:solidFill>
                  <a:srgbClr val="454FAA"/>
                </a:solidFill>
                <a:latin typeface="Sitka Banner" pitchFamily="2" charset="0"/>
              </a:rPr>
              <a:t> </a:t>
            </a:r>
            <a:r>
              <a:rPr lang="en-US" sz="4320" b="1" dirty="0" err="1">
                <a:solidFill>
                  <a:srgbClr val="454FAA"/>
                </a:solidFill>
                <a:latin typeface="Sitka Banner" pitchFamily="2" charset="0"/>
              </a:rPr>
              <a:t>hòa</a:t>
            </a:r>
            <a:r>
              <a:rPr lang="en-US" sz="4320" b="1" dirty="0">
                <a:solidFill>
                  <a:srgbClr val="454FAA"/>
                </a:solidFill>
                <a:latin typeface="Sitka Banner" pitchFamily="2" charset="0"/>
              </a:rPr>
              <a:t> </a:t>
            </a:r>
            <a:r>
              <a:rPr lang="en-US" sz="4320" b="1" dirty="0" err="1">
                <a:solidFill>
                  <a:srgbClr val="454FAA"/>
                </a:solidFill>
                <a:latin typeface="Sitka Banner" pitchFamily="2" charset="0"/>
              </a:rPr>
              <a:t>bình</a:t>
            </a:r>
            <a:r>
              <a:rPr lang="en-US" sz="4320" b="1" dirty="0">
                <a:solidFill>
                  <a:srgbClr val="454FAA"/>
                </a:solidFill>
                <a:latin typeface="Sitka Banner" pitchFamily="2" charset="0"/>
              </a:rPr>
              <a:t>, an </a:t>
            </a:r>
            <a:r>
              <a:rPr lang="en-US" sz="4320" b="1" dirty="0" err="1">
                <a:solidFill>
                  <a:srgbClr val="454FAA"/>
                </a:solidFill>
                <a:latin typeface="Sitka Banner" pitchFamily="2" charset="0"/>
              </a:rPr>
              <a:t>ninh</a:t>
            </a:r>
            <a:r>
              <a:rPr lang="en-US" sz="4320" b="1" dirty="0">
                <a:solidFill>
                  <a:srgbClr val="454FAA"/>
                </a:solidFill>
                <a:latin typeface="Sitka Banner" pitchFamily="2" charset="0"/>
              </a:rPr>
              <a:t> </a:t>
            </a:r>
            <a:r>
              <a:rPr lang="en-US" sz="4320" b="1" dirty="0" err="1">
                <a:solidFill>
                  <a:srgbClr val="454FAA"/>
                </a:solidFill>
                <a:latin typeface="Sitka Banner" pitchFamily="2" charset="0"/>
              </a:rPr>
              <a:t>quốc</a:t>
            </a:r>
            <a:r>
              <a:rPr lang="en-US" sz="4320" b="1" dirty="0">
                <a:solidFill>
                  <a:srgbClr val="454FAA"/>
                </a:solidFill>
                <a:latin typeface="Sitka Banner" pitchFamily="2" charset="0"/>
              </a:rPr>
              <a:t> </a:t>
            </a:r>
            <a:r>
              <a:rPr lang="en-US" sz="4320" b="1" dirty="0" err="1">
                <a:solidFill>
                  <a:srgbClr val="454FAA"/>
                </a:solidFill>
                <a:latin typeface="Sitka Banner" pitchFamily="2" charset="0"/>
              </a:rPr>
              <a:t>tế</a:t>
            </a:r>
            <a:endParaRPr lang="en-US" sz="4320" b="1" dirty="0">
              <a:solidFill>
                <a:srgbClr val="454FAA"/>
              </a:solidFill>
              <a:latin typeface="Sitka Banner" pitchFamily="2" charset="0"/>
            </a:endParaRPr>
          </a:p>
        </p:txBody>
      </p:sp>
      <p:sp>
        <p:nvSpPr>
          <p:cNvPr id="10" name="TextBox 9">
            <a:extLst>
              <a:ext uri="{FF2B5EF4-FFF2-40B4-BE49-F238E27FC236}">
                <a16:creationId xmlns:a16="http://schemas.microsoft.com/office/drawing/2014/main" id="{79152BAE-F1DA-4D0F-94B1-B33DC9CB676F}"/>
              </a:ext>
            </a:extLst>
          </p:cNvPr>
          <p:cNvSpPr txBox="1"/>
          <p:nvPr/>
        </p:nvSpPr>
        <p:spPr>
          <a:xfrm>
            <a:off x="746616" y="137161"/>
            <a:ext cx="11262504" cy="795089"/>
          </a:xfrm>
          <a:prstGeom prst="rect">
            <a:avLst/>
          </a:prstGeom>
        </p:spPr>
        <p:txBody>
          <a:bodyPr wrap="square" lIns="0" tIns="0" rIns="0" bIns="0" rtlCol="0" anchor="t">
            <a:spAutoFit/>
          </a:bodyPr>
          <a:lstStyle/>
          <a:p>
            <a:pPr algn="ctr" defTabSz="731520">
              <a:lnSpc>
                <a:spcPts val="6191"/>
              </a:lnSpc>
            </a:pPr>
            <a:r>
              <a:rPr lang="en-US" sz="5280" b="1" dirty="0">
                <a:solidFill>
                  <a:srgbClr val="579CAB"/>
                </a:solidFill>
                <a:latin typeface="Sitka Banner" pitchFamily="2" charset="0"/>
              </a:rPr>
              <a:t>2. </a:t>
            </a:r>
            <a:r>
              <a:rPr lang="en-US" sz="5280" b="1" dirty="0" err="1">
                <a:solidFill>
                  <a:srgbClr val="579CAB"/>
                </a:solidFill>
                <a:latin typeface="Sitka Banner" pitchFamily="2" charset="0"/>
              </a:rPr>
              <a:t>Vai</a:t>
            </a:r>
            <a:r>
              <a:rPr lang="en-US" sz="5280" b="1" dirty="0">
                <a:solidFill>
                  <a:srgbClr val="579CAB"/>
                </a:solidFill>
                <a:latin typeface="Sitka Banner" pitchFamily="2" charset="0"/>
              </a:rPr>
              <a:t> </a:t>
            </a:r>
            <a:r>
              <a:rPr lang="en-US" sz="5280" b="1" dirty="0" err="1">
                <a:solidFill>
                  <a:srgbClr val="579CAB"/>
                </a:solidFill>
                <a:latin typeface="Sitka Banner" pitchFamily="2" charset="0"/>
              </a:rPr>
              <a:t>trò</a:t>
            </a:r>
            <a:r>
              <a:rPr lang="en-US" sz="5280" b="1" dirty="0">
                <a:solidFill>
                  <a:srgbClr val="579CAB"/>
                </a:solidFill>
                <a:latin typeface="Sitka Banner" pitchFamily="2" charset="0"/>
              </a:rPr>
              <a:t> </a:t>
            </a:r>
            <a:r>
              <a:rPr lang="en-US" sz="5280" b="1" dirty="0" err="1">
                <a:solidFill>
                  <a:srgbClr val="579CAB"/>
                </a:solidFill>
                <a:latin typeface="Sitka Banner" pitchFamily="2" charset="0"/>
              </a:rPr>
              <a:t>của</a:t>
            </a:r>
            <a:r>
              <a:rPr lang="en-US" sz="5280" b="1" dirty="0">
                <a:solidFill>
                  <a:srgbClr val="579CAB"/>
                </a:solidFill>
                <a:latin typeface="Sitka Banner" pitchFamily="2" charset="0"/>
              </a:rPr>
              <a:t> </a:t>
            </a:r>
            <a:r>
              <a:rPr lang="en-US" sz="5280" b="1" dirty="0" err="1">
                <a:solidFill>
                  <a:srgbClr val="579CAB"/>
                </a:solidFill>
                <a:latin typeface="Sitka Banner" pitchFamily="2" charset="0"/>
              </a:rPr>
              <a:t>Liên</a:t>
            </a:r>
            <a:r>
              <a:rPr lang="en-US" sz="5280" b="1" dirty="0">
                <a:solidFill>
                  <a:srgbClr val="579CAB"/>
                </a:solidFill>
                <a:latin typeface="Sitka Banner" pitchFamily="2" charset="0"/>
              </a:rPr>
              <a:t> </a:t>
            </a:r>
            <a:r>
              <a:rPr lang="en-US" sz="5280" b="1" dirty="0" err="1">
                <a:solidFill>
                  <a:srgbClr val="579CAB"/>
                </a:solidFill>
                <a:latin typeface="Sitka Banner" pitchFamily="2" charset="0"/>
              </a:rPr>
              <a:t>hợp</a:t>
            </a:r>
            <a:r>
              <a:rPr lang="en-US" sz="5280" b="1" dirty="0">
                <a:solidFill>
                  <a:srgbClr val="579CAB"/>
                </a:solidFill>
                <a:latin typeface="Sitka Banner" pitchFamily="2" charset="0"/>
              </a:rPr>
              <a:t> </a:t>
            </a:r>
            <a:r>
              <a:rPr lang="en-US" sz="5280" b="1" dirty="0" err="1">
                <a:solidFill>
                  <a:srgbClr val="579CAB"/>
                </a:solidFill>
                <a:latin typeface="Sitka Banner" pitchFamily="2" charset="0"/>
              </a:rPr>
              <a:t>quốc</a:t>
            </a:r>
            <a:endParaRPr lang="en-US" sz="5280" b="1" dirty="0">
              <a:solidFill>
                <a:srgbClr val="579CAB"/>
              </a:solidFill>
              <a:latin typeface="Sitka Banner" pitchFamily="2" charset="0"/>
            </a:endParaRPr>
          </a:p>
        </p:txBody>
      </p:sp>
      <p:pic>
        <p:nvPicPr>
          <p:cNvPr id="12" name="Picture 11">
            <a:extLst>
              <a:ext uri="{FF2B5EF4-FFF2-40B4-BE49-F238E27FC236}">
                <a16:creationId xmlns:a16="http://schemas.microsoft.com/office/drawing/2014/main" id="{F80B732E-196A-475C-AA61-2D076A56948D}"/>
              </a:ext>
            </a:extLst>
          </p:cNvPr>
          <p:cNvPicPr>
            <a:picLocks noChangeAspect="1"/>
          </p:cNvPicPr>
          <p:nvPr/>
        </p:nvPicPr>
        <p:blipFill>
          <a:blip r:embed="rId3"/>
          <a:stretch>
            <a:fillRect/>
          </a:stretch>
        </p:blipFill>
        <p:spPr>
          <a:xfrm>
            <a:off x="-11277600" y="-107499"/>
            <a:ext cx="9861656" cy="5167081"/>
          </a:xfrm>
          <a:prstGeom prst="rect">
            <a:avLst/>
          </a:prstGeom>
        </p:spPr>
      </p:pic>
      <p:pic>
        <p:nvPicPr>
          <p:cNvPr id="1026" name="Picture 2" descr="Có thể là hình ảnh về bánh muffin kiểu Anh, bánh burger và văn bản">
            <a:extLst>
              <a:ext uri="{FF2B5EF4-FFF2-40B4-BE49-F238E27FC236}">
                <a16:creationId xmlns:a16="http://schemas.microsoft.com/office/drawing/2014/main" id="{70114AFD-B6C5-4DCC-9068-8DBBF96B56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4722" y="746760"/>
            <a:ext cx="51435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B9E4E42F-2C25-446E-9C90-8D4F9215BC85}"/>
              </a:ext>
            </a:extLst>
          </p:cNvPr>
          <p:cNvSpPr txBox="1"/>
          <p:nvPr/>
        </p:nvSpPr>
        <p:spPr>
          <a:xfrm>
            <a:off x="5364480" y="1965961"/>
            <a:ext cx="6677458" cy="4524315"/>
          </a:xfrm>
          <a:prstGeom prst="rect">
            <a:avLst/>
          </a:prstGeom>
          <a:noFill/>
        </p:spPr>
        <p:txBody>
          <a:bodyPr wrap="square" rtlCol="0">
            <a:spAutoFit/>
          </a:bodyPr>
          <a:lstStyle/>
          <a:p>
            <a:pPr algn="just" defTabSz="731520"/>
            <a:r>
              <a:rPr lang="vi-VN" sz="2880" b="1" dirty="0">
                <a:solidFill>
                  <a:srgbClr val="454FAA"/>
                </a:solidFill>
                <a:latin typeface="Sitka Banner" pitchFamily="2" charset="0"/>
              </a:rPr>
              <a:t>Là một bức tranh cỡ lớn, thể hiện khát vọng hoà bình của nhân loại, được sáng tác năm 1952 bởi hoạ sĩ nổi tiếng người Na Uy – Pê Cờ-róc. Trung tâm của bức tranh là hình chim phượng hoàng trỗi dậy từ đống tro tàn, tượng trưng cho sự hồi sinh của thế giới sau Chiến tranh thế giới thứ hai. Thông điệp của bức tranh này cũng thể hiện tầm nhìn của Liên hợp quốc trong việc duy trì hoà bình, an ninh quốc tế.</a:t>
            </a:r>
            <a:endParaRPr lang="en-US" sz="2880" b="1" dirty="0">
              <a:solidFill>
                <a:srgbClr val="454FAA"/>
              </a:solidFill>
              <a:latin typeface="Sitka Banner" pitchFamily="2" charset="0"/>
            </a:endParaRPr>
          </a:p>
        </p:txBody>
      </p:sp>
      <p:pic>
        <p:nvPicPr>
          <p:cNvPr id="4" name="Picture 3">
            <a:extLst>
              <a:ext uri="{FF2B5EF4-FFF2-40B4-BE49-F238E27FC236}">
                <a16:creationId xmlns:a16="http://schemas.microsoft.com/office/drawing/2014/main" id="{A98AE78D-7480-4301-BA44-8F74FD1FAB99}"/>
              </a:ext>
            </a:extLst>
          </p:cNvPr>
          <p:cNvPicPr>
            <a:picLocks noChangeAspect="1"/>
          </p:cNvPicPr>
          <p:nvPr/>
        </p:nvPicPr>
        <p:blipFill rotWithShape="1">
          <a:blip r:embed="rId5">
            <a:extLst>
              <a:ext uri="{28A0092B-C50C-407E-A947-70E740481C1C}">
                <a14:useLocalDpi xmlns:a14="http://schemas.microsoft.com/office/drawing/2010/main" val="0"/>
              </a:ext>
            </a:extLst>
          </a:blip>
          <a:srcRect l="13264" t="7124" r="12610" b="12014"/>
          <a:stretch/>
        </p:blipFill>
        <p:spPr>
          <a:xfrm>
            <a:off x="123681" y="1988146"/>
            <a:ext cx="5143500" cy="4430562"/>
          </a:xfrm>
          <a:prstGeom prst="rect">
            <a:avLst/>
          </a:prstGeom>
        </p:spPr>
      </p:pic>
    </p:spTree>
    <p:extLst>
      <p:ext uri="{BB962C8B-B14F-4D97-AF65-F5344CB8AC3E}">
        <p14:creationId xmlns:p14="http://schemas.microsoft.com/office/powerpoint/2010/main" val="36279876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9FBFF"/>
        </a:solidFill>
        <a:effectLst/>
      </p:bgPr>
    </p:bg>
    <p:spTree>
      <p:nvGrpSpPr>
        <p:cNvPr id="1" name=""/>
        <p:cNvGrpSpPr/>
        <p:nvPr/>
      </p:nvGrpSpPr>
      <p:grpSpPr>
        <a:xfrm>
          <a:off x="0" y="0"/>
          <a:ext cx="0" cy="0"/>
          <a:chOff x="0" y="0"/>
          <a:chExt cx="0" cy="0"/>
        </a:xfrm>
      </p:grpSpPr>
      <p:sp>
        <p:nvSpPr>
          <p:cNvPr id="8" name="TextBox 9">
            <a:extLst>
              <a:ext uri="{FF2B5EF4-FFF2-40B4-BE49-F238E27FC236}">
                <a16:creationId xmlns:a16="http://schemas.microsoft.com/office/drawing/2014/main" id="{AE9D5BE3-220C-4FAE-BD81-DB0029427C8B}"/>
              </a:ext>
            </a:extLst>
          </p:cNvPr>
          <p:cNvSpPr txBox="1"/>
          <p:nvPr/>
        </p:nvSpPr>
        <p:spPr>
          <a:xfrm>
            <a:off x="789608" y="1018587"/>
            <a:ext cx="11262504" cy="1292662"/>
          </a:xfrm>
          <a:prstGeom prst="rect">
            <a:avLst/>
          </a:prstGeom>
        </p:spPr>
        <p:txBody>
          <a:bodyPr wrap="square" lIns="0" tIns="0" rIns="0" bIns="0" rtlCol="0" anchor="t">
            <a:spAutoFit/>
          </a:bodyPr>
          <a:lstStyle/>
          <a:p>
            <a:pPr algn="ctr" defTabSz="731520"/>
            <a:r>
              <a:rPr lang="vi-VN" sz="4800" dirty="0">
                <a:solidFill>
                  <a:srgbClr val="0070C0"/>
                </a:solidFill>
                <a:latin typeface="+mj-lt"/>
              </a:rPr>
              <a:t>b</a:t>
            </a:r>
            <a:r>
              <a:rPr lang="en-US" sz="4800" dirty="0">
                <a:solidFill>
                  <a:srgbClr val="0070C0"/>
                </a:solidFill>
                <a:latin typeface="+mj-lt"/>
              </a:rPr>
              <a:t>) </a:t>
            </a:r>
            <a:r>
              <a:rPr lang="vi-VN" sz="3600" b="1" dirty="0">
                <a:solidFill>
                  <a:srgbClr val="0070C0"/>
                </a:solidFill>
                <a:latin typeface="+mj-lt"/>
              </a:rPr>
              <a:t>Thúc đẩy phát triển kinh tế, tài chính, thương mại quốc tế và nâng cao đời sống người dân</a:t>
            </a:r>
            <a:endParaRPr lang="en-US" sz="4800" b="1" dirty="0">
              <a:solidFill>
                <a:srgbClr val="0070C0"/>
              </a:solidFill>
              <a:latin typeface="+mj-lt"/>
            </a:endParaRPr>
          </a:p>
        </p:txBody>
      </p:sp>
      <p:sp>
        <p:nvSpPr>
          <p:cNvPr id="10" name="TextBox 9">
            <a:extLst>
              <a:ext uri="{FF2B5EF4-FFF2-40B4-BE49-F238E27FC236}">
                <a16:creationId xmlns:a16="http://schemas.microsoft.com/office/drawing/2014/main" id="{79152BAE-F1DA-4D0F-94B1-B33DC9CB676F}"/>
              </a:ext>
            </a:extLst>
          </p:cNvPr>
          <p:cNvSpPr txBox="1"/>
          <p:nvPr/>
        </p:nvSpPr>
        <p:spPr>
          <a:xfrm>
            <a:off x="746616" y="137161"/>
            <a:ext cx="11262504" cy="795089"/>
          </a:xfrm>
          <a:prstGeom prst="rect">
            <a:avLst/>
          </a:prstGeom>
        </p:spPr>
        <p:txBody>
          <a:bodyPr wrap="square" lIns="0" tIns="0" rIns="0" bIns="0" rtlCol="0" anchor="t">
            <a:spAutoFit/>
          </a:bodyPr>
          <a:lstStyle/>
          <a:p>
            <a:pPr algn="ctr" defTabSz="731520">
              <a:lnSpc>
                <a:spcPts val="6191"/>
              </a:lnSpc>
            </a:pPr>
            <a:r>
              <a:rPr lang="en-US" sz="5280" b="1" dirty="0">
                <a:solidFill>
                  <a:srgbClr val="579CAB"/>
                </a:solidFill>
                <a:latin typeface="Sitka Banner" pitchFamily="2" charset="0"/>
              </a:rPr>
              <a:t>2. </a:t>
            </a:r>
            <a:r>
              <a:rPr lang="en-US" sz="5280" b="1" dirty="0" err="1">
                <a:solidFill>
                  <a:srgbClr val="579CAB"/>
                </a:solidFill>
                <a:latin typeface="Sitka Banner" pitchFamily="2" charset="0"/>
              </a:rPr>
              <a:t>Vai</a:t>
            </a:r>
            <a:r>
              <a:rPr lang="en-US" sz="5280" b="1" dirty="0">
                <a:solidFill>
                  <a:srgbClr val="579CAB"/>
                </a:solidFill>
                <a:latin typeface="Sitka Banner" pitchFamily="2" charset="0"/>
              </a:rPr>
              <a:t> </a:t>
            </a:r>
            <a:r>
              <a:rPr lang="en-US" sz="5280" b="1" dirty="0" err="1">
                <a:solidFill>
                  <a:srgbClr val="579CAB"/>
                </a:solidFill>
                <a:latin typeface="Sitka Banner" pitchFamily="2" charset="0"/>
              </a:rPr>
              <a:t>trò</a:t>
            </a:r>
            <a:r>
              <a:rPr lang="en-US" sz="5280" b="1" dirty="0">
                <a:solidFill>
                  <a:srgbClr val="579CAB"/>
                </a:solidFill>
                <a:latin typeface="Sitka Banner" pitchFamily="2" charset="0"/>
              </a:rPr>
              <a:t> </a:t>
            </a:r>
            <a:r>
              <a:rPr lang="en-US" sz="5280" b="1" dirty="0" err="1">
                <a:solidFill>
                  <a:srgbClr val="579CAB"/>
                </a:solidFill>
                <a:latin typeface="Sitka Banner" pitchFamily="2" charset="0"/>
              </a:rPr>
              <a:t>của</a:t>
            </a:r>
            <a:r>
              <a:rPr lang="en-US" sz="5280" b="1" dirty="0">
                <a:solidFill>
                  <a:srgbClr val="579CAB"/>
                </a:solidFill>
                <a:latin typeface="Sitka Banner" pitchFamily="2" charset="0"/>
              </a:rPr>
              <a:t> </a:t>
            </a:r>
            <a:r>
              <a:rPr lang="en-US" sz="5280" b="1" dirty="0" err="1">
                <a:solidFill>
                  <a:srgbClr val="579CAB"/>
                </a:solidFill>
                <a:latin typeface="Sitka Banner" pitchFamily="2" charset="0"/>
              </a:rPr>
              <a:t>Liên</a:t>
            </a:r>
            <a:r>
              <a:rPr lang="en-US" sz="5280" b="1" dirty="0">
                <a:solidFill>
                  <a:srgbClr val="579CAB"/>
                </a:solidFill>
                <a:latin typeface="Sitka Banner" pitchFamily="2" charset="0"/>
              </a:rPr>
              <a:t> </a:t>
            </a:r>
            <a:r>
              <a:rPr lang="en-US" sz="5280" b="1" dirty="0" err="1">
                <a:solidFill>
                  <a:srgbClr val="579CAB"/>
                </a:solidFill>
                <a:latin typeface="Sitka Banner" pitchFamily="2" charset="0"/>
              </a:rPr>
              <a:t>hợp</a:t>
            </a:r>
            <a:r>
              <a:rPr lang="en-US" sz="5280" b="1" dirty="0">
                <a:solidFill>
                  <a:srgbClr val="579CAB"/>
                </a:solidFill>
                <a:latin typeface="Sitka Banner" pitchFamily="2" charset="0"/>
              </a:rPr>
              <a:t> </a:t>
            </a:r>
            <a:r>
              <a:rPr lang="en-US" sz="5280" b="1" dirty="0" err="1">
                <a:solidFill>
                  <a:srgbClr val="579CAB"/>
                </a:solidFill>
                <a:latin typeface="Sitka Banner" pitchFamily="2" charset="0"/>
              </a:rPr>
              <a:t>quốc</a:t>
            </a:r>
            <a:endParaRPr lang="en-US" sz="5280" b="1" dirty="0">
              <a:solidFill>
                <a:srgbClr val="579CAB"/>
              </a:solidFill>
              <a:latin typeface="Sitka Banner" pitchFamily="2" charset="0"/>
            </a:endParaRPr>
          </a:p>
        </p:txBody>
      </p:sp>
      <p:pic>
        <p:nvPicPr>
          <p:cNvPr id="12" name="Picture 11">
            <a:extLst>
              <a:ext uri="{FF2B5EF4-FFF2-40B4-BE49-F238E27FC236}">
                <a16:creationId xmlns:a16="http://schemas.microsoft.com/office/drawing/2014/main" id="{F80B732E-196A-475C-AA61-2D076A56948D}"/>
              </a:ext>
            </a:extLst>
          </p:cNvPr>
          <p:cNvPicPr>
            <a:picLocks noChangeAspect="1"/>
          </p:cNvPicPr>
          <p:nvPr/>
        </p:nvPicPr>
        <p:blipFill>
          <a:blip r:embed="rId3"/>
          <a:stretch>
            <a:fillRect/>
          </a:stretch>
        </p:blipFill>
        <p:spPr>
          <a:xfrm>
            <a:off x="-11277600" y="-107499"/>
            <a:ext cx="9861656" cy="5167081"/>
          </a:xfrm>
          <a:prstGeom prst="rect">
            <a:avLst/>
          </a:prstGeom>
        </p:spPr>
      </p:pic>
      <p:pic>
        <p:nvPicPr>
          <p:cNvPr id="1026" name="Picture 2" descr="Có thể là hình ảnh về bánh muffin kiểu Anh, bánh burger và văn bản">
            <a:extLst>
              <a:ext uri="{FF2B5EF4-FFF2-40B4-BE49-F238E27FC236}">
                <a16:creationId xmlns:a16="http://schemas.microsoft.com/office/drawing/2014/main" id="{70114AFD-B6C5-4DCC-9068-8DBBF96B56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4722" y="746760"/>
            <a:ext cx="51435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9AADB9CF-DB6F-4FC9-B37F-940BC644345F}"/>
              </a:ext>
            </a:extLst>
          </p:cNvPr>
          <p:cNvSpPr/>
          <p:nvPr/>
        </p:nvSpPr>
        <p:spPr>
          <a:xfrm>
            <a:off x="0" y="3862604"/>
            <a:ext cx="11643360" cy="2661036"/>
          </a:xfrm>
          <a:prstGeom prst="rect">
            <a:avLst/>
          </a:prstGeom>
          <a:solidFill>
            <a:srgbClr val="9CD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1520"/>
            <a:endParaRPr lang="en-US" sz="1440">
              <a:solidFill>
                <a:prstClr val="white"/>
              </a:solidFill>
              <a:latin typeface="Calibri"/>
            </a:endParaRPr>
          </a:p>
        </p:txBody>
      </p:sp>
      <p:sp>
        <p:nvSpPr>
          <p:cNvPr id="16" name="Rectangle 15">
            <a:extLst>
              <a:ext uri="{FF2B5EF4-FFF2-40B4-BE49-F238E27FC236}">
                <a16:creationId xmlns:a16="http://schemas.microsoft.com/office/drawing/2014/main" id="{9086103C-0C71-4155-B668-930EA9BB56A9}"/>
              </a:ext>
            </a:extLst>
          </p:cNvPr>
          <p:cNvSpPr/>
          <p:nvPr/>
        </p:nvSpPr>
        <p:spPr>
          <a:xfrm>
            <a:off x="4206240" y="2974255"/>
            <a:ext cx="2377440" cy="1566566"/>
          </a:xfrm>
          <a:prstGeom prst="rect">
            <a:avLst/>
          </a:prstGeom>
          <a:solidFill>
            <a:srgbClr val="00AC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1520"/>
            <a:endParaRPr lang="en-US" sz="1440">
              <a:solidFill>
                <a:prstClr val="white"/>
              </a:solidFill>
              <a:latin typeface="Calibri"/>
            </a:endParaRPr>
          </a:p>
        </p:txBody>
      </p:sp>
      <p:sp>
        <p:nvSpPr>
          <p:cNvPr id="17" name="Rectangle 16">
            <a:extLst>
              <a:ext uri="{FF2B5EF4-FFF2-40B4-BE49-F238E27FC236}">
                <a16:creationId xmlns:a16="http://schemas.microsoft.com/office/drawing/2014/main" id="{6D4EE877-ECDE-45CD-BEBE-66CCB261C54B}"/>
              </a:ext>
            </a:extLst>
          </p:cNvPr>
          <p:cNvSpPr/>
          <p:nvPr/>
        </p:nvSpPr>
        <p:spPr>
          <a:xfrm>
            <a:off x="6949059" y="2974255"/>
            <a:ext cx="2377440" cy="1566566"/>
          </a:xfrm>
          <a:prstGeom prst="rect">
            <a:avLst/>
          </a:prstGeom>
          <a:solidFill>
            <a:srgbClr val="00AC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1520"/>
            <a:endParaRPr lang="en-US" sz="1440">
              <a:solidFill>
                <a:prstClr val="white"/>
              </a:solidFill>
              <a:latin typeface="Calibri"/>
            </a:endParaRPr>
          </a:p>
        </p:txBody>
      </p:sp>
      <p:sp>
        <p:nvSpPr>
          <p:cNvPr id="18" name="Rectangle 17">
            <a:extLst>
              <a:ext uri="{FF2B5EF4-FFF2-40B4-BE49-F238E27FC236}">
                <a16:creationId xmlns:a16="http://schemas.microsoft.com/office/drawing/2014/main" id="{5AAECB5B-2FF9-4DFE-A47A-C701339E12AE}"/>
              </a:ext>
            </a:extLst>
          </p:cNvPr>
          <p:cNvSpPr/>
          <p:nvPr/>
        </p:nvSpPr>
        <p:spPr>
          <a:xfrm>
            <a:off x="9691878" y="2974255"/>
            <a:ext cx="2377440" cy="1566566"/>
          </a:xfrm>
          <a:prstGeom prst="rect">
            <a:avLst/>
          </a:prstGeom>
          <a:solidFill>
            <a:srgbClr val="00AC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1520"/>
            <a:endParaRPr lang="en-US" sz="1440">
              <a:solidFill>
                <a:prstClr val="white"/>
              </a:solidFill>
              <a:latin typeface="Calibri"/>
            </a:endParaRPr>
          </a:p>
        </p:txBody>
      </p:sp>
      <p:pic>
        <p:nvPicPr>
          <p:cNvPr id="19" name="Graphic 18" descr="Document with solid fill">
            <a:extLst>
              <a:ext uri="{FF2B5EF4-FFF2-40B4-BE49-F238E27FC236}">
                <a16:creationId xmlns:a16="http://schemas.microsoft.com/office/drawing/2014/main" id="{498D948A-9E74-4664-BFEB-4FC8F321914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702605" y="2948033"/>
            <a:ext cx="871456" cy="871456"/>
          </a:xfrm>
          <a:prstGeom prst="rect">
            <a:avLst/>
          </a:prstGeom>
        </p:spPr>
      </p:pic>
      <p:pic>
        <p:nvPicPr>
          <p:cNvPr id="20" name="Graphic 19" descr="Stopwatch with solid fill">
            <a:extLst>
              <a:ext uri="{FF2B5EF4-FFF2-40B4-BE49-F238E27FC236}">
                <a16:creationId xmlns:a16="http://schemas.microsoft.com/office/drawing/2014/main" id="{D0B422CB-56B6-4CD1-924F-FFEA5505897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943650" y="2991148"/>
            <a:ext cx="871456" cy="871456"/>
          </a:xfrm>
          <a:prstGeom prst="rect">
            <a:avLst/>
          </a:prstGeom>
        </p:spPr>
      </p:pic>
      <p:sp>
        <p:nvSpPr>
          <p:cNvPr id="21" name="TextBox 20">
            <a:extLst>
              <a:ext uri="{FF2B5EF4-FFF2-40B4-BE49-F238E27FC236}">
                <a16:creationId xmlns:a16="http://schemas.microsoft.com/office/drawing/2014/main" id="{12C7DCF9-6DFE-4529-BF24-737B7057F550}"/>
              </a:ext>
            </a:extLst>
          </p:cNvPr>
          <p:cNvSpPr txBox="1"/>
          <p:nvPr/>
        </p:nvSpPr>
        <p:spPr>
          <a:xfrm>
            <a:off x="4876800" y="3002280"/>
            <a:ext cx="1640892" cy="1077218"/>
          </a:xfrm>
          <a:prstGeom prst="rect">
            <a:avLst/>
          </a:prstGeom>
          <a:noFill/>
        </p:spPr>
        <p:txBody>
          <a:bodyPr wrap="square" rtlCol="0">
            <a:spAutoFit/>
          </a:bodyPr>
          <a:lstStyle/>
          <a:p>
            <a:pPr algn="ctr" defTabSz="731520"/>
            <a:r>
              <a:rPr lang="en-US" sz="3200" dirty="0" err="1">
                <a:solidFill>
                  <a:prstClr val="white"/>
                </a:solidFill>
                <a:latin typeface="Sitka Banner" pitchFamily="2" charset="0"/>
              </a:rPr>
              <a:t>Làm</a:t>
            </a:r>
            <a:r>
              <a:rPr lang="en-US" sz="3200" dirty="0">
                <a:solidFill>
                  <a:prstClr val="white"/>
                </a:solidFill>
                <a:latin typeface="Sitka Banner" pitchFamily="2" charset="0"/>
              </a:rPr>
              <a:t> </a:t>
            </a:r>
            <a:r>
              <a:rPr lang="en-US" sz="3200" dirty="0" err="1">
                <a:solidFill>
                  <a:prstClr val="white"/>
                </a:solidFill>
                <a:latin typeface="Sitka Banner" pitchFamily="2" charset="0"/>
              </a:rPr>
              <a:t>việc</a:t>
            </a:r>
            <a:r>
              <a:rPr lang="en-US" sz="3200" dirty="0">
                <a:solidFill>
                  <a:prstClr val="white"/>
                </a:solidFill>
                <a:latin typeface="Sitka Banner" pitchFamily="2" charset="0"/>
              </a:rPr>
              <a:t> </a:t>
            </a:r>
            <a:r>
              <a:rPr lang="en-US" sz="3200" dirty="0" err="1">
                <a:solidFill>
                  <a:prstClr val="white"/>
                </a:solidFill>
                <a:latin typeface="Sitka Banner" pitchFamily="2" charset="0"/>
              </a:rPr>
              <a:t>theo</a:t>
            </a:r>
            <a:r>
              <a:rPr lang="en-US" sz="3200" dirty="0">
                <a:solidFill>
                  <a:prstClr val="white"/>
                </a:solidFill>
                <a:latin typeface="Sitka Banner" pitchFamily="2" charset="0"/>
              </a:rPr>
              <a:t> </a:t>
            </a:r>
            <a:r>
              <a:rPr lang="en-US" sz="3200" dirty="0" err="1">
                <a:solidFill>
                  <a:prstClr val="white"/>
                </a:solidFill>
                <a:latin typeface="Sitka Banner" pitchFamily="2" charset="0"/>
              </a:rPr>
              <a:t>bàn</a:t>
            </a:r>
            <a:endParaRPr lang="en-US" sz="3200" dirty="0">
              <a:solidFill>
                <a:prstClr val="white"/>
              </a:solidFill>
              <a:latin typeface="Sitka Banner" pitchFamily="2" charset="0"/>
            </a:endParaRPr>
          </a:p>
        </p:txBody>
      </p:sp>
      <p:sp>
        <p:nvSpPr>
          <p:cNvPr id="22" name="TextBox 21">
            <a:extLst>
              <a:ext uri="{FF2B5EF4-FFF2-40B4-BE49-F238E27FC236}">
                <a16:creationId xmlns:a16="http://schemas.microsoft.com/office/drawing/2014/main" id="{F253C983-939F-4343-9145-09CD25449EF6}"/>
              </a:ext>
            </a:extLst>
          </p:cNvPr>
          <p:cNvSpPr txBox="1"/>
          <p:nvPr/>
        </p:nvSpPr>
        <p:spPr>
          <a:xfrm>
            <a:off x="7864960" y="3002280"/>
            <a:ext cx="1461539" cy="1569660"/>
          </a:xfrm>
          <a:prstGeom prst="rect">
            <a:avLst/>
          </a:prstGeom>
          <a:noFill/>
        </p:spPr>
        <p:txBody>
          <a:bodyPr wrap="square" rtlCol="0">
            <a:spAutoFit/>
          </a:bodyPr>
          <a:lstStyle/>
          <a:p>
            <a:pPr algn="ctr" defTabSz="731520"/>
            <a:r>
              <a:rPr lang="en-US" sz="3200" dirty="0" err="1">
                <a:solidFill>
                  <a:prstClr val="white"/>
                </a:solidFill>
                <a:latin typeface="Sitka Banner" pitchFamily="2" charset="0"/>
              </a:rPr>
              <a:t>Thời</a:t>
            </a:r>
            <a:r>
              <a:rPr lang="en-US" sz="3200" dirty="0">
                <a:solidFill>
                  <a:prstClr val="white"/>
                </a:solidFill>
                <a:latin typeface="Sitka Banner" pitchFamily="2" charset="0"/>
              </a:rPr>
              <a:t> </a:t>
            </a:r>
            <a:r>
              <a:rPr lang="en-US" sz="3200" dirty="0" err="1">
                <a:solidFill>
                  <a:prstClr val="white"/>
                </a:solidFill>
                <a:latin typeface="Sitka Banner" pitchFamily="2" charset="0"/>
              </a:rPr>
              <a:t>gian</a:t>
            </a:r>
            <a:r>
              <a:rPr lang="en-US" sz="3200" dirty="0">
                <a:solidFill>
                  <a:prstClr val="white"/>
                </a:solidFill>
                <a:latin typeface="Sitka Banner" pitchFamily="2" charset="0"/>
              </a:rPr>
              <a:t> 3 </a:t>
            </a:r>
            <a:r>
              <a:rPr lang="en-US" sz="3200" dirty="0" err="1">
                <a:solidFill>
                  <a:prstClr val="white"/>
                </a:solidFill>
                <a:latin typeface="Sitka Banner" pitchFamily="2" charset="0"/>
              </a:rPr>
              <a:t>phút</a:t>
            </a:r>
            <a:endParaRPr lang="en-US" sz="3200" dirty="0">
              <a:solidFill>
                <a:prstClr val="white"/>
              </a:solidFill>
              <a:latin typeface="Sitka Banner" pitchFamily="2" charset="0"/>
            </a:endParaRPr>
          </a:p>
        </p:txBody>
      </p:sp>
      <p:sp>
        <p:nvSpPr>
          <p:cNvPr id="23" name="TextBox 22">
            <a:extLst>
              <a:ext uri="{FF2B5EF4-FFF2-40B4-BE49-F238E27FC236}">
                <a16:creationId xmlns:a16="http://schemas.microsoft.com/office/drawing/2014/main" id="{CE224196-1105-4378-9970-393B3ABC110E}"/>
              </a:ext>
            </a:extLst>
          </p:cNvPr>
          <p:cNvSpPr txBox="1"/>
          <p:nvPr/>
        </p:nvSpPr>
        <p:spPr>
          <a:xfrm>
            <a:off x="10424160" y="3002280"/>
            <a:ext cx="1620915" cy="1569660"/>
          </a:xfrm>
          <a:prstGeom prst="rect">
            <a:avLst/>
          </a:prstGeom>
          <a:noFill/>
        </p:spPr>
        <p:txBody>
          <a:bodyPr wrap="square" rtlCol="0">
            <a:spAutoFit/>
          </a:bodyPr>
          <a:lstStyle/>
          <a:p>
            <a:pPr algn="ctr" defTabSz="731520"/>
            <a:r>
              <a:rPr lang="en-US" sz="3200" dirty="0" err="1">
                <a:solidFill>
                  <a:prstClr val="white"/>
                </a:solidFill>
                <a:latin typeface="Sitka Banner" pitchFamily="2" charset="0"/>
              </a:rPr>
              <a:t>Khai</a:t>
            </a:r>
            <a:r>
              <a:rPr lang="en-US" sz="3200" dirty="0">
                <a:solidFill>
                  <a:prstClr val="white"/>
                </a:solidFill>
                <a:latin typeface="Sitka Banner" pitchFamily="2" charset="0"/>
              </a:rPr>
              <a:t> </a:t>
            </a:r>
            <a:r>
              <a:rPr lang="en-US" sz="3200" dirty="0" err="1">
                <a:solidFill>
                  <a:prstClr val="white"/>
                </a:solidFill>
                <a:latin typeface="Sitka Banner" pitchFamily="2" charset="0"/>
              </a:rPr>
              <a:t>thác</a:t>
            </a:r>
            <a:r>
              <a:rPr lang="en-US" sz="3200" dirty="0">
                <a:solidFill>
                  <a:prstClr val="white"/>
                </a:solidFill>
                <a:latin typeface="Sitka Banner" pitchFamily="2" charset="0"/>
              </a:rPr>
              <a:t> SGK tr</a:t>
            </a:r>
            <a:r>
              <a:rPr lang="vi-VN" sz="3200" dirty="0">
                <a:solidFill>
                  <a:prstClr val="white"/>
                </a:solidFill>
                <a:latin typeface="Sitka Banner" pitchFamily="2" charset="0"/>
              </a:rPr>
              <a:t>7-8</a:t>
            </a:r>
            <a:endParaRPr lang="en-US" sz="3200" dirty="0">
              <a:solidFill>
                <a:prstClr val="white"/>
              </a:solidFill>
              <a:latin typeface="Sitka Banner" pitchFamily="2" charset="0"/>
            </a:endParaRPr>
          </a:p>
        </p:txBody>
      </p:sp>
      <p:sp>
        <p:nvSpPr>
          <p:cNvPr id="25" name="TextBox 24">
            <a:extLst>
              <a:ext uri="{FF2B5EF4-FFF2-40B4-BE49-F238E27FC236}">
                <a16:creationId xmlns:a16="http://schemas.microsoft.com/office/drawing/2014/main" id="{B9E4E42F-2C25-446E-9C90-8D4F9215BC85}"/>
              </a:ext>
            </a:extLst>
          </p:cNvPr>
          <p:cNvSpPr txBox="1"/>
          <p:nvPr/>
        </p:nvSpPr>
        <p:spPr>
          <a:xfrm>
            <a:off x="4244561" y="4744914"/>
            <a:ext cx="6911119" cy="1865126"/>
          </a:xfrm>
          <a:prstGeom prst="rect">
            <a:avLst/>
          </a:prstGeom>
          <a:noFill/>
        </p:spPr>
        <p:txBody>
          <a:bodyPr wrap="square" rtlCol="0">
            <a:spAutoFit/>
          </a:bodyPr>
          <a:lstStyle/>
          <a:p>
            <a:pPr algn="ctr" defTabSz="731520"/>
            <a:r>
              <a:rPr lang="en-US" sz="2880" b="1" dirty="0" err="1">
                <a:solidFill>
                  <a:srgbClr val="454FAA"/>
                </a:solidFill>
                <a:latin typeface="Sitka Banner" pitchFamily="2" charset="0"/>
              </a:rPr>
              <a:t>Nhiệm</a:t>
            </a:r>
            <a:r>
              <a:rPr lang="en-US" sz="2880" b="1" dirty="0">
                <a:solidFill>
                  <a:srgbClr val="454FAA"/>
                </a:solidFill>
                <a:latin typeface="Sitka Banner" pitchFamily="2" charset="0"/>
              </a:rPr>
              <a:t> </a:t>
            </a:r>
            <a:r>
              <a:rPr lang="en-US" sz="2880" b="1" dirty="0" err="1">
                <a:solidFill>
                  <a:srgbClr val="454FAA"/>
                </a:solidFill>
                <a:latin typeface="Sitka Banner" pitchFamily="2" charset="0"/>
              </a:rPr>
              <a:t>vụ</a:t>
            </a:r>
            <a:r>
              <a:rPr lang="en-US" sz="2880" b="1" dirty="0">
                <a:solidFill>
                  <a:srgbClr val="454FAA"/>
                </a:solidFill>
                <a:latin typeface="Sitka Banner" pitchFamily="2" charset="0"/>
              </a:rPr>
              <a:t>: </a:t>
            </a:r>
            <a:endParaRPr lang="vi-VN" sz="2880" b="1" dirty="0">
              <a:solidFill>
                <a:srgbClr val="454FAA"/>
              </a:solidFill>
              <a:latin typeface="Sitka Banner" pitchFamily="2" charset="0"/>
            </a:endParaRPr>
          </a:p>
          <a:p>
            <a:pPr algn="ctr" defTabSz="731520"/>
            <a:r>
              <a:rPr lang="vi-VN" sz="2880" b="1" dirty="0">
                <a:solidFill>
                  <a:srgbClr val="454FAA"/>
                </a:solidFill>
                <a:latin typeface="Sitka Banner" pitchFamily="2" charset="0"/>
              </a:rPr>
              <a:t>1. Gạch chân dưới những từ/ cụm từ thể hiện vai trò của Liên hợp quốc trong lĩnh vực thúc đẩy phát triển</a:t>
            </a:r>
            <a:endParaRPr lang="en-US" sz="2880" b="1" dirty="0">
              <a:solidFill>
                <a:srgbClr val="454FAA"/>
              </a:solidFill>
              <a:latin typeface="Sitka Banner" pitchFamily="2" charset="0"/>
            </a:endParaRPr>
          </a:p>
        </p:txBody>
      </p:sp>
      <p:pic>
        <p:nvPicPr>
          <p:cNvPr id="27" name="Graphic 26" descr="Meeting with solid fill">
            <a:extLst>
              <a:ext uri="{FF2B5EF4-FFF2-40B4-BE49-F238E27FC236}">
                <a16:creationId xmlns:a16="http://schemas.microsoft.com/office/drawing/2014/main" id="{20186D62-BB76-4DD7-9D98-49A2DD4E25C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267157" y="2967887"/>
            <a:ext cx="731520" cy="731520"/>
          </a:xfrm>
          <a:prstGeom prst="rect">
            <a:avLst/>
          </a:prstGeom>
        </p:spPr>
      </p:pic>
      <p:pic>
        <p:nvPicPr>
          <p:cNvPr id="24" name="Picture 23">
            <a:extLst>
              <a:ext uri="{FF2B5EF4-FFF2-40B4-BE49-F238E27FC236}">
                <a16:creationId xmlns:a16="http://schemas.microsoft.com/office/drawing/2014/main" id="{2AC508C3-E0BA-4953-97F6-C3A1E8849D56}"/>
              </a:ext>
            </a:extLst>
          </p:cNvPr>
          <p:cNvPicPr>
            <a:picLocks noChangeAspect="1"/>
          </p:cNvPicPr>
          <p:nvPr/>
        </p:nvPicPr>
        <p:blipFill rotWithShape="1">
          <a:blip r:embed="rId11">
            <a:extLst>
              <a:ext uri="{28A0092B-C50C-407E-A947-70E740481C1C}">
                <a14:useLocalDpi xmlns:a14="http://schemas.microsoft.com/office/drawing/2010/main" val="0"/>
              </a:ext>
            </a:extLst>
          </a:blip>
          <a:srcRect l="13756" t="9549" r="10692" b="16349"/>
          <a:stretch/>
        </p:blipFill>
        <p:spPr>
          <a:xfrm>
            <a:off x="32381" y="2758440"/>
            <a:ext cx="4140630" cy="2825826"/>
          </a:xfrm>
          <a:prstGeom prst="rect">
            <a:avLst/>
          </a:prstGeom>
        </p:spPr>
      </p:pic>
    </p:spTree>
    <p:extLst>
      <p:ext uri="{BB962C8B-B14F-4D97-AF65-F5344CB8AC3E}">
        <p14:creationId xmlns:p14="http://schemas.microsoft.com/office/powerpoint/2010/main" val="33597096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9FBFF"/>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9152BAE-F1DA-4D0F-94B1-B33DC9CB676F}"/>
              </a:ext>
            </a:extLst>
          </p:cNvPr>
          <p:cNvSpPr txBox="1"/>
          <p:nvPr/>
        </p:nvSpPr>
        <p:spPr>
          <a:xfrm>
            <a:off x="746616" y="137161"/>
            <a:ext cx="11262504" cy="795089"/>
          </a:xfrm>
          <a:prstGeom prst="rect">
            <a:avLst/>
          </a:prstGeom>
        </p:spPr>
        <p:txBody>
          <a:bodyPr wrap="square" lIns="0" tIns="0" rIns="0" bIns="0" rtlCol="0" anchor="t">
            <a:spAutoFit/>
          </a:bodyPr>
          <a:lstStyle/>
          <a:p>
            <a:pPr algn="ctr" defTabSz="731520">
              <a:lnSpc>
                <a:spcPts val="6191"/>
              </a:lnSpc>
            </a:pPr>
            <a:r>
              <a:rPr lang="en-US" sz="5280" b="1" dirty="0">
                <a:solidFill>
                  <a:srgbClr val="579CAB"/>
                </a:solidFill>
                <a:latin typeface="Sitka Banner" pitchFamily="2" charset="0"/>
              </a:rPr>
              <a:t>2. </a:t>
            </a:r>
            <a:r>
              <a:rPr lang="en-US" sz="5280" b="1" dirty="0" err="1">
                <a:solidFill>
                  <a:srgbClr val="579CAB"/>
                </a:solidFill>
                <a:latin typeface="Sitka Banner" pitchFamily="2" charset="0"/>
              </a:rPr>
              <a:t>Vai</a:t>
            </a:r>
            <a:r>
              <a:rPr lang="en-US" sz="5280" b="1" dirty="0">
                <a:solidFill>
                  <a:srgbClr val="579CAB"/>
                </a:solidFill>
                <a:latin typeface="Sitka Banner" pitchFamily="2" charset="0"/>
              </a:rPr>
              <a:t> </a:t>
            </a:r>
            <a:r>
              <a:rPr lang="en-US" sz="5280" b="1" dirty="0" err="1">
                <a:solidFill>
                  <a:srgbClr val="579CAB"/>
                </a:solidFill>
                <a:latin typeface="Sitka Banner" pitchFamily="2" charset="0"/>
              </a:rPr>
              <a:t>trò</a:t>
            </a:r>
            <a:r>
              <a:rPr lang="en-US" sz="5280" b="1" dirty="0">
                <a:solidFill>
                  <a:srgbClr val="579CAB"/>
                </a:solidFill>
                <a:latin typeface="Sitka Banner" pitchFamily="2" charset="0"/>
              </a:rPr>
              <a:t> </a:t>
            </a:r>
            <a:r>
              <a:rPr lang="en-US" sz="5280" b="1" dirty="0" err="1">
                <a:solidFill>
                  <a:srgbClr val="579CAB"/>
                </a:solidFill>
                <a:latin typeface="Sitka Banner" pitchFamily="2" charset="0"/>
              </a:rPr>
              <a:t>của</a:t>
            </a:r>
            <a:r>
              <a:rPr lang="en-US" sz="5280" b="1" dirty="0">
                <a:solidFill>
                  <a:srgbClr val="579CAB"/>
                </a:solidFill>
                <a:latin typeface="Sitka Banner" pitchFamily="2" charset="0"/>
              </a:rPr>
              <a:t> </a:t>
            </a:r>
            <a:r>
              <a:rPr lang="en-US" sz="5280" b="1" dirty="0" err="1">
                <a:solidFill>
                  <a:srgbClr val="579CAB"/>
                </a:solidFill>
                <a:latin typeface="Sitka Banner" pitchFamily="2" charset="0"/>
              </a:rPr>
              <a:t>Liên</a:t>
            </a:r>
            <a:r>
              <a:rPr lang="en-US" sz="5280" b="1" dirty="0">
                <a:solidFill>
                  <a:srgbClr val="579CAB"/>
                </a:solidFill>
                <a:latin typeface="Sitka Banner" pitchFamily="2" charset="0"/>
              </a:rPr>
              <a:t> </a:t>
            </a:r>
            <a:r>
              <a:rPr lang="en-US" sz="5280" b="1" dirty="0" err="1">
                <a:solidFill>
                  <a:srgbClr val="579CAB"/>
                </a:solidFill>
                <a:latin typeface="Sitka Banner" pitchFamily="2" charset="0"/>
              </a:rPr>
              <a:t>hợp</a:t>
            </a:r>
            <a:r>
              <a:rPr lang="en-US" sz="5280" b="1" dirty="0">
                <a:solidFill>
                  <a:srgbClr val="579CAB"/>
                </a:solidFill>
                <a:latin typeface="Sitka Banner" pitchFamily="2" charset="0"/>
              </a:rPr>
              <a:t> </a:t>
            </a:r>
            <a:r>
              <a:rPr lang="en-US" sz="5280" b="1" dirty="0" err="1">
                <a:solidFill>
                  <a:srgbClr val="579CAB"/>
                </a:solidFill>
                <a:latin typeface="Sitka Banner" pitchFamily="2" charset="0"/>
              </a:rPr>
              <a:t>quốc</a:t>
            </a:r>
            <a:endParaRPr lang="en-US" sz="5280" b="1" dirty="0">
              <a:solidFill>
                <a:srgbClr val="579CAB"/>
              </a:solidFill>
              <a:latin typeface="Sitka Banner" pitchFamily="2" charset="0"/>
            </a:endParaRPr>
          </a:p>
        </p:txBody>
      </p:sp>
      <p:pic>
        <p:nvPicPr>
          <p:cNvPr id="12" name="Picture 11">
            <a:extLst>
              <a:ext uri="{FF2B5EF4-FFF2-40B4-BE49-F238E27FC236}">
                <a16:creationId xmlns:a16="http://schemas.microsoft.com/office/drawing/2014/main" id="{F80B732E-196A-475C-AA61-2D076A56948D}"/>
              </a:ext>
            </a:extLst>
          </p:cNvPr>
          <p:cNvPicPr>
            <a:picLocks noChangeAspect="1"/>
          </p:cNvPicPr>
          <p:nvPr/>
        </p:nvPicPr>
        <p:blipFill>
          <a:blip r:embed="rId3"/>
          <a:stretch>
            <a:fillRect/>
          </a:stretch>
        </p:blipFill>
        <p:spPr>
          <a:xfrm>
            <a:off x="-11277600" y="-107499"/>
            <a:ext cx="9861656" cy="5167081"/>
          </a:xfrm>
          <a:prstGeom prst="rect">
            <a:avLst/>
          </a:prstGeom>
        </p:spPr>
      </p:pic>
      <p:pic>
        <p:nvPicPr>
          <p:cNvPr id="1026" name="Picture 2" descr="Có thể là hình ảnh về bánh muffin kiểu Anh, bánh burger và văn bản">
            <a:extLst>
              <a:ext uri="{FF2B5EF4-FFF2-40B4-BE49-F238E27FC236}">
                <a16:creationId xmlns:a16="http://schemas.microsoft.com/office/drawing/2014/main" id="{70114AFD-B6C5-4DCC-9068-8DBBF96B56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4722" y="746760"/>
            <a:ext cx="51435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9AADB9CF-DB6F-4FC9-B37F-940BC644345F}"/>
              </a:ext>
            </a:extLst>
          </p:cNvPr>
          <p:cNvSpPr/>
          <p:nvPr/>
        </p:nvSpPr>
        <p:spPr>
          <a:xfrm>
            <a:off x="0" y="3862604"/>
            <a:ext cx="11643360" cy="2995396"/>
          </a:xfrm>
          <a:prstGeom prst="rect">
            <a:avLst/>
          </a:prstGeom>
          <a:solidFill>
            <a:srgbClr val="9CD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1520"/>
            <a:endParaRPr lang="en-US" sz="1440">
              <a:solidFill>
                <a:prstClr val="white"/>
              </a:solidFill>
              <a:latin typeface="Calibri"/>
            </a:endParaRPr>
          </a:p>
        </p:txBody>
      </p:sp>
      <p:sp>
        <p:nvSpPr>
          <p:cNvPr id="16" name="Rectangle 15">
            <a:extLst>
              <a:ext uri="{FF2B5EF4-FFF2-40B4-BE49-F238E27FC236}">
                <a16:creationId xmlns:a16="http://schemas.microsoft.com/office/drawing/2014/main" id="{9086103C-0C71-4155-B668-930EA9BB56A9}"/>
              </a:ext>
            </a:extLst>
          </p:cNvPr>
          <p:cNvSpPr/>
          <p:nvPr/>
        </p:nvSpPr>
        <p:spPr>
          <a:xfrm>
            <a:off x="4206240" y="2974255"/>
            <a:ext cx="2377440" cy="1566566"/>
          </a:xfrm>
          <a:prstGeom prst="rect">
            <a:avLst/>
          </a:prstGeom>
          <a:solidFill>
            <a:srgbClr val="00AC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1520"/>
            <a:endParaRPr lang="en-US" sz="1440">
              <a:solidFill>
                <a:prstClr val="white"/>
              </a:solidFill>
              <a:latin typeface="Calibri"/>
            </a:endParaRPr>
          </a:p>
        </p:txBody>
      </p:sp>
      <p:sp>
        <p:nvSpPr>
          <p:cNvPr id="17" name="Rectangle 16">
            <a:extLst>
              <a:ext uri="{FF2B5EF4-FFF2-40B4-BE49-F238E27FC236}">
                <a16:creationId xmlns:a16="http://schemas.microsoft.com/office/drawing/2014/main" id="{6D4EE877-ECDE-45CD-BEBE-66CCB261C54B}"/>
              </a:ext>
            </a:extLst>
          </p:cNvPr>
          <p:cNvSpPr/>
          <p:nvPr/>
        </p:nvSpPr>
        <p:spPr>
          <a:xfrm>
            <a:off x="6949059" y="2974255"/>
            <a:ext cx="2377440" cy="1566566"/>
          </a:xfrm>
          <a:prstGeom prst="rect">
            <a:avLst/>
          </a:prstGeom>
          <a:solidFill>
            <a:srgbClr val="00AC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1520"/>
            <a:endParaRPr lang="en-US" sz="1440">
              <a:solidFill>
                <a:prstClr val="white"/>
              </a:solidFill>
              <a:latin typeface="Calibri"/>
            </a:endParaRPr>
          </a:p>
        </p:txBody>
      </p:sp>
      <p:sp>
        <p:nvSpPr>
          <p:cNvPr id="18" name="Rectangle 17">
            <a:extLst>
              <a:ext uri="{FF2B5EF4-FFF2-40B4-BE49-F238E27FC236}">
                <a16:creationId xmlns:a16="http://schemas.microsoft.com/office/drawing/2014/main" id="{5AAECB5B-2FF9-4DFE-A47A-C701339E12AE}"/>
              </a:ext>
            </a:extLst>
          </p:cNvPr>
          <p:cNvSpPr/>
          <p:nvPr/>
        </p:nvSpPr>
        <p:spPr>
          <a:xfrm>
            <a:off x="9691878" y="2974255"/>
            <a:ext cx="2377440" cy="1566566"/>
          </a:xfrm>
          <a:prstGeom prst="rect">
            <a:avLst/>
          </a:prstGeom>
          <a:solidFill>
            <a:srgbClr val="00AC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1520"/>
            <a:endParaRPr lang="en-US" sz="1440">
              <a:solidFill>
                <a:prstClr val="white"/>
              </a:solidFill>
              <a:latin typeface="Calibri"/>
            </a:endParaRPr>
          </a:p>
        </p:txBody>
      </p:sp>
      <p:pic>
        <p:nvPicPr>
          <p:cNvPr id="19" name="Graphic 18" descr="Document with solid fill">
            <a:extLst>
              <a:ext uri="{FF2B5EF4-FFF2-40B4-BE49-F238E27FC236}">
                <a16:creationId xmlns:a16="http://schemas.microsoft.com/office/drawing/2014/main" id="{498D948A-9E74-4664-BFEB-4FC8F321914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702605" y="2948033"/>
            <a:ext cx="871456" cy="871456"/>
          </a:xfrm>
          <a:prstGeom prst="rect">
            <a:avLst/>
          </a:prstGeom>
        </p:spPr>
      </p:pic>
      <p:pic>
        <p:nvPicPr>
          <p:cNvPr id="20" name="Graphic 19" descr="Stopwatch with solid fill">
            <a:extLst>
              <a:ext uri="{FF2B5EF4-FFF2-40B4-BE49-F238E27FC236}">
                <a16:creationId xmlns:a16="http://schemas.microsoft.com/office/drawing/2014/main" id="{D0B422CB-56B6-4CD1-924F-FFEA5505897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943650" y="2991148"/>
            <a:ext cx="871456" cy="871456"/>
          </a:xfrm>
          <a:prstGeom prst="rect">
            <a:avLst/>
          </a:prstGeom>
        </p:spPr>
      </p:pic>
      <p:sp>
        <p:nvSpPr>
          <p:cNvPr id="21" name="TextBox 20">
            <a:extLst>
              <a:ext uri="{FF2B5EF4-FFF2-40B4-BE49-F238E27FC236}">
                <a16:creationId xmlns:a16="http://schemas.microsoft.com/office/drawing/2014/main" id="{12C7DCF9-6DFE-4529-BF24-737B7057F550}"/>
              </a:ext>
            </a:extLst>
          </p:cNvPr>
          <p:cNvSpPr txBox="1"/>
          <p:nvPr/>
        </p:nvSpPr>
        <p:spPr>
          <a:xfrm>
            <a:off x="4876800" y="3002280"/>
            <a:ext cx="1640892" cy="1077218"/>
          </a:xfrm>
          <a:prstGeom prst="rect">
            <a:avLst/>
          </a:prstGeom>
          <a:noFill/>
        </p:spPr>
        <p:txBody>
          <a:bodyPr wrap="square" rtlCol="0">
            <a:spAutoFit/>
          </a:bodyPr>
          <a:lstStyle/>
          <a:p>
            <a:pPr algn="ctr" defTabSz="731520"/>
            <a:r>
              <a:rPr lang="en-US" sz="3200" dirty="0" err="1">
                <a:solidFill>
                  <a:prstClr val="white"/>
                </a:solidFill>
                <a:latin typeface="Sitka Banner" pitchFamily="2" charset="0"/>
              </a:rPr>
              <a:t>Làm</a:t>
            </a:r>
            <a:r>
              <a:rPr lang="en-US" sz="3200" dirty="0">
                <a:solidFill>
                  <a:prstClr val="white"/>
                </a:solidFill>
                <a:latin typeface="Sitka Banner" pitchFamily="2" charset="0"/>
              </a:rPr>
              <a:t> </a:t>
            </a:r>
            <a:r>
              <a:rPr lang="en-US" sz="3200" dirty="0" err="1">
                <a:solidFill>
                  <a:prstClr val="white"/>
                </a:solidFill>
                <a:latin typeface="Sitka Banner" pitchFamily="2" charset="0"/>
              </a:rPr>
              <a:t>việc</a:t>
            </a:r>
            <a:r>
              <a:rPr lang="en-US" sz="3200" dirty="0">
                <a:solidFill>
                  <a:prstClr val="white"/>
                </a:solidFill>
                <a:latin typeface="Sitka Banner" pitchFamily="2" charset="0"/>
              </a:rPr>
              <a:t> </a:t>
            </a:r>
            <a:r>
              <a:rPr lang="en-US" sz="3200" dirty="0" err="1">
                <a:solidFill>
                  <a:prstClr val="white"/>
                </a:solidFill>
                <a:latin typeface="Sitka Banner" pitchFamily="2" charset="0"/>
              </a:rPr>
              <a:t>theo</a:t>
            </a:r>
            <a:r>
              <a:rPr lang="en-US" sz="3200" dirty="0">
                <a:solidFill>
                  <a:prstClr val="white"/>
                </a:solidFill>
                <a:latin typeface="Sitka Banner" pitchFamily="2" charset="0"/>
              </a:rPr>
              <a:t> </a:t>
            </a:r>
            <a:r>
              <a:rPr lang="en-US" sz="3200" dirty="0" err="1">
                <a:solidFill>
                  <a:prstClr val="white"/>
                </a:solidFill>
                <a:latin typeface="Sitka Banner" pitchFamily="2" charset="0"/>
              </a:rPr>
              <a:t>bàn</a:t>
            </a:r>
            <a:endParaRPr lang="en-US" sz="3200" dirty="0">
              <a:solidFill>
                <a:prstClr val="white"/>
              </a:solidFill>
              <a:latin typeface="Sitka Banner" pitchFamily="2" charset="0"/>
            </a:endParaRPr>
          </a:p>
        </p:txBody>
      </p:sp>
      <p:sp>
        <p:nvSpPr>
          <p:cNvPr id="22" name="TextBox 21">
            <a:extLst>
              <a:ext uri="{FF2B5EF4-FFF2-40B4-BE49-F238E27FC236}">
                <a16:creationId xmlns:a16="http://schemas.microsoft.com/office/drawing/2014/main" id="{F253C983-939F-4343-9145-09CD25449EF6}"/>
              </a:ext>
            </a:extLst>
          </p:cNvPr>
          <p:cNvSpPr txBox="1"/>
          <p:nvPr/>
        </p:nvSpPr>
        <p:spPr>
          <a:xfrm>
            <a:off x="7864960" y="3002280"/>
            <a:ext cx="1461539" cy="1569660"/>
          </a:xfrm>
          <a:prstGeom prst="rect">
            <a:avLst/>
          </a:prstGeom>
          <a:noFill/>
        </p:spPr>
        <p:txBody>
          <a:bodyPr wrap="square" rtlCol="0">
            <a:spAutoFit/>
          </a:bodyPr>
          <a:lstStyle/>
          <a:p>
            <a:pPr algn="ctr" defTabSz="731520"/>
            <a:r>
              <a:rPr lang="en-US" sz="3200" dirty="0" err="1">
                <a:solidFill>
                  <a:prstClr val="white"/>
                </a:solidFill>
                <a:latin typeface="Sitka Banner" pitchFamily="2" charset="0"/>
              </a:rPr>
              <a:t>Thời</a:t>
            </a:r>
            <a:r>
              <a:rPr lang="en-US" sz="3200" dirty="0">
                <a:solidFill>
                  <a:prstClr val="white"/>
                </a:solidFill>
                <a:latin typeface="Sitka Banner" pitchFamily="2" charset="0"/>
              </a:rPr>
              <a:t> </a:t>
            </a:r>
            <a:r>
              <a:rPr lang="en-US" sz="3200" dirty="0" err="1">
                <a:solidFill>
                  <a:prstClr val="white"/>
                </a:solidFill>
                <a:latin typeface="Sitka Banner" pitchFamily="2" charset="0"/>
              </a:rPr>
              <a:t>gian</a:t>
            </a:r>
            <a:r>
              <a:rPr lang="en-US" sz="3200" dirty="0">
                <a:solidFill>
                  <a:prstClr val="white"/>
                </a:solidFill>
                <a:latin typeface="Sitka Banner" pitchFamily="2" charset="0"/>
              </a:rPr>
              <a:t> 3 </a:t>
            </a:r>
            <a:r>
              <a:rPr lang="en-US" sz="3200" dirty="0" err="1">
                <a:solidFill>
                  <a:prstClr val="white"/>
                </a:solidFill>
                <a:latin typeface="Sitka Banner" pitchFamily="2" charset="0"/>
              </a:rPr>
              <a:t>phút</a:t>
            </a:r>
            <a:endParaRPr lang="en-US" sz="3200" dirty="0">
              <a:solidFill>
                <a:prstClr val="white"/>
              </a:solidFill>
              <a:latin typeface="Sitka Banner" pitchFamily="2" charset="0"/>
            </a:endParaRPr>
          </a:p>
        </p:txBody>
      </p:sp>
      <p:sp>
        <p:nvSpPr>
          <p:cNvPr id="23" name="TextBox 22">
            <a:extLst>
              <a:ext uri="{FF2B5EF4-FFF2-40B4-BE49-F238E27FC236}">
                <a16:creationId xmlns:a16="http://schemas.microsoft.com/office/drawing/2014/main" id="{CE224196-1105-4378-9970-393B3ABC110E}"/>
              </a:ext>
            </a:extLst>
          </p:cNvPr>
          <p:cNvSpPr txBox="1"/>
          <p:nvPr/>
        </p:nvSpPr>
        <p:spPr>
          <a:xfrm>
            <a:off x="10424160" y="3002280"/>
            <a:ext cx="1620915" cy="1569660"/>
          </a:xfrm>
          <a:prstGeom prst="rect">
            <a:avLst/>
          </a:prstGeom>
          <a:noFill/>
        </p:spPr>
        <p:txBody>
          <a:bodyPr wrap="square" rtlCol="0">
            <a:spAutoFit/>
          </a:bodyPr>
          <a:lstStyle/>
          <a:p>
            <a:pPr algn="ctr" defTabSz="731520"/>
            <a:r>
              <a:rPr lang="en-US" sz="3200" dirty="0" err="1">
                <a:solidFill>
                  <a:prstClr val="white"/>
                </a:solidFill>
                <a:latin typeface="Sitka Banner" pitchFamily="2" charset="0"/>
              </a:rPr>
              <a:t>Khai</a:t>
            </a:r>
            <a:r>
              <a:rPr lang="en-US" sz="3200" dirty="0">
                <a:solidFill>
                  <a:prstClr val="white"/>
                </a:solidFill>
                <a:latin typeface="Sitka Banner" pitchFamily="2" charset="0"/>
              </a:rPr>
              <a:t> </a:t>
            </a:r>
            <a:r>
              <a:rPr lang="en-US" sz="3200" dirty="0" err="1">
                <a:solidFill>
                  <a:prstClr val="white"/>
                </a:solidFill>
                <a:latin typeface="Sitka Banner" pitchFamily="2" charset="0"/>
              </a:rPr>
              <a:t>thác</a:t>
            </a:r>
            <a:r>
              <a:rPr lang="en-US" sz="3200" dirty="0">
                <a:solidFill>
                  <a:prstClr val="white"/>
                </a:solidFill>
                <a:latin typeface="Sitka Banner" pitchFamily="2" charset="0"/>
              </a:rPr>
              <a:t> SGK tr</a:t>
            </a:r>
            <a:r>
              <a:rPr lang="vi-VN" sz="3200" dirty="0">
                <a:solidFill>
                  <a:prstClr val="white"/>
                </a:solidFill>
                <a:latin typeface="Sitka Banner" pitchFamily="2" charset="0"/>
              </a:rPr>
              <a:t>7-8</a:t>
            </a:r>
            <a:endParaRPr lang="en-US" sz="3200" dirty="0">
              <a:solidFill>
                <a:prstClr val="white"/>
              </a:solidFill>
              <a:latin typeface="Sitka Banner" pitchFamily="2" charset="0"/>
            </a:endParaRPr>
          </a:p>
        </p:txBody>
      </p:sp>
      <p:sp>
        <p:nvSpPr>
          <p:cNvPr id="25" name="TextBox 24">
            <a:extLst>
              <a:ext uri="{FF2B5EF4-FFF2-40B4-BE49-F238E27FC236}">
                <a16:creationId xmlns:a16="http://schemas.microsoft.com/office/drawing/2014/main" id="{B9E4E42F-2C25-446E-9C90-8D4F9215BC85}"/>
              </a:ext>
            </a:extLst>
          </p:cNvPr>
          <p:cNvSpPr txBox="1"/>
          <p:nvPr/>
        </p:nvSpPr>
        <p:spPr>
          <a:xfrm>
            <a:off x="4998677" y="4587240"/>
            <a:ext cx="6644683" cy="2308324"/>
          </a:xfrm>
          <a:prstGeom prst="rect">
            <a:avLst/>
          </a:prstGeom>
          <a:noFill/>
        </p:spPr>
        <p:txBody>
          <a:bodyPr wrap="square" rtlCol="0">
            <a:spAutoFit/>
          </a:bodyPr>
          <a:lstStyle/>
          <a:p>
            <a:pPr algn="ctr" defTabSz="731520"/>
            <a:r>
              <a:rPr lang="en-US" sz="2880" b="1" dirty="0" err="1">
                <a:solidFill>
                  <a:srgbClr val="454FAA"/>
                </a:solidFill>
                <a:latin typeface="Sitka Banner" pitchFamily="2" charset="0"/>
              </a:rPr>
              <a:t>Nhiệm</a:t>
            </a:r>
            <a:r>
              <a:rPr lang="en-US" sz="2880" b="1" dirty="0">
                <a:solidFill>
                  <a:srgbClr val="454FAA"/>
                </a:solidFill>
                <a:latin typeface="Sitka Banner" pitchFamily="2" charset="0"/>
              </a:rPr>
              <a:t> </a:t>
            </a:r>
            <a:r>
              <a:rPr lang="en-US" sz="2880" b="1" dirty="0" err="1">
                <a:solidFill>
                  <a:srgbClr val="454FAA"/>
                </a:solidFill>
                <a:latin typeface="Sitka Banner" pitchFamily="2" charset="0"/>
              </a:rPr>
              <a:t>vụ</a:t>
            </a:r>
            <a:r>
              <a:rPr lang="en-US" sz="2880" b="1" dirty="0">
                <a:solidFill>
                  <a:srgbClr val="454FAA"/>
                </a:solidFill>
                <a:latin typeface="Sitka Banner" pitchFamily="2" charset="0"/>
              </a:rPr>
              <a:t>: </a:t>
            </a:r>
            <a:endParaRPr lang="vi-VN" sz="2880" b="1" dirty="0">
              <a:solidFill>
                <a:srgbClr val="454FAA"/>
              </a:solidFill>
              <a:latin typeface="Sitka Banner" pitchFamily="2" charset="0"/>
            </a:endParaRPr>
          </a:p>
          <a:p>
            <a:pPr algn="ctr" defTabSz="731520"/>
            <a:r>
              <a:rPr lang="vi-VN" sz="2880" b="1" dirty="0">
                <a:solidFill>
                  <a:srgbClr val="454FAA"/>
                </a:solidFill>
                <a:latin typeface="Sitka Banner" pitchFamily="2" charset="0"/>
              </a:rPr>
              <a:t>2. Quan sát H6: sau đó viết 5-7 câu để làm rõ hơn vai trò của Liên hợp quốc trong thúc đẩy phát triển. (nên phân tích theo lĩnh vực các từ/cụm từ em vừa gạch chân)</a:t>
            </a:r>
            <a:endParaRPr lang="en-US" sz="2880" b="1" dirty="0">
              <a:solidFill>
                <a:srgbClr val="454FAA"/>
              </a:solidFill>
              <a:latin typeface="Sitka Banner" pitchFamily="2" charset="0"/>
            </a:endParaRPr>
          </a:p>
        </p:txBody>
      </p:sp>
      <p:pic>
        <p:nvPicPr>
          <p:cNvPr id="27" name="Graphic 26" descr="Meeting with solid fill">
            <a:extLst>
              <a:ext uri="{FF2B5EF4-FFF2-40B4-BE49-F238E27FC236}">
                <a16:creationId xmlns:a16="http://schemas.microsoft.com/office/drawing/2014/main" id="{20186D62-BB76-4DD7-9D98-49A2DD4E25C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267157" y="2967887"/>
            <a:ext cx="731520" cy="731520"/>
          </a:xfrm>
          <a:prstGeom prst="rect">
            <a:avLst/>
          </a:prstGeom>
        </p:spPr>
      </p:pic>
      <p:pic>
        <p:nvPicPr>
          <p:cNvPr id="3" name="Picture 2">
            <a:extLst>
              <a:ext uri="{FF2B5EF4-FFF2-40B4-BE49-F238E27FC236}">
                <a16:creationId xmlns:a16="http://schemas.microsoft.com/office/drawing/2014/main" id="{A21FED35-7DDB-4243-AC1B-77577461C093}"/>
              </a:ext>
            </a:extLst>
          </p:cNvPr>
          <p:cNvPicPr>
            <a:picLocks noChangeAspect="1"/>
          </p:cNvPicPr>
          <p:nvPr/>
        </p:nvPicPr>
        <p:blipFill rotWithShape="1">
          <a:blip r:embed="rId11">
            <a:extLst>
              <a:ext uri="{28A0092B-C50C-407E-A947-70E740481C1C}">
                <a14:useLocalDpi xmlns:a14="http://schemas.microsoft.com/office/drawing/2010/main" val="0"/>
              </a:ext>
            </a:extLst>
          </a:blip>
          <a:srcRect l="13756" t="9549" r="10692" b="16349"/>
          <a:stretch/>
        </p:blipFill>
        <p:spPr>
          <a:xfrm>
            <a:off x="32381" y="2758440"/>
            <a:ext cx="4140630" cy="2825826"/>
          </a:xfrm>
          <a:prstGeom prst="rect">
            <a:avLst/>
          </a:prstGeom>
        </p:spPr>
      </p:pic>
      <p:sp>
        <p:nvSpPr>
          <p:cNvPr id="24" name="TextBox 9">
            <a:extLst>
              <a:ext uri="{FF2B5EF4-FFF2-40B4-BE49-F238E27FC236}">
                <a16:creationId xmlns:a16="http://schemas.microsoft.com/office/drawing/2014/main" id="{F1BAA84D-0AD5-402F-B0B0-D67C8A941781}"/>
              </a:ext>
            </a:extLst>
          </p:cNvPr>
          <p:cNvSpPr txBox="1"/>
          <p:nvPr/>
        </p:nvSpPr>
        <p:spPr>
          <a:xfrm>
            <a:off x="789608" y="1018587"/>
            <a:ext cx="11262504" cy="1292662"/>
          </a:xfrm>
          <a:prstGeom prst="rect">
            <a:avLst/>
          </a:prstGeom>
        </p:spPr>
        <p:txBody>
          <a:bodyPr wrap="square" lIns="0" tIns="0" rIns="0" bIns="0" rtlCol="0" anchor="t">
            <a:spAutoFit/>
          </a:bodyPr>
          <a:lstStyle/>
          <a:p>
            <a:pPr algn="ctr" defTabSz="731520"/>
            <a:r>
              <a:rPr lang="vi-VN" sz="4800" dirty="0">
                <a:solidFill>
                  <a:srgbClr val="0070C0"/>
                </a:solidFill>
                <a:latin typeface="+mj-lt"/>
              </a:rPr>
              <a:t>b</a:t>
            </a:r>
            <a:r>
              <a:rPr lang="en-US" sz="4800" dirty="0">
                <a:solidFill>
                  <a:srgbClr val="0070C0"/>
                </a:solidFill>
                <a:latin typeface="+mj-lt"/>
              </a:rPr>
              <a:t>) </a:t>
            </a:r>
            <a:r>
              <a:rPr lang="vi-VN" sz="3600" b="1" dirty="0">
                <a:solidFill>
                  <a:srgbClr val="0070C0"/>
                </a:solidFill>
                <a:latin typeface="+mj-lt"/>
              </a:rPr>
              <a:t>Thúc đẩy phát triển kinh tế, tài chính, thương mại quốc tế và nâng cao đời sống người dân</a:t>
            </a:r>
            <a:endParaRPr lang="en-US" sz="4800" b="1" dirty="0">
              <a:solidFill>
                <a:srgbClr val="0070C0"/>
              </a:solidFill>
              <a:latin typeface="+mj-lt"/>
            </a:endParaRPr>
          </a:p>
        </p:txBody>
      </p:sp>
    </p:spTree>
    <p:extLst>
      <p:ext uri="{BB962C8B-B14F-4D97-AF65-F5344CB8AC3E}">
        <p14:creationId xmlns:p14="http://schemas.microsoft.com/office/powerpoint/2010/main" val="5582227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9FBFF"/>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80B732E-196A-475C-AA61-2D076A56948D}"/>
              </a:ext>
            </a:extLst>
          </p:cNvPr>
          <p:cNvPicPr>
            <a:picLocks noChangeAspect="1"/>
          </p:cNvPicPr>
          <p:nvPr/>
        </p:nvPicPr>
        <p:blipFill>
          <a:blip r:embed="rId3"/>
          <a:stretch>
            <a:fillRect/>
          </a:stretch>
        </p:blipFill>
        <p:spPr>
          <a:xfrm>
            <a:off x="-11277600" y="-107499"/>
            <a:ext cx="9861656" cy="5167081"/>
          </a:xfrm>
          <a:prstGeom prst="rect">
            <a:avLst/>
          </a:prstGeom>
        </p:spPr>
      </p:pic>
      <p:pic>
        <p:nvPicPr>
          <p:cNvPr id="1026" name="Picture 2" descr="Có thể là hình ảnh về bánh muffin kiểu Anh, bánh burger và văn bản">
            <a:extLst>
              <a:ext uri="{FF2B5EF4-FFF2-40B4-BE49-F238E27FC236}">
                <a16:creationId xmlns:a16="http://schemas.microsoft.com/office/drawing/2014/main" id="{70114AFD-B6C5-4DCC-9068-8DBBF96B56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4722" y="746760"/>
            <a:ext cx="51435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B9E4E42F-2C25-446E-9C90-8D4F9215BC85}"/>
              </a:ext>
            </a:extLst>
          </p:cNvPr>
          <p:cNvSpPr txBox="1"/>
          <p:nvPr/>
        </p:nvSpPr>
        <p:spPr>
          <a:xfrm>
            <a:off x="189621" y="1176076"/>
            <a:ext cx="3291840" cy="4524315"/>
          </a:xfrm>
          <a:prstGeom prst="rect">
            <a:avLst/>
          </a:prstGeom>
          <a:noFill/>
        </p:spPr>
        <p:txBody>
          <a:bodyPr wrap="square" rtlCol="0">
            <a:spAutoFit/>
          </a:bodyPr>
          <a:lstStyle/>
          <a:p>
            <a:pPr algn="ctr" defTabSz="731520"/>
            <a:r>
              <a:rPr lang="en-US" sz="2880" b="1" dirty="0" err="1">
                <a:solidFill>
                  <a:srgbClr val="454FAA"/>
                </a:solidFill>
                <a:latin typeface="Sitka Banner" pitchFamily="2" charset="0"/>
              </a:rPr>
              <a:t>Nhiệm</a:t>
            </a:r>
            <a:r>
              <a:rPr lang="en-US" sz="2880" b="1" dirty="0">
                <a:solidFill>
                  <a:srgbClr val="454FAA"/>
                </a:solidFill>
                <a:latin typeface="Sitka Banner" pitchFamily="2" charset="0"/>
              </a:rPr>
              <a:t> </a:t>
            </a:r>
            <a:r>
              <a:rPr lang="en-US" sz="2880" b="1" dirty="0" err="1">
                <a:solidFill>
                  <a:srgbClr val="454FAA"/>
                </a:solidFill>
                <a:latin typeface="Sitka Banner" pitchFamily="2" charset="0"/>
              </a:rPr>
              <a:t>vụ</a:t>
            </a:r>
            <a:r>
              <a:rPr lang="en-US" sz="2880" b="1" dirty="0">
                <a:solidFill>
                  <a:srgbClr val="454FAA"/>
                </a:solidFill>
                <a:latin typeface="Sitka Banner" pitchFamily="2" charset="0"/>
              </a:rPr>
              <a:t>: </a:t>
            </a:r>
            <a:endParaRPr lang="vi-VN" sz="2880" b="1" dirty="0">
              <a:solidFill>
                <a:srgbClr val="454FAA"/>
              </a:solidFill>
              <a:latin typeface="Sitka Banner" pitchFamily="2" charset="0"/>
            </a:endParaRPr>
          </a:p>
          <a:p>
            <a:pPr algn="ctr" defTabSz="731520"/>
            <a:r>
              <a:rPr lang="vi-VN" sz="2880" b="1" dirty="0">
                <a:solidFill>
                  <a:srgbClr val="454FAA"/>
                </a:solidFill>
                <a:latin typeface="Sitka Banner" pitchFamily="2" charset="0"/>
              </a:rPr>
              <a:t>2. Quan sát H6: sau đó viết 5-7 câu để làm rõ hơn vai trò của Liên hợp quốc trong thúc đẩy phát triển. (nên phân tích theo lĩnh vực các từ/cụm từ em vừa gạch chân)</a:t>
            </a:r>
            <a:endParaRPr lang="en-US" sz="2880" b="1" dirty="0">
              <a:solidFill>
                <a:srgbClr val="454FAA"/>
              </a:solidFill>
              <a:latin typeface="Sitka Banner" pitchFamily="2" charset="0"/>
            </a:endParaRPr>
          </a:p>
        </p:txBody>
      </p:sp>
      <p:pic>
        <p:nvPicPr>
          <p:cNvPr id="3" name="Picture 2">
            <a:extLst>
              <a:ext uri="{FF2B5EF4-FFF2-40B4-BE49-F238E27FC236}">
                <a16:creationId xmlns:a16="http://schemas.microsoft.com/office/drawing/2014/main" id="{A21FED35-7DDB-4243-AC1B-77577461C093}"/>
              </a:ext>
            </a:extLst>
          </p:cNvPr>
          <p:cNvPicPr>
            <a:picLocks noChangeAspect="1"/>
          </p:cNvPicPr>
          <p:nvPr/>
        </p:nvPicPr>
        <p:blipFill rotWithShape="1">
          <a:blip r:embed="rId5">
            <a:extLst>
              <a:ext uri="{28A0092B-C50C-407E-A947-70E740481C1C}">
                <a14:useLocalDpi xmlns:a14="http://schemas.microsoft.com/office/drawing/2010/main" val="0"/>
              </a:ext>
            </a:extLst>
          </a:blip>
          <a:srcRect l="13756" t="9549" r="10692" b="16349"/>
          <a:stretch/>
        </p:blipFill>
        <p:spPr>
          <a:xfrm>
            <a:off x="3580699" y="434471"/>
            <a:ext cx="8252282" cy="5631874"/>
          </a:xfrm>
          <a:prstGeom prst="rect">
            <a:avLst/>
          </a:prstGeom>
        </p:spPr>
      </p:pic>
    </p:spTree>
    <p:extLst>
      <p:ext uri="{BB962C8B-B14F-4D97-AF65-F5344CB8AC3E}">
        <p14:creationId xmlns:p14="http://schemas.microsoft.com/office/powerpoint/2010/main" val="26528009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9FBFF"/>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9152BAE-F1DA-4D0F-94B1-B33DC9CB676F}"/>
              </a:ext>
            </a:extLst>
          </p:cNvPr>
          <p:cNvSpPr txBox="1"/>
          <p:nvPr/>
        </p:nvSpPr>
        <p:spPr>
          <a:xfrm>
            <a:off x="746616" y="137161"/>
            <a:ext cx="11262504" cy="795089"/>
          </a:xfrm>
          <a:prstGeom prst="rect">
            <a:avLst/>
          </a:prstGeom>
        </p:spPr>
        <p:txBody>
          <a:bodyPr wrap="square" lIns="0" tIns="0" rIns="0" bIns="0" rtlCol="0" anchor="t">
            <a:spAutoFit/>
          </a:bodyPr>
          <a:lstStyle/>
          <a:p>
            <a:pPr algn="ctr" defTabSz="731520">
              <a:lnSpc>
                <a:spcPts val="6191"/>
              </a:lnSpc>
            </a:pPr>
            <a:r>
              <a:rPr lang="en-US" sz="5280" b="1" dirty="0">
                <a:solidFill>
                  <a:srgbClr val="579CAB"/>
                </a:solidFill>
                <a:latin typeface="Sitka Banner" pitchFamily="2" charset="0"/>
              </a:rPr>
              <a:t>2. </a:t>
            </a:r>
            <a:r>
              <a:rPr lang="en-US" sz="5280" b="1" dirty="0" err="1">
                <a:solidFill>
                  <a:srgbClr val="579CAB"/>
                </a:solidFill>
                <a:latin typeface="Sitka Banner" pitchFamily="2" charset="0"/>
              </a:rPr>
              <a:t>Vai</a:t>
            </a:r>
            <a:r>
              <a:rPr lang="en-US" sz="5280" b="1" dirty="0">
                <a:solidFill>
                  <a:srgbClr val="579CAB"/>
                </a:solidFill>
                <a:latin typeface="Sitka Banner" pitchFamily="2" charset="0"/>
              </a:rPr>
              <a:t> </a:t>
            </a:r>
            <a:r>
              <a:rPr lang="en-US" sz="5280" b="1" dirty="0" err="1">
                <a:solidFill>
                  <a:srgbClr val="579CAB"/>
                </a:solidFill>
                <a:latin typeface="Sitka Banner" pitchFamily="2" charset="0"/>
              </a:rPr>
              <a:t>trò</a:t>
            </a:r>
            <a:r>
              <a:rPr lang="en-US" sz="5280" b="1" dirty="0">
                <a:solidFill>
                  <a:srgbClr val="579CAB"/>
                </a:solidFill>
                <a:latin typeface="Sitka Banner" pitchFamily="2" charset="0"/>
              </a:rPr>
              <a:t> </a:t>
            </a:r>
            <a:r>
              <a:rPr lang="en-US" sz="5280" b="1" dirty="0" err="1">
                <a:solidFill>
                  <a:srgbClr val="579CAB"/>
                </a:solidFill>
                <a:latin typeface="Sitka Banner" pitchFamily="2" charset="0"/>
              </a:rPr>
              <a:t>của</a:t>
            </a:r>
            <a:r>
              <a:rPr lang="en-US" sz="5280" b="1" dirty="0">
                <a:solidFill>
                  <a:srgbClr val="579CAB"/>
                </a:solidFill>
                <a:latin typeface="Sitka Banner" pitchFamily="2" charset="0"/>
              </a:rPr>
              <a:t> </a:t>
            </a:r>
            <a:r>
              <a:rPr lang="en-US" sz="5280" b="1" dirty="0" err="1">
                <a:solidFill>
                  <a:srgbClr val="579CAB"/>
                </a:solidFill>
                <a:latin typeface="Sitka Banner" pitchFamily="2" charset="0"/>
              </a:rPr>
              <a:t>Liên</a:t>
            </a:r>
            <a:r>
              <a:rPr lang="en-US" sz="5280" b="1" dirty="0">
                <a:solidFill>
                  <a:srgbClr val="579CAB"/>
                </a:solidFill>
                <a:latin typeface="Sitka Banner" pitchFamily="2" charset="0"/>
              </a:rPr>
              <a:t> </a:t>
            </a:r>
            <a:r>
              <a:rPr lang="en-US" sz="5280" b="1" dirty="0" err="1">
                <a:solidFill>
                  <a:srgbClr val="579CAB"/>
                </a:solidFill>
                <a:latin typeface="Sitka Banner" pitchFamily="2" charset="0"/>
              </a:rPr>
              <a:t>hợp</a:t>
            </a:r>
            <a:r>
              <a:rPr lang="en-US" sz="5280" b="1" dirty="0">
                <a:solidFill>
                  <a:srgbClr val="579CAB"/>
                </a:solidFill>
                <a:latin typeface="Sitka Banner" pitchFamily="2" charset="0"/>
              </a:rPr>
              <a:t> </a:t>
            </a:r>
            <a:r>
              <a:rPr lang="en-US" sz="5280" b="1" dirty="0" err="1">
                <a:solidFill>
                  <a:srgbClr val="579CAB"/>
                </a:solidFill>
                <a:latin typeface="Sitka Banner" pitchFamily="2" charset="0"/>
              </a:rPr>
              <a:t>quốc</a:t>
            </a:r>
            <a:endParaRPr lang="en-US" sz="5280" b="1" dirty="0">
              <a:solidFill>
                <a:srgbClr val="579CAB"/>
              </a:solidFill>
              <a:latin typeface="Sitka Banner" pitchFamily="2" charset="0"/>
            </a:endParaRPr>
          </a:p>
        </p:txBody>
      </p:sp>
      <p:pic>
        <p:nvPicPr>
          <p:cNvPr id="12" name="Picture 11">
            <a:extLst>
              <a:ext uri="{FF2B5EF4-FFF2-40B4-BE49-F238E27FC236}">
                <a16:creationId xmlns:a16="http://schemas.microsoft.com/office/drawing/2014/main" id="{F80B732E-196A-475C-AA61-2D076A56948D}"/>
              </a:ext>
            </a:extLst>
          </p:cNvPr>
          <p:cNvPicPr>
            <a:picLocks noChangeAspect="1"/>
          </p:cNvPicPr>
          <p:nvPr/>
        </p:nvPicPr>
        <p:blipFill>
          <a:blip r:embed="rId3"/>
          <a:stretch>
            <a:fillRect/>
          </a:stretch>
        </p:blipFill>
        <p:spPr>
          <a:xfrm>
            <a:off x="-11277600" y="-107499"/>
            <a:ext cx="9861656" cy="5167081"/>
          </a:xfrm>
          <a:prstGeom prst="rect">
            <a:avLst/>
          </a:prstGeom>
        </p:spPr>
      </p:pic>
      <p:pic>
        <p:nvPicPr>
          <p:cNvPr id="1026" name="Picture 2" descr="Có thể là hình ảnh về bánh muffin kiểu Anh, bánh burger và văn bản">
            <a:extLst>
              <a:ext uri="{FF2B5EF4-FFF2-40B4-BE49-F238E27FC236}">
                <a16:creationId xmlns:a16="http://schemas.microsoft.com/office/drawing/2014/main" id="{70114AFD-B6C5-4DCC-9068-8DBBF96B56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4722" y="746760"/>
            <a:ext cx="51435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2013B0DC-DA89-44A0-B4F2-0E8B6D8118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9608" y="1973934"/>
            <a:ext cx="5358984" cy="356616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2B5028A-C4DC-4CD2-B00B-E73300E38A98}"/>
              </a:ext>
            </a:extLst>
          </p:cNvPr>
          <p:cNvSpPr txBox="1"/>
          <p:nvPr/>
        </p:nvSpPr>
        <p:spPr>
          <a:xfrm>
            <a:off x="6827520" y="2087881"/>
            <a:ext cx="4876800" cy="2554545"/>
          </a:xfrm>
          <a:prstGeom prst="rect">
            <a:avLst/>
          </a:prstGeom>
          <a:noFill/>
        </p:spPr>
        <p:txBody>
          <a:bodyPr wrap="square" rtlCol="0">
            <a:spAutoFit/>
          </a:bodyPr>
          <a:lstStyle/>
          <a:p>
            <a:pPr algn="just" defTabSz="731520"/>
            <a:r>
              <a:rPr lang="vi-VN" sz="3200" dirty="0">
                <a:solidFill>
                  <a:prstClr val="black"/>
                </a:solidFill>
                <a:latin typeface="Sitka Banner" pitchFamily="2" charset="0"/>
              </a:rPr>
              <a:t>Minh chứng về các hoạt động của Liên hợp quốc nhằm hỗ trợ Công tác xoá đói giảm nghèo ở các khu vực kém phát triển trên thế giới.</a:t>
            </a:r>
            <a:endParaRPr lang="en-US" sz="3200" dirty="0">
              <a:solidFill>
                <a:prstClr val="black"/>
              </a:solidFill>
              <a:latin typeface="Sitka Banner" pitchFamily="2" charset="0"/>
            </a:endParaRPr>
          </a:p>
        </p:txBody>
      </p:sp>
      <p:sp>
        <p:nvSpPr>
          <p:cNvPr id="28" name="TextBox 27">
            <a:extLst>
              <a:ext uri="{FF2B5EF4-FFF2-40B4-BE49-F238E27FC236}">
                <a16:creationId xmlns:a16="http://schemas.microsoft.com/office/drawing/2014/main" id="{9148DB0A-BA12-442D-8D90-796DF2A23844}"/>
              </a:ext>
            </a:extLst>
          </p:cNvPr>
          <p:cNvSpPr txBox="1"/>
          <p:nvPr/>
        </p:nvSpPr>
        <p:spPr>
          <a:xfrm>
            <a:off x="842200" y="5759342"/>
            <a:ext cx="5253800" cy="683264"/>
          </a:xfrm>
          <a:prstGeom prst="rect">
            <a:avLst/>
          </a:prstGeom>
          <a:noFill/>
        </p:spPr>
        <p:txBody>
          <a:bodyPr wrap="square" rtlCol="0">
            <a:spAutoFit/>
          </a:bodyPr>
          <a:lstStyle/>
          <a:p>
            <a:pPr defTabSz="731520"/>
            <a:r>
              <a:rPr lang="vi-VN" sz="1920" dirty="0">
                <a:solidFill>
                  <a:prstClr val="black"/>
                </a:solidFill>
                <a:latin typeface="Sitka Banner" pitchFamily="2" charset="0"/>
              </a:rPr>
              <a:t>Người dân Y-ê-men nhận viện trợ lương thực của Cơ quan Cứu trợ và Hành động Liên hợp quốc (2019)</a:t>
            </a:r>
            <a:endParaRPr lang="en-US" sz="1920" dirty="0">
              <a:solidFill>
                <a:prstClr val="black"/>
              </a:solidFill>
              <a:latin typeface="Sitka Banner" pitchFamily="2" charset="0"/>
            </a:endParaRPr>
          </a:p>
        </p:txBody>
      </p:sp>
    </p:spTree>
    <p:extLst>
      <p:ext uri="{BB962C8B-B14F-4D97-AF65-F5344CB8AC3E}">
        <p14:creationId xmlns:p14="http://schemas.microsoft.com/office/powerpoint/2010/main" val="31235799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9FBFF"/>
        </a:solidFill>
        <a:effectLst/>
      </p:bgPr>
    </p:bg>
    <p:spTree>
      <p:nvGrpSpPr>
        <p:cNvPr id="1" name=""/>
        <p:cNvGrpSpPr/>
        <p:nvPr/>
      </p:nvGrpSpPr>
      <p:grpSpPr>
        <a:xfrm>
          <a:off x="0" y="0"/>
          <a:ext cx="0" cy="0"/>
          <a:chOff x="0" y="0"/>
          <a:chExt cx="0" cy="0"/>
        </a:xfrm>
      </p:grpSpPr>
      <p:grpSp>
        <p:nvGrpSpPr>
          <p:cNvPr id="2" name="Group 2"/>
          <p:cNvGrpSpPr/>
          <p:nvPr/>
        </p:nvGrpSpPr>
        <p:grpSpPr>
          <a:xfrm>
            <a:off x="-1731545" y="3964405"/>
            <a:ext cx="4834690" cy="4834690"/>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1EFF9"/>
            </a:solidFill>
          </p:spPr>
        </p:sp>
        <p:sp>
          <p:nvSpPr>
            <p:cNvPr id="4" name="TextBox 4"/>
            <p:cNvSpPr txBox="1"/>
            <p:nvPr/>
          </p:nvSpPr>
          <p:spPr>
            <a:xfrm>
              <a:off x="76200" y="47625"/>
              <a:ext cx="660400" cy="688975"/>
            </a:xfrm>
            <a:prstGeom prst="rect">
              <a:avLst/>
            </a:prstGeom>
          </p:spPr>
          <p:txBody>
            <a:bodyPr lIns="40640" tIns="40640" rIns="40640" bIns="40640" rtlCol="0" anchor="ctr"/>
            <a:lstStyle/>
            <a:p>
              <a:pPr algn="ctr" defTabSz="731520">
                <a:lnSpc>
                  <a:spcPts val="1791"/>
                </a:lnSpc>
                <a:spcBef>
                  <a:spcPct val="0"/>
                </a:spcBef>
              </a:pPr>
              <a:endParaRPr sz="1440">
                <a:solidFill>
                  <a:prstClr val="black"/>
                </a:solidFill>
                <a:latin typeface="Calibri"/>
              </a:endParaRPr>
            </a:p>
          </p:txBody>
        </p:sp>
      </p:grpSp>
      <p:grpSp>
        <p:nvGrpSpPr>
          <p:cNvPr id="5" name="Group 5"/>
          <p:cNvGrpSpPr/>
          <p:nvPr/>
        </p:nvGrpSpPr>
        <p:grpSpPr>
          <a:xfrm>
            <a:off x="10194044" y="-1405690"/>
            <a:ext cx="4834690" cy="4834690"/>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1EFF9"/>
            </a:solidFill>
          </p:spPr>
        </p:sp>
        <p:sp>
          <p:nvSpPr>
            <p:cNvPr id="7" name="TextBox 7"/>
            <p:cNvSpPr txBox="1"/>
            <p:nvPr/>
          </p:nvSpPr>
          <p:spPr>
            <a:xfrm>
              <a:off x="76200" y="47625"/>
              <a:ext cx="660400" cy="688975"/>
            </a:xfrm>
            <a:prstGeom prst="rect">
              <a:avLst/>
            </a:prstGeom>
          </p:spPr>
          <p:txBody>
            <a:bodyPr lIns="40640" tIns="40640" rIns="40640" bIns="40640" rtlCol="0" anchor="ctr"/>
            <a:lstStyle/>
            <a:p>
              <a:pPr algn="ctr" defTabSz="731520">
                <a:lnSpc>
                  <a:spcPts val="1791"/>
                </a:lnSpc>
                <a:spcBef>
                  <a:spcPct val="0"/>
                </a:spcBef>
              </a:pPr>
              <a:endParaRPr sz="1440">
                <a:solidFill>
                  <a:prstClr val="black"/>
                </a:solidFill>
                <a:latin typeface="Calibri"/>
              </a:endParaRPr>
            </a:p>
          </p:txBody>
        </p:sp>
      </p:grpSp>
      <p:sp>
        <p:nvSpPr>
          <p:cNvPr id="8" name="Freeform 8"/>
          <p:cNvSpPr/>
          <p:nvPr/>
        </p:nvSpPr>
        <p:spPr>
          <a:xfrm>
            <a:off x="2279824" y="7207522"/>
            <a:ext cx="8196088" cy="3749710"/>
          </a:xfrm>
          <a:custGeom>
            <a:avLst/>
            <a:gdLst/>
            <a:ahLst/>
            <a:cxnLst/>
            <a:rect l="l" t="t" r="r" b="b"/>
            <a:pathLst>
              <a:path w="10245110" h="4687138">
                <a:moveTo>
                  <a:pt x="0" y="0"/>
                </a:moveTo>
                <a:lnTo>
                  <a:pt x="10245110" y="0"/>
                </a:lnTo>
                <a:lnTo>
                  <a:pt x="10245110" y="4687138"/>
                </a:lnTo>
                <a:lnTo>
                  <a:pt x="0" y="468713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9" name="TextBox 9"/>
          <p:cNvSpPr txBox="1"/>
          <p:nvPr/>
        </p:nvSpPr>
        <p:spPr>
          <a:xfrm>
            <a:off x="3230880" y="334361"/>
            <a:ext cx="6293976" cy="795089"/>
          </a:xfrm>
          <a:prstGeom prst="rect">
            <a:avLst/>
          </a:prstGeom>
        </p:spPr>
        <p:txBody>
          <a:bodyPr lIns="0" tIns="0" rIns="0" bIns="0" rtlCol="0" anchor="t">
            <a:spAutoFit/>
          </a:bodyPr>
          <a:lstStyle/>
          <a:p>
            <a:pPr algn="ctr" defTabSz="731520">
              <a:lnSpc>
                <a:spcPts val="6191"/>
              </a:lnSpc>
            </a:pPr>
            <a:r>
              <a:rPr lang="en-US" sz="5280" b="1" dirty="0">
                <a:solidFill>
                  <a:srgbClr val="579CAB"/>
                </a:solidFill>
                <a:latin typeface="Sitka Banner" pitchFamily="2" charset="0"/>
              </a:rPr>
              <a:t>NỘI DUNG BÀI HỌC</a:t>
            </a:r>
          </a:p>
        </p:txBody>
      </p:sp>
      <p:grpSp>
        <p:nvGrpSpPr>
          <p:cNvPr id="11" name="Group 2">
            <a:extLst>
              <a:ext uri="{FF2B5EF4-FFF2-40B4-BE49-F238E27FC236}">
                <a16:creationId xmlns:a16="http://schemas.microsoft.com/office/drawing/2014/main" id="{DC414785-B15A-4ACE-AD92-785D5D36407F}"/>
              </a:ext>
            </a:extLst>
          </p:cNvPr>
          <p:cNvGrpSpPr/>
          <p:nvPr/>
        </p:nvGrpSpPr>
        <p:grpSpPr>
          <a:xfrm>
            <a:off x="9389655" y="1887682"/>
            <a:ext cx="804390" cy="1246148"/>
            <a:chOff x="0" y="0"/>
            <a:chExt cx="660400" cy="1023083"/>
          </a:xfrm>
        </p:grpSpPr>
        <p:sp>
          <p:nvSpPr>
            <p:cNvPr id="42" name="Freeform 3">
              <a:extLst>
                <a:ext uri="{FF2B5EF4-FFF2-40B4-BE49-F238E27FC236}">
                  <a16:creationId xmlns:a16="http://schemas.microsoft.com/office/drawing/2014/main" id="{D95C3050-3E1F-40DE-931E-87C4A4D0812C}"/>
                </a:ext>
              </a:extLst>
            </p:cNvPr>
            <p:cNvSpPr/>
            <p:nvPr/>
          </p:nvSpPr>
          <p:spPr>
            <a:xfrm>
              <a:off x="0" y="0"/>
              <a:ext cx="660400" cy="1023083"/>
            </a:xfrm>
            <a:custGeom>
              <a:avLst/>
              <a:gdLst/>
              <a:ahLst/>
              <a:cxnLst/>
              <a:rect l="l" t="t" r="r" b="b"/>
              <a:pathLst>
                <a:path w="660400" h="1023083">
                  <a:moveTo>
                    <a:pt x="535940" y="1023083"/>
                  </a:moveTo>
                  <a:lnTo>
                    <a:pt x="124460" y="1023083"/>
                  </a:lnTo>
                  <a:cubicBezTo>
                    <a:pt x="55880" y="1023083"/>
                    <a:pt x="0" y="967203"/>
                    <a:pt x="0" y="898623"/>
                  </a:cubicBezTo>
                  <a:lnTo>
                    <a:pt x="0" y="124460"/>
                  </a:lnTo>
                  <a:cubicBezTo>
                    <a:pt x="0" y="55880"/>
                    <a:pt x="55880" y="0"/>
                    <a:pt x="124460" y="0"/>
                  </a:cubicBezTo>
                  <a:lnTo>
                    <a:pt x="535940" y="0"/>
                  </a:lnTo>
                  <a:cubicBezTo>
                    <a:pt x="604520" y="0"/>
                    <a:pt x="660400" y="55880"/>
                    <a:pt x="660400" y="124460"/>
                  </a:cubicBezTo>
                  <a:lnTo>
                    <a:pt x="660400" y="898623"/>
                  </a:lnTo>
                  <a:cubicBezTo>
                    <a:pt x="660400" y="967203"/>
                    <a:pt x="604520" y="1023083"/>
                    <a:pt x="535940" y="1023083"/>
                  </a:cubicBezTo>
                  <a:close/>
                </a:path>
              </a:pathLst>
            </a:custGeom>
            <a:solidFill>
              <a:srgbClr val="C2DACE"/>
            </a:solidFill>
          </p:spPr>
        </p:sp>
      </p:grpSp>
      <p:grpSp>
        <p:nvGrpSpPr>
          <p:cNvPr id="12" name="Group 4">
            <a:extLst>
              <a:ext uri="{FF2B5EF4-FFF2-40B4-BE49-F238E27FC236}">
                <a16:creationId xmlns:a16="http://schemas.microsoft.com/office/drawing/2014/main" id="{95CE3E97-955D-4FE9-8C6A-AB2FA16F6F32}"/>
              </a:ext>
            </a:extLst>
          </p:cNvPr>
          <p:cNvGrpSpPr/>
          <p:nvPr/>
        </p:nvGrpSpPr>
        <p:grpSpPr>
          <a:xfrm>
            <a:off x="2683750" y="1682537"/>
            <a:ext cx="6221742" cy="1451294"/>
            <a:chOff x="0" y="0"/>
            <a:chExt cx="2257813" cy="526661"/>
          </a:xfrm>
        </p:grpSpPr>
        <p:sp>
          <p:nvSpPr>
            <p:cNvPr id="41" name="Freeform 5">
              <a:extLst>
                <a:ext uri="{FF2B5EF4-FFF2-40B4-BE49-F238E27FC236}">
                  <a16:creationId xmlns:a16="http://schemas.microsoft.com/office/drawing/2014/main" id="{2A8C2E06-38DB-4A4D-896E-A8120F8A27C9}"/>
                </a:ext>
              </a:extLst>
            </p:cNvPr>
            <p:cNvSpPr/>
            <p:nvPr/>
          </p:nvSpPr>
          <p:spPr>
            <a:xfrm>
              <a:off x="0" y="0"/>
              <a:ext cx="2257813" cy="526661"/>
            </a:xfrm>
            <a:custGeom>
              <a:avLst/>
              <a:gdLst/>
              <a:ahLst/>
              <a:cxnLst/>
              <a:rect l="l" t="t" r="r" b="b"/>
              <a:pathLst>
                <a:path w="2257813" h="526661">
                  <a:moveTo>
                    <a:pt x="0" y="0"/>
                  </a:moveTo>
                  <a:lnTo>
                    <a:pt x="2257813" y="0"/>
                  </a:lnTo>
                  <a:lnTo>
                    <a:pt x="2257813" y="526661"/>
                  </a:lnTo>
                  <a:lnTo>
                    <a:pt x="0" y="526661"/>
                  </a:lnTo>
                  <a:close/>
                </a:path>
              </a:pathLst>
            </a:custGeom>
            <a:solidFill>
              <a:srgbClr val="FFFFFF"/>
            </a:solidFill>
          </p:spPr>
        </p:sp>
      </p:grpSp>
      <p:sp>
        <p:nvSpPr>
          <p:cNvPr id="13" name="Freeform 6">
            <a:extLst>
              <a:ext uri="{FF2B5EF4-FFF2-40B4-BE49-F238E27FC236}">
                <a16:creationId xmlns:a16="http://schemas.microsoft.com/office/drawing/2014/main" id="{8D3A55D4-87A3-45DA-BE22-4F13A0567303}"/>
              </a:ext>
            </a:extLst>
          </p:cNvPr>
          <p:cNvSpPr/>
          <p:nvPr/>
        </p:nvSpPr>
        <p:spPr>
          <a:xfrm rot="16200000">
            <a:off x="2271864" y="1994619"/>
            <a:ext cx="1246148" cy="827131"/>
          </a:xfrm>
          <a:custGeom>
            <a:avLst/>
            <a:gdLst/>
            <a:ahLst/>
            <a:cxnLst/>
            <a:rect l="l" t="t" r="r" b="b"/>
            <a:pathLst>
              <a:path w="1358798" h="901902">
                <a:moveTo>
                  <a:pt x="0" y="0"/>
                </a:moveTo>
                <a:lnTo>
                  <a:pt x="1358798" y="0"/>
                </a:lnTo>
                <a:lnTo>
                  <a:pt x="1358798" y="901903"/>
                </a:lnTo>
                <a:lnTo>
                  <a:pt x="0" y="90190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4" name="Freeform 7">
            <a:extLst>
              <a:ext uri="{FF2B5EF4-FFF2-40B4-BE49-F238E27FC236}">
                <a16:creationId xmlns:a16="http://schemas.microsoft.com/office/drawing/2014/main" id="{E25C91CE-A719-4D73-B8F2-9EEF4412C22D}"/>
              </a:ext>
            </a:extLst>
          </p:cNvPr>
          <p:cNvSpPr/>
          <p:nvPr/>
        </p:nvSpPr>
        <p:spPr>
          <a:xfrm>
            <a:off x="2633089" y="2215976"/>
            <a:ext cx="461066" cy="384414"/>
          </a:xfrm>
          <a:custGeom>
            <a:avLst/>
            <a:gdLst/>
            <a:ahLst/>
            <a:cxnLst/>
            <a:rect l="l" t="t" r="r" b="b"/>
            <a:pathLst>
              <a:path w="502745" h="419164">
                <a:moveTo>
                  <a:pt x="0" y="0"/>
                </a:moveTo>
                <a:lnTo>
                  <a:pt x="502745" y="0"/>
                </a:lnTo>
                <a:lnTo>
                  <a:pt x="502745" y="419164"/>
                </a:lnTo>
                <a:lnTo>
                  <a:pt x="0" y="41916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15" name="Group 8">
            <a:extLst>
              <a:ext uri="{FF2B5EF4-FFF2-40B4-BE49-F238E27FC236}">
                <a16:creationId xmlns:a16="http://schemas.microsoft.com/office/drawing/2014/main" id="{BAC137FE-6438-4201-8BAE-F9A7A1D18BC0}"/>
              </a:ext>
            </a:extLst>
          </p:cNvPr>
          <p:cNvGrpSpPr/>
          <p:nvPr/>
        </p:nvGrpSpPr>
        <p:grpSpPr>
          <a:xfrm>
            <a:off x="9389655" y="3608312"/>
            <a:ext cx="804390" cy="1246148"/>
            <a:chOff x="0" y="0"/>
            <a:chExt cx="660400" cy="1023083"/>
          </a:xfrm>
        </p:grpSpPr>
        <p:sp>
          <p:nvSpPr>
            <p:cNvPr id="40" name="Freeform 9">
              <a:extLst>
                <a:ext uri="{FF2B5EF4-FFF2-40B4-BE49-F238E27FC236}">
                  <a16:creationId xmlns:a16="http://schemas.microsoft.com/office/drawing/2014/main" id="{9C448ED0-EC9B-4FD0-9C93-19F81894EB58}"/>
                </a:ext>
              </a:extLst>
            </p:cNvPr>
            <p:cNvSpPr/>
            <p:nvPr/>
          </p:nvSpPr>
          <p:spPr>
            <a:xfrm>
              <a:off x="0" y="0"/>
              <a:ext cx="660400" cy="1023083"/>
            </a:xfrm>
            <a:custGeom>
              <a:avLst/>
              <a:gdLst/>
              <a:ahLst/>
              <a:cxnLst/>
              <a:rect l="l" t="t" r="r" b="b"/>
              <a:pathLst>
                <a:path w="660400" h="1023083">
                  <a:moveTo>
                    <a:pt x="535940" y="1023083"/>
                  </a:moveTo>
                  <a:lnTo>
                    <a:pt x="124460" y="1023083"/>
                  </a:lnTo>
                  <a:cubicBezTo>
                    <a:pt x="55880" y="1023083"/>
                    <a:pt x="0" y="967203"/>
                    <a:pt x="0" y="898623"/>
                  </a:cubicBezTo>
                  <a:lnTo>
                    <a:pt x="0" y="124460"/>
                  </a:lnTo>
                  <a:cubicBezTo>
                    <a:pt x="0" y="55880"/>
                    <a:pt x="55880" y="0"/>
                    <a:pt x="124460" y="0"/>
                  </a:cubicBezTo>
                  <a:lnTo>
                    <a:pt x="535940" y="0"/>
                  </a:lnTo>
                  <a:cubicBezTo>
                    <a:pt x="604520" y="0"/>
                    <a:pt x="660400" y="55880"/>
                    <a:pt x="660400" y="124460"/>
                  </a:cubicBezTo>
                  <a:lnTo>
                    <a:pt x="660400" y="898623"/>
                  </a:lnTo>
                  <a:cubicBezTo>
                    <a:pt x="660400" y="967203"/>
                    <a:pt x="604520" y="1023083"/>
                    <a:pt x="535940" y="1023083"/>
                  </a:cubicBezTo>
                  <a:close/>
                </a:path>
              </a:pathLst>
            </a:custGeom>
            <a:solidFill>
              <a:srgbClr val="E5DED2"/>
            </a:solidFill>
          </p:spPr>
        </p:sp>
      </p:grpSp>
      <p:grpSp>
        <p:nvGrpSpPr>
          <p:cNvPr id="16" name="Group 10">
            <a:extLst>
              <a:ext uri="{FF2B5EF4-FFF2-40B4-BE49-F238E27FC236}">
                <a16:creationId xmlns:a16="http://schemas.microsoft.com/office/drawing/2014/main" id="{2EAF0C56-A16E-4724-A31B-B63471C13FBE}"/>
              </a:ext>
            </a:extLst>
          </p:cNvPr>
          <p:cNvGrpSpPr/>
          <p:nvPr/>
        </p:nvGrpSpPr>
        <p:grpSpPr>
          <a:xfrm>
            <a:off x="2683750" y="3403167"/>
            <a:ext cx="6221742" cy="1451294"/>
            <a:chOff x="0" y="0"/>
            <a:chExt cx="2257813" cy="526661"/>
          </a:xfrm>
        </p:grpSpPr>
        <p:sp>
          <p:nvSpPr>
            <p:cNvPr id="39" name="Freeform 11">
              <a:extLst>
                <a:ext uri="{FF2B5EF4-FFF2-40B4-BE49-F238E27FC236}">
                  <a16:creationId xmlns:a16="http://schemas.microsoft.com/office/drawing/2014/main" id="{7D303AD4-D88C-4CCB-9B37-35008CD7E08E}"/>
                </a:ext>
              </a:extLst>
            </p:cNvPr>
            <p:cNvSpPr/>
            <p:nvPr/>
          </p:nvSpPr>
          <p:spPr>
            <a:xfrm>
              <a:off x="0" y="0"/>
              <a:ext cx="2257813" cy="526661"/>
            </a:xfrm>
            <a:custGeom>
              <a:avLst/>
              <a:gdLst/>
              <a:ahLst/>
              <a:cxnLst/>
              <a:rect l="l" t="t" r="r" b="b"/>
              <a:pathLst>
                <a:path w="2257813" h="526661">
                  <a:moveTo>
                    <a:pt x="0" y="0"/>
                  </a:moveTo>
                  <a:lnTo>
                    <a:pt x="2257813" y="0"/>
                  </a:lnTo>
                  <a:lnTo>
                    <a:pt x="2257813" y="526661"/>
                  </a:lnTo>
                  <a:lnTo>
                    <a:pt x="0" y="526661"/>
                  </a:lnTo>
                  <a:close/>
                </a:path>
              </a:pathLst>
            </a:custGeom>
            <a:solidFill>
              <a:srgbClr val="FFFFFF"/>
            </a:solidFill>
          </p:spPr>
        </p:sp>
      </p:grpSp>
      <p:sp>
        <p:nvSpPr>
          <p:cNvPr id="17" name="Freeform 12">
            <a:extLst>
              <a:ext uri="{FF2B5EF4-FFF2-40B4-BE49-F238E27FC236}">
                <a16:creationId xmlns:a16="http://schemas.microsoft.com/office/drawing/2014/main" id="{16D5E03F-718B-4633-9CF0-7CB8F36592F7}"/>
              </a:ext>
            </a:extLst>
          </p:cNvPr>
          <p:cNvSpPr/>
          <p:nvPr/>
        </p:nvSpPr>
        <p:spPr>
          <a:xfrm rot="16200000">
            <a:off x="2271864" y="3715248"/>
            <a:ext cx="1246148" cy="827131"/>
          </a:xfrm>
          <a:custGeom>
            <a:avLst/>
            <a:gdLst/>
            <a:ahLst/>
            <a:cxnLst/>
            <a:rect l="l" t="t" r="r" b="b"/>
            <a:pathLst>
              <a:path w="1358798" h="901902">
                <a:moveTo>
                  <a:pt x="0" y="0"/>
                </a:moveTo>
                <a:lnTo>
                  <a:pt x="1358798" y="0"/>
                </a:lnTo>
                <a:lnTo>
                  <a:pt x="1358798" y="901903"/>
                </a:lnTo>
                <a:lnTo>
                  <a:pt x="0" y="90190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8" name="Freeform 13">
            <a:extLst>
              <a:ext uri="{FF2B5EF4-FFF2-40B4-BE49-F238E27FC236}">
                <a16:creationId xmlns:a16="http://schemas.microsoft.com/office/drawing/2014/main" id="{B58D11D7-78C4-4D7A-B842-CC1FA6B15679}"/>
              </a:ext>
            </a:extLst>
          </p:cNvPr>
          <p:cNvSpPr/>
          <p:nvPr/>
        </p:nvSpPr>
        <p:spPr>
          <a:xfrm>
            <a:off x="2770505" y="3925410"/>
            <a:ext cx="390028" cy="406808"/>
          </a:xfrm>
          <a:custGeom>
            <a:avLst/>
            <a:gdLst/>
            <a:ahLst/>
            <a:cxnLst/>
            <a:rect l="l" t="t" r="r" b="b"/>
            <a:pathLst>
              <a:path w="425285" h="443583">
                <a:moveTo>
                  <a:pt x="0" y="0"/>
                </a:moveTo>
                <a:lnTo>
                  <a:pt x="425285" y="0"/>
                </a:lnTo>
                <a:lnTo>
                  <a:pt x="425285" y="443583"/>
                </a:lnTo>
                <a:lnTo>
                  <a:pt x="0" y="44358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7" name="TextBox 28">
            <a:extLst>
              <a:ext uri="{FF2B5EF4-FFF2-40B4-BE49-F238E27FC236}">
                <a16:creationId xmlns:a16="http://schemas.microsoft.com/office/drawing/2014/main" id="{4BED1B18-7D0C-4CF1-B9A0-70F892B20145}"/>
              </a:ext>
            </a:extLst>
          </p:cNvPr>
          <p:cNvSpPr txBox="1"/>
          <p:nvPr/>
        </p:nvSpPr>
        <p:spPr>
          <a:xfrm>
            <a:off x="3319676" y="2184489"/>
            <a:ext cx="5580484" cy="273793"/>
          </a:xfrm>
          <a:prstGeom prst="rect">
            <a:avLst/>
          </a:prstGeom>
        </p:spPr>
        <p:txBody>
          <a:bodyPr wrap="square" lIns="0" tIns="0" rIns="0" bIns="0" rtlCol="0" anchor="t">
            <a:spAutoFit/>
          </a:bodyPr>
          <a:lstStyle/>
          <a:p>
            <a:pPr algn="just" defTabSz="731520">
              <a:lnSpc>
                <a:spcPts val="2049"/>
              </a:lnSpc>
              <a:spcBef>
                <a:spcPct val="0"/>
              </a:spcBef>
            </a:pPr>
            <a:r>
              <a:rPr lang="vi-VN" sz="2720" spc="17" dirty="0">
                <a:solidFill>
                  <a:srgbClr val="646464"/>
                </a:solidFill>
                <a:latin typeface="Sitka Banner" pitchFamily="2" charset="0"/>
              </a:rPr>
              <a:t>1. Một số vấn đề cơ bản về Liên hợp quốc</a:t>
            </a:r>
            <a:endParaRPr lang="en-US" sz="2720" spc="17" dirty="0">
              <a:solidFill>
                <a:srgbClr val="646464"/>
              </a:solidFill>
              <a:latin typeface="Sitka Banner" pitchFamily="2" charset="0"/>
            </a:endParaRPr>
          </a:p>
        </p:txBody>
      </p:sp>
      <p:grpSp>
        <p:nvGrpSpPr>
          <p:cNvPr id="43" name="Group 42">
            <a:extLst>
              <a:ext uri="{FF2B5EF4-FFF2-40B4-BE49-F238E27FC236}">
                <a16:creationId xmlns:a16="http://schemas.microsoft.com/office/drawing/2014/main" id="{D923DAE8-A241-4EC5-81AD-D3A6FA9579F7}"/>
              </a:ext>
            </a:extLst>
          </p:cNvPr>
          <p:cNvGrpSpPr/>
          <p:nvPr/>
        </p:nvGrpSpPr>
        <p:grpSpPr>
          <a:xfrm>
            <a:off x="15697922" y="1478280"/>
            <a:ext cx="5991333" cy="5137234"/>
            <a:chOff x="5199020" y="2344315"/>
            <a:chExt cx="8409881" cy="7211005"/>
          </a:xfrm>
        </p:grpSpPr>
        <p:grpSp>
          <p:nvGrpSpPr>
            <p:cNvPr id="44" name="Group 2">
              <a:extLst>
                <a:ext uri="{FF2B5EF4-FFF2-40B4-BE49-F238E27FC236}">
                  <a16:creationId xmlns:a16="http://schemas.microsoft.com/office/drawing/2014/main" id="{58B2FD7B-8C9D-4CC1-B5BA-4C8EADB1A537}"/>
                </a:ext>
              </a:extLst>
            </p:cNvPr>
            <p:cNvGrpSpPr/>
            <p:nvPr/>
          </p:nvGrpSpPr>
          <p:grpSpPr>
            <a:xfrm>
              <a:off x="12731797" y="2568005"/>
              <a:ext cx="877104" cy="1358798"/>
              <a:chOff x="0" y="0"/>
              <a:chExt cx="660400" cy="1023083"/>
            </a:xfrm>
          </p:grpSpPr>
          <p:sp>
            <p:nvSpPr>
              <p:cNvPr id="75" name="Freeform 3">
                <a:extLst>
                  <a:ext uri="{FF2B5EF4-FFF2-40B4-BE49-F238E27FC236}">
                    <a16:creationId xmlns:a16="http://schemas.microsoft.com/office/drawing/2014/main" id="{1FF7C644-1633-4AD9-BFC1-A449752945DA}"/>
                  </a:ext>
                </a:extLst>
              </p:cNvPr>
              <p:cNvSpPr/>
              <p:nvPr/>
            </p:nvSpPr>
            <p:spPr>
              <a:xfrm>
                <a:off x="0" y="0"/>
                <a:ext cx="660400" cy="1023083"/>
              </a:xfrm>
              <a:custGeom>
                <a:avLst/>
                <a:gdLst/>
                <a:ahLst/>
                <a:cxnLst/>
                <a:rect l="l" t="t" r="r" b="b"/>
                <a:pathLst>
                  <a:path w="660400" h="1023083">
                    <a:moveTo>
                      <a:pt x="535940" y="1023083"/>
                    </a:moveTo>
                    <a:lnTo>
                      <a:pt x="124460" y="1023083"/>
                    </a:lnTo>
                    <a:cubicBezTo>
                      <a:pt x="55880" y="1023083"/>
                      <a:pt x="0" y="967203"/>
                      <a:pt x="0" y="898623"/>
                    </a:cubicBezTo>
                    <a:lnTo>
                      <a:pt x="0" y="124460"/>
                    </a:lnTo>
                    <a:cubicBezTo>
                      <a:pt x="0" y="55880"/>
                      <a:pt x="55880" y="0"/>
                      <a:pt x="124460" y="0"/>
                    </a:cubicBezTo>
                    <a:lnTo>
                      <a:pt x="535940" y="0"/>
                    </a:lnTo>
                    <a:cubicBezTo>
                      <a:pt x="604520" y="0"/>
                      <a:pt x="660400" y="55880"/>
                      <a:pt x="660400" y="124460"/>
                    </a:cubicBezTo>
                    <a:lnTo>
                      <a:pt x="660400" y="898623"/>
                    </a:lnTo>
                    <a:cubicBezTo>
                      <a:pt x="660400" y="967203"/>
                      <a:pt x="604520" y="1023083"/>
                      <a:pt x="535940" y="1023083"/>
                    </a:cubicBezTo>
                    <a:close/>
                  </a:path>
                </a:pathLst>
              </a:custGeom>
              <a:solidFill>
                <a:srgbClr val="C2DACE"/>
              </a:solidFill>
            </p:spPr>
          </p:sp>
        </p:grpSp>
        <p:grpSp>
          <p:nvGrpSpPr>
            <p:cNvPr id="45" name="Group 4">
              <a:extLst>
                <a:ext uri="{FF2B5EF4-FFF2-40B4-BE49-F238E27FC236}">
                  <a16:creationId xmlns:a16="http://schemas.microsoft.com/office/drawing/2014/main" id="{D0347846-AEFB-44DF-B828-1F2A857809B1}"/>
                </a:ext>
              </a:extLst>
            </p:cNvPr>
            <p:cNvGrpSpPr/>
            <p:nvPr/>
          </p:nvGrpSpPr>
          <p:grpSpPr>
            <a:xfrm>
              <a:off x="5419692" y="2344315"/>
              <a:ext cx="6784174" cy="1582488"/>
              <a:chOff x="0" y="0"/>
              <a:chExt cx="2257813" cy="526661"/>
            </a:xfrm>
          </p:grpSpPr>
          <p:sp>
            <p:nvSpPr>
              <p:cNvPr id="74" name="Freeform 5">
                <a:extLst>
                  <a:ext uri="{FF2B5EF4-FFF2-40B4-BE49-F238E27FC236}">
                    <a16:creationId xmlns:a16="http://schemas.microsoft.com/office/drawing/2014/main" id="{A30BD9BF-1031-46CC-9425-FB547C2E4CBB}"/>
                  </a:ext>
                </a:extLst>
              </p:cNvPr>
              <p:cNvSpPr/>
              <p:nvPr/>
            </p:nvSpPr>
            <p:spPr>
              <a:xfrm>
                <a:off x="0" y="0"/>
                <a:ext cx="2257813" cy="526661"/>
              </a:xfrm>
              <a:custGeom>
                <a:avLst/>
                <a:gdLst/>
                <a:ahLst/>
                <a:cxnLst/>
                <a:rect l="l" t="t" r="r" b="b"/>
                <a:pathLst>
                  <a:path w="2257813" h="526661">
                    <a:moveTo>
                      <a:pt x="0" y="0"/>
                    </a:moveTo>
                    <a:lnTo>
                      <a:pt x="2257813" y="0"/>
                    </a:lnTo>
                    <a:lnTo>
                      <a:pt x="2257813" y="526661"/>
                    </a:lnTo>
                    <a:lnTo>
                      <a:pt x="0" y="526661"/>
                    </a:lnTo>
                    <a:close/>
                  </a:path>
                </a:pathLst>
              </a:custGeom>
              <a:solidFill>
                <a:srgbClr val="FFFFFF"/>
              </a:solidFill>
            </p:spPr>
          </p:sp>
        </p:grpSp>
        <p:sp>
          <p:nvSpPr>
            <p:cNvPr id="46" name="Freeform 6">
              <a:extLst>
                <a:ext uri="{FF2B5EF4-FFF2-40B4-BE49-F238E27FC236}">
                  <a16:creationId xmlns:a16="http://schemas.microsoft.com/office/drawing/2014/main" id="{D6381E27-9833-4691-B3CB-EA63F2FF6F1A}"/>
                </a:ext>
              </a:extLst>
            </p:cNvPr>
            <p:cNvSpPr/>
            <p:nvPr/>
          </p:nvSpPr>
          <p:spPr>
            <a:xfrm rot="-5400000">
              <a:off x="4970572" y="2684608"/>
              <a:ext cx="1358798" cy="901902"/>
            </a:xfrm>
            <a:custGeom>
              <a:avLst/>
              <a:gdLst/>
              <a:ahLst/>
              <a:cxnLst/>
              <a:rect l="l" t="t" r="r" b="b"/>
              <a:pathLst>
                <a:path w="1358798" h="901902">
                  <a:moveTo>
                    <a:pt x="0" y="0"/>
                  </a:moveTo>
                  <a:lnTo>
                    <a:pt x="1358798" y="0"/>
                  </a:lnTo>
                  <a:lnTo>
                    <a:pt x="1358798" y="901903"/>
                  </a:lnTo>
                  <a:lnTo>
                    <a:pt x="0" y="90190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7" name="Freeform 7">
              <a:extLst>
                <a:ext uri="{FF2B5EF4-FFF2-40B4-BE49-F238E27FC236}">
                  <a16:creationId xmlns:a16="http://schemas.microsoft.com/office/drawing/2014/main" id="{AE3CB3F2-7425-4A7A-A16B-EA18DAAAE9B4}"/>
                </a:ext>
              </a:extLst>
            </p:cNvPr>
            <p:cNvSpPr/>
            <p:nvPr/>
          </p:nvSpPr>
          <p:spPr>
            <a:xfrm>
              <a:off x="5364451" y="2925977"/>
              <a:ext cx="502745" cy="419164"/>
            </a:xfrm>
            <a:custGeom>
              <a:avLst/>
              <a:gdLst/>
              <a:ahLst/>
              <a:cxnLst/>
              <a:rect l="l" t="t" r="r" b="b"/>
              <a:pathLst>
                <a:path w="502745" h="419164">
                  <a:moveTo>
                    <a:pt x="0" y="0"/>
                  </a:moveTo>
                  <a:lnTo>
                    <a:pt x="502745" y="0"/>
                  </a:lnTo>
                  <a:lnTo>
                    <a:pt x="502745" y="419164"/>
                  </a:lnTo>
                  <a:lnTo>
                    <a:pt x="0" y="41916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48" name="Group 8">
              <a:extLst>
                <a:ext uri="{FF2B5EF4-FFF2-40B4-BE49-F238E27FC236}">
                  <a16:creationId xmlns:a16="http://schemas.microsoft.com/office/drawing/2014/main" id="{0F968228-CFA1-4EB4-96B9-CB4C9417A251}"/>
                </a:ext>
              </a:extLst>
            </p:cNvPr>
            <p:cNvGrpSpPr/>
            <p:nvPr/>
          </p:nvGrpSpPr>
          <p:grpSpPr>
            <a:xfrm>
              <a:off x="12731797" y="4444177"/>
              <a:ext cx="877104" cy="1358798"/>
              <a:chOff x="0" y="0"/>
              <a:chExt cx="660400" cy="1023083"/>
            </a:xfrm>
          </p:grpSpPr>
          <p:sp>
            <p:nvSpPr>
              <p:cNvPr id="73" name="Freeform 9">
                <a:extLst>
                  <a:ext uri="{FF2B5EF4-FFF2-40B4-BE49-F238E27FC236}">
                    <a16:creationId xmlns:a16="http://schemas.microsoft.com/office/drawing/2014/main" id="{32DDCC5F-0E33-460E-ADC9-BEC4B9E57EB1}"/>
                  </a:ext>
                </a:extLst>
              </p:cNvPr>
              <p:cNvSpPr/>
              <p:nvPr/>
            </p:nvSpPr>
            <p:spPr>
              <a:xfrm>
                <a:off x="0" y="0"/>
                <a:ext cx="660400" cy="1023083"/>
              </a:xfrm>
              <a:custGeom>
                <a:avLst/>
                <a:gdLst/>
                <a:ahLst/>
                <a:cxnLst/>
                <a:rect l="l" t="t" r="r" b="b"/>
                <a:pathLst>
                  <a:path w="660400" h="1023083">
                    <a:moveTo>
                      <a:pt x="535940" y="1023083"/>
                    </a:moveTo>
                    <a:lnTo>
                      <a:pt x="124460" y="1023083"/>
                    </a:lnTo>
                    <a:cubicBezTo>
                      <a:pt x="55880" y="1023083"/>
                      <a:pt x="0" y="967203"/>
                      <a:pt x="0" y="898623"/>
                    </a:cubicBezTo>
                    <a:lnTo>
                      <a:pt x="0" y="124460"/>
                    </a:lnTo>
                    <a:cubicBezTo>
                      <a:pt x="0" y="55880"/>
                      <a:pt x="55880" y="0"/>
                      <a:pt x="124460" y="0"/>
                    </a:cubicBezTo>
                    <a:lnTo>
                      <a:pt x="535940" y="0"/>
                    </a:lnTo>
                    <a:cubicBezTo>
                      <a:pt x="604520" y="0"/>
                      <a:pt x="660400" y="55880"/>
                      <a:pt x="660400" y="124460"/>
                    </a:cubicBezTo>
                    <a:lnTo>
                      <a:pt x="660400" y="898623"/>
                    </a:lnTo>
                    <a:cubicBezTo>
                      <a:pt x="660400" y="967203"/>
                      <a:pt x="604520" y="1023083"/>
                      <a:pt x="535940" y="1023083"/>
                    </a:cubicBezTo>
                    <a:close/>
                  </a:path>
                </a:pathLst>
              </a:custGeom>
              <a:solidFill>
                <a:srgbClr val="E5DED2"/>
              </a:solidFill>
            </p:spPr>
          </p:sp>
        </p:grpSp>
        <p:grpSp>
          <p:nvGrpSpPr>
            <p:cNvPr id="49" name="Group 10">
              <a:extLst>
                <a:ext uri="{FF2B5EF4-FFF2-40B4-BE49-F238E27FC236}">
                  <a16:creationId xmlns:a16="http://schemas.microsoft.com/office/drawing/2014/main" id="{197F4835-6947-4288-A711-331B58EBCFEB}"/>
                </a:ext>
              </a:extLst>
            </p:cNvPr>
            <p:cNvGrpSpPr/>
            <p:nvPr/>
          </p:nvGrpSpPr>
          <p:grpSpPr>
            <a:xfrm>
              <a:off x="5419692" y="4220487"/>
              <a:ext cx="6784174" cy="1582488"/>
              <a:chOff x="0" y="0"/>
              <a:chExt cx="2257813" cy="526661"/>
            </a:xfrm>
          </p:grpSpPr>
          <p:sp>
            <p:nvSpPr>
              <p:cNvPr id="72" name="Freeform 11">
                <a:extLst>
                  <a:ext uri="{FF2B5EF4-FFF2-40B4-BE49-F238E27FC236}">
                    <a16:creationId xmlns:a16="http://schemas.microsoft.com/office/drawing/2014/main" id="{847BF6D0-4A0B-4FF0-AF59-749CB584D58A}"/>
                  </a:ext>
                </a:extLst>
              </p:cNvPr>
              <p:cNvSpPr/>
              <p:nvPr/>
            </p:nvSpPr>
            <p:spPr>
              <a:xfrm>
                <a:off x="0" y="0"/>
                <a:ext cx="2257813" cy="526661"/>
              </a:xfrm>
              <a:custGeom>
                <a:avLst/>
                <a:gdLst/>
                <a:ahLst/>
                <a:cxnLst/>
                <a:rect l="l" t="t" r="r" b="b"/>
                <a:pathLst>
                  <a:path w="2257813" h="526661">
                    <a:moveTo>
                      <a:pt x="0" y="0"/>
                    </a:moveTo>
                    <a:lnTo>
                      <a:pt x="2257813" y="0"/>
                    </a:lnTo>
                    <a:lnTo>
                      <a:pt x="2257813" y="526661"/>
                    </a:lnTo>
                    <a:lnTo>
                      <a:pt x="0" y="526661"/>
                    </a:lnTo>
                    <a:close/>
                  </a:path>
                </a:pathLst>
              </a:custGeom>
              <a:solidFill>
                <a:srgbClr val="FFFFFF"/>
              </a:solidFill>
            </p:spPr>
          </p:sp>
        </p:grpSp>
        <p:sp>
          <p:nvSpPr>
            <p:cNvPr id="50" name="Freeform 12">
              <a:extLst>
                <a:ext uri="{FF2B5EF4-FFF2-40B4-BE49-F238E27FC236}">
                  <a16:creationId xmlns:a16="http://schemas.microsoft.com/office/drawing/2014/main" id="{EB899566-92EB-4C69-A0F1-4F029646D5BE}"/>
                </a:ext>
              </a:extLst>
            </p:cNvPr>
            <p:cNvSpPr/>
            <p:nvPr/>
          </p:nvSpPr>
          <p:spPr>
            <a:xfrm rot="-5400000">
              <a:off x="4970572" y="4560780"/>
              <a:ext cx="1358798" cy="901902"/>
            </a:xfrm>
            <a:custGeom>
              <a:avLst/>
              <a:gdLst/>
              <a:ahLst/>
              <a:cxnLst/>
              <a:rect l="l" t="t" r="r" b="b"/>
              <a:pathLst>
                <a:path w="1358798" h="901902">
                  <a:moveTo>
                    <a:pt x="0" y="0"/>
                  </a:moveTo>
                  <a:lnTo>
                    <a:pt x="1358798" y="0"/>
                  </a:lnTo>
                  <a:lnTo>
                    <a:pt x="1358798" y="901903"/>
                  </a:lnTo>
                  <a:lnTo>
                    <a:pt x="0" y="90190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51" name="Freeform 13">
              <a:extLst>
                <a:ext uri="{FF2B5EF4-FFF2-40B4-BE49-F238E27FC236}">
                  <a16:creationId xmlns:a16="http://schemas.microsoft.com/office/drawing/2014/main" id="{49248003-1AA3-4FAF-968A-E17B2689C43D}"/>
                </a:ext>
              </a:extLst>
            </p:cNvPr>
            <p:cNvSpPr/>
            <p:nvPr/>
          </p:nvSpPr>
          <p:spPr>
            <a:xfrm>
              <a:off x="5514290" y="4789940"/>
              <a:ext cx="425285" cy="443583"/>
            </a:xfrm>
            <a:custGeom>
              <a:avLst/>
              <a:gdLst/>
              <a:ahLst/>
              <a:cxnLst/>
              <a:rect l="l" t="t" r="r" b="b"/>
              <a:pathLst>
                <a:path w="425285" h="443583">
                  <a:moveTo>
                    <a:pt x="0" y="0"/>
                  </a:moveTo>
                  <a:lnTo>
                    <a:pt x="425285" y="0"/>
                  </a:lnTo>
                  <a:lnTo>
                    <a:pt x="425285" y="443583"/>
                  </a:lnTo>
                  <a:lnTo>
                    <a:pt x="0" y="44358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grpSp>
          <p:nvGrpSpPr>
            <p:cNvPr id="52" name="Group 14">
              <a:extLst>
                <a:ext uri="{FF2B5EF4-FFF2-40B4-BE49-F238E27FC236}">
                  <a16:creationId xmlns:a16="http://schemas.microsoft.com/office/drawing/2014/main" id="{295DD319-287E-4996-9924-0A9B1AA325DF}"/>
                </a:ext>
              </a:extLst>
            </p:cNvPr>
            <p:cNvGrpSpPr/>
            <p:nvPr/>
          </p:nvGrpSpPr>
          <p:grpSpPr>
            <a:xfrm>
              <a:off x="12731797" y="6320350"/>
              <a:ext cx="877104" cy="1358798"/>
              <a:chOff x="0" y="0"/>
              <a:chExt cx="660400" cy="1023083"/>
            </a:xfrm>
          </p:grpSpPr>
          <p:sp>
            <p:nvSpPr>
              <p:cNvPr id="71" name="Freeform 15">
                <a:extLst>
                  <a:ext uri="{FF2B5EF4-FFF2-40B4-BE49-F238E27FC236}">
                    <a16:creationId xmlns:a16="http://schemas.microsoft.com/office/drawing/2014/main" id="{9BC82A09-35B9-4D6B-A740-9410AFE9F8E8}"/>
                  </a:ext>
                </a:extLst>
              </p:cNvPr>
              <p:cNvSpPr/>
              <p:nvPr/>
            </p:nvSpPr>
            <p:spPr>
              <a:xfrm>
                <a:off x="0" y="0"/>
                <a:ext cx="660400" cy="1023083"/>
              </a:xfrm>
              <a:custGeom>
                <a:avLst/>
                <a:gdLst/>
                <a:ahLst/>
                <a:cxnLst/>
                <a:rect l="l" t="t" r="r" b="b"/>
                <a:pathLst>
                  <a:path w="660400" h="1023083">
                    <a:moveTo>
                      <a:pt x="535940" y="1023083"/>
                    </a:moveTo>
                    <a:lnTo>
                      <a:pt x="124460" y="1023083"/>
                    </a:lnTo>
                    <a:cubicBezTo>
                      <a:pt x="55880" y="1023083"/>
                      <a:pt x="0" y="967203"/>
                      <a:pt x="0" y="898623"/>
                    </a:cubicBezTo>
                    <a:lnTo>
                      <a:pt x="0" y="124460"/>
                    </a:lnTo>
                    <a:cubicBezTo>
                      <a:pt x="0" y="55880"/>
                      <a:pt x="55880" y="0"/>
                      <a:pt x="124460" y="0"/>
                    </a:cubicBezTo>
                    <a:lnTo>
                      <a:pt x="535940" y="0"/>
                    </a:lnTo>
                    <a:cubicBezTo>
                      <a:pt x="604520" y="0"/>
                      <a:pt x="660400" y="55880"/>
                      <a:pt x="660400" y="124460"/>
                    </a:cubicBezTo>
                    <a:lnTo>
                      <a:pt x="660400" y="898623"/>
                    </a:lnTo>
                    <a:cubicBezTo>
                      <a:pt x="660400" y="967203"/>
                      <a:pt x="604520" y="1023083"/>
                      <a:pt x="535940" y="1023083"/>
                    </a:cubicBezTo>
                    <a:close/>
                  </a:path>
                </a:pathLst>
              </a:custGeom>
              <a:solidFill>
                <a:srgbClr val="EEC9B0"/>
              </a:solidFill>
            </p:spPr>
          </p:sp>
        </p:grpSp>
        <p:grpSp>
          <p:nvGrpSpPr>
            <p:cNvPr id="53" name="Group 16">
              <a:extLst>
                <a:ext uri="{FF2B5EF4-FFF2-40B4-BE49-F238E27FC236}">
                  <a16:creationId xmlns:a16="http://schemas.microsoft.com/office/drawing/2014/main" id="{B2A690B8-6A43-4EED-8FC7-A1F7335C5ADC}"/>
                </a:ext>
              </a:extLst>
            </p:cNvPr>
            <p:cNvGrpSpPr/>
            <p:nvPr/>
          </p:nvGrpSpPr>
          <p:grpSpPr>
            <a:xfrm>
              <a:off x="5419692" y="6096660"/>
              <a:ext cx="6784174" cy="1582488"/>
              <a:chOff x="0" y="0"/>
              <a:chExt cx="2257813" cy="526661"/>
            </a:xfrm>
          </p:grpSpPr>
          <p:sp>
            <p:nvSpPr>
              <p:cNvPr id="70" name="Freeform 17">
                <a:extLst>
                  <a:ext uri="{FF2B5EF4-FFF2-40B4-BE49-F238E27FC236}">
                    <a16:creationId xmlns:a16="http://schemas.microsoft.com/office/drawing/2014/main" id="{A636BBA9-42FB-4A1A-B0A1-7573C4A4A32B}"/>
                  </a:ext>
                </a:extLst>
              </p:cNvPr>
              <p:cNvSpPr/>
              <p:nvPr/>
            </p:nvSpPr>
            <p:spPr>
              <a:xfrm>
                <a:off x="0" y="0"/>
                <a:ext cx="2257813" cy="526661"/>
              </a:xfrm>
              <a:custGeom>
                <a:avLst/>
                <a:gdLst/>
                <a:ahLst/>
                <a:cxnLst/>
                <a:rect l="l" t="t" r="r" b="b"/>
                <a:pathLst>
                  <a:path w="2257813" h="526661">
                    <a:moveTo>
                      <a:pt x="0" y="0"/>
                    </a:moveTo>
                    <a:lnTo>
                      <a:pt x="2257813" y="0"/>
                    </a:lnTo>
                    <a:lnTo>
                      <a:pt x="2257813" y="526661"/>
                    </a:lnTo>
                    <a:lnTo>
                      <a:pt x="0" y="526661"/>
                    </a:lnTo>
                    <a:close/>
                  </a:path>
                </a:pathLst>
              </a:custGeom>
              <a:solidFill>
                <a:srgbClr val="FFFFFF"/>
              </a:solidFill>
            </p:spPr>
          </p:sp>
        </p:grpSp>
        <p:sp>
          <p:nvSpPr>
            <p:cNvPr id="54" name="Freeform 18">
              <a:extLst>
                <a:ext uri="{FF2B5EF4-FFF2-40B4-BE49-F238E27FC236}">
                  <a16:creationId xmlns:a16="http://schemas.microsoft.com/office/drawing/2014/main" id="{B3F8ADD5-7E7D-44D4-90F1-C5591BC32399}"/>
                </a:ext>
              </a:extLst>
            </p:cNvPr>
            <p:cNvSpPr/>
            <p:nvPr/>
          </p:nvSpPr>
          <p:spPr>
            <a:xfrm rot="-5400000">
              <a:off x="4970572" y="6436953"/>
              <a:ext cx="1358798" cy="901902"/>
            </a:xfrm>
            <a:custGeom>
              <a:avLst/>
              <a:gdLst/>
              <a:ahLst/>
              <a:cxnLst/>
              <a:rect l="l" t="t" r="r" b="b"/>
              <a:pathLst>
                <a:path w="1358798" h="901902">
                  <a:moveTo>
                    <a:pt x="0" y="0"/>
                  </a:moveTo>
                  <a:lnTo>
                    <a:pt x="1358798" y="0"/>
                  </a:lnTo>
                  <a:lnTo>
                    <a:pt x="1358798" y="901902"/>
                  </a:lnTo>
                  <a:lnTo>
                    <a:pt x="0" y="90190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55" name="Freeform 19">
              <a:extLst>
                <a:ext uri="{FF2B5EF4-FFF2-40B4-BE49-F238E27FC236}">
                  <a16:creationId xmlns:a16="http://schemas.microsoft.com/office/drawing/2014/main" id="{EE6637F1-9689-44AF-B0C8-C0662845C66B}"/>
                </a:ext>
              </a:extLst>
            </p:cNvPr>
            <p:cNvSpPr/>
            <p:nvPr/>
          </p:nvSpPr>
          <p:spPr>
            <a:xfrm>
              <a:off x="5476069" y="6643126"/>
              <a:ext cx="367167" cy="489555"/>
            </a:xfrm>
            <a:custGeom>
              <a:avLst/>
              <a:gdLst/>
              <a:ahLst/>
              <a:cxnLst/>
              <a:rect l="l" t="t" r="r" b="b"/>
              <a:pathLst>
                <a:path w="367167" h="489555">
                  <a:moveTo>
                    <a:pt x="0" y="0"/>
                  </a:moveTo>
                  <a:lnTo>
                    <a:pt x="367167" y="0"/>
                  </a:lnTo>
                  <a:lnTo>
                    <a:pt x="367167" y="489556"/>
                  </a:lnTo>
                  <a:lnTo>
                    <a:pt x="0" y="48955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grpSp>
          <p:nvGrpSpPr>
            <p:cNvPr id="56" name="Group 20">
              <a:extLst>
                <a:ext uri="{FF2B5EF4-FFF2-40B4-BE49-F238E27FC236}">
                  <a16:creationId xmlns:a16="http://schemas.microsoft.com/office/drawing/2014/main" id="{6695C249-5AF6-4BD7-8DAA-1BF6C8F96D82}"/>
                </a:ext>
              </a:extLst>
            </p:cNvPr>
            <p:cNvGrpSpPr/>
            <p:nvPr/>
          </p:nvGrpSpPr>
          <p:grpSpPr>
            <a:xfrm>
              <a:off x="12731797" y="8196522"/>
              <a:ext cx="877104" cy="1358798"/>
              <a:chOff x="0" y="0"/>
              <a:chExt cx="660400" cy="1023083"/>
            </a:xfrm>
          </p:grpSpPr>
          <p:sp>
            <p:nvSpPr>
              <p:cNvPr id="69" name="Freeform 21">
                <a:extLst>
                  <a:ext uri="{FF2B5EF4-FFF2-40B4-BE49-F238E27FC236}">
                    <a16:creationId xmlns:a16="http://schemas.microsoft.com/office/drawing/2014/main" id="{28F6EB36-3E2E-4D8C-96A0-4F184EE9E0B1}"/>
                  </a:ext>
                </a:extLst>
              </p:cNvPr>
              <p:cNvSpPr/>
              <p:nvPr/>
            </p:nvSpPr>
            <p:spPr>
              <a:xfrm>
                <a:off x="0" y="0"/>
                <a:ext cx="660400" cy="1023083"/>
              </a:xfrm>
              <a:custGeom>
                <a:avLst/>
                <a:gdLst/>
                <a:ahLst/>
                <a:cxnLst/>
                <a:rect l="l" t="t" r="r" b="b"/>
                <a:pathLst>
                  <a:path w="660400" h="1023083">
                    <a:moveTo>
                      <a:pt x="535940" y="1023083"/>
                    </a:moveTo>
                    <a:lnTo>
                      <a:pt x="124460" y="1023083"/>
                    </a:lnTo>
                    <a:cubicBezTo>
                      <a:pt x="55880" y="1023083"/>
                      <a:pt x="0" y="967203"/>
                      <a:pt x="0" y="898623"/>
                    </a:cubicBezTo>
                    <a:lnTo>
                      <a:pt x="0" y="124460"/>
                    </a:lnTo>
                    <a:cubicBezTo>
                      <a:pt x="0" y="55880"/>
                      <a:pt x="55880" y="0"/>
                      <a:pt x="124460" y="0"/>
                    </a:cubicBezTo>
                    <a:lnTo>
                      <a:pt x="535940" y="0"/>
                    </a:lnTo>
                    <a:cubicBezTo>
                      <a:pt x="604520" y="0"/>
                      <a:pt x="660400" y="55880"/>
                      <a:pt x="660400" y="124460"/>
                    </a:cubicBezTo>
                    <a:lnTo>
                      <a:pt x="660400" y="898623"/>
                    </a:lnTo>
                    <a:cubicBezTo>
                      <a:pt x="660400" y="967203"/>
                      <a:pt x="604520" y="1023083"/>
                      <a:pt x="535940" y="1023083"/>
                    </a:cubicBezTo>
                    <a:close/>
                  </a:path>
                </a:pathLst>
              </a:custGeom>
              <a:solidFill>
                <a:srgbClr val="F19586"/>
              </a:solidFill>
            </p:spPr>
          </p:sp>
        </p:grpSp>
        <p:grpSp>
          <p:nvGrpSpPr>
            <p:cNvPr id="57" name="Group 22">
              <a:extLst>
                <a:ext uri="{FF2B5EF4-FFF2-40B4-BE49-F238E27FC236}">
                  <a16:creationId xmlns:a16="http://schemas.microsoft.com/office/drawing/2014/main" id="{ECBD4120-D798-4580-8721-8B0AC83CFD61}"/>
                </a:ext>
              </a:extLst>
            </p:cNvPr>
            <p:cNvGrpSpPr/>
            <p:nvPr/>
          </p:nvGrpSpPr>
          <p:grpSpPr>
            <a:xfrm>
              <a:off x="5419692" y="7972832"/>
              <a:ext cx="6784174" cy="1582488"/>
              <a:chOff x="0" y="0"/>
              <a:chExt cx="2257813" cy="526661"/>
            </a:xfrm>
          </p:grpSpPr>
          <p:sp>
            <p:nvSpPr>
              <p:cNvPr id="68" name="Freeform 23">
                <a:extLst>
                  <a:ext uri="{FF2B5EF4-FFF2-40B4-BE49-F238E27FC236}">
                    <a16:creationId xmlns:a16="http://schemas.microsoft.com/office/drawing/2014/main" id="{C463F946-56E8-471B-A02D-1D13BAE60B12}"/>
                  </a:ext>
                </a:extLst>
              </p:cNvPr>
              <p:cNvSpPr/>
              <p:nvPr/>
            </p:nvSpPr>
            <p:spPr>
              <a:xfrm>
                <a:off x="0" y="0"/>
                <a:ext cx="2257813" cy="526661"/>
              </a:xfrm>
              <a:custGeom>
                <a:avLst/>
                <a:gdLst/>
                <a:ahLst/>
                <a:cxnLst/>
                <a:rect l="l" t="t" r="r" b="b"/>
                <a:pathLst>
                  <a:path w="2257813" h="526661">
                    <a:moveTo>
                      <a:pt x="0" y="0"/>
                    </a:moveTo>
                    <a:lnTo>
                      <a:pt x="2257813" y="0"/>
                    </a:lnTo>
                    <a:lnTo>
                      <a:pt x="2257813" y="526661"/>
                    </a:lnTo>
                    <a:lnTo>
                      <a:pt x="0" y="526661"/>
                    </a:lnTo>
                    <a:close/>
                  </a:path>
                </a:pathLst>
              </a:custGeom>
              <a:solidFill>
                <a:srgbClr val="FFFFFF"/>
              </a:solidFill>
            </p:spPr>
          </p:sp>
        </p:grpSp>
        <p:sp>
          <p:nvSpPr>
            <p:cNvPr id="58" name="Freeform 24">
              <a:extLst>
                <a:ext uri="{FF2B5EF4-FFF2-40B4-BE49-F238E27FC236}">
                  <a16:creationId xmlns:a16="http://schemas.microsoft.com/office/drawing/2014/main" id="{82B22214-5187-4A6E-BE83-8CCAABC44C14}"/>
                </a:ext>
              </a:extLst>
            </p:cNvPr>
            <p:cNvSpPr/>
            <p:nvPr/>
          </p:nvSpPr>
          <p:spPr>
            <a:xfrm rot="-5400000">
              <a:off x="4970572" y="8313125"/>
              <a:ext cx="1358798" cy="901902"/>
            </a:xfrm>
            <a:custGeom>
              <a:avLst/>
              <a:gdLst/>
              <a:ahLst/>
              <a:cxnLst/>
              <a:rect l="l" t="t" r="r" b="b"/>
              <a:pathLst>
                <a:path w="1358798" h="901902">
                  <a:moveTo>
                    <a:pt x="0" y="0"/>
                  </a:moveTo>
                  <a:lnTo>
                    <a:pt x="1358798" y="0"/>
                  </a:lnTo>
                  <a:lnTo>
                    <a:pt x="1358798" y="901902"/>
                  </a:lnTo>
                  <a:lnTo>
                    <a:pt x="0" y="90190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59" name="Freeform 25">
              <a:extLst>
                <a:ext uri="{FF2B5EF4-FFF2-40B4-BE49-F238E27FC236}">
                  <a16:creationId xmlns:a16="http://schemas.microsoft.com/office/drawing/2014/main" id="{B6C7A398-6777-4D30-AC3B-61F476327CA4}"/>
                </a:ext>
              </a:extLst>
            </p:cNvPr>
            <p:cNvSpPr/>
            <p:nvPr/>
          </p:nvSpPr>
          <p:spPr>
            <a:xfrm>
              <a:off x="5429374" y="8525920"/>
              <a:ext cx="476312" cy="476312"/>
            </a:xfrm>
            <a:custGeom>
              <a:avLst/>
              <a:gdLst/>
              <a:ahLst/>
              <a:cxnLst/>
              <a:rect l="l" t="t" r="r" b="b"/>
              <a:pathLst>
                <a:path w="476312" h="476312">
                  <a:moveTo>
                    <a:pt x="0" y="0"/>
                  </a:moveTo>
                  <a:lnTo>
                    <a:pt x="476312" y="0"/>
                  </a:lnTo>
                  <a:lnTo>
                    <a:pt x="476312" y="476312"/>
                  </a:lnTo>
                  <a:lnTo>
                    <a:pt x="0" y="476312"/>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60" name="TextBox 28">
              <a:extLst>
                <a:ext uri="{FF2B5EF4-FFF2-40B4-BE49-F238E27FC236}">
                  <a16:creationId xmlns:a16="http://schemas.microsoft.com/office/drawing/2014/main" id="{080B273C-B69C-497D-9892-ABBBF6065FB1}"/>
                </a:ext>
              </a:extLst>
            </p:cNvPr>
            <p:cNvSpPr txBox="1"/>
            <p:nvPr/>
          </p:nvSpPr>
          <p:spPr>
            <a:xfrm>
              <a:off x="6505934" y="2689618"/>
              <a:ext cx="2158594" cy="360014"/>
            </a:xfrm>
            <a:prstGeom prst="rect">
              <a:avLst/>
            </a:prstGeom>
          </p:spPr>
          <p:txBody>
            <a:bodyPr lIns="0" tIns="0" rIns="0" bIns="0" rtlCol="0" anchor="t">
              <a:spAutoFit/>
            </a:bodyPr>
            <a:lstStyle/>
            <a:p>
              <a:pPr algn="just" defTabSz="731520">
                <a:lnSpc>
                  <a:spcPts val="2049"/>
                </a:lnSpc>
                <a:spcBef>
                  <a:spcPct val="0"/>
                </a:spcBef>
              </a:pPr>
              <a:r>
                <a:rPr lang="en-US" sz="1707" spc="17">
                  <a:solidFill>
                    <a:srgbClr val="646464"/>
                  </a:solidFill>
                  <a:latin typeface="Muli Ultra-Bold"/>
                </a:rPr>
                <a:t>STEP ONE</a:t>
              </a:r>
            </a:p>
          </p:txBody>
        </p:sp>
        <p:sp>
          <p:nvSpPr>
            <p:cNvPr id="61" name="TextBox 29">
              <a:extLst>
                <a:ext uri="{FF2B5EF4-FFF2-40B4-BE49-F238E27FC236}">
                  <a16:creationId xmlns:a16="http://schemas.microsoft.com/office/drawing/2014/main" id="{66010917-8933-4458-82D8-98F9B1BD574B}"/>
                </a:ext>
              </a:extLst>
            </p:cNvPr>
            <p:cNvSpPr txBox="1"/>
            <p:nvPr/>
          </p:nvSpPr>
          <p:spPr>
            <a:xfrm>
              <a:off x="6483153" y="3155593"/>
              <a:ext cx="4937735" cy="302952"/>
            </a:xfrm>
            <a:prstGeom prst="rect">
              <a:avLst/>
            </a:prstGeom>
          </p:spPr>
          <p:txBody>
            <a:bodyPr lIns="0" tIns="0" rIns="0" bIns="0" rtlCol="0" anchor="t">
              <a:spAutoFit/>
            </a:bodyPr>
            <a:lstStyle/>
            <a:p>
              <a:pPr algn="just" defTabSz="731520">
                <a:lnSpc>
                  <a:spcPts val="1756"/>
                </a:lnSpc>
                <a:spcBef>
                  <a:spcPct val="0"/>
                </a:spcBef>
              </a:pPr>
              <a:r>
                <a:rPr lang="en-US" sz="1463" spc="14">
                  <a:solidFill>
                    <a:srgbClr val="646464"/>
                  </a:solidFill>
                  <a:latin typeface="Muli"/>
                </a:rPr>
                <a:t>Objective and Goal Setting</a:t>
              </a:r>
            </a:p>
          </p:txBody>
        </p:sp>
        <p:sp>
          <p:nvSpPr>
            <p:cNvPr id="62" name="TextBox 30">
              <a:extLst>
                <a:ext uri="{FF2B5EF4-FFF2-40B4-BE49-F238E27FC236}">
                  <a16:creationId xmlns:a16="http://schemas.microsoft.com/office/drawing/2014/main" id="{5C908197-F639-4101-888E-DB0ECA40D6DD}"/>
                </a:ext>
              </a:extLst>
            </p:cNvPr>
            <p:cNvSpPr txBox="1"/>
            <p:nvPr/>
          </p:nvSpPr>
          <p:spPr>
            <a:xfrm>
              <a:off x="6505934" y="4569522"/>
              <a:ext cx="2158594" cy="360014"/>
            </a:xfrm>
            <a:prstGeom prst="rect">
              <a:avLst/>
            </a:prstGeom>
          </p:spPr>
          <p:txBody>
            <a:bodyPr lIns="0" tIns="0" rIns="0" bIns="0" rtlCol="0" anchor="t">
              <a:spAutoFit/>
            </a:bodyPr>
            <a:lstStyle/>
            <a:p>
              <a:pPr algn="just" defTabSz="731520">
                <a:lnSpc>
                  <a:spcPts val="2049"/>
                </a:lnSpc>
                <a:spcBef>
                  <a:spcPct val="0"/>
                </a:spcBef>
              </a:pPr>
              <a:r>
                <a:rPr lang="en-US" sz="1707" spc="17">
                  <a:solidFill>
                    <a:srgbClr val="646464"/>
                  </a:solidFill>
                  <a:latin typeface="Muli Ultra-Bold"/>
                </a:rPr>
                <a:t>STEP TWO</a:t>
              </a:r>
            </a:p>
          </p:txBody>
        </p:sp>
        <p:sp>
          <p:nvSpPr>
            <p:cNvPr id="63" name="TextBox 31">
              <a:extLst>
                <a:ext uri="{FF2B5EF4-FFF2-40B4-BE49-F238E27FC236}">
                  <a16:creationId xmlns:a16="http://schemas.microsoft.com/office/drawing/2014/main" id="{FE0305D4-418E-435E-9980-84B4B18856B3}"/>
                </a:ext>
              </a:extLst>
            </p:cNvPr>
            <p:cNvSpPr txBox="1"/>
            <p:nvPr/>
          </p:nvSpPr>
          <p:spPr>
            <a:xfrm>
              <a:off x="6483153" y="5035500"/>
              <a:ext cx="4937735" cy="302952"/>
            </a:xfrm>
            <a:prstGeom prst="rect">
              <a:avLst/>
            </a:prstGeom>
          </p:spPr>
          <p:txBody>
            <a:bodyPr lIns="0" tIns="0" rIns="0" bIns="0" rtlCol="0" anchor="t">
              <a:spAutoFit/>
            </a:bodyPr>
            <a:lstStyle/>
            <a:p>
              <a:pPr algn="just" defTabSz="731520">
                <a:lnSpc>
                  <a:spcPts val="1756"/>
                </a:lnSpc>
                <a:spcBef>
                  <a:spcPct val="0"/>
                </a:spcBef>
              </a:pPr>
              <a:r>
                <a:rPr lang="en-US" sz="1463" spc="14">
                  <a:solidFill>
                    <a:srgbClr val="646464"/>
                  </a:solidFill>
                  <a:latin typeface="Muli"/>
                </a:rPr>
                <a:t>Assessing Your Current Situation</a:t>
              </a:r>
            </a:p>
          </p:txBody>
        </p:sp>
        <p:sp>
          <p:nvSpPr>
            <p:cNvPr id="64" name="TextBox 32">
              <a:extLst>
                <a:ext uri="{FF2B5EF4-FFF2-40B4-BE49-F238E27FC236}">
                  <a16:creationId xmlns:a16="http://schemas.microsoft.com/office/drawing/2014/main" id="{92CBB9B5-5697-4F7E-AD2A-B96CD1CC9C2C}"/>
                </a:ext>
              </a:extLst>
            </p:cNvPr>
            <p:cNvSpPr txBox="1"/>
            <p:nvPr/>
          </p:nvSpPr>
          <p:spPr>
            <a:xfrm>
              <a:off x="6551493" y="6442027"/>
              <a:ext cx="2158594" cy="360014"/>
            </a:xfrm>
            <a:prstGeom prst="rect">
              <a:avLst/>
            </a:prstGeom>
          </p:spPr>
          <p:txBody>
            <a:bodyPr lIns="0" tIns="0" rIns="0" bIns="0" rtlCol="0" anchor="t">
              <a:spAutoFit/>
            </a:bodyPr>
            <a:lstStyle/>
            <a:p>
              <a:pPr algn="just" defTabSz="731520">
                <a:lnSpc>
                  <a:spcPts val="2049"/>
                </a:lnSpc>
                <a:spcBef>
                  <a:spcPct val="0"/>
                </a:spcBef>
              </a:pPr>
              <a:r>
                <a:rPr lang="en-US" sz="1707" spc="17">
                  <a:solidFill>
                    <a:srgbClr val="646464"/>
                  </a:solidFill>
                  <a:latin typeface="Muli Ultra-Bold"/>
                </a:rPr>
                <a:t>STEP THREE</a:t>
              </a:r>
            </a:p>
          </p:txBody>
        </p:sp>
        <p:sp>
          <p:nvSpPr>
            <p:cNvPr id="65" name="TextBox 33">
              <a:extLst>
                <a:ext uri="{FF2B5EF4-FFF2-40B4-BE49-F238E27FC236}">
                  <a16:creationId xmlns:a16="http://schemas.microsoft.com/office/drawing/2014/main" id="{2E41FCE7-0C73-4A91-93CC-C227C5A754D7}"/>
                </a:ext>
              </a:extLst>
            </p:cNvPr>
            <p:cNvSpPr txBox="1"/>
            <p:nvPr/>
          </p:nvSpPr>
          <p:spPr>
            <a:xfrm>
              <a:off x="6528714" y="6908004"/>
              <a:ext cx="4937735" cy="302952"/>
            </a:xfrm>
            <a:prstGeom prst="rect">
              <a:avLst/>
            </a:prstGeom>
          </p:spPr>
          <p:txBody>
            <a:bodyPr lIns="0" tIns="0" rIns="0" bIns="0" rtlCol="0" anchor="t">
              <a:spAutoFit/>
            </a:bodyPr>
            <a:lstStyle/>
            <a:p>
              <a:pPr algn="just" defTabSz="731520">
                <a:lnSpc>
                  <a:spcPts val="1756"/>
                </a:lnSpc>
                <a:spcBef>
                  <a:spcPct val="0"/>
                </a:spcBef>
              </a:pPr>
              <a:r>
                <a:rPr lang="en-US" sz="1463" spc="14">
                  <a:solidFill>
                    <a:srgbClr val="646464"/>
                  </a:solidFill>
                  <a:latin typeface="Muli"/>
                </a:rPr>
                <a:t>Writing the Plan and Strategy</a:t>
              </a:r>
            </a:p>
          </p:txBody>
        </p:sp>
        <p:sp>
          <p:nvSpPr>
            <p:cNvPr id="66" name="TextBox 34">
              <a:extLst>
                <a:ext uri="{FF2B5EF4-FFF2-40B4-BE49-F238E27FC236}">
                  <a16:creationId xmlns:a16="http://schemas.microsoft.com/office/drawing/2014/main" id="{0951BFE2-BD92-4DB5-A118-6959755A407D}"/>
                </a:ext>
              </a:extLst>
            </p:cNvPr>
            <p:cNvSpPr txBox="1"/>
            <p:nvPr/>
          </p:nvSpPr>
          <p:spPr>
            <a:xfrm>
              <a:off x="6551493" y="8321364"/>
              <a:ext cx="2158594" cy="360014"/>
            </a:xfrm>
            <a:prstGeom prst="rect">
              <a:avLst/>
            </a:prstGeom>
          </p:spPr>
          <p:txBody>
            <a:bodyPr lIns="0" tIns="0" rIns="0" bIns="0" rtlCol="0" anchor="t">
              <a:spAutoFit/>
            </a:bodyPr>
            <a:lstStyle/>
            <a:p>
              <a:pPr algn="just" defTabSz="731520">
                <a:lnSpc>
                  <a:spcPts val="2049"/>
                </a:lnSpc>
                <a:spcBef>
                  <a:spcPct val="0"/>
                </a:spcBef>
              </a:pPr>
              <a:r>
                <a:rPr lang="en-US" sz="1707" spc="17">
                  <a:solidFill>
                    <a:srgbClr val="646464"/>
                  </a:solidFill>
                  <a:latin typeface="Muli Ultra-Bold"/>
                </a:rPr>
                <a:t>STEP FOUR</a:t>
              </a:r>
            </a:p>
          </p:txBody>
        </p:sp>
        <p:sp>
          <p:nvSpPr>
            <p:cNvPr id="67" name="TextBox 35">
              <a:extLst>
                <a:ext uri="{FF2B5EF4-FFF2-40B4-BE49-F238E27FC236}">
                  <a16:creationId xmlns:a16="http://schemas.microsoft.com/office/drawing/2014/main" id="{6A914ABC-ADA9-48BE-ABB0-F2BB77A3070E}"/>
                </a:ext>
              </a:extLst>
            </p:cNvPr>
            <p:cNvSpPr txBox="1"/>
            <p:nvPr/>
          </p:nvSpPr>
          <p:spPr>
            <a:xfrm>
              <a:off x="6528714" y="8787339"/>
              <a:ext cx="5418487" cy="302952"/>
            </a:xfrm>
            <a:prstGeom prst="rect">
              <a:avLst/>
            </a:prstGeom>
          </p:spPr>
          <p:txBody>
            <a:bodyPr lIns="0" tIns="0" rIns="0" bIns="0" rtlCol="0" anchor="t">
              <a:spAutoFit/>
            </a:bodyPr>
            <a:lstStyle/>
            <a:p>
              <a:pPr algn="just" defTabSz="731520">
                <a:lnSpc>
                  <a:spcPts val="1756"/>
                </a:lnSpc>
                <a:spcBef>
                  <a:spcPct val="0"/>
                </a:spcBef>
              </a:pPr>
              <a:r>
                <a:rPr lang="en-US" sz="1463" spc="14">
                  <a:solidFill>
                    <a:srgbClr val="646464"/>
                  </a:solidFill>
                  <a:latin typeface="Muli"/>
                </a:rPr>
                <a:t>Implementing and Managing Your Plan</a:t>
              </a:r>
            </a:p>
          </p:txBody>
        </p:sp>
      </p:grpSp>
      <p:sp>
        <p:nvSpPr>
          <p:cNvPr id="77" name="TextBox 28">
            <a:extLst>
              <a:ext uri="{FF2B5EF4-FFF2-40B4-BE49-F238E27FC236}">
                <a16:creationId xmlns:a16="http://schemas.microsoft.com/office/drawing/2014/main" id="{747A212B-5795-4E04-BE06-B19C079C480C}"/>
              </a:ext>
            </a:extLst>
          </p:cNvPr>
          <p:cNvSpPr txBox="1"/>
          <p:nvPr/>
        </p:nvSpPr>
        <p:spPr>
          <a:xfrm>
            <a:off x="3319676" y="4100681"/>
            <a:ext cx="5580484" cy="273793"/>
          </a:xfrm>
          <a:prstGeom prst="rect">
            <a:avLst/>
          </a:prstGeom>
        </p:spPr>
        <p:txBody>
          <a:bodyPr wrap="square" lIns="0" tIns="0" rIns="0" bIns="0" rtlCol="0" anchor="t">
            <a:spAutoFit/>
          </a:bodyPr>
          <a:lstStyle/>
          <a:p>
            <a:pPr algn="just" defTabSz="731520">
              <a:lnSpc>
                <a:spcPts val="2049"/>
              </a:lnSpc>
              <a:spcBef>
                <a:spcPct val="0"/>
              </a:spcBef>
            </a:pPr>
            <a:r>
              <a:rPr lang="en-US" sz="2720" spc="17" dirty="0">
                <a:solidFill>
                  <a:srgbClr val="646464"/>
                </a:solidFill>
                <a:latin typeface="Sitka Banner" pitchFamily="2" charset="0"/>
              </a:rPr>
              <a:t>2. </a:t>
            </a:r>
            <a:r>
              <a:rPr lang="en-US" sz="2720" spc="17" dirty="0" err="1">
                <a:solidFill>
                  <a:srgbClr val="646464"/>
                </a:solidFill>
                <a:latin typeface="Sitka Banner" pitchFamily="2" charset="0"/>
              </a:rPr>
              <a:t>Vai</a:t>
            </a:r>
            <a:r>
              <a:rPr lang="en-US" sz="2720" spc="17" dirty="0">
                <a:solidFill>
                  <a:srgbClr val="646464"/>
                </a:solidFill>
                <a:latin typeface="Sitka Banner" pitchFamily="2" charset="0"/>
              </a:rPr>
              <a:t> </a:t>
            </a:r>
            <a:r>
              <a:rPr lang="en-US" sz="2720" spc="17" dirty="0" err="1">
                <a:solidFill>
                  <a:srgbClr val="646464"/>
                </a:solidFill>
                <a:latin typeface="Sitka Banner" pitchFamily="2" charset="0"/>
              </a:rPr>
              <a:t>trò</a:t>
            </a:r>
            <a:r>
              <a:rPr lang="en-US" sz="2720" spc="17" dirty="0">
                <a:solidFill>
                  <a:srgbClr val="646464"/>
                </a:solidFill>
                <a:latin typeface="Sitka Banner" pitchFamily="2" charset="0"/>
              </a:rPr>
              <a:t> </a:t>
            </a:r>
            <a:r>
              <a:rPr lang="en-US" sz="2720" spc="17" dirty="0" err="1">
                <a:solidFill>
                  <a:srgbClr val="646464"/>
                </a:solidFill>
                <a:latin typeface="Sitka Banner" pitchFamily="2" charset="0"/>
              </a:rPr>
              <a:t>của</a:t>
            </a:r>
            <a:r>
              <a:rPr lang="en-US" sz="2720" spc="17" dirty="0">
                <a:solidFill>
                  <a:srgbClr val="646464"/>
                </a:solidFill>
                <a:latin typeface="Sitka Banner" pitchFamily="2" charset="0"/>
              </a:rPr>
              <a:t> </a:t>
            </a:r>
            <a:r>
              <a:rPr lang="en-US" sz="2720" spc="17" dirty="0" err="1">
                <a:solidFill>
                  <a:srgbClr val="646464"/>
                </a:solidFill>
                <a:latin typeface="Sitka Banner" pitchFamily="2" charset="0"/>
              </a:rPr>
              <a:t>Liên</a:t>
            </a:r>
            <a:r>
              <a:rPr lang="en-US" sz="2720" spc="17" dirty="0">
                <a:solidFill>
                  <a:srgbClr val="646464"/>
                </a:solidFill>
                <a:latin typeface="Sitka Banner" pitchFamily="2" charset="0"/>
              </a:rPr>
              <a:t> </a:t>
            </a:r>
            <a:r>
              <a:rPr lang="en-US" sz="2720" spc="17" dirty="0" err="1">
                <a:solidFill>
                  <a:srgbClr val="646464"/>
                </a:solidFill>
                <a:latin typeface="Sitka Banner" pitchFamily="2" charset="0"/>
              </a:rPr>
              <a:t>hợp</a:t>
            </a:r>
            <a:r>
              <a:rPr lang="en-US" sz="2720" spc="17" dirty="0">
                <a:solidFill>
                  <a:srgbClr val="646464"/>
                </a:solidFill>
                <a:latin typeface="Sitka Banner" pitchFamily="2" charset="0"/>
              </a:rPr>
              <a:t> </a:t>
            </a:r>
            <a:r>
              <a:rPr lang="en-US" sz="2720" spc="17" dirty="0" err="1">
                <a:solidFill>
                  <a:srgbClr val="646464"/>
                </a:solidFill>
                <a:latin typeface="Sitka Banner" pitchFamily="2" charset="0"/>
              </a:rPr>
              <a:t>quốc</a:t>
            </a:r>
            <a:endParaRPr lang="en-US" sz="2720" spc="17" dirty="0">
              <a:solidFill>
                <a:srgbClr val="646464"/>
              </a:solidFill>
              <a:latin typeface="Sitka Banner" pitchFamily="2"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9FBFF"/>
        </a:solidFill>
        <a:effectLst/>
      </p:bgPr>
    </p:bg>
    <p:spTree>
      <p:nvGrpSpPr>
        <p:cNvPr id="1" name=""/>
        <p:cNvGrpSpPr/>
        <p:nvPr/>
      </p:nvGrpSpPr>
      <p:grpSpPr>
        <a:xfrm>
          <a:off x="0" y="0"/>
          <a:ext cx="0" cy="0"/>
          <a:chOff x="0" y="0"/>
          <a:chExt cx="0" cy="0"/>
        </a:xfrm>
      </p:grpSpPr>
      <p:sp>
        <p:nvSpPr>
          <p:cNvPr id="8" name="TextBox 9">
            <a:extLst>
              <a:ext uri="{FF2B5EF4-FFF2-40B4-BE49-F238E27FC236}">
                <a16:creationId xmlns:a16="http://schemas.microsoft.com/office/drawing/2014/main" id="{AE9D5BE3-220C-4FAE-BD81-DB0029427C8B}"/>
              </a:ext>
            </a:extLst>
          </p:cNvPr>
          <p:cNvSpPr txBox="1"/>
          <p:nvPr/>
        </p:nvSpPr>
        <p:spPr>
          <a:xfrm>
            <a:off x="789608" y="1018587"/>
            <a:ext cx="11262504" cy="1157240"/>
          </a:xfrm>
          <a:prstGeom prst="rect">
            <a:avLst/>
          </a:prstGeom>
        </p:spPr>
        <p:txBody>
          <a:bodyPr wrap="square" lIns="0" tIns="0" rIns="0" bIns="0" rtlCol="0" anchor="t">
            <a:spAutoFit/>
          </a:bodyPr>
          <a:lstStyle/>
          <a:p>
            <a:pPr algn="ctr" defTabSz="731520"/>
            <a:r>
              <a:rPr lang="vi-VN" sz="4320" dirty="0">
                <a:solidFill>
                  <a:srgbClr val="0070C0"/>
                </a:solidFill>
                <a:latin typeface="+mj-lt"/>
              </a:rPr>
              <a:t>b</a:t>
            </a:r>
            <a:r>
              <a:rPr lang="en-US" sz="4320" dirty="0">
                <a:solidFill>
                  <a:srgbClr val="0070C0"/>
                </a:solidFill>
                <a:latin typeface="+mj-lt"/>
              </a:rPr>
              <a:t>) </a:t>
            </a:r>
            <a:r>
              <a:rPr lang="vi-VN" sz="3200" b="1" dirty="0">
                <a:solidFill>
                  <a:srgbClr val="0070C0"/>
                </a:solidFill>
                <a:latin typeface="+mj-lt"/>
              </a:rPr>
              <a:t>Thúc đẩy phát triển kinh tế, tài chính, thương mại quốc tế và nâng cao đời sống người dân</a:t>
            </a:r>
            <a:endParaRPr lang="en-US" sz="4320" b="1" dirty="0">
              <a:solidFill>
                <a:srgbClr val="0070C0"/>
              </a:solidFill>
              <a:latin typeface="+mj-lt"/>
            </a:endParaRPr>
          </a:p>
        </p:txBody>
      </p:sp>
      <p:sp>
        <p:nvSpPr>
          <p:cNvPr id="10" name="TextBox 9">
            <a:extLst>
              <a:ext uri="{FF2B5EF4-FFF2-40B4-BE49-F238E27FC236}">
                <a16:creationId xmlns:a16="http://schemas.microsoft.com/office/drawing/2014/main" id="{79152BAE-F1DA-4D0F-94B1-B33DC9CB676F}"/>
              </a:ext>
            </a:extLst>
          </p:cNvPr>
          <p:cNvSpPr txBox="1"/>
          <p:nvPr/>
        </p:nvSpPr>
        <p:spPr>
          <a:xfrm>
            <a:off x="746616" y="137161"/>
            <a:ext cx="11262504" cy="795089"/>
          </a:xfrm>
          <a:prstGeom prst="rect">
            <a:avLst/>
          </a:prstGeom>
        </p:spPr>
        <p:txBody>
          <a:bodyPr wrap="square" lIns="0" tIns="0" rIns="0" bIns="0" rtlCol="0" anchor="t">
            <a:spAutoFit/>
          </a:bodyPr>
          <a:lstStyle/>
          <a:p>
            <a:pPr algn="ctr" defTabSz="731520">
              <a:lnSpc>
                <a:spcPts val="6191"/>
              </a:lnSpc>
            </a:pPr>
            <a:r>
              <a:rPr lang="en-US" sz="5280" b="1" dirty="0">
                <a:solidFill>
                  <a:srgbClr val="579CAB"/>
                </a:solidFill>
                <a:latin typeface="Sitka Banner" pitchFamily="2" charset="0"/>
              </a:rPr>
              <a:t>2. </a:t>
            </a:r>
            <a:r>
              <a:rPr lang="en-US" sz="5280" b="1" dirty="0" err="1">
                <a:solidFill>
                  <a:srgbClr val="579CAB"/>
                </a:solidFill>
                <a:latin typeface="Sitka Banner" pitchFamily="2" charset="0"/>
              </a:rPr>
              <a:t>Vai</a:t>
            </a:r>
            <a:r>
              <a:rPr lang="en-US" sz="5280" b="1" dirty="0">
                <a:solidFill>
                  <a:srgbClr val="579CAB"/>
                </a:solidFill>
                <a:latin typeface="Sitka Banner" pitchFamily="2" charset="0"/>
              </a:rPr>
              <a:t> </a:t>
            </a:r>
            <a:r>
              <a:rPr lang="en-US" sz="5280" b="1" dirty="0" err="1">
                <a:solidFill>
                  <a:srgbClr val="579CAB"/>
                </a:solidFill>
                <a:latin typeface="Sitka Banner" pitchFamily="2" charset="0"/>
              </a:rPr>
              <a:t>trò</a:t>
            </a:r>
            <a:r>
              <a:rPr lang="en-US" sz="5280" b="1" dirty="0">
                <a:solidFill>
                  <a:srgbClr val="579CAB"/>
                </a:solidFill>
                <a:latin typeface="Sitka Banner" pitchFamily="2" charset="0"/>
              </a:rPr>
              <a:t> </a:t>
            </a:r>
            <a:r>
              <a:rPr lang="en-US" sz="5280" b="1" dirty="0" err="1">
                <a:solidFill>
                  <a:srgbClr val="579CAB"/>
                </a:solidFill>
                <a:latin typeface="Sitka Banner" pitchFamily="2" charset="0"/>
              </a:rPr>
              <a:t>của</a:t>
            </a:r>
            <a:r>
              <a:rPr lang="en-US" sz="5280" b="1" dirty="0">
                <a:solidFill>
                  <a:srgbClr val="579CAB"/>
                </a:solidFill>
                <a:latin typeface="Sitka Banner" pitchFamily="2" charset="0"/>
              </a:rPr>
              <a:t> </a:t>
            </a:r>
            <a:r>
              <a:rPr lang="en-US" sz="5280" b="1" dirty="0" err="1">
                <a:solidFill>
                  <a:srgbClr val="579CAB"/>
                </a:solidFill>
                <a:latin typeface="Sitka Banner" pitchFamily="2" charset="0"/>
              </a:rPr>
              <a:t>Liên</a:t>
            </a:r>
            <a:r>
              <a:rPr lang="en-US" sz="5280" b="1" dirty="0">
                <a:solidFill>
                  <a:srgbClr val="579CAB"/>
                </a:solidFill>
                <a:latin typeface="Sitka Banner" pitchFamily="2" charset="0"/>
              </a:rPr>
              <a:t> </a:t>
            </a:r>
            <a:r>
              <a:rPr lang="en-US" sz="5280" b="1" dirty="0" err="1">
                <a:solidFill>
                  <a:srgbClr val="579CAB"/>
                </a:solidFill>
                <a:latin typeface="Sitka Banner" pitchFamily="2" charset="0"/>
              </a:rPr>
              <a:t>hợp</a:t>
            </a:r>
            <a:r>
              <a:rPr lang="en-US" sz="5280" b="1" dirty="0">
                <a:solidFill>
                  <a:srgbClr val="579CAB"/>
                </a:solidFill>
                <a:latin typeface="Sitka Banner" pitchFamily="2" charset="0"/>
              </a:rPr>
              <a:t> </a:t>
            </a:r>
            <a:r>
              <a:rPr lang="en-US" sz="5280" b="1" dirty="0" err="1">
                <a:solidFill>
                  <a:srgbClr val="579CAB"/>
                </a:solidFill>
                <a:latin typeface="Sitka Banner" pitchFamily="2" charset="0"/>
              </a:rPr>
              <a:t>quốc</a:t>
            </a:r>
            <a:endParaRPr lang="en-US" sz="5280" b="1" dirty="0">
              <a:solidFill>
                <a:srgbClr val="579CAB"/>
              </a:solidFill>
              <a:latin typeface="Sitka Banner" pitchFamily="2" charset="0"/>
            </a:endParaRPr>
          </a:p>
        </p:txBody>
      </p:sp>
      <p:pic>
        <p:nvPicPr>
          <p:cNvPr id="12" name="Picture 11">
            <a:extLst>
              <a:ext uri="{FF2B5EF4-FFF2-40B4-BE49-F238E27FC236}">
                <a16:creationId xmlns:a16="http://schemas.microsoft.com/office/drawing/2014/main" id="{F80B732E-196A-475C-AA61-2D076A56948D}"/>
              </a:ext>
            </a:extLst>
          </p:cNvPr>
          <p:cNvPicPr>
            <a:picLocks noChangeAspect="1"/>
          </p:cNvPicPr>
          <p:nvPr/>
        </p:nvPicPr>
        <p:blipFill>
          <a:blip r:embed="rId3"/>
          <a:stretch>
            <a:fillRect/>
          </a:stretch>
        </p:blipFill>
        <p:spPr>
          <a:xfrm>
            <a:off x="-11277600" y="-107499"/>
            <a:ext cx="9861656" cy="5167081"/>
          </a:xfrm>
          <a:prstGeom prst="rect">
            <a:avLst/>
          </a:prstGeom>
        </p:spPr>
      </p:pic>
      <p:pic>
        <p:nvPicPr>
          <p:cNvPr id="1026" name="Picture 2" descr="Có thể là hình ảnh về bánh muffin kiểu Anh, bánh burger và văn bản">
            <a:extLst>
              <a:ext uri="{FF2B5EF4-FFF2-40B4-BE49-F238E27FC236}">
                <a16:creationId xmlns:a16="http://schemas.microsoft.com/office/drawing/2014/main" id="{70114AFD-B6C5-4DCC-9068-8DBBF96B56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4722" y="746760"/>
            <a:ext cx="51435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Freeform: Shape 12">
            <a:extLst>
              <a:ext uri="{FF2B5EF4-FFF2-40B4-BE49-F238E27FC236}">
                <a16:creationId xmlns:a16="http://schemas.microsoft.com/office/drawing/2014/main" id="{7EFF60FA-35B8-4D53-BDE3-E4F4467D585A}"/>
              </a:ext>
            </a:extLst>
          </p:cNvPr>
          <p:cNvSpPr/>
          <p:nvPr/>
        </p:nvSpPr>
        <p:spPr>
          <a:xfrm>
            <a:off x="1038896" y="2374848"/>
            <a:ext cx="10543504" cy="1892321"/>
          </a:xfrm>
          <a:custGeom>
            <a:avLst/>
            <a:gdLst>
              <a:gd name="connsiteX0" fmla="*/ 0 w 6055427"/>
              <a:gd name="connsiteY0" fmla="*/ 0 h 1892321"/>
              <a:gd name="connsiteX1" fmla="*/ 6055427 w 6055427"/>
              <a:gd name="connsiteY1" fmla="*/ 0 h 1892321"/>
              <a:gd name="connsiteX2" fmla="*/ 6055427 w 6055427"/>
              <a:gd name="connsiteY2" fmla="*/ 1892321 h 1892321"/>
              <a:gd name="connsiteX3" fmla="*/ 0 w 6055427"/>
              <a:gd name="connsiteY3" fmla="*/ 1892321 h 1892321"/>
              <a:gd name="connsiteX4" fmla="*/ 0 w 6055427"/>
              <a:gd name="connsiteY4" fmla="*/ 0 h 1892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5427" h="1892321">
                <a:moveTo>
                  <a:pt x="0" y="0"/>
                </a:moveTo>
                <a:lnTo>
                  <a:pt x="6055427" y="0"/>
                </a:lnTo>
                <a:lnTo>
                  <a:pt x="6055427" y="1892321"/>
                </a:lnTo>
                <a:lnTo>
                  <a:pt x="0" y="1892321"/>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1281732" tIns="247650" rIns="247650" bIns="247650" numCol="1" spcCol="1270" anchor="ctr" anchorCtr="0">
            <a:noAutofit/>
          </a:bodyPr>
          <a:lstStyle/>
          <a:p>
            <a:pPr marL="0" lvl="0" indent="0" algn="l" defTabSz="2889250">
              <a:lnSpc>
                <a:spcPct val="90000"/>
              </a:lnSpc>
              <a:spcBef>
                <a:spcPct val="0"/>
              </a:spcBef>
              <a:spcAft>
                <a:spcPct val="35000"/>
              </a:spcAft>
              <a:buNone/>
            </a:pPr>
            <a:endParaRPr lang="en-US" sz="6500" kern="1200"/>
          </a:p>
        </p:txBody>
      </p:sp>
      <p:sp>
        <p:nvSpPr>
          <p:cNvPr id="15" name="Freeform: Shape 14">
            <a:extLst>
              <a:ext uri="{FF2B5EF4-FFF2-40B4-BE49-F238E27FC236}">
                <a16:creationId xmlns:a16="http://schemas.microsoft.com/office/drawing/2014/main" id="{73FA4E06-8B58-4EDD-B87F-2D15974D4043}"/>
              </a:ext>
            </a:extLst>
          </p:cNvPr>
          <p:cNvSpPr/>
          <p:nvPr/>
        </p:nvSpPr>
        <p:spPr>
          <a:xfrm>
            <a:off x="1038896" y="4757070"/>
            <a:ext cx="10543504" cy="1892321"/>
          </a:xfrm>
          <a:custGeom>
            <a:avLst/>
            <a:gdLst>
              <a:gd name="connsiteX0" fmla="*/ 0 w 6055427"/>
              <a:gd name="connsiteY0" fmla="*/ 0 h 1892321"/>
              <a:gd name="connsiteX1" fmla="*/ 6055427 w 6055427"/>
              <a:gd name="connsiteY1" fmla="*/ 0 h 1892321"/>
              <a:gd name="connsiteX2" fmla="*/ 6055427 w 6055427"/>
              <a:gd name="connsiteY2" fmla="*/ 1892321 h 1892321"/>
              <a:gd name="connsiteX3" fmla="*/ 0 w 6055427"/>
              <a:gd name="connsiteY3" fmla="*/ 1892321 h 1892321"/>
              <a:gd name="connsiteX4" fmla="*/ 0 w 6055427"/>
              <a:gd name="connsiteY4" fmla="*/ 0 h 1892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5427" h="1892321">
                <a:moveTo>
                  <a:pt x="0" y="0"/>
                </a:moveTo>
                <a:lnTo>
                  <a:pt x="6055427" y="0"/>
                </a:lnTo>
                <a:lnTo>
                  <a:pt x="6055427" y="1892321"/>
                </a:lnTo>
                <a:lnTo>
                  <a:pt x="0" y="1892321"/>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1281732" tIns="247650" rIns="247650" bIns="247650" numCol="1" spcCol="1270" anchor="ctr" anchorCtr="0">
            <a:noAutofit/>
          </a:bodyPr>
          <a:lstStyle/>
          <a:p>
            <a:pPr marL="0" lvl="0" indent="0" algn="l" defTabSz="2889250">
              <a:lnSpc>
                <a:spcPct val="90000"/>
              </a:lnSpc>
              <a:spcBef>
                <a:spcPct val="0"/>
              </a:spcBef>
              <a:spcAft>
                <a:spcPct val="35000"/>
              </a:spcAft>
              <a:buNone/>
            </a:pPr>
            <a:endParaRPr lang="en-US" sz="6500" kern="1200"/>
          </a:p>
        </p:txBody>
      </p:sp>
      <p:pic>
        <p:nvPicPr>
          <p:cNvPr id="18" name="Picture 17">
            <a:extLst>
              <a:ext uri="{FF2B5EF4-FFF2-40B4-BE49-F238E27FC236}">
                <a16:creationId xmlns:a16="http://schemas.microsoft.com/office/drawing/2014/main" id="{C503B9EB-B1F4-4B49-8E6A-41DD327A27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3310" y="2238762"/>
            <a:ext cx="1697900" cy="2108304"/>
          </a:xfrm>
          <a:prstGeom prst="rect">
            <a:avLst/>
          </a:prstGeom>
        </p:spPr>
      </p:pic>
      <p:pic>
        <p:nvPicPr>
          <p:cNvPr id="20" name="Picture 19">
            <a:extLst>
              <a:ext uri="{FF2B5EF4-FFF2-40B4-BE49-F238E27FC236}">
                <a16:creationId xmlns:a16="http://schemas.microsoft.com/office/drawing/2014/main" id="{8526758C-B2E1-464B-91DB-5242D905F5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3310" y="4617675"/>
            <a:ext cx="2914450" cy="1989466"/>
          </a:xfrm>
          <a:prstGeom prst="rect">
            <a:avLst/>
          </a:prstGeom>
        </p:spPr>
      </p:pic>
      <p:sp>
        <p:nvSpPr>
          <p:cNvPr id="21" name="TextBox 20">
            <a:extLst>
              <a:ext uri="{FF2B5EF4-FFF2-40B4-BE49-F238E27FC236}">
                <a16:creationId xmlns:a16="http://schemas.microsoft.com/office/drawing/2014/main" id="{E68329D9-39E1-4C01-B623-2342AF5D586C}"/>
              </a:ext>
            </a:extLst>
          </p:cNvPr>
          <p:cNvSpPr txBox="1"/>
          <p:nvPr/>
        </p:nvSpPr>
        <p:spPr>
          <a:xfrm>
            <a:off x="2514600" y="2712720"/>
            <a:ext cx="8638504"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P</a:t>
            </a:r>
            <a:r>
              <a:rPr lang="vi-VN" sz="2400" dirty="0">
                <a:latin typeface="Times New Roman" panose="02020603050405020304" pitchFamily="18" charset="0"/>
                <a:cs typeface="Times New Roman" panose="02020603050405020304" pitchFamily="18" charset="0"/>
              </a:rPr>
              <a:t>hát triển và hợp tác kinh tế, thương mại quốc tế; </a:t>
            </a:r>
            <a:endParaRPr lang="en-US" sz="2400" dirty="0">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79721619-DE01-4C73-88D2-ABDCD11F8C07}"/>
              </a:ext>
            </a:extLst>
          </p:cNvPr>
          <p:cNvSpPr txBox="1"/>
          <p:nvPr/>
        </p:nvSpPr>
        <p:spPr>
          <a:xfrm>
            <a:off x="3520440" y="4782304"/>
            <a:ext cx="8061960" cy="1938992"/>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T</a:t>
            </a:r>
            <a:r>
              <a:rPr lang="vi-VN" sz="2400" dirty="0">
                <a:latin typeface="Times New Roman" panose="02020603050405020304" pitchFamily="18" charset="0"/>
                <a:cs typeface="Times New Roman" panose="02020603050405020304" pitchFamily="18" charset="0"/>
              </a:rPr>
              <a:t>hực hiện nhiều dự án, đóng vai trò quan trọng trong việc cải thiện, nâng cao đời sống của người dân và hỗ trợ cho công tác xoá đói, giảm nghèo, đặc biệt là ở các nước đang phát triển; góp phần hỗ trợ cho công tác xoá đói, giảm nghèo, chống biến đổi khí hậu, dịch bệnh,... ở nhiều khu vực trên thế giới.</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228018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9FBFF"/>
        </a:solidFill>
        <a:effectLst/>
      </p:bgPr>
    </p:bg>
    <p:spTree>
      <p:nvGrpSpPr>
        <p:cNvPr id="1" name=""/>
        <p:cNvGrpSpPr/>
        <p:nvPr/>
      </p:nvGrpSpPr>
      <p:grpSpPr>
        <a:xfrm>
          <a:off x="0" y="0"/>
          <a:ext cx="0" cy="0"/>
          <a:chOff x="0" y="0"/>
          <a:chExt cx="0" cy="0"/>
        </a:xfrm>
      </p:grpSpPr>
      <p:sp>
        <p:nvSpPr>
          <p:cNvPr id="8" name="TextBox 9">
            <a:extLst>
              <a:ext uri="{FF2B5EF4-FFF2-40B4-BE49-F238E27FC236}">
                <a16:creationId xmlns:a16="http://schemas.microsoft.com/office/drawing/2014/main" id="{AE9D5BE3-220C-4FAE-BD81-DB0029427C8B}"/>
              </a:ext>
            </a:extLst>
          </p:cNvPr>
          <p:cNvSpPr txBox="1"/>
          <p:nvPr/>
        </p:nvSpPr>
        <p:spPr>
          <a:xfrm>
            <a:off x="789608" y="1018586"/>
            <a:ext cx="11262504" cy="711220"/>
          </a:xfrm>
          <a:prstGeom prst="rect">
            <a:avLst/>
          </a:prstGeom>
        </p:spPr>
        <p:txBody>
          <a:bodyPr wrap="square" lIns="0" tIns="0" rIns="0" bIns="0" rtlCol="0" anchor="t">
            <a:spAutoFit/>
          </a:bodyPr>
          <a:lstStyle/>
          <a:p>
            <a:pPr algn="ctr" defTabSz="731520">
              <a:lnSpc>
                <a:spcPts val="6191"/>
              </a:lnSpc>
            </a:pPr>
            <a:r>
              <a:rPr lang="vi-VN" sz="3840" b="1" dirty="0">
                <a:solidFill>
                  <a:srgbClr val="454FAA"/>
                </a:solidFill>
                <a:latin typeface="Sitka Banner" pitchFamily="2" charset="0"/>
              </a:rPr>
              <a:t>c</a:t>
            </a:r>
            <a:r>
              <a:rPr lang="en-US" sz="3840" b="1" dirty="0">
                <a:solidFill>
                  <a:srgbClr val="454FAA"/>
                </a:solidFill>
                <a:latin typeface="Sitka Banner" pitchFamily="2" charset="0"/>
              </a:rPr>
              <a:t>) </a:t>
            </a:r>
            <a:r>
              <a:rPr lang="vi-VN" sz="3840" b="1" dirty="0">
                <a:solidFill>
                  <a:srgbClr val="454FAA"/>
                </a:solidFill>
                <a:latin typeface="Sitka Banner" pitchFamily="2" charset="0"/>
              </a:rPr>
              <a:t>Bảo đảm quyền con người, phát triển văn hóa, xã hội</a:t>
            </a:r>
            <a:endParaRPr lang="en-US" sz="3840" b="1" dirty="0">
              <a:solidFill>
                <a:srgbClr val="454FAA"/>
              </a:solidFill>
              <a:latin typeface="Sitka Banner" pitchFamily="2" charset="0"/>
            </a:endParaRPr>
          </a:p>
        </p:txBody>
      </p:sp>
      <p:sp>
        <p:nvSpPr>
          <p:cNvPr id="10" name="TextBox 9">
            <a:extLst>
              <a:ext uri="{FF2B5EF4-FFF2-40B4-BE49-F238E27FC236}">
                <a16:creationId xmlns:a16="http://schemas.microsoft.com/office/drawing/2014/main" id="{79152BAE-F1DA-4D0F-94B1-B33DC9CB676F}"/>
              </a:ext>
            </a:extLst>
          </p:cNvPr>
          <p:cNvSpPr txBox="1"/>
          <p:nvPr/>
        </p:nvSpPr>
        <p:spPr>
          <a:xfrm>
            <a:off x="746616" y="137161"/>
            <a:ext cx="11262504" cy="795089"/>
          </a:xfrm>
          <a:prstGeom prst="rect">
            <a:avLst/>
          </a:prstGeom>
        </p:spPr>
        <p:txBody>
          <a:bodyPr wrap="square" lIns="0" tIns="0" rIns="0" bIns="0" rtlCol="0" anchor="t">
            <a:spAutoFit/>
          </a:bodyPr>
          <a:lstStyle/>
          <a:p>
            <a:pPr algn="ctr" defTabSz="731520">
              <a:lnSpc>
                <a:spcPts val="6191"/>
              </a:lnSpc>
            </a:pPr>
            <a:r>
              <a:rPr lang="en-US" sz="5280" b="1" dirty="0">
                <a:solidFill>
                  <a:srgbClr val="579CAB"/>
                </a:solidFill>
                <a:latin typeface="Sitka Banner" pitchFamily="2" charset="0"/>
              </a:rPr>
              <a:t>2. </a:t>
            </a:r>
            <a:r>
              <a:rPr lang="en-US" sz="5280" b="1" dirty="0" err="1">
                <a:solidFill>
                  <a:srgbClr val="579CAB"/>
                </a:solidFill>
                <a:latin typeface="Sitka Banner" pitchFamily="2" charset="0"/>
              </a:rPr>
              <a:t>Vai</a:t>
            </a:r>
            <a:r>
              <a:rPr lang="en-US" sz="5280" b="1" dirty="0">
                <a:solidFill>
                  <a:srgbClr val="579CAB"/>
                </a:solidFill>
                <a:latin typeface="Sitka Banner" pitchFamily="2" charset="0"/>
              </a:rPr>
              <a:t> </a:t>
            </a:r>
            <a:r>
              <a:rPr lang="en-US" sz="5280" b="1" dirty="0" err="1">
                <a:solidFill>
                  <a:srgbClr val="579CAB"/>
                </a:solidFill>
                <a:latin typeface="Sitka Banner" pitchFamily="2" charset="0"/>
              </a:rPr>
              <a:t>trò</a:t>
            </a:r>
            <a:r>
              <a:rPr lang="en-US" sz="5280" b="1" dirty="0">
                <a:solidFill>
                  <a:srgbClr val="579CAB"/>
                </a:solidFill>
                <a:latin typeface="Sitka Banner" pitchFamily="2" charset="0"/>
              </a:rPr>
              <a:t> </a:t>
            </a:r>
            <a:r>
              <a:rPr lang="en-US" sz="5280" b="1" dirty="0" err="1">
                <a:solidFill>
                  <a:srgbClr val="579CAB"/>
                </a:solidFill>
                <a:latin typeface="Sitka Banner" pitchFamily="2" charset="0"/>
              </a:rPr>
              <a:t>của</a:t>
            </a:r>
            <a:r>
              <a:rPr lang="en-US" sz="5280" b="1" dirty="0">
                <a:solidFill>
                  <a:srgbClr val="579CAB"/>
                </a:solidFill>
                <a:latin typeface="Sitka Banner" pitchFamily="2" charset="0"/>
              </a:rPr>
              <a:t> </a:t>
            </a:r>
            <a:r>
              <a:rPr lang="en-US" sz="5280" b="1" dirty="0" err="1">
                <a:solidFill>
                  <a:srgbClr val="579CAB"/>
                </a:solidFill>
                <a:latin typeface="Sitka Banner" pitchFamily="2" charset="0"/>
              </a:rPr>
              <a:t>Liên</a:t>
            </a:r>
            <a:r>
              <a:rPr lang="en-US" sz="5280" b="1" dirty="0">
                <a:solidFill>
                  <a:srgbClr val="579CAB"/>
                </a:solidFill>
                <a:latin typeface="Sitka Banner" pitchFamily="2" charset="0"/>
              </a:rPr>
              <a:t> </a:t>
            </a:r>
            <a:r>
              <a:rPr lang="en-US" sz="5280" b="1" dirty="0" err="1">
                <a:solidFill>
                  <a:srgbClr val="579CAB"/>
                </a:solidFill>
                <a:latin typeface="Sitka Banner" pitchFamily="2" charset="0"/>
              </a:rPr>
              <a:t>hợp</a:t>
            </a:r>
            <a:r>
              <a:rPr lang="en-US" sz="5280" b="1" dirty="0">
                <a:solidFill>
                  <a:srgbClr val="579CAB"/>
                </a:solidFill>
                <a:latin typeface="Sitka Banner" pitchFamily="2" charset="0"/>
              </a:rPr>
              <a:t> </a:t>
            </a:r>
            <a:r>
              <a:rPr lang="en-US" sz="5280" b="1" dirty="0" err="1">
                <a:solidFill>
                  <a:srgbClr val="579CAB"/>
                </a:solidFill>
                <a:latin typeface="Sitka Banner" pitchFamily="2" charset="0"/>
              </a:rPr>
              <a:t>quốc</a:t>
            </a:r>
            <a:endParaRPr lang="en-US" sz="5280" b="1" dirty="0">
              <a:solidFill>
                <a:srgbClr val="579CAB"/>
              </a:solidFill>
              <a:latin typeface="Sitka Banner" pitchFamily="2" charset="0"/>
            </a:endParaRPr>
          </a:p>
        </p:txBody>
      </p:sp>
      <p:pic>
        <p:nvPicPr>
          <p:cNvPr id="12" name="Picture 11">
            <a:extLst>
              <a:ext uri="{FF2B5EF4-FFF2-40B4-BE49-F238E27FC236}">
                <a16:creationId xmlns:a16="http://schemas.microsoft.com/office/drawing/2014/main" id="{F80B732E-196A-475C-AA61-2D076A56948D}"/>
              </a:ext>
            </a:extLst>
          </p:cNvPr>
          <p:cNvPicPr>
            <a:picLocks noChangeAspect="1"/>
          </p:cNvPicPr>
          <p:nvPr/>
        </p:nvPicPr>
        <p:blipFill>
          <a:blip r:embed="rId3"/>
          <a:stretch>
            <a:fillRect/>
          </a:stretch>
        </p:blipFill>
        <p:spPr>
          <a:xfrm>
            <a:off x="-11277600" y="-107499"/>
            <a:ext cx="9861656" cy="5167081"/>
          </a:xfrm>
          <a:prstGeom prst="rect">
            <a:avLst/>
          </a:prstGeom>
        </p:spPr>
      </p:pic>
      <p:pic>
        <p:nvPicPr>
          <p:cNvPr id="1026" name="Picture 2" descr="Có thể là hình ảnh về bánh muffin kiểu Anh, bánh burger và văn bản">
            <a:extLst>
              <a:ext uri="{FF2B5EF4-FFF2-40B4-BE49-F238E27FC236}">
                <a16:creationId xmlns:a16="http://schemas.microsoft.com/office/drawing/2014/main" id="{70114AFD-B6C5-4DCC-9068-8DBBF96B56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4722" y="746760"/>
            <a:ext cx="51435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9AADB9CF-DB6F-4FC9-B37F-940BC644345F}"/>
              </a:ext>
            </a:extLst>
          </p:cNvPr>
          <p:cNvSpPr/>
          <p:nvPr/>
        </p:nvSpPr>
        <p:spPr>
          <a:xfrm>
            <a:off x="0" y="3862604"/>
            <a:ext cx="11643360" cy="2995396"/>
          </a:xfrm>
          <a:prstGeom prst="rect">
            <a:avLst/>
          </a:prstGeom>
          <a:solidFill>
            <a:srgbClr val="9CD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1520"/>
            <a:endParaRPr lang="en-US" sz="1440">
              <a:solidFill>
                <a:prstClr val="white"/>
              </a:solidFill>
              <a:latin typeface="Calibri"/>
            </a:endParaRPr>
          </a:p>
        </p:txBody>
      </p:sp>
      <p:sp>
        <p:nvSpPr>
          <p:cNvPr id="16" name="Rectangle 15">
            <a:extLst>
              <a:ext uri="{FF2B5EF4-FFF2-40B4-BE49-F238E27FC236}">
                <a16:creationId xmlns:a16="http://schemas.microsoft.com/office/drawing/2014/main" id="{9086103C-0C71-4155-B668-930EA9BB56A9}"/>
              </a:ext>
            </a:extLst>
          </p:cNvPr>
          <p:cNvSpPr/>
          <p:nvPr/>
        </p:nvSpPr>
        <p:spPr>
          <a:xfrm>
            <a:off x="4206240" y="2974255"/>
            <a:ext cx="2377440" cy="1566566"/>
          </a:xfrm>
          <a:prstGeom prst="rect">
            <a:avLst/>
          </a:prstGeom>
          <a:solidFill>
            <a:srgbClr val="00AC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1520"/>
            <a:endParaRPr lang="en-US" sz="1440">
              <a:solidFill>
                <a:prstClr val="white"/>
              </a:solidFill>
              <a:latin typeface="Calibri"/>
            </a:endParaRPr>
          </a:p>
        </p:txBody>
      </p:sp>
      <p:sp>
        <p:nvSpPr>
          <p:cNvPr id="17" name="Rectangle 16">
            <a:extLst>
              <a:ext uri="{FF2B5EF4-FFF2-40B4-BE49-F238E27FC236}">
                <a16:creationId xmlns:a16="http://schemas.microsoft.com/office/drawing/2014/main" id="{6D4EE877-ECDE-45CD-BEBE-66CCB261C54B}"/>
              </a:ext>
            </a:extLst>
          </p:cNvPr>
          <p:cNvSpPr/>
          <p:nvPr/>
        </p:nvSpPr>
        <p:spPr>
          <a:xfrm>
            <a:off x="6949059" y="2974255"/>
            <a:ext cx="2377440" cy="1566566"/>
          </a:xfrm>
          <a:prstGeom prst="rect">
            <a:avLst/>
          </a:prstGeom>
          <a:solidFill>
            <a:srgbClr val="00AC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1520"/>
            <a:endParaRPr lang="en-US" sz="1440">
              <a:solidFill>
                <a:prstClr val="white"/>
              </a:solidFill>
              <a:latin typeface="Calibri"/>
            </a:endParaRPr>
          </a:p>
        </p:txBody>
      </p:sp>
      <p:sp>
        <p:nvSpPr>
          <p:cNvPr id="18" name="Rectangle 17">
            <a:extLst>
              <a:ext uri="{FF2B5EF4-FFF2-40B4-BE49-F238E27FC236}">
                <a16:creationId xmlns:a16="http://schemas.microsoft.com/office/drawing/2014/main" id="{5AAECB5B-2FF9-4DFE-A47A-C701339E12AE}"/>
              </a:ext>
            </a:extLst>
          </p:cNvPr>
          <p:cNvSpPr/>
          <p:nvPr/>
        </p:nvSpPr>
        <p:spPr>
          <a:xfrm>
            <a:off x="9691878" y="2974255"/>
            <a:ext cx="2377440" cy="1566566"/>
          </a:xfrm>
          <a:prstGeom prst="rect">
            <a:avLst/>
          </a:prstGeom>
          <a:solidFill>
            <a:srgbClr val="00AC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1520"/>
            <a:endParaRPr lang="en-US" sz="1440">
              <a:solidFill>
                <a:prstClr val="white"/>
              </a:solidFill>
              <a:latin typeface="Calibri"/>
            </a:endParaRPr>
          </a:p>
        </p:txBody>
      </p:sp>
      <p:pic>
        <p:nvPicPr>
          <p:cNvPr id="19" name="Graphic 18" descr="Document with solid fill">
            <a:extLst>
              <a:ext uri="{FF2B5EF4-FFF2-40B4-BE49-F238E27FC236}">
                <a16:creationId xmlns:a16="http://schemas.microsoft.com/office/drawing/2014/main" id="{498D948A-9E74-4664-BFEB-4FC8F321914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702605" y="2948033"/>
            <a:ext cx="871456" cy="871456"/>
          </a:xfrm>
          <a:prstGeom prst="rect">
            <a:avLst/>
          </a:prstGeom>
        </p:spPr>
      </p:pic>
      <p:pic>
        <p:nvPicPr>
          <p:cNvPr id="20" name="Graphic 19" descr="Stopwatch with solid fill">
            <a:extLst>
              <a:ext uri="{FF2B5EF4-FFF2-40B4-BE49-F238E27FC236}">
                <a16:creationId xmlns:a16="http://schemas.microsoft.com/office/drawing/2014/main" id="{D0B422CB-56B6-4CD1-924F-FFEA5505897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943650" y="2991148"/>
            <a:ext cx="871456" cy="871456"/>
          </a:xfrm>
          <a:prstGeom prst="rect">
            <a:avLst/>
          </a:prstGeom>
        </p:spPr>
      </p:pic>
      <p:sp>
        <p:nvSpPr>
          <p:cNvPr id="21" name="TextBox 20">
            <a:extLst>
              <a:ext uri="{FF2B5EF4-FFF2-40B4-BE49-F238E27FC236}">
                <a16:creationId xmlns:a16="http://schemas.microsoft.com/office/drawing/2014/main" id="{12C7DCF9-6DFE-4529-BF24-737B7057F550}"/>
              </a:ext>
            </a:extLst>
          </p:cNvPr>
          <p:cNvSpPr txBox="1"/>
          <p:nvPr/>
        </p:nvSpPr>
        <p:spPr>
          <a:xfrm>
            <a:off x="4876800" y="3002280"/>
            <a:ext cx="1640892" cy="1077218"/>
          </a:xfrm>
          <a:prstGeom prst="rect">
            <a:avLst/>
          </a:prstGeom>
          <a:noFill/>
        </p:spPr>
        <p:txBody>
          <a:bodyPr wrap="square" rtlCol="0">
            <a:spAutoFit/>
          </a:bodyPr>
          <a:lstStyle/>
          <a:p>
            <a:pPr algn="ctr" defTabSz="731520"/>
            <a:r>
              <a:rPr lang="en-US" sz="3200" dirty="0" err="1">
                <a:solidFill>
                  <a:prstClr val="white"/>
                </a:solidFill>
                <a:latin typeface="Sitka Banner" pitchFamily="2" charset="0"/>
              </a:rPr>
              <a:t>Làm</a:t>
            </a:r>
            <a:r>
              <a:rPr lang="en-US" sz="3200" dirty="0">
                <a:solidFill>
                  <a:prstClr val="white"/>
                </a:solidFill>
                <a:latin typeface="Sitka Banner" pitchFamily="2" charset="0"/>
              </a:rPr>
              <a:t> </a:t>
            </a:r>
            <a:r>
              <a:rPr lang="en-US" sz="3200" dirty="0" err="1">
                <a:solidFill>
                  <a:prstClr val="white"/>
                </a:solidFill>
                <a:latin typeface="Sitka Banner" pitchFamily="2" charset="0"/>
              </a:rPr>
              <a:t>việc</a:t>
            </a:r>
            <a:r>
              <a:rPr lang="en-US" sz="3200" dirty="0">
                <a:solidFill>
                  <a:prstClr val="white"/>
                </a:solidFill>
                <a:latin typeface="Sitka Banner" pitchFamily="2" charset="0"/>
              </a:rPr>
              <a:t> </a:t>
            </a:r>
            <a:r>
              <a:rPr lang="vi-VN" sz="3200" dirty="0">
                <a:solidFill>
                  <a:prstClr val="white"/>
                </a:solidFill>
                <a:latin typeface="Sitka Banner" pitchFamily="2" charset="0"/>
              </a:rPr>
              <a:t>cá nhân</a:t>
            </a:r>
            <a:endParaRPr lang="en-US" sz="3200" dirty="0">
              <a:solidFill>
                <a:prstClr val="white"/>
              </a:solidFill>
              <a:latin typeface="Sitka Banner" pitchFamily="2" charset="0"/>
            </a:endParaRPr>
          </a:p>
        </p:txBody>
      </p:sp>
      <p:sp>
        <p:nvSpPr>
          <p:cNvPr id="22" name="TextBox 21">
            <a:extLst>
              <a:ext uri="{FF2B5EF4-FFF2-40B4-BE49-F238E27FC236}">
                <a16:creationId xmlns:a16="http://schemas.microsoft.com/office/drawing/2014/main" id="{F253C983-939F-4343-9145-09CD25449EF6}"/>
              </a:ext>
            </a:extLst>
          </p:cNvPr>
          <p:cNvSpPr txBox="1"/>
          <p:nvPr/>
        </p:nvSpPr>
        <p:spPr>
          <a:xfrm>
            <a:off x="7864960" y="3002280"/>
            <a:ext cx="1461539" cy="1569660"/>
          </a:xfrm>
          <a:prstGeom prst="rect">
            <a:avLst/>
          </a:prstGeom>
          <a:noFill/>
        </p:spPr>
        <p:txBody>
          <a:bodyPr wrap="square" rtlCol="0">
            <a:spAutoFit/>
          </a:bodyPr>
          <a:lstStyle/>
          <a:p>
            <a:pPr algn="ctr" defTabSz="731520"/>
            <a:r>
              <a:rPr lang="en-US" sz="3200" dirty="0" err="1">
                <a:solidFill>
                  <a:prstClr val="white"/>
                </a:solidFill>
                <a:latin typeface="Sitka Banner" pitchFamily="2" charset="0"/>
              </a:rPr>
              <a:t>Thời</a:t>
            </a:r>
            <a:r>
              <a:rPr lang="en-US" sz="3200" dirty="0">
                <a:solidFill>
                  <a:prstClr val="white"/>
                </a:solidFill>
                <a:latin typeface="Sitka Banner" pitchFamily="2" charset="0"/>
              </a:rPr>
              <a:t> </a:t>
            </a:r>
            <a:r>
              <a:rPr lang="en-US" sz="3200" dirty="0" err="1">
                <a:solidFill>
                  <a:prstClr val="white"/>
                </a:solidFill>
                <a:latin typeface="Sitka Banner" pitchFamily="2" charset="0"/>
              </a:rPr>
              <a:t>gian</a:t>
            </a:r>
            <a:r>
              <a:rPr lang="en-US" sz="3200" dirty="0">
                <a:solidFill>
                  <a:prstClr val="white"/>
                </a:solidFill>
                <a:latin typeface="Sitka Banner" pitchFamily="2" charset="0"/>
              </a:rPr>
              <a:t> 3 </a:t>
            </a:r>
            <a:r>
              <a:rPr lang="en-US" sz="3200" dirty="0" err="1">
                <a:solidFill>
                  <a:prstClr val="white"/>
                </a:solidFill>
                <a:latin typeface="Sitka Banner" pitchFamily="2" charset="0"/>
              </a:rPr>
              <a:t>phút</a:t>
            </a:r>
            <a:endParaRPr lang="en-US" sz="3200" dirty="0">
              <a:solidFill>
                <a:prstClr val="white"/>
              </a:solidFill>
              <a:latin typeface="Sitka Banner" pitchFamily="2" charset="0"/>
            </a:endParaRPr>
          </a:p>
        </p:txBody>
      </p:sp>
      <p:sp>
        <p:nvSpPr>
          <p:cNvPr id="23" name="TextBox 22">
            <a:extLst>
              <a:ext uri="{FF2B5EF4-FFF2-40B4-BE49-F238E27FC236}">
                <a16:creationId xmlns:a16="http://schemas.microsoft.com/office/drawing/2014/main" id="{CE224196-1105-4378-9970-393B3ABC110E}"/>
              </a:ext>
            </a:extLst>
          </p:cNvPr>
          <p:cNvSpPr txBox="1"/>
          <p:nvPr/>
        </p:nvSpPr>
        <p:spPr>
          <a:xfrm>
            <a:off x="10424160" y="3002280"/>
            <a:ext cx="1620915" cy="1569660"/>
          </a:xfrm>
          <a:prstGeom prst="rect">
            <a:avLst/>
          </a:prstGeom>
          <a:noFill/>
        </p:spPr>
        <p:txBody>
          <a:bodyPr wrap="square" rtlCol="0">
            <a:spAutoFit/>
          </a:bodyPr>
          <a:lstStyle/>
          <a:p>
            <a:pPr algn="ctr" defTabSz="731520"/>
            <a:r>
              <a:rPr lang="en-US" sz="3200" dirty="0" err="1">
                <a:solidFill>
                  <a:prstClr val="white"/>
                </a:solidFill>
                <a:latin typeface="Sitka Banner" pitchFamily="2" charset="0"/>
              </a:rPr>
              <a:t>Khai</a:t>
            </a:r>
            <a:r>
              <a:rPr lang="en-US" sz="3200" dirty="0">
                <a:solidFill>
                  <a:prstClr val="white"/>
                </a:solidFill>
                <a:latin typeface="Sitka Banner" pitchFamily="2" charset="0"/>
              </a:rPr>
              <a:t> </a:t>
            </a:r>
            <a:r>
              <a:rPr lang="en-US" sz="3200" dirty="0" err="1">
                <a:solidFill>
                  <a:prstClr val="white"/>
                </a:solidFill>
                <a:latin typeface="Sitka Banner" pitchFamily="2" charset="0"/>
              </a:rPr>
              <a:t>thác</a:t>
            </a:r>
            <a:r>
              <a:rPr lang="en-US" sz="3200" dirty="0">
                <a:solidFill>
                  <a:prstClr val="white"/>
                </a:solidFill>
                <a:latin typeface="Sitka Banner" pitchFamily="2" charset="0"/>
              </a:rPr>
              <a:t> SGK tr</a:t>
            </a:r>
            <a:r>
              <a:rPr lang="vi-VN" sz="3200" dirty="0">
                <a:solidFill>
                  <a:prstClr val="white"/>
                </a:solidFill>
                <a:latin typeface="Sitka Banner" pitchFamily="2" charset="0"/>
              </a:rPr>
              <a:t>8</a:t>
            </a:r>
            <a:endParaRPr lang="en-US" sz="3200" dirty="0">
              <a:solidFill>
                <a:prstClr val="white"/>
              </a:solidFill>
              <a:latin typeface="Sitka Banner" pitchFamily="2" charset="0"/>
            </a:endParaRPr>
          </a:p>
        </p:txBody>
      </p:sp>
      <p:sp>
        <p:nvSpPr>
          <p:cNvPr id="25" name="TextBox 24">
            <a:extLst>
              <a:ext uri="{FF2B5EF4-FFF2-40B4-BE49-F238E27FC236}">
                <a16:creationId xmlns:a16="http://schemas.microsoft.com/office/drawing/2014/main" id="{B9E4E42F-2C25-446E-9C90-8D4F9215BC85}"/>
              </a:ext>
            </a:extLst>
          </p:cNvPr>
          <p:cNvSpPr txBox="1"/>
          <p:nvPr/>
        </p:nvSpPr>
        <p:spPr>
          <a:xfrm>
            <a:off x="4389120" y="4587240"/>
            <a:ext cx="7254240" cy="2308324"/>
          </a:xfrm>
          <a:prstGeom prst="rect">
            <a:avLst/>
          </a:prstGeom>
          <a:noFill/>
        </p:spPr>
        <p:txBody>
          <a:bodyPr wrap="square" rtlCol="0">
            <a:spAutoFit/>
          </a:bodyPr>
          <a:lstStyle/>
          <a:p>
            <a:pPr algn="ctr" defTabSz="731520"/>
            <a:r>
              <a:rPr lang="en-US" sz="2880" b="1" dirty="0" err="1">
                <a:solidFill>
                  <a:srgbClr val="454FAA"/>
                </a:solidFill>
                <a:latin typeface="Sitka Banner" pitchFamily="2" charset="0"/>
              </a:rPr>
              <a:t>Nhiệm</a:t>
            </a:r>
            <a:r>
              <a:rPr lang="en-US" sz="2880" b="1" dirty="0">
                <a:solidFill>
                  <a:srgbClr val="454FAA"/>
                </a:solidFill>
                <a:latin typeface="Sitka Banner" pitchFamily="2" charset="0"/>
              </a:rPr>
              <a:t> </a:t>
            </a:r>
            <a:r>
              <a:rPr lang="en-US" sz="2880" b="1" dirty="0" err="1">
                <a:solidFill>
                  <a:srgbClr val="454FAA"/>
                </a:solidFill>
                <a:latin typeface="Sitka Banner" pitchFamily="2" charset="0"/>
              </a:rPr>
              <a:t>vụ</a:t>
            </a:r>
            <a:r>
              <a:rPr lang="en-US" sz="2880" b="1" dirty="0">
                <a:solidFill>
                  <a:srgbClr val="454FAA"/>
                </a:solidFill>
                <a:latin typeface="Sitka Banner" pitchFamily="2" charset="0"/>
              </a:rPr>
              <a:t>: </a:t>
            </a:r>
            <a:endParaRPr lang="vi-VN" sz="2880" b="1" dirty="0">
              <a:solidFill>
                <a:srgbClr val="454FAA"/>
              </a:solidFill>
              <a:latin typeface="Sitka Banner" pitchFamily="2" charset="0"/>
            </a:endParaRPr>
          </a:p>
          <a:p>
            <a:pPr algn="ctr" defTabSz="731520"/>
            <a:r>
              <a:rPr lang="vi-VN" sz="2880" b="1" dirty="0">
                <a:solidFill>
                  <a:srgbClr val="454FAA"/>
                </a:solidFill>
                <a:latin typeface="Sitka Banner" pitchFamily="2" charset="0"/>
              </a:rPr>
              <a:t>Đọc SGK gạch chân các các từ/cụm từ thể hiện vai trò của Liên hợp quốc bảo đảm quyền con người, phát triển văn hóa, xã hội. Để tham gia game đuổi hình bắt chữ</a:t>
            </a:r>
            <a:endParaRPr lang="en-US" sz="2880" b="1" dirty="0">
              <a:solidFill>
                <a:srgbClr val="454FAA"/>
              </a:solidFill>
              <a:latin typeface="Sitka Banner" pitchFamily="2" charset="0"/>
            </a:endParaRPr>
          </a:p>
        </p:txBody>
      </p:sp>
      <p:pic>
        <p:nvPicPr>
          <p:cNvPr id="27" name="Graphic 26" descr="Meeting with solid fill">
            <a:extLst>
              <a:ext uri="{FF2B5EF4-FFF2-40B4-BE49-F238E27FC236}">
                <a16:creationId xmlns:a16="http://schemas.microsoft.com/office/drawing/2014/main" id="{20186D62-BB76-4DD7-9D98-49A2DD4E25C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267157" y="2967887"/>
            <a:ext cx="731520" cy="731520"/>
          </a:xfrm>
          <a:prstGeom prst="rect">
            <a:avLst/>
          </a:prstGeom>
        </p:spPr>
      </p:pic>
      <p:pic>
        <p:nvPicPr>
          <p:cNvPr id="3" name="Picture 2">
            <a:extLst>
              <a:ext uri="{FF2B5EF4-FFF2-40B4-BE49-F238E27FC236}">
                <a16:creationId xmlns:a16="http://schemas.microsoft.com/office/drawing/2014/main" id="{A21FED35-7DDB-4243-AC1B-77577461C093}"/>
              </a:ext>
            </a:extLst>
          </p:cNvPr>
          <p:cNvPicPr>
            <a:picLocks noChangeAspect="1"/>
          </p:cNvPicPr>
          <p:nvPr/>
        </p:nvPicPr>
        <p:blipFill rotWithShape="1">
          <a:blip r:embed="rId11">
            <a:extLst>
              <a:ext uri="{28A0092B-C50C-407E-A947-70E740481C1C}">
                <a14:useLocalDpi xmlns:a14="http://schemas.microsoft.com/office/drawing/2010/main" val="0"/>
              </a:ext>
            </a:extLst>
          </a:blip>
          <a:srcRect l="13756" t="9549" r="10692" b="16349"/>
          <a:stretch/>
        </p:blipFill>
        <p:spPr>
          <a:xfrm>
            <a:off x="32381" y="2758440"/>
            <a:ext cx="4140630" cy="2825826"/>
          </a:xfrm>
          <a:prstGeom prst="rect">
            <a:avLst/>
          </a:prstGeom>
        </p:spPr>
      </p:pic>
    </p:spTree>
    <p:extLst>
      <p:ext uri="{BB962C8B-B14F-4D97-AF65-F5344CB8AC3E}">
        <p14:creationId xmlns:p14="http://schemas.microsoft.com/office/powerpoint/2010/main" val="20954187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CEE68C0-54A0-448B-BB9D-DDF480666C28}"/>
              </a:ext>
            </a:extLst>
          </p:cNvPr>
          <p:cNvSpPr txBox="1"/>
          <p:nvPr/>
        </p:nvSpPr>
        <p:spPr>
          <a:xfrm>
            <a:off x="434722" y="1235480"/>
            <a:ext cx="4689769" cy="2962513"/>
          </a:xfrm>
          <a:prstGeom prst="wedgeRoundRectCallout">
            <a:avLst>
              <a:gd name="adj1" fmla="val 68"/>
              <a:gd name="adj2" fmla="val 49862"/>
              <a:gd name="adj3" fmla="val 16667"/>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400" dirty="0" err="1">
                <a:solidFill>
                  <a:prstClr val="black"/>
                </a:solidFill>
                <a:latin typeface="Times New Roman" panose="02020603050405020304" pitchFamily="18" charset="0"/>
                <a:cs typeface="Times New Roman" panose="02020603050405020304" pitchFamily="18" charset="0"/>
              </a:rPr>
              <a:t>Trò</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chơi</a:t>
            </a:r>
            <a:r>
              <a:rPr lang="en-US" sz="2400" dirty="0">
                <a:solidFill>
                  <a:prstClr val="black"/>
                </a:solidFill>
                <a:latin typeface="Times New Roman" panose="02020603050405020304" pitchFamily="18" charset="0"/>
                <a:cs typeface="Times New Roman" panose="02020603050405020304" pitchFamily="18" charset="0"/>
              </a:rPr>
              <a:t> </a:t>
            </a:r>
          </a:p>
          <a:p>
            <a:pPr algn="ctr"/>
            <a:r>
              <a:rPr lang="en-US" sz="2400" b="1" dirty="0">
                <a:solidFill>
                  <a:prstClr val="black"/>
                </a:solidFill>
                <a:latin typeface="Times New Roman" panose="02020603050405020304" pitchFamily="18" charset="0"/>
                <a:cs typeface="Times New Roman" panose="02020603050405020304" pitchFamily="18" charset="0"/>
              </a:rPr>
              <a:t>“ĐUỔI HÌNH BẮT CHỮ”</a:t>
            </a:r>
            <a:endParaRPr lang="en-US" sz="2400" dirty="0">
              <a:solidFill>
                <a:prstClr val="black"/>
              </a:solidFill>
              <a:latin typeface="Times New Roman" panose="02020603050405020304" pitchFamily="18" charset="0"/>
              <a:cs typeface="Times New Roman" panose="02020603050405020304" pitchFamily="18" charset="0"/>
            </a:endParaRPr>
          </a:p>
          <a:p>
            <a:pPr algn="just"/>
            <a:r>
              <a:rPr lang="en-US" sz="2400" dirty="0">
                <a:solidFill>
                  <a:prstClr val="black"/>
                </a:solidFill>
                <a:latin typeface="Times New Roman" panose="02020603050405020304" pitchFamily="18" charset="0"/>
                <a:cs typeface="Times New Roman" panose="02020603050405020304" pitchFamily="18" charset="0"/>
              </a:rPr>
              <a:t> HS </a:t>
            </a:r>
            <a:r>
              <a:rPr lang="en-US" sz="2400" dirty="0" err="1">
                <a:solidFill>
                  <a:prstClr val="black"/>
                </a:solidFill>
                <a:latin typeface="Times New Roman" panose="02020603050405020304" pitchFamily="18" charset="0"/>
                <a:cs typeface="Times New Roman" panose="02020603050405020304" pitchFamily="18" charset="0"/>
              </a:rPr>
              <a:t>quan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sát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hình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ảnh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gợi</a:t>
            </a:r>
            <a:r>
              <a:rPr lang="en-US" sz="2400" dirty="0">
                <a:solidFill>
                  <a:prstClr val="black"/>
                </a:solidFill>
                <a:latin typeface="Times New Roman" panose="02020603050405020304" pitchFamily="18" charset="0"/>
                <a:cs typeface="Times New Roman" panose="02020603050405020304" pitchFamily="18" charset="0"/>
              </a:rPr>
              <a:t> ý, </a:t>
            </a:r>
            <a:r>
              <a:rPr lang="en-US" sz="2400" dirty="0" err="1">
                <a:solidFill>
                  <a:prstClr val="black"/>
                </a:solidFill>
                <a:latin typeface="Times New Roman" panose="02020603050405020304" pitchFamily="18" charset="0"/>
                <a:cs typeface="Times New Roman" panose="02020603050405020304" pitchFamily="18" charset="0"/>
              </a:rPr>
              <a:t>đoán</a:t>
            </a:r>
            <a:r>
              <a:rPr lang="en-US" sz="2400" dirty="0">
                <a:solidFill>
                  <a:prstClr val="black"/>
                </a:solidFill>
                <a:latin typeface="Times New Roman" panose="02020603050405020304" pitchFamily="18" charset="0"/>
                <a:cs typeface="Times New Roman" panose="02020603050405020304" pitchFamily="18" charset="0"/>
              </a:rPr>
              <a:t> </a:t>
            </a:r>
            <a:r>
              <a:rPr lang="vi-VN" sz="2400" dirty="0">
                <a:solidFill>
                  <a:prstClr val="black"/>
                </a:solidFill>
                <a:latin typeface="Times New Roman" panose="02020603050405020304" pitchFamily="18" charset="0"/>
                <a:cs typeface="Times New Roman" panose="02020603050405020304" pitchFamily="18" charset="0"/>
              </a:rPr>
              <a:t>từ/ cụm từ thể hiện vai trò của Liên hợp quốc trong việc đảm bảo quyền con người và phát triển văn hóa xã hội</a:t>
            </a:r>
            <a:endParaRPr lang="en-US" sz="2400" dirty="0">
              <a:solidFill>
                <a:prstClr val="black"/>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5776687" y="832092"/>
            <a:ext cx="6143695" cy="5633192"/>
          </a:xfrm>
          <a:prstGeom prst="rect">
            <a:avLst/>
          </a:prstGeom>
        </p:spPr>
      </p:pic>
      <p:pic>
        <p:nvPicPr>
          <p:cNvPr id="11" name="Picture 2" descr="Phương pháp Chương trình ĐỌC NHANH bản quyền Anh Quốc - Bản quyền Anh Quốc">
            <a:extLst>
              <a:ext uri="{FF2B5EF4-FFF2-40B4-BE49-F238E27FC236}">
                <a16:creationId xmlns:a16="http://schemas.microsoft.com/office/drawing/2014/main" id="{DAB331C0-250B-4D33-A1F6-0A43924B247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3831" y="4345575"/>
            <a:ext cx="1960075" cy="220608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Môn Sinh học">
            <a:extLst>
              <a:ext uri="{FF2B5EF4-FFF2-40B4-BE49-F238E27FC236}">
                <a16:creationId xmlns:a16="http://schemas.microsoft.com/office/drawing/2014/main" id="{0C6BB83E-99DA-4651-95AB-7ED27CEBAB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5658" y="4559437"/>
            <a:ext cx="1589314" cy="1778360"/>
          </a:xfrm>
          <a:prstGeom prst="rect">
            <a:avLst/>
          </a:prstGeom>
          <a:noFill/>
          <a:extLst>
            <a:ext uri="{909E8E84-426E-40DD-AFC4-6F175D3DCCD1}">
              <a14:hiddenFill xmlns:a14="http://schemas.microsoft.com/office/drawing/2010/main">
                <a:solidFill>
                  <a:srgbClr val="FFFFFF"/>
                </a:solidFill>
              </a14:hiddenFill>
            </a:ext>
          </a:extLst>
        </p:spPr>
      </p:pic>
      <p:sp>
        <p:nvSpPr>
          <p:cNvPr id="13" name="Cross 12">
            <a:extLst>
              <a:ext uri="{FF2B5EF4-FFF2-40B4-BE49-F238E27FC236}">
                <a16:creationId xmlns:a16="http://schemas.microsoft.com/office/drawing/2014/main" id="{E5984F52-25D3-4E7A-8821-AD081AFC99E0}"/>
              </a:ext>
            </a:extLst>
          </p:cNvPr>
          <p:cNvSpPr/>
          <p:nvPr/>
        </p:nvSpPr>
        <p:spPr>
          <a:xfrm>
            <a:off x="2431068" y="5181619"/>
            <a:ext cx="697076" cy="733156"/>
          </a:xfrm>
          <a:prstGeom prst="plus">
            <a:avLst/>
          </a:prstGeom>
          <a:solidFill>
            <a:srgbClr val="FFC00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spTree>
    <p:extLst>
      <p:ext uri="{BB962C8B-B14F-4D97-AF65-F5344CB8AC3E}">
        <p14:creationId xmlns:p14="http://schemas.microsoft.com/office/powerpoint/2010/main" val="10357437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34541" y="1573426"/>
            <a:ext cx="2455164" cy="2743200"/>
          </a:xfrm>
          <a:custGeom>
            <a:avLst/>
            <a:gdLst/>
            <a:ahLst/>
            <a:cxnLst/>
            <a:rect l="l" t="t" r="r" b="b"/>
            <a:pathLst>
              <a:path w="3682746" h="4114800">
                <a:moveTo>
                  <a:pt x="0" y="0"/>
                </a:moveTo>
                <a:lnTo>
                  <a:pt x="3682746" y="0"/>
                </a:lnTo>
                <a:lnTo>
                  <a:pt x="368274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4700180" y="1600086"/>
            <a:ext cx="3143250" cy="2743200"/>
          </a:xfrm>
          <a:custGeom>
            <a:avLst/>
            <a:gdLst/>
            <a:ahLst/>
            <a:cxnLst/>
            <a:rect l="l" t="t" r="r" b="b"/>
            <a:pathLst>
              <a:path w="4714875" h="4114800">
                <a:moveTo>
                  <a:pt x="0" y="0"/>
                </a:moveTo>
                <a:lnTo>
                  <a:pt x="4714875" y="0"/>
                </a:lnTo>
                <a:lnTo>
                  <a:pt x="471487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8446294" y="1337986"/>
            <a:ext cx="2578608" cy="2743200"/>
          </a:xfrm>
          <a:custGeom>
            <a:avLst/>
            <a:gdLst/>
            <a:ahLst/>
            <a:cxnLst/>
            <a:rect l="l" t="t" r="r" b="b"/>
            <a:pathLst>
              <a:path w="3867912" h="4114800">
                <a:moveTo>
                  <a:pt x="0" y="0"/>
                </a:moveTo>
                <a:lnTo>
                  <a:pt x="3867912" y="0"/>
                </a:lnTo>
                <a:lnTo>
                  <a:pt x="3867912"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TextBox 4">
            <a:extLst>
              <a:ext uri="{FF2B5EF4-FFF2-40B4-BE49-F238E27FC236}">
                <a16:creationId xmlns:a16="http://schemas.microsoft.com/office/drawing/2014/main" id="{FCDEDB7F-C909-4934-BFF5-A8873718EE05}"/>
              </a:ext>
            </a:extLst>
          </p:cNvPr>
          <p:cNvSpPr txBox="1"/>
          <p:nvPr/>
        </p:nvSpPr>
        <p:spPr>
          <a:xfrm>
            <a:off x="3794382" y="5518965"/>
            <a:ext cx="7483218" cy="995016"/>
          </a:xfrm>
          <a:prstGeom prst="rect">
            <a:avLst/>
          </a:prstGeom>
          <a:noFill/>
        </p:spPr>
        <p:txBody>
          <a:bodyPr wrap="square" rtlCol="0">
            <a:spAutoFit/>
          </a:bodyPr>
          <a:lstStyle/>
          <a:p>
            <a:pPr defTabSz="609576"/>
            <a:r>
              <a:rPr lang="vi-VN" sz="5866" dirty="0">
                <a:solidFill>
                  <a:prstClr val="black"/>
                </a:solidFill>
                <a:latin typeface="#9Slide03 AllRoundGothic" panose="020B0703020202020104" pitchFamily="34" charset="0"/>
              </a:rPr>
              <a:t>Cơ hội phát triển</a:t>
            </a:r>
            <a:endParaRPr lang="en-US" sz="5866" dirty="0">
              <a:solidFill>
                <a:prstClr val="black"/>
              </a:solidFill>
              <a:latin typeface="#9Slide03 AllRoundGothic" panose="020B07030202020201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008618" y="856853"/>
            <a:ext cx="4797309" cy="4797309"/>
          </a:xfrm>
          <a:prstGeom prst="rect">
            <a:avLst/>
          </a:prstGeom>
        </p:spPr>
      </p:pic>
      <p:sp>
        <p:nvSpPr>
          <p:cNvPr id="3" name="Freeform 3"/>
          <p:cNvSpPr/>
          <p:nvPr/>
        </p:nvSpPr>
        <p:spPr>
          <a:xfrm>
            <a:off x="7149444" y="1379298"/>
            <a:ext cx="4151297" cy="4099406"/>
          </a:xfrm>
          <a:custGeom>
            <a:avLst/>
            <a:gdLst/>
            <a:ahLst/>
            <a:cxnLst/>
            <a:rect l="l" t="t" r="r" b="b"/>
            <a:pathLst>
              <a:path w="6226945" h="6149108">
                <a:moveTo>
                  <a:pt x="0" y="0"/>
                </a:moveTo>
                <a:lnTo>
                  <a:pt x="6226944" y="0"/>
                </a:lnTo>
                <a:lnTo>
                  <a:pt x="6226944" y="6149108"/>
                </a:lnTo>
                <a:lnTo>
                  <a:pt x="0" y="6149108"/>
                </a:lnTo>
                <a:lnTo>
                  <a:pt x="0" y="0"/>
                </a:lnTo>
                <a:close/>
              </a:path>
            </a:pathLst>
          </a:custGeom>
          <a:blipFill>
            <a:blip r:embed="rId3"/>
            <a:stretch>
              <a:fillRect/>
            </a:stretch>
          </a:blipFill>
        </p:spPr>
      </p:sp>
      <p:sp>
        <p:nvSpPr>
          <p:cNvPr id="4" name="TextBox 3">
            <a:extLst>
              <a:ext uri="{FF2B5EF4-FFF2-40B4-BE49-F238E27FC236}">
                <a16:creationId xmlns:a16="http://schemas.microsoft.com/office/drawing/2014/main" id="{E665A951-2A52-45FF-8591-FCD6B8ED9A20}"/>
              </a:ext>
            </a:extLst>
          </p:cNvPr>
          <p:cNvSpPr txBox="1"/>
          <p:nvPr/>
        </p:nvSpPr>
        <p:spPr>
          <a:xfrm>
            <a:off x="3794382" y="5518965"/>
            <a:ext cx="6264018" cy="995016"/>
          </a:xfrm>
          <a:prstGeom prst="rect">
            <a:avLst/>
          </a:prstGeom>
          <a:noFill/>
        </p:spPr>
        <p:txBody>
          <a:bodyPr wrap="square" rtlCol="0">
            <a:spAutoFit/>
          </a:bodyPr>
          <a:lstStyle/>
          <a:p>
            <a:pPr defTabSz="609576"/>
            <a:r>
              <a:rPr lang="vi-VN" sz="5866" dirty="0">
                <a:solidFill>
                  <a:prstClr val="black"/>
                </a:solidFill>
                <a:latin typeface="#9Slide03 AllRoundGothic" panose="020B0703020202020104" pitchFamily="34" charset="0"/>
              </a:rPr>
              <a:t>Thế giới an toàn</a:t>
            </a:r>
            <a:endParaRPr lang="en-US" sz="5866" dirty="0">
              <a:solidFill>
                <a:prstClr val="black"/>
              </a:solidFill>
              <a:latin typeface="#9Slide03 AllRoundGothic" panose="020B07030202020201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801130" y="1800160"/>
            <a:ext cx="3360889" cy="2705515"/>
          </a:xfrm>
          <a:prstGeom prst="rect">
            <a:avLst/>
          </a:prstGeom>
        </p:spPr>
      </p:pic>
      <p:sp>
        <p:nvSpPr>
          <p:cNvPr id="3" name="Freeform 3"/>
          <p:cNvSpPr/>
          <p:nvPr/>
        </p:nvSpPr>
        <p:spPr>
          <a:xfrm>
            <a:off x="4674888" y="2753922"/>
            <a:ext cx="1845068" cy="797992"/>
          </a:xfrm>
          <a:custGeom>
            <a:avLst/>
            <a:gdLst/>
            <a:ahLst/>
            <a:cxnLst/>
            <a:rect l="l" t="t" r="r" b="b"/>
            <a:pathLst>
              <a:path w="2767602" h="1196988">
                <a:moveTo>
                  <a:pt x="0" y="0"/>
                </a:moveTo>
                <a:lnTo>
                  <a:pt x="2767601" y="0"/>
                </a:lnTo>
                <a:lnTo>
                  <a:pt x="2767601" y="1196988"/>
                </a:lnTo>
                <a:lnTo>
                  <a:pt x="0" y="119698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6841007" y="1476447"/>
            <a:ext cx="2126734" cy="3168318"/>
          </a:xfrm>
          <a:custGeom>
            <a:avLst/>
            <a:gdLst/>
            <a:ahLst/>
            <a:cxnLst/>
            <a:rect l="l" t="t" r="r" b="b"/>
            <a:pathLst>
              <a:path w="3190100" h="4752477">
                <a:moveTo>
                  <a:pt x="0" y="0"/>
                </a:moveTo>
                <a:lnTo>
                  <a:pt x="3190100" y="0"/>
                </a:lnTo>
                <a:lnTo>
                  <a:pt x="3190100" y="4752477"/>
                </a:lnTo>
                <a:lnTo>
                  <a:pt x="0" y="4752477"/>
                </a:lnTo>
                <a:lnTo>
                  <a:pt x="0" y="0"/>
                </a:lnTo>
                <a:close/>
              </a:path>
            </a:pathLst>
          </a:custGeom>
          <a:blipFill>
            <a:blip r:embed="rId5"/>
            <a:stretch>
              <a:fillRect/>
            </a:stretch>
          </a:blipFill>
        </p:spPr>
      </p:sp>
      <p:sp>
        <p:nvSpPr>
          <p:cNvPr id="5" name="Freeform 5"/>
          <p:cNvSpPr/>
          <p:nvPr/>
        </p:nvSpPr>
        <p:spPr>
          <a:xfrm>
            <a:off x="9108315" y="1756774"/>
            <a:ext cx="2290572" cy="2743200"/>
          </a:xfrm>
          <a:custGeom>
            <a:avLst/>
            <a:gdLst/>
            <a:ahLst/>
            <a:cxnLst/>
            <a:rect l="l" t="t" r="r" b="b"/>
            <a:pathLst>
              <a:path w="3435858" h="4114800">
                <a:moveTo>
                  <a:pt x="0" y="0"/>
                </a:moveTo>
                <a:lnTo>
                  <a:pt x="3435858" y="0"/>
                </a:lnTo>
                <a:lnTo>
                  <a:pt x="3435858"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TextBox 5">
            <a:extLst>
              <a:ext uri="{FF2B5EF4-FFF2-40B4-BE49-F238E27FC236}">
                <a16:creationId xmlns:a16="http://schemas.microsoft.com/office/drawing/2014/main" id="{5DB320AC-8A53-493B-891F-AD7ED9D55B2D}"/>
              </a:ext>
            </a:extLst>
          </p:cNvPr>
          <p:cNvSpPr txBox="1"/>
          <p:nvPr/>
        </p:nvSpPr>
        <p:spPr>
          <a:xfrm>
            <a:off x="3794382" y="5518965"/>
            <a:ext cx="7483218" cy="995016"/>
          </a:xfrm>
          <a:prstGeom prst="rect">
            <a:avLst/>
          </a:prstGeom>
          <a:noFill/>
        </p:spPr>
        <p:txBody>
          <a:bodyPr wrap="square" rtlCol="0">
            <a:spAutoFit/>
          </a:bodyPr>
          <a:lstStyle/>
          <a:p>
            <a:pPr defTabSz="609576"/>
            <a:r>
              <a:rPr lang="vi-VN" sz="5866" dirty="0">
                <a:solidFill>
                  <a:prstClr val="black"/>
                </a:solidFill>
                <a:latin typeface="#9Slide03 AllRoundGothic" panose="020B0703020202020104" pitchFamily="34" charset="0"/>
              </a:rPr>
              <a:t>Xóa bỏ đói nghèo</a:t>
            </a:r>
            <a:endParaRPr lang="en-US" sz="5866" dirty="0">
              <a:solidFill>
                <a:prstClr val="black"/>
              </a:solidFill>
              <a:latin typeface="#9Slide03 AllRoundGothic" panose="020B07030202020201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56280" y="1573426"/>
            <a:ext cx="4649491" cy="2743200"/>
          </a:xfrm>
          <a:custGeom>
            <a:avLst/>
            <a:gdLst/>
            <a:ahLst/>
            <a:cxnLst/>
            <a:rect l="l" t="t" r="r" b="b"/>
            <a:pathLst>
              <a:path w="6974237" h="4114800">
                <a:moveTo>
                  <a:pt x="0" y="0"/>
                </a:moveTo>
                <a:lnTo>
                  <a:pt x="6974238" y="0"/>
                </a:lnTo>
                <a:lnTo>
                  <a:pt x="697423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7385587" y="1726010"/>
            <a:ext cx="2953647" cy="2743200"/>
          </a:xfrm>
          <a:custGeom>
            <a:avLst/>
            <a:gdLst/>
            <a:ahLst/>
            <a:cxnLst/>
            <a:rect l="l" t="t" r="r" b="b"/>
            <a:pathLst>
              <a:path w="4430471" h="4114800">
                <a:moveTo>
                  <a:pt x="0" y="0"/>
                </a:moveTo>
                <a:lnTo>
                  <a:pt x="4430471" y="0"/>
                </a:lnTo>
                <a:lnTo>
                  <a:pt x="4430471"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TextBox 3">
            <a:extLst>
              <a:ext uri="{FF2B5EF4-FFF2-40B4-BE49-F238E27FC236}">
                <a16:creationId xmlns:a16="http://schemas.microsoft.com/office/drawing/2014/main" id="{23D5019D-756A-4BBA-AEA3-A1C7C5B6C82D}"/>
              </a:ext>
            </a:extLst>
          </p:cNvPr>
          <p:cNvSpPr txBox="1"/>
          <p:nvPr/>
        </p:nvSpPr>
        <p:spPr>
          <a:xfrm>
            <a:off x="3378200" y="4902201"/>
            <a:ext cx="5435600" cy="995016"/>
          </a:xfrm>
          <a:prstGeom prst="rect">
            <a:avLst/>
          </a:prstGeom>
          <a:noFill/>
        </p:spPr>
        <p:txBody>
          <a:bodyPr wrap="square" rtlCol="0">
            <a:spAutoFit/>
          </a:bodyPr>
          <a:lstStyle/>
          <a:p>
            <a:pPr defTabSz="609576"/>
            <a:r>
              <a:rPr lang="vi-VN" sz="5866" dirty="0">
                <a:solidFill>
                  <a:prstClr val="black"/>
                </a:solidFill>
                <a:latin typeface="#9Slide03 AllRoundGothic" panose="020B0703020202020104" pitchFamily="34" charset="0"/>
              </a:rPr>
              <a:t>Quyền phụ nữ</a:t>
            </a:r>
            <a:endParaRPr lang="en-US" sz="5866" dirty="0">
              <a:solidFill>
                <a:prstClr val="black"/>
              </a:solidFill>
              <a:latin typeface="#9Slide03 AllRoundGothic" panose="020B07030202020201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92211" y="1671867"/>
            <a:ext cx="1663065" cy="2743200"/>
          </a:xfrm>
          <a:custGeom>
            <a:avLst/>
            <a:gdLst/>
            <a:ahLst/>
            <a:cxnLst/>
            <a:rect l="l" t="t" r="r" b="b"/>
            <a:pathLst>
              <a:path w="2494597" h="4114800">
                <a:moveTo>
                  <a:pt x="0" y="0"/>
                </a:moveTo>
                <a:lnTo>
                  <a:pt x="2494598" y="0"/>
                </a:lnTo>
                <a:lnTo>
                  <a:pt x="249459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4973766" y="1671867"/>
            <a:ext cx="4037911" cy="2743200"/>
          </a:xfrm>
          <a:custGeom>
            <a:avLst/>
            <a:gdLst/>
            <a:ahLst/>
            <a:cxnLst/>
            <a:rect l="l" t="t" r="r" b="b"/>
            <a:pathLst>
              <a:path w="6056867" h="4114800">
                <a:moveTo>
                  <a:pt x="0" y="0"/>
                </a:moveTo>
                <a:lnTo>
                  <a:pt x="6056866" y="0"/>
                </a:lnTo>
                <a:lnTo>
                  <a:pt x="605686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TextBox 3">
            <a:extLst>
              <a:ext uri="{FF2B5EF4-FFF2-40B4-BE49-F238E27FC236}">
                <a16:creationId xmlns:a16="http://schemas.microsoft.com/office/drawing/2014/main" id="{57EAC839-98D9-437A-950E-69BCCD199E40}"/>
              </a:ext>
            </a:extLst>
          </p:cNvPr>
          <p:cNvSpPr txBox="1"/>
          <p:nvPr/>
        </p:nvSpPr>
        <p:spPr>
          <a:xfrm>
            <a:off x="3794382" y="5518965"/>
            <a:ext cx="7483218" cy="995016"/>
          </a:xfrm>
          <a:prstGeom prst="rect">
            <a:avLst/>
          </a:prstGeom>
          <a:noFill/>
        </p:spPr>
        <p:txBody>
          <a:bodyPr wrap="square" rtlCol="0">
            <a:spAutoFit/>
          </a:bodyPr>
          <a:lstStyle/>
          <a:p>
            <a:pPr defTabSz="609576"/>
            <a:r>
              <a:rPr lang="vi-VN" sz="5866" dirty="0">
                <a:solidFill>
                  <a:prstClr val="black"/>
                </a:solidFill>
                <a:latin typeface="#9Slide03 AllRoundGothic" panose="020B0703020202020104" pitchFamily="34" charset="0"/>
              </a:rPr>
              <a:t>Bình đẳng giới</a:t>
            </a:r>
            <a:endParaRPr lang="en-US" sz="5866" dirty="0">
              <a:solidFill>
                <a:prstClr val="black"/>
              </a:solidFill>
              <a:latin typeface="#9Slide03 AllRoundGothic" panose="020B07030202020201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707961" y="2098448"/>
            <a:ext cx="2338578" cy="2743200"/>
          </a:xfrm>
          <a:custGeom>
            <a:avLst/>
            <a:gdLst/>
            <a:ahLst/>
            <a:cxnLst/>
            <a:rect l="l" t="t" r="r" b="b"/>
            <a:pathLst>
              <a:path w="3507867" h="4114800">
                <a:moveTo>
                  <a:pt x="3507867" y="0"/>
                </a:moveTo>
                <a:lnTo>
                  <a:pt x="0" y="0"/>
                </a:lnTo>
                <a:lnTo>
                  <a:pt x="0" y="4114800"/>
                </a:lnTo>
                <a:lnTo>
                  <a:pt x="3507867" y="4114800"/>
                </a:lnTo>
                <a:lnTo>
                  <a:pt x="3507867"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4448742" y="2016414"/>
            <a:ext cx="2743200" cy="27432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8323547" y="1122781"/>
            <a:ext cx="3182654" cy="4530467"/>
          </a:xfrm>
          <a:custGeom>
            <a:avLst/>
            <a:gdLst/>
            <a:ahLst/>
            <a:cxnLst/>
            <a:rect l="l" t="t" r="r" b="b"/>
            <a:pathLst>
              <a:path w="4773980" h="6795701">
                <a:moveTo>
                  <a:pt x="0" y="0"/>
                </a:moveTo>
                <a:lnTo>
                  <a:pt x="4773980" y="0"/>
                </a:lnTo>
                <a:lnTo>
                  <a:pt x="4773980" y="6795701"/>
                </a:lnTo>
                <a:lnTo>
                  <a:pt x="0" y="6795701"/>
                </a:lnTo>
                <a:lnTo>
                  <a:pt x="0" y="0"/>
                </a:lnTo>
                <a:close/>
              </a:path>
            </a:pathLst>
          </a:custGeom>
          <a:blipFill>
            <a:blip r:embed="rId6"/>
            <a:stretch>
              <a:fillRect/>
            </a:stretch>
          </a:blipFill>
        </p:spPr>
      </p:sp>
      <p:sp>
        <p:nvSpPr>
          <p:cNvPr id="5" name="TextBox 4">
            <a:extLst>
              <a:ext uri="{FF2B5EF4-FFF2-40B4-BE49-F238E27FC236}">
                <a16:creationId xmlns:a16="http://schemas.microsoft.com/office/drawing/2014/main" id="{555EB2FB-AEB0-4414-AAE7-E88E8DE01E39}"/>
              </a:ext>
            </a:extLst>
          </p:cNvPr>
          <p:cNvSpPr txBox="1"/>
          <p:nvPr/>
        </p:nvSpPr>
        <p:spPr>
          <a:xfrm>
            <a:off x="2387600" y="5518965"/>
            <a:ext cx="8890000" cy="995016"/>
          </a:xfrm>
          <a:prstGeom prst="rect">
            <a:avLst/>
          </a:prstGeom>
          <a:noFill/>
        </p:spPr>
        <p:txBody>
          <a:bodyPr wrap="square" rtlCol="0">
            <a:spAutoFit/>
          </a:bodyPr>
          <a:lstStyle/>
          <a:p>
            <a:pPr defTabSz="609576"/>
            <a:r>
              <a:rPr lang="vi-VN" sz="5866" dirty="0">
                <a:solidFill>
                  <a:prstClr val="black"/>
                </a:solidFill>
                <a:latin typeface="#9Slide03 AllRoundGothic" panose="020B0703020202020104" pitchFamily="34" charset="0"/>
              </a:rPr>
              <a:t>Phòng chống sốt rét</a:t>
            </a:r>
            <a:endParaRPr lang="en-US" sz="5866" dirty="0">
              <a:solidFill>
                <a:prstClr val="black"/>
              </a:solidFill>
              <a:latin typeface="#9Slide03 AllRoundGothic" panose="020B07030202020201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43892" y="1923304"/>
            <a:ext cx="2684906" cy="2743200"/>
          </a:xfrm>
          <a:custGeom>
            <a:avLst/>
            <a:gdLst/>
            <a:ahLst/>
            <a:cxnLst/>
            <a:rect l="l" t="t" r="r" b="b"/>
            <a:pathLst>
              <a:path w="4027360" h="4114800">
                <a:moveTo>
                  <a:pt x="0" y="0"/>
                </a:moveTo>
                <a:lnTo>
                  <a:pt x="4027360" y="0"/>
                </a:lnTo>
                <a:lnTo>
                  <a:pt x="402736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3899290" y="2446298"/>
            <a:ext cx="2063481" cy="1697213"/>
          </a:xfrm>
          <a:custGeom>
            <a:avLst/>
            <a:gdLst/>
            <a:ahLst/>
            <a:cxnLst/>
            <a:rect l="l" t="t" r="r" b="b"/>
            <a:pathLst>
              <a:path w="3095221" h="2545819">
                <a:moveTo>
                  <a:pt x="0" y="0"/>
                </a:moveTo>
                <a:lnTo>
                  <a:pt x="3095221" y="0"/>
                </a:lnTo>
                <a:lnTo>
                  <a:pt x="3095221" y="2545819"/>
                </a:lnTo>
                <a:lnTo>
                  <a:pt x="0" y="25458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6490168" y="2378541"/>
            <a:ext cx="2759829" cy="2100919"/>
          </a:xfrm>
          <a:custGeom>
            <a:avLst/>
            <a:gdLst/>
            <a:ahLst/>
            <a:cxnLst/>
            <a:rect l="l" t="t" r="r" b="b"/>
            <a:pathLst>
              <a:path w="4139743" h="3151379">
                <a:moveTo>
                  <a:pt x="0" y="0"/>
                </a:moveTo>
                <a:lnTo>
                  <a:pt x="4139743" y="0"/>
                </a:lnTo>
                <a:lnTo>
                  <a:pt x="4139743" y="3151380"/>
                </a:lnTo>
                <a:lnTo>
                  <a:pt x="0" y="31513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9649745" y="2032821"/>
            <a:ext cx="2338578" cy="2743200"/>
          </a:xfrm>
          <a:custGeom>
            <a:avLst/>
            <a:gdLst/>
            <a:ahLst/>
            <a:cxnLst/>
            <a:rect l="l" t="t" r="r" b="b"/>
            <a:pathLst>
              <a:path w="3507867" h="4114800">
                <a:moveTo>
                  <a:pt x="0" y="0"/>
                </a:moveTo>
                <a:lnTo>
                  <a:pt x="3507867" y="0"/>
                </a:lnTo>
                <a:lnTo>
                  <a:pt x="3507867"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TextBox 6">
            <a:extLst>
              <a:ext uri="{FF2B5EF4-FFF2-40B4-BE49-F238E27FC236}">
                <a16:creationId xmlns:a16="http://schemas.microsoft.com/office/drawing/2014/main" id="{D48F60F5-3020-413D-A1ED-9CD7E3603CD9}"/>
              </a:ext>
            </a:extLst>
          </p:cNvPr>
          <p:cNvSpPr txBox="1"/>
          <p:nvPr/>
        </p:nvSpPr>
        <p:spPr>
          <a:xfrm>
            <a:off x="914400" y="5518965"/>
            <a:ext cx="10363200" cy="995016"/>
          </a:xfrm>
          <a:prstGeom prst="rect">
            <a:avLst/>
          </a:prstGeom>
          <a:noFill/>
        </p:spPr>
        <p:txBody>
          <a:bodyPr wrap="square" rtlCol="0">
            <a:spAutoFit/>
          </a:bodyPr>
          <a:lstStyle/>
          <a:p>
            <a:pPr defTabSz="609576"/>
            <a:r>
              <a:rPr lang="vi-VN" sz="5866" dirty="0">
                <a:solidFill>
                  <a:prstClr val="black"/>
                </a:solidFill>
                <a:latin typeface="#9Slide03 AllRoundGothic" panose="020B0703020202020104" pitchFamily="34" charset="0"/>
              </a:rPr>
              <a:t>Cải thiện sức khỏe bà mẹ</a:t>
            </a:r>
            <a:endParaRPr lang="en-US" sz="5866" dirty="0">
              <a:solidFill>
                <a:prstClr val="black"/>
              </a:solidFill>
              <a:latin typeface="#9Slide03 AllRoundGothic" panose="020B07030202020201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9FBFF"/>
        </a:solidFill>
        <a:effectLst/>
      </p:bgPr>
    </p:bg>
    <p:spTree>
      <p:nvGrpSpPr>
        <p:cNvPr id="1" name=""/>
        <p:cNvGrpSpPr/>
        <p:nvPr/>
      </p:nvGrpSpPr>
      <p:grpSpPr>
        <a:xfrm>
          <a:off x="0" y="0"/>
          <a:ext cx="0" cy="0"/>
          <a:chOff x="0" y="0"/>
          <a:chExt cx="0" cy="0"/>
        </a:xfrm>
      </p:grpSpPr>
      <p:sp>
        <p:nvSpPr>
          <p:cNvPr id="8" name="Freeform 8"/>
          <p:cNvSpPr/>
          <p:nvPr/>
        </p:nvSpPr>
        <p:spPr>
          <a:xfrm>
            <a:off x="2279824" y="7207522"/>
            <a:ext cx="8196088" cy="3749710"/>
          </a:xfrm>
          <a:custGeom>
            <a:avLst/>
            <a:gdLst/>
            <a:ahLst/>
            <a:cxnLst/>
            <a:rect l="l" t="t" r="r" b="b"/>
            <a:pathLst>
              <a:path w="10245110" h="4687138">
                <a:moveTo>
                  <a:pt x="0" y="0"/>
                </a:moveTo>
                <a:lnTo>
                  <a:pt x="10245110" y="0"/>
                </a:lnTo>
                <a:lnTo>
                  <a:pt x="10245110" y="4687138"/>
                </a:lnTo>
                <a:lnTo>
                  <a:pt x="0" y="468713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9" name="TextBox 9"/>
          <p:cNvSpPr txBox="1"/>
          <p:nvPr/>
        </p:nvSpPr>
        <p:spPr>
          <a:xfrm>
            <a:off x="746616" y="334361"/>
            <a:ext cx="11262504" cy="795089"/>
          </a:xfrm>
          <a:prstGeom prst="rect">
            <a:avLst/>
          </a:prstGeom>
        </p:spPr>
        <p:txBody>
          <a:bodyPr wrap="square" lIns="0" tIns="0" rIns="0" bIns="0" rtlCol="0" anchor="t">
            <a:spAutoFit/>
          </a:bodyPr>
          <a:lstStyle/>
          <a:p>
            <a:pPr algn="ctr" defTabSz="731520">
              <a:lnSpc>
                <a:spcPts val="6191"/>
              </a:lnSpc>
            </a:pPr>
            <a:r>
              <a:rPr lang="en-US" sz="5280" b="1" dirty="0">
                <a:solidFill>
                  <a:srgbClr val="579CAB"/>
                </a:solidFill>
                <a:latin typeface="Sitka Banner" pitchFamily="2" charset="0"/>
              </a:rPr>
              <a:t>1. </a:t>
            </a:r>
            <a:r>
              <a:rPr lang="en-US" sz="5280" b="1" dirty="0" err="1">
                <a:solidFill>
                  <a:srgbClr val="579CAB"/>
                </a:solidFill>
                <a:latin typeface="Sitka Banner" pitchFamily="2" charset="0"/>
              </a:rPr>
              <a:t>Một</a:t>
            </a:r>
            <a:r>
              <a:rPr lang="en-US" sz="5280" b="1" dirty="0">
                <a:solidFill>
                  <a:srgbClr val="579CAB"/>
                </a:solidFill>
                <a:latin typeface="Sitka Banner" pitchFamily="2" charset="0"/>
              </a:rPr>
              <a:t> </a:t>
            </a:r>
            <a:r>
              <a:rPr lang="en-US" sz="5280" b="1" dirty="0" err="1">
                <a:solidFill>
                  <a:srgbClr val="579CAB"/>
                </a:solidFill>
                <a:latin typeface="Sitka Banner" pitchFamily="2" charset="0"/>
              </a:rPr>
              <a:t>số</a:t>
            </a:r>
            <a:r>
              <a:rPr lang="en-US" sz="5280" b="1" dirty="0">
                <a:solidFill>
                  <a:srgbClr val="579CAB"/>
                </a:solidFill>
                <a:latin typeface="Sitka Banner" pitchFamily="2" charset="0"/>
              </a:rPr>
              <a:t> </a:t>
            </a:r>
            <a:r>
              <a:rPr lang="en-US" sz="5280" b="1" dirty="0" err="1">
                <a:solidFill>
                  <a:srgbClr val="579CAB"/>
                </a:solidFill>
                <a:latin typeface="Sitka Banner" pitchFamily="2" charset="0"/>
              </a:rPr>
              <a:t>vấn</a:t>
            </a:r>
            <a:r>
              <a:rPr lang="en-US" sz="5280" b="1" dirty="0">
                <a:solidFill>
                  <a:srgbClr val="579CAB"/>
                </a:solidFill>
                <a:latin typeface="Sitka Banner" pitchFamily="2" charset="0"/>
              </a:rPr>
              <a:t> </a:t>
            </a:r>
            <a:r>
              <a:rPr lang="en-US" sz="5280" b="1" dirty="0" err="1">
                <a:solidFill>
                  <a:srgbClr val="579CAB"/>
                </a:solidFill>
                <a:latin typeface="Sitka Banner" pitchFamily="2" charset="0"/>
              </a:rPr>
              <a:t>đề</a:t>
            </a:r>
            <a:r>
              <a:rPr lang="en-US" sz="5280" b="1" dirty="0">
                <a:solidFill>
                  <a:srgbClr val="579CAB"/>
                </a:solidFill>
                <a:latin typeface="Sitka Banner" pitchFamily="2" charset="0"/>
              </a:rPr>
              <a:t> </a:t>
            </a:r>
            <a:r>
              <a:rPr lang="en-US" sz="5280" b="1" dirty="0" err="1">
                <a:solidFill>
                  <a:srgbClr val="579CAB"/>
                </a:solidFill>
                <a:latin typeface="Sitka Banner" pitchFamily="2" charset="0"/>
              </a:rPr>
              <a:t>cơ</a:t>
            </a:r>
            <a:r>
              <a:rPr lang="en-US" sz="5280" b="1" dirty="0">
                <a:solidFill>
                  <a:srgbClr val="579CAB"/>
                </a:solidFill>
                <a:latin typeface="Sitka Banner" pitchFamily="2" charset="0"/>
              </a:rPr>
              <a:t> </a:t>
            </a:r>
            <a:r>
              <a:rPr lang="en-US" sz="5280" b="1" dirty="0" err="1">
                <a:solidFill>
                  <a:srgbClr val="579CAB"/>
                </a:solidFill>
                <a:latin typeface="Sitka Banner" pitchFamily="2" charset="0"/>
              </a:rPr>
              <a:t>bản</a:t>
            </a:r>
            <a:r>
              <a:rPr lang="en-US" sz="5280" b="1" dirty="0">
                <a:solidFill>
                  <a:srgbClr val="579CAB"/>
                </a:solidFill>
                <a:latin typeface="Sitka Banner" pitchFamily="2" charset="0"/>
              </a:rPr>
              <a:t> </a:t>
            </a:r>
            <a:r>
              <a:rPr lang="en-US" sz="5280" b="1" dirty="0" err="1">
                <a:solidFill>
                  <a:srgbClr val="579CAB"/>
                </a:solidFill>
                <a:latin typeface="Sitka Banner" pitchFamily="2" charset="0"/>
              </a:rPr>
              <a:t>về</a:t>
            </a:r>
            <a:r>
              <a:rPr lang="en-US" sz="5280" b="1" dirty="0">
                <a:solidFill>
                  <a:srgbClr val="579CAB"/>
                </a:solidFill>
                <a:latin typeface="Sitka Banner" pitchFamily="2" charset="0"/>
              </a:rPr>
              <a:t> </a:t>
            </a:r>
            <a:r>
              <a:rPr lang="en-US" sz="5280" b="1" dirty="0" err="1">
                <a:solidFill>
                  <a:srgbClr val="579CAB"/>
                </a:solidFill>
                <a:latin typeface="Sitka Banner" pitchFamily="2" charset="0"/>
              </a:rPr>
              <a:t>Liên</a:t>
            </a:r>
            <a:r>
              <a:rPr lang="en-US" sz="5280" b="1" dirty="0">
                <a:solidFill>
                  <a:srgbClr val="579CAB"/>
                </a:solidFill>
                <a:latin typeface="Sitka Banner" pitchFamily="2" charset="0"/>
              </a:rPr>
              <a:t> </a:t>
            </a:r>
            <a:r>
              <a:rPr lang="en-US" sz="5280" b="1" dirty="0" err="1">
                <a:solidFill>
                  <a:srgbClr val="579CAB"/>
                </a:solidFill>
                <a:latin typeface="Sitka Banner" pitchFamily="2" charset="0"/>
              </a:rPr>
              <a:t>hợp</a:t>
            </a:r>
            <a:r>
              <a:rPr lang="en-US" sz="5280" b="1" dirty="0">
                <a:solidFill>
                  <a:srgbClr val="579CAB"/>
                </a:solidFill>
                <a:latin typeface="Sitka Banner" pitchFamily="2" charset="0"/>
              </a:rPr>
              <a:t> </a:t>
            </a:r>
            <a:r>
              <a:rPr lang="en-US" sz="5280" b="1" dirty="0" err="1">
                <a:solidFill>
                  <a:srgbClr val="579CAB"/>
                </a:solidFill>
                <a:latin typeface="Sitka Banner" pitchFamily="2" charset="0"/>
              </a:rPr>
              <a:t>quốc</a:t>
            </a:r>
            <a:endParaRPr lang="en-US" sz="5280" b="1" dirty="0">
              <a:solidFill>
                <a:srgbClr val="579CAB"/>
              </a:solidFill>
              <a:latin typeface="Sitka Banner" pitchFamily="2" charset="0"/>
            </a:endParaRPr>
          </a:p>
        </p:txBody>
      </p:sp>
      <p:grpSp>
        <p:nvGrpSpPr>
          <p:cNvPr id="43" name="Group 42">
            <a:extLst>
              <a:ext uri="{FF2B5EF4-FFF2-40B4-BE49-F238E27FC236}">
                <a16:creationId xmlns:a16="http://schemas.microsoft.com/office/drawing/2014/main" id="{D923DAE8-A241-4EC5-81AD-D3A6FA9579F7}"/>
              </a:ext>
            </a:extLst>
          </p:cNvPr>
          <p:cNvGrpSpPr/>
          <p:nvPr/>
        </p:nvGrpSpPr>
        <p:grpSpPr>
          <a:xfrm>
            <a:off x="15697922" y="1478280"/>
            <a:ext cx="5991333" cy="5137234"/>
            <a:chOff x="5199020" y="2344315"/>
            <a:chExt cx="8409881" cy="7211005"/>
          </a:xfrm>
        </p:grpSpPr>
        <p:grpSp>
          <p:nvGrpSpPr>
            <p:cNvPr id="44" name="Group 2">
              <a:extLst>
                <a:ext uri="{FF2B5EF4-FFF2-40B4-BE49-F238E27FC236}">
                  <a16:creationId xmlns:a16="http://schemas.microsoft.com/office/drawing/2014/main" id="{58B2FD7B-8C9D-4CC1-B5BA-4C8EADB1A537}"/>
                </a:ext>
              </a:extLst>
            </p:cNvPr>
            <p:cNvGrpSpPr/>
            <p:nvPr/>
          </p:nvGrpSpPr>
          <p:grpSpPr>
            <a:xfrm>
              <a:off x="12731797" y="2568005"/>
              <a:ext cx="877104" cy="1358798"/>
              <a:chOff x="0" y="0"/>
              <a:chExt cx="660400" cy="1023083"/>
            </a:xfrm>
          </p:grpSpPr>
          <p:sp>
            <p:nvSpPr>
              <p:cNvPr id="75" name="Freeform 3">
                <a:extLst>
                  <a:ext uri="{FF2B5EF4-FFF2-40B4-BE49-F238E27FC236}">
                    <a16:creationId xmlns:a16="http://schemas.microsoft.com/office/drawing/2014/main" id="{1FF7C644-1633-4AD9-BFC1-A449752945DA}"/>
                  </a:ext>
                </a:extLst>
              </p:cNvPr>
              <p:cNvSpPr/>
              <p:nvPr/>
            </p:nvSpPr>
            <p:spPr>
              <a:xfrm>
                <a:off x="0" y="0"/>
                <a:ext cx="660400" cy="1023083"/>
              </a:xfrm>
              <a:custGeom>
                <a:avLst/>
                <a:gdLst/>
                <a:ahLst/>
                <a:cxnLst/>
                <a:rect l="l" t="t" r="r" b="b"/>
                <a:pathLst>
                  <a:path w="660400" h="1023083">
                    <a:moveTo>
                      <a:pt x="535940" y="1023083"/>
                    </a:moveTo>
                    <a:lnTo>
                      <a:pt x="124460" y="1023083"/>
                    </a:lnTo>
                    <a:cubicBezTo>
                      <a:pt x="55880" y="1023083"/>
                      <a:pt x="0" y="967203"/>
                      <a:pt x="0" y="898623"/>
                    </a:cubicBezTo>
                    <a:lnTo>
                      <a:pt x="0" y="124460"/>
                    </a:lnTo>
                    <a:cubicBezTo>
                      <a:pt x="0" y="55880"/>
                      <a:pt x="55880" y="0"/>
                      <a:pt x="124460" y="0"/>
                    </a:cubicBezTo>
                    <a:lnTo>
                      <a:pt x="535940" y="0"/>
                    </a:lnTo>
                    <a:cubicBezTo>
                      <a:pt x="604520" y="0"/>
                      <a:pt x="660400" y="55880"/>
                      <a:pt x="660400" y="124460"/>
                    </a:cubicBezTo>
                    <a:lnTo>
                      <a:pt x="660400" y="898623"/>
                    </a:lnTo>
                    <a:cubicBezTo>
                      <a:pt x="660400" y="967203"/>
                      <a:pt x="604520" y="1023083"/>
                      <a:pt x="535940" y="1023083"/>
                    </a:cubicBezTo>
                    <a:close/>
                  </a:path>
                </a:pathLst>
              </a:custGeom>
              <a:solidFill>
                <a:srgbClr val="C2DACE"/>
              </a:solidFill>
            </p:spPr>
          </p:sp>
        </p:grpSp>
        <p:grpSp>
          <p:nvGrpSpPr>
            <p:cNvPr id="45" name="Group 4">
              <a:extLst>
                <a:ext uri="{FF2B5EF4-FFF2-40B4-BE49-F238E27FC236}">
                  <a16:creationId xmlns:a16="http://schemas.microsoft.com/office/drawing/2014/main" id="{D0347846-AEFB-44DF-B828-1F2A857809B1}"/>
                </a:ext>
              </a:extLst>
            </p:cNvPr>
            <p:cNvGrpSpPr/>
            <p:nvPr/>
          </p:nvGrpSpPr>
          <p:grpSpPr>
            <a:xfrm>
              <a:off x="5419692" y="2344315"/>
              <a:ext cx="6784174" cy="1582488"/>
              <a:chOff x="0" y="0"/>
              <a:chExt cx="2257813" cy="526661"/>
            </a:xfrm>
          </p:grpSpPr>
          <p:sp>
            <p:nvSpPr>
              <p:cNvPr id="74" name="Freeform 5">
                <a:extLst>
                  <a:ext uri="{FF2B5EF4-FFF2-40B4-BE49-F238E27FC236}">
                    <a16:creationId xmlns:a16="http://schemas.microsoft.com/office/drawing/2014/main" id="{A30BD9BF-1031-46CC-9425-FB547C2E4CBB}"/>
                  </a:ext>
                </a:extLst>
              </p:cNvPr>
              <p:cNvSpPr/>
              <p:nvPr/>
            </p:nvSpPr>
            <p:spPr>
              <a:xfrm>
                <a:off x="0" y="0"/>
                <a:ext cx="2257813" cy="526661"/>
              </a:xfrm>
              <a:custGeom>
                <a:avLst/>
                <a:gdLst/>
                <a:ahLst/>
                <a:cxnLst/>
                <a:rect l="l" t="t" r="r" b="b"/>
                <a:pathLst>
                  <a:path w="2257813" h="526661">
                    <a:moveTo>
                      <a:pt x="0" y="0"/>
                    </a:moveTo>
                    <a:lnTo>
                      <a:pt x="2257813" y="0"/>
                    </a:lnTo>
                    <a:lnTo>
                      <a:pt x="2257813" y="526661"/>
                    </a:lnTo>
                    <a:lnTo>
                      <a:pt x="0" y="526661"/>
                    </a:lnTo>
                    <a:close/>
                  </a:path>
                </a:pathLst>
              </a:custGeom>
              <a:solidFill>
                <a:srgbClr val="FFFFFF"/>
              </a:solidFill>
            </p:spPr>
          </p:sp>
        </p:grpSp>
        <p:sp>
          <p:nvSpPr>
            <p:cNvPr id="46" name="Freeform 6">
              <a:extLst>
                <a:ext uri="{FF2B5EF4-FFF2-40B4-BE49-F238E27FC236}">
                  <a16:creationId xmlns:a16="http://schemas.microsoft.com/office/drawing/2014/main" id="{D6381E27-9833-4691-B3CB-EA63F2FF6F1A}"/>
                </a:ext>
              </a:extLst>
            </p:cNvPr>
            <p:cNvSpPr/>
            <p:nvPr/>
          </p:nvSpPr>
          <p:spPr>
            <a:xfrm rot="-5400000">
              <a:off x="4970572" y="2684608"/>
              <a:ext cx="1358798" cy="901902"/>
            </a:xfrm>
            <a:custGeom>
              <a:avLst/>
              <a:gdLst/>
              <a:ahLst/>
              <a:cxnLst/>
              <a:rect l="l" t="t" r="r" b="b"/>
              <a:pathLst>
                <a:path w="1358798" h="901902">
                  <a:moveTo>
                    <a:pt x="0" y="0"/>
                  </a:moveTo>
                  <a:lnTo>
                    <a:pt x="1358798" y="0"/>
                  </a:lnTo>
                  <a:lnTo>
                    <a:pt x="1358798" y="901903"/>
                  </a:lnTo>
                  <a:lnTo>
                    <a:pt x="0" y="90190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7" name="Freeform 7">
              <a:extLst>
                <a:ext uri="{FF2B5EF4-FFF2-40B4-BE49-F238E27FC236}">
                  <a16:creationId xmlns:a16="http://schemas.microsoft.com/office/drawing/2014/main" id="{AE3CB3F2-7425-4A7A-A16B-EA18DAAAE9B4}"/>
                </a:ext>
              </a:extLst>
            </p:cNvPr>
            <p:cNvSpPr/>
            <p:nvPr/>
          </p:nvSpPr>
          <p:spPr>
            <a:xfrm>
              <a:off x="5364451" y="2925977"/>
              <a:ext cx="502745" cy="419164"/>
            </a:xfrm>
            <a:custGeom>
              <a:avLst/>
              <a:gdLst/>
              <a:ahLst/>
              <a:cxnLst/>
              <a:rect l="l" t="t" r="r" b="b"/>
              <a:pathLst>
                <a:path w="502745" h="419164">
                  <a:moveTo>
                    <a:pt x="0" y="0"/>
                  </a:moveTo>
                  <a:lnTo>
                    <a:pt x="502745" y="0"/>
                  </a:lnTo>
                  <a:lnTo>
                    <a:pt x="502745" y="419164"/>
                  </a:lnTo>
                  <a:lnTo>
                    <a:pt x="0" y="41916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48" name="Group 8">
              <a:extLst>
                <a:ext uri="{FF2B5EF4-FFF2-40B4-BE49-F238E27FC236}">
                  <a16:creationId xmlns:a16="http://schemas.microsoft.com/office/drawing/2014/main" id="{0F968228-CFA1-4EB4-96B9-CB4C9417A251}"/>
                </a:ext>
              </a:extLst>
            </p:cNvPr>
            <p:cNvGrpSpPr/>
            <p:nvPr/>
          </p:nvGrpSpPr>
          <p:grpSpPr>
            <a:xfrm>
              <a:off x="12731797" y="4444177"/>
              <a:ext cx="877104" cy="1358798"/>
              <a:chOff x="0" y="0"/>
              <a:chExt cx="660400" cy="1023083"/>
            </a:xfrm>
          </p:grpSpPr>
          <p:sp>
            <p:nvSpPr>
              <p:cNvPr id="73" name="Freeform 9">
                <a:extLst>
                  <a:ext uri="{FF2B5EF4-FFF2-40B4-BE49-F238E27FC236}">
                    <a16:creationId xmlns:a16="http://schemas.microsoft.com/office/drawing/2014/main" id="{32DDCC5F-0E33-460E-ADC9-BEC4B9E57EB1}"/>
                  </a:ext>
                </a:extLst>
              </p:cNvPr>
              <p:cNvSpPr/>
              <p:nvPr/>
            </p:nvSpPr>
            <p:spPr>
              <a:xfrm>
                <a:off x="0" y="0"/>
                <a:ext cx="660400" cy="1023083"/>
              </a:xfrm>
              <a:custGeom>
                <a:avLst/>
                <a:gdLst/>
                <a:ahLst/>
                <a:cxnLst/>
                <a:rect l="l" t="t" r="r" b="b"/>
                <a:pathLst>
                  <a:path w="660400" h="1023083">
                    <a:moveTo>
                      <a:pt x="535940" y="1023083"/>
                    </a:moveTo>
                    <a:lnTo>
                      <a:pt x="124460" y="1023083"/>
                    </a:lnTo>
                    <a:cubicBezTo>
                      <a:pt x="55880" y="1023083"/>
                      <a:pt x="0" y="967203"/>
                      <a:pt x="0" y="898623"/>
                    </a:cubicBezTo>
                    <a:lnTo>
                      <a:pt x="0" y="124460"/>
                    </a:lnTo>
                    <a:cubicBezTo>
                      <a:pt x="0" y="55880"/>
                      <a:pt x="55880" y="0"/>
                      <a:pt x="124460" y="0"/>
                    </a:cubicBezTo>
                    <a:lnTo>
                      <a:pt x="535940" y="0"/>
                    </a:lnTo>
                    <a:cubicBezTo>
                      <a:pt x="604520" y="0"/>
                      <a:pt x="660400" y="55880"/>
                      <a:pt x="660400" y="124460"/>
                    </a:cubicBezTo>
                    <a:lnTo>
                      <a:pt x="660400" y="898623"/>
                    </a:lnTo>
                    <a:cubicBezTo>
                      <a:pt x="660400" y="967203"/>
                      <a:pt x="604520" y="1023083"/>
                      <a:pt x="535940" y="1023083"/>
                    </a:cubicBezTo>
                    <a:close/>
                  </a:path>
                </a:pathLst>
              </a:custGeom>
              <a:solidFill>
                <a:srgbClr val="E5DED2"/>
              </a:solidFill>
            </p:spPr>
          </p:sp>
        </p:grpSp>
        <p:grpSp>
          <p:nvGrpSpPr>
            <p:cNvPr id="49" name="Group 10">
              <a:extLst>
                <a:ext uri="{FF2B5EF4-FFF2-40B4-BE49-F238E27FC236}">
                  <a16:creationId xmlns:a16="http://schemas.microsoft.com/office/drawing/2014/main" id="{197F4835-6947-4288-A711-331B58EBCFEB}"/>
                </a:ext>
              </a:extLst>
            </p:cNvPr>
            <p:cNvGrpSpPr/>
            <p:nvPr/>
          </p:nvGrpSpPr>
          <p:grpSpPr>
            <a:xfrm>
              <a:off x="5419692" y="4220487"/>
              <a:ext cx="6784174" cy="1582488"/>
              <a:chOff x="0" y="0"/>
              <a:chExt cx="2257813" cy="526661"/>
            </a:xfrm>
          </p:grpSpPr>
          <p:sp>
            <p:nvSpPr>
              <p:cNvPr id="72" name="Freeform 11">
                <a:extLst>
                  <a:ext uri="{FF2B5EF4-FFF2-40B4-BE49-F238E27FC236}">
                    <a16:creationId xmlns:a16="http://schemas.microsoft.com/office/drawing/2014/main" id="{847BF6D0-4A0B-4FF0-AF59-749CB584D58A}"/>
                  </a:ext>
                </a:extLst>
              </p:cNvPr>
              <p:cNvSpPr/>
              <p:nvPr/>
            </p:nvSpPr>
            <p:spPr>
              <a:xfrm>
                <a:off x="0" y="0"/>
                <a:ext cx="2257813" cy="526661"/>
              </a:xfrm>
              <a:custGeom>
                <a:avLst/>
                <a:gdLst/>
                <a:ahLst/>
                <a:cxnLst/>
                <a:rect l="l" t="t" r="r" b="b"/>
                <a:pathLst>
                  <a:path w="2257813" h="526661">
                    <a:moveTo>
                      <a:pt x="0" y="0"/>
                    </a:moveTo>
                    <a:lnTo>
                      <a:pt x="2257813" y="0"/>
                    </a:lnTo>
                    <a:lnTo>
                      <a:pt x="2257813" y="526661"/>
                    </a:lnTo>
                    <a:lnTo>
                      <a:pt x="0" y="526661"/>
                    </a:lnTo>
                    <a:close/>
                  </a:path>
                </a:pathLst>
              </a:custGeom>
              <a:solidFill>
                <a:srgbClr val="FFFFFF"/>
              </a:solidFill>
            </p:spPr>
          </p:sp>
        </p:grpSp>
        <p:sp>
          <p:nvSpPr>
            <p:cNvPr id="50" name="Freeform 12">
              <a:extLst>
                <a:ext uri="{FF2B5EF4-FFF2-40B4-BE49-F238E27FC236}">
                  <a16:creationId xmlns:a16="http://schemas.microsoft.com/office/drawing/2014/main" id="{EB899566-92EB-4C69-A0F1-4F029646D5BE}"/>
                </a:ext>
              </a:extLst>
            </p:cNvPr>
            <p:cNvSpPr/>
            <p:nvPr/>
          </p:nvSpPr>
          <p:spPr>
            <a:xfrm rot="-5400000">
              <a:off x="4970572" y="4560780"/>
              <a:ext cx="1358798" cy="901902"/>
            </a:xfrm>
            <a:custGeom>
              <a:avLst/>
              <a:gdLst/>
              <a:ahLst/>
              <a:cxnLst/>
              <a:rect l="l" t="t" r="r" b="b"/>
              <a:pathLst>
                <a:path w="1358798" h="901902">
                  <a:moveTo>
                    <a:pt x="0" y="0"/>
                  </a:moveTo>
                  <a:lnTo>
                    <a:pt x="1358798" y="0"/>
                  </a:lnTo>
                  <a:lnTo>
                    <a:pt x="1358798" y="901903"/>
                  </a:lnTo>
                  <a:lnTo>
                    <a:pt x="0" y="90190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51" name="Freeform 13">
              <a:extLst>
                <a:ext uri="{FF2B5EF4-FFF2-40B4-BE49-F238E27FC236}">
                  <a16:creationId xmlns:a16="http://schemas.microsoft.com/office/drawing/2014/main" id="{49248003-1AA3-4FAF-968A-E17B2689C43D}"/>
                </a:ext>
              </a:extLst>
            </p:cNvPr>
            <p:cNvSpPr/>
            <p:nvPr/>
          </p:nvSpPr>
          <p:spPr>
            <a:xfrm>
              <a:off x="5514290" y="4789940"/>
              <a:ext cx="425285" cy="443583"/>
            </a:xfrm>
            <a:custGeom>
              <a:avLst/>
              <a:gdLst/>
              <a:ahLst/>
              <a:cxnLst/>
              <a:rect l="l" t="t" r="r" b="b"/>
              <a:pathLst>
                <a:path w="425285" h="443583">
                  <a:moveTo>
                    <a:pt x="0" y="0"/>
                  </a:moveTo>
                  <a:lnTo>
                    <a:pt x="425285" y="0"/>
                  </a:lnTo>
                  <a:lnTo>
                    <a:pt x="425285" y="443583"/>
                  </a:lnTo>
                  <a:lnTo>
                    <a:pt x="0" y="44358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grpSp>
          <p:nvGrpSpPr>
            <p:cNvPr id="52" name="Group 14">
              <a:extLst>
                <a:ext uri="{FF2B5EF4-FFF2-40B4-BE49-F238E27FC236}">
                  <a16:creationId xmlns:a16="http://schemas.microsoft.com/office/drawing/2014/main" id="{295DD319-287E-4996-9924-0A9B1AA325DF}"/>
                </a:ext>
              </a:extLst>
            </p:cNvPr>
            <p:cNvGrpSpPr/>
            <p:nvPr/>
          </p:nvGrpSpPr>
          <p:grpSpPr>
            <a:xfrm>
              <a:off x="12731797" y="6320350"/>
              <a:ext cx="877104" cy="1358798"/>
              <a:chOff x="0" y="0"/>
              <a:chExt cx="660400" cy="1023083"/>
            </a:xfrm>
          </p:grpSpPr>
          <p:sp>
            <p:nvSpPr>
              <p:cNvPr id="71" name="Freeform 15">
                <a:extLst>
                  <a:ext uri="{FF2B5EF4-FFF2-40B4-BE49-F238E27FC236}">
                    <a16:creationId xmlns:a16="http://schemas.microsoft.com/office/drawing/2014/main" id="{9BC82A09-35B9-4D6B-A740-9410AFE9F8E8}"/>
                  </a:ext>
                </a:extLst>
              </p:cNvPr>
              <p:cNvSpPr/>
              <p:nvPr/>
            </p:nvSpPr>
            <p:spPr>
              <a:xfrm>
                <a:off x="0" y="0"/>
                <a:ext cx="660400" cy="1023083"/>
              </a:xfrm>
              <a:custGeom>
                <a:avLst/>
                <a:gdLst/>
                <a:ahLst/>
                <a:cxnLst/>
                <a:rect l="l" t="t" r="r" b="b"/>
                <a:pathLst>
                  <a:path w="660400" h="1023083">
                    <a:moveTo>
                      <a:pt x="535940" y="1023083"/>
                    </a:moveTo>
                    <a:lnTo>
                      <a:pt x="124460" y="1023083"/>
                    </a:lnTo>
                    <a:cubicBezTo>
                      <a:pt x="55880" y="1023083"/>
                      <a:pt x="0" y="967203"/>
                      <a:pt x="0" y="898623"/>
                    </a:cubicBezTo>
                    <a:lnTo>
                      <a:pt x="0" y="124460"/>
                    </a:lnTo>
                    <a:cubicBezTo>
                      <a:pt x="0" y="55880"/>
                      <a:pt x="55880" y="0"/>
                      <a:pt x="124460" y="0"/>
                    </a:cubicBezTo>
                    <a:lnTo>
                      <a:pt x="535940" y="0"/>
                    </a:lnTo>
                    <a:cubicBezTo>
                      <a:pt x="604520" y="0"/>
                      <a:pt x="660400" y="55880"/>
                      <a:pt x="660400" y="124460"/>
                    </a:cubicBezTo>
                    <a:lnTo>
                      <a:pt x="660400" y="898623"/>
                    </a:lnTo>
                    <a:cubicBezTo>
                      <a:pt x="660400" y="967203"/>
                      <a:pt x="604520" y="1023083"/>
                      <a:pt x="535940" y="1023083"/>
                    </a:cubicBezTo>
                    <a:close/>
                  </a:path>
                </a:pathLst>
              </a:custGeom>
              <a:solidFill>
                <a:srgbClr val="EEC9B0"/>
              </a:solidFill>
            </p:spPr>
          </p:sp>
        </p:grpSp>
        <p:grpSp>
          <p:nvGrpSpPr>
            <p:cNvPr id="53" name="Group 16">
              <a:extLst>
                <a:ext uri="{FF2B5EF4-FFF2-40B4-BE49-F238E27FC236}">
                  <a16:creationId xmlns:a16="http://schemas.microsoft.com/office/drawing/2014/main" id="{B2A690B8-6A43-4EED-8FC7-A1F7335C5ADC}"/>
                </a:ext>
              </a:extLst>
            </p:cNvPr>
            <p:cNvGrpSpPr/>
            <p:nvPr/>
          </p:nvGrpSpPr>
          <p:grpSpPr>
            <a:xfrm>
              <a:off x="5419692" y="6096660"/>
              <a:ext cx="6784174" cy="1582488"/>
              <a:chOff x="0" y="0"/>
              <a:chExt cx="2257813" cy="526661"/>
            </a:xfrm>
          </p:grpSpPr>
          <p:sp>
            <p:nvSpPr>
              <p:cNvPr id="70" name="Freeform 17">
                <a:extLst>
                  <a:ext uri="{FF2B5EF4-FFF2-40B4-BE49-F238E27FC236}">
                    <a16:creationId xmlns:a16="http://schemas.microsoft.com/office/drawing/2014/main" id="{A636BBA9-42FB-4A1A-B0A1-7573C4A4A32B}"/>
                  </a:ext>
                </a:extLst>
              </p:cNvPr>
              <p:cNvSpPr/>
              <p:nvPr/>
            </p:nvSpPr>
            <p:spPr>
              <a:xfrm>
                <a:off x="0" y="0"/>
                <a:ext cx="2257813" cy="526661"/>
              </a:xfrm>
              <a:custGeom>
                <a:avLst/>
                <a:gdLst/>
                <a:ahLst/>
                <a:cxnLst/>
                <a:rect l="l" t="t" r="r" b="b"/>
                <a:pathLst>
                  <a:path w="2257813" h="526661">
                    <a:moveTo>
                      <a:pt x="0" y="0"/>
                    </a:moveTo>
                    <a:lnTo>
                      <a:pt x="2257813" y="0"/>
                    </a:lnTo>
                    <a:lnTo>
                      <a:pt x="2257813" y="526661"/>
                    </a:lnTo>
                    <a:lnTo>
                      <a:pt x="0" y="526661"/>
                    </a:lnTo>
                    <a:close/>
                  </a:path>
                </a:pathLst>
              </a:custGeom>
              <a:solidFill>
                <a:srgbClr val="FFFFFF"/>
              </a:solidFill>
            </p:spPr>
          </p:sp>
        </p:grpSp>
        <p:sp>
          <p:nvSpPr>
            <p:cNvPr id="54" name="Freeform 18">
              <a:extLst>
                <a:ext uri="{FF2B5EF4-FFF2-40B4-BE49-F238E27FC236}">
                  <a16:creationId xmlns:a16="http://schemas.microsoft.com/office/drawing/2014/main" id="{B3F8ADD5-7E7D-44D4-90F1-C5591BC32399}"/>
                </a:ext>
              </a:extLst>
            </p:cNvPr>
            <p:cNvSpPr/>
            <p:nvPr/>
          </p:nvSpPr>
          <p:spPr>
            <a:xfrm rot="-5400000">
              <a:off x="4970572" y="6436953"/>
              <a:ext cx="1358798" cy="901902"/>
            </a:xfrm>
            <a:custGeom>
              <a:avLst/>
              <a:gdLst/>
              <a:ahLst/>
              <a:cxnLst/>
              <a:rect l="l" t="t" r="r" b="b"/>
              <a:pathLst>
                <a:path w="1358798" h="901902">
                  <a:moveTo>
                    <a:pt x="0" y="0"/>
                  </a:moveTo>
                  <a:lnTo>
                    <a:pt x="1358798" y="0"/>
                  </a:lnTo>
                  <a:lnTo>
                    <a:pt x="1358798" y="901902"/>
                  </a:lnTo>
                  <a:lnTo>
                    <a:pt x="0" y="90190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55" name="Freeform 19">
              <a:extLst>
                <a:ext uri="{FF2B5EF4-FFF2-40B4-BE49-F238E27FC236}">
                  <a16:creationId xmlns:a16="http://schemas.microsoft.com/office/drawing/2014/main" id="{EE6637F1-9689-44AF-B0C8-C0662845C66B}"/>
                </a:ext>
              </a:extLst>
            </p:cNvPr>
            <p:cNvSpPr/>
            <p:nvPr/>
          </p:nvSpPr>
          <p:spPr>
            <a:xfrm>
              <a:off x="5476069" y="6643126"/>
              <a:ext cx="367167" cy="489555"/>
            </a:xfrm>
            <a:custGeom>
              <a:avLst/>
              <a:gdLst/>
              <a:ahLst/>
              <a:cxnLst/>
              <a:rect l="l" t="t" r="r" b="b"/>
              <a:pathLst>
                <a:path w="367167" h="489555">
                  <a:moveTo>
                    <a:pt x="0" y="0"/>
                  </a:moveTo>
                  <a:lnTo>
                    <a:pt x="367167" y="0"/>
                  </a:lnTo>
                  <a:lnTo>
                    <a:pt x="367167" y="489556"/>
                  </a:lnTo>
                  <a:lnTo>
                    <a:pt x="0" y="48955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grpSp>
          <p:nvGrpSpPr>
            <p:cNvPr id="56" name="Group 20">
              <a:extLst>
                <a:ext uri="{FF2B5EF4-FFF2-40B4-BE49-F238E27FC236}">
                  <a16:creationId xmlns:a16="http://schemas.microsoft.com/office/drawing/2014/main" id="{6695C249-5AF6-4BD7-8DAA-1BF6C8F96D82}"/>
                </a:ext>
              </a:extLst>
            </p:cNvPr>
            <p:cNvGrpSpPr/>
            <p:nvPr/>
          </p:nvGrpSpPr>
          <p:grpSpPr>
            <a:xfrm>
              <a:off x="12731797" y="8196522"/>
              <a:ext cx="877104" cy="1358798"/>
              <a:chOff x="0" y="0"/>
              <a:chExt cx="660400" cy="1023083"/>
            </a:xfrm>
          </p:grpSpPr>
          <p:sp>
            <p:nvSpPr>
              <p:cNvPr id="69" name="Freeform 21">
                <a:extLst>
                  <a:ext uri="{FF2B5EF4-FFF2-40B4-BE49-F238E27FC236}">
                    <a16:creationId xmlns:a16="http://schemas.microsoft.com/office/drawing/2014/main" id="{28F6EB36-3E2E-4D8C-96A0-4F184EE9E0B1}"/>
                  </a:ext>
                </a:extLst>
              </p:cNvPr>
              <p:cNvSpPr/>
              <p:nvPr/>
            </p:nvSpPr>
            <p:spPr>
              <a:xfrm>
                <a:off x="0" y="0"/>
                <a:ext cx="660400" cy="1023083"/>
              </a:xfrm>
              <a:custGeom>
                <a:avLst/>
                <a:gdLst/>
                <a:ahLst/>
                <a:cxnLst/>
                <a:rect l="l" t="t" r="r" b="b"/>
                <a:pathLst>
                  <a:path w="660400" h="1023083">
                    <a:moveTo>
                      <a:pt x="535940" y="1023083"/>
                    </a:moveTo>
                    <a:lnTo>
                      <a:pt x="124460" y="1023083"/>
                    </a:lnTo>
                    <a:cubicBezTo>
                      <a:pt x="55880" y="1023083"/>
                      <a:pt x="0" y="967203"/>
                      <a:pt x="0" y="898623"/>
                    </a:cubicBezTo>
                    <a:lnTo>
                      <a:pt x="0" y="124460"/>
                    </a:lnTo>
                    <a:cubicBezTo>
                      <a:pt x="0" y="55880"/>
                      <a:pt x="55880" y="0"/>
                      <a:pt x="124460" y="0"/>
                    </a:cubicBezTo>
                    <a:lnTo>
                      <a:pt x="535940" y="0"/>
                    </a:lnTo>
                    <a:cubicBezTo>
                      <a:pt x="604520" y="0"/>
                      <a:pt x="660400" y="55880"/>
                      <a:pt x="660400" y="124460"/>
                    </a:cubicBezTo>
                    <a:lnTo>
                      <a:pt x="660400" y="898623"/>
                    </a:lnTo>
                    <a:cubicBezTo>
                      <a:pt x="660400" y="967203"/>
                      <a:pt x="604520" y="1023083"/>
                      <a:pt x="535940" y="1023083"/>
                    </a:cubicBezTo>
                    <a:close/>
                  </a:path>
                </a:pathLst>
              </a:custGeom>
              <a:solidFill>
                <a:srgbClr val="F19586"/>
              </a:solidFill>
            </p:spPr>
          </p:sp>
        </p:grpSp>
        <p:grpSp>
          <p:nvGrpSpPr>
            <p:cNvPr id="57" name="Group 22">
              <a:extLst>
                <a:ext uri="{FF2B5EF4-FFF2-40B4-BE49-F238E27FC236}">
                  <a16:creationId xmlns:a16="http://schemas.microsoft.com/office/drawing/2014/main" id="{ECBD4120-D798-4580-8721-8B0AC83CFD61}"/>
                </a:ext>
              </a:extLst>
            </p:cNvPr>
            <p:cNvGrpSpPr/>
            <p:nvPr/>
          </p:nvGrpSpPr>
          <p:grpSpPr>
            <a:xfrm>
              <a:off x="5419692" y="7972832"/>
              <a:ext cx="6784174" cy="1582488"/>
              <a:chOff x="0" y="0"/>
              <a:chExt cx="2257813" cy="526661"/>
            </a:xfrm>
          </p:grpSpPr>
          <p:sp>
            <p:nvSpPr>
              <p:cNvPr id="68" name="Freeform 23">
                <a:extLst>
                  <a:ext uri="{FF2B5EF4-FFF2-40B4-BE49-F238E27FC236}">
                    <a16:creationId xmlns:a16="http://schemas.microsoft.com/office/drawing/2014/main" id="{C463F946-56E8-471B-A02D-1D13BAE60B12}"/>
                  </a:ext>
                </a:extLst>
              </p:cNvPr>
              <p:cNvSpPr/>
              <p:nvPr/>
            </p:nvSpPr>
            <p:spPr>
              <a:xfrm>
                <a:off x="0" y="0"/>
                <a:ext cx="2257813" cy="526661"/>
              </a:xfrm>
              <a:custGeom>
                <a:avLst/>
                <a:gdLst/>
                <a:ahLst/>
                <a:cxnLst/>
                <a:rect l="l" t="t" r="r" b="b"/>
                <a:pathLst>
                  <a:path w="2257813" h="526661">
                    <a:moveTo>
                      <a:pt x="0" y="0"/>
                    </a:moveTo>
                    <a:lnTo>
                      <a:pt x="2257813" y="0"/>
                    </a:lnTo>
                    <a:lnTo>
                      <a:pt x="2257813" y="526661"/>
                    </a:lnTo>
                    <a:lnTo>
                      <a:pt x="0" y="526661"/>
                    </a:lnTo>
                    <a:close/>
                  </a:path>
                </a:pathLst>
              </a:custGeom>
              <a:solidFill>
                <a:srgbClr val="FFFFFF"/>
              </a:solidFill>
            </p:spPr>
          </p:sp>
        </p:grpSp>
        <p:sp>
          <p:nvSpPr>
            <p:cNvPr id="58" name="Freeform 24">
              <a:extLst>
                <a:ext uri="{FF2B5EF4-FFF2-40B4-BE49-F238E27FC236}">
                  <a16:creationId xmlns:a16="http://schemas.microsoft.com/office/drawing/2014/main" id="{82B22214-5187-4A6E-BE83-8CCAABC44C14}"/>
                </a:ext>
              </a:extLst>
            </p:cNvPr>
            <p:cNvSpPr/>
            <p:nvPr/>
          </p:nvSpPr>
          <p:spPr>
            <a:xfrm rot="-5400000">
              <a:off x="4970572" y="8313125"/>
              <a:ext cx="1358798" cy="901902"/>
            </a:xfrm>
            <a:custGeom>
              <a:avLst/>
              <a:gdLst/>
              <a:ahLst/>
              <a:cxnLst/>
              <a:rect l="l" t="t" r="r" b="b"/>
              <a:pathLst>
                <a:path w="1358798" h="901902">
                  <a:moveTo>
                    <a:pt x="0" y="0"/>
                  </a:moveTo>
                  <a:lnTo>
                    <a:pt x="1358798" y="0"/>
                  </a:lnTo>
                  <a:lnTo>
                    <a:pt x="1358798" y="901902"/>
                  </a:lnTo>
                  <a:lnTo>
                    <a:pt x="0" y="90190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59" name="Freeform 25">
              <a:extLst>
                <a:ext uri="{FF2B5EF4-FFF2-40B4-BE49-F238E27FC236}">
                  <a16:creationId xmlns:a16="http://schemas.microsoft.com/office/drawing/2014/main" id="{B6C7A398-6777-4D30-AC3B-61F476327CA4}"/>
                </a:ext>
              </a:extLst>
            </p:cNvPr>
            <p:cNvSpPr/>
            <p:nvPr/>
          </p:nvSpPr>
          <p:spPr>
            <a:xfrm>
              <a:off x="5429374" y="8525920"/>
              <a:ext cx="476312" cy="476312"/>
            </a:xfrm>
            <a:custGeom>
              <a:avLst/>
              <a:gdLst/>
              <a:ahLst/>
              <a:cxnLst/>
              <a:rect l="l" t="t" r="r" b="b"/>
              <a:pathLst>
                <a:path w="476312" h="476312">
                  <a:moveTo>
                    <a:pt x="0" y="0"/>
                  </a:moveTo>
                  <a:lnTo>
                    <a:pt x="476312" y="0"/>
                  </a:lnTo>
                  <a:lnTo>
                    <a:pt x="476312" y="476312"/>
                  </a:lnTo>
                  <a:lnTo>
                    <a:pt x="0" y="476312"/>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60" name="TextBox 28">
              <a:extLst>
                <a:ext uri="{FF2B5EF4-FFF2-40B4-BE49-F238E27FC236}">
                  <a16:creationId xmlns:a16="http://schemas.microsoft.com/office/drawing/2014/main" id="{080B273C-B69C-497D-9892-ABBBF6065FB1}"/>
                </a:ext>
              </a:extLst>
            </p:cNvPr>
            <p:cNvSpPr txBox="1"/>
            <p:nvPr/>
          </p:nvSpPr>
          <p:spPr>
            <a:xfrm>
              <a:off x="6505934" y="2689618"/>
              <a:ext cx="2158594" cy="360014"/>
            </a:xfrm>
            <a:prstGeom prst="rect">
              <a:avLst/>
            </a:prstGeom>
          </p:spPr>
          <p:txBody>
            <a:bodyPr lIns="0" tIns="0" rIns="0" bIns="0" rtlCol="0" anchor="t">
              <a:spAutoFit/>
            </a:bodyPr>
            <a:lstStyle/>
            <a:p>
              <a:pPr algn="just" defTabSz="731520">
                <a:lnSpc>
                  <a:spcPts val="2049"/>
                </a:lnSpc>
                <a:spcBef>
                  <a:spcPct val="0"/>
                </a:spcBef>
              </a:pPr>
              <a:r>
                <a:rPr lang="en-US" sz="1707" spc="17">
                  <a:solidFill>
                    <a:srgbClr val="646464"/>
                  </a:solidFill>
                  <a:latin typeface="Muli Ultra-Bold"/>
                </a:rPr>
                <a:t>STEP ONE</a:t>
              </a:r>
            </a:p>
          </p:txBody>
        </p:sp>
        <p:sp>
          <p:nvSpPr>
            <p:cNvPr id="61" name="TextBox 29">
              <a:extLst>
                <a:ext uri="{FF2B5EF4-FFF2-40B4-BE49-F238E27FC236}">
                  <a16:creationId xmlns:a16="http://schemas.microsoft.com/office/drawing/2014/main" id="{66010917-8933-4458-82D8-98F9B1BD574B}"/>
                </a:ext>
              </a:extLst>
            </p:cNvPr>
            <p:cNvSpPr txBox="1"/>
            <p:nvPr/>
          </p:nvSpPr>
          <p:spPr>
            <a:xfrm>
              <a:off x="6483153" y="3155593"/>
              <a:ext cx="4937735" cy="302952"/>
            </a:xfrm>
            <a:prstGeom prst="rect">
              <a:avLst/>
            </a:prstGeom>
          </p:spPr>
          <p:txBody>
            <a:bodyPr lIns="0" tIns="0" rIns="0" bIns="0" rtlCol="0" anchor="t">
              <a:spAutoFit/>
            </a:bodyPr>
            <a:lstStyle/>
            <a:p>
              <a:pPr algn="just" defTabSz="731520">
                <a:lnSpc>
                  <a:spcPts val="1756"/>
                </a:lnSpc>
                <a:spcBef>
                  <a:spcPct val="0"/>
                </a:spcBef>
              </a:pPr>
              <a:r>
                <a:rPr lang="en-US" sz="1463" spc="14">
                  <a:solidFill>
                    <a:srgbClr val="646464"/>
                  </a:solidFill>
                  <a:latin typeface="Muli"/>
                </a:rPr>
                <a:t>Objective and Goal Setting</a:t>
              </a:r>
            </a:p>
          </p:txBody>
        </p:sp>
        <p:sp>
          <p:nvSpPr>
            <p:cNvPr id="62" name="TextBox 30">
              <a:extLst>
                <a:ext uri="{FF2B5EF4-FFF2-40B4-BE49-F238E27FC236}">
                  <a16:creationId xmlns:a16="http://schemas.microsoft.com/office/drawing/2014/main" id="{5C908197-F639-4101-888E-DB0ECA40D6DD}"/>
                </a:ext>
              </a:extLst>
            </p:cNvPr>
            <p:cNvSpPr txBox="1"/>
            <p:nvPr/>
          </p:nvSpPr>
          <p:spPr>
            <a:xfrm>
              <a:off x="6505934" y="4569522"/>
              <a:ext cx="2158594" cy="360014"/>
            </a:xfrm>
            <a:prstGeom prst="rect">
              <a:avLst/>
            </a:prstGeom>
          </p:spPr>
          <p:txBody>
            <a:bodyPr lIns="0" tIns="0" rIns="0" bIns="0" rtlCol="0" anchor="t">
              <a:spAutoFit/>
            </a:bodyPr>
            <a:lstStyle/>
            <a:p>
              <a:pPr algn="just" defTabSz="731520">
                <a:lnSpc>
                  <a:spcPts val="2049"/>
                </a:lnSpc>
                <a:spcBef>
                  <a:spcPct val="0"/>
                </a:spcBef>
              </a:pPr>
              <a:r>
                <a:rPr lang="en-US" sz="1707" spc="17">
                  <a:solidFill>
                    <a:srgbClr val="646464"/>
                  </a:solidFill>
                  <a:latin typeface="Muli Ultra-Bold"/>
                </a:rPr>
                <a:t>STEP TWO</a:t>
              </a:r>
            </a:p>
          </p:txBody>
        </p:sp>
        <p:sp>
          <p:nvSpPr>
            <p:cNvPr id="63" name="TextBox 31">
              <a:extLst>
                <a:ext uri="{FF2B5EF4-FFF2-40B4-BE49-F238E27FC236}">
                  <a16:creationId xmlns:a16="http://schemas.microsoft.com/office/drawing/2014/main" id="{FE0305D4-418E-435E-9980-84B4B18856B3}"/>
                </a:ext>
              </a:extLst>
            </p:cNvPr>
            <p:cNvSpPr txBox="1"/>
            <p:nvPr/>
          </p:nvSpPr>
          <p:spPr>
            <a:xfrm>
              <a:off x="6483153" y="5035500"/>
              <a:ext cx="4937735" cy="302952"/>
            </a:xfrm>
            <a:prstGeom prst="rect">
              <a:avLst/>
            </a:prstGeom>
          </p:spPr>
          <p:txBody>
            <a:bodyPr lIns="0" tIns="0" rIns="0" bIns="0" rtlCol="0" anchor="t">
              <a:spAutoFit/>
            </a:bodyPr>
            <a:lstStyle/>
            <a:p>
              <a:pPr algn="just" defTabSz="731520">
                <a:lnSpc>
                  <a:spcPts val="1756"/>
                </a:lnSpc>
                <a:spcBef>
                  <a:spcPct val="0"/>
                </a:spcBef>
              </a:pPr>
              <a:r>
                <a:rPr lang="en-US" sz="1463" spc="14">
                  <a:solidFill>
                    <a:srgbClr val="646464"/>
                  </a:solidFill>
                  <a:latin typeface="Muli"/>
                </a:rPr>
                <a:t>Assessing Your Current Situation</a:t>
              </a:r>
            </a:p>
          </p:txBody>
        </p:sp>
        <p:sp>
          <p:nvSpPr>
            <p:cNvPr id="64" name="TextBox 32">
              <a:extLst>
                <a:ext uri="{FF2B5EF4-FFF2-40B4-BE49-F238E27FC236}">
                  <a16:creationId xmlns:a16="http://schemas.microsoft.com/office/drawing/2014/main" id="{92CBB9B5-5697-4F7E-AD2A-B96CD1CC9C2C}"/>
                </a:ext>
              </a:extLst>
            </p:cNvPr>
            <p:cNvSpPr txBox="1"/>
            <p:nvPr/>
          </p:nvSpPr>
          <p:spPr>
            <a:xfrm>
              <a:off x="6551493" y="6442027"/>
              <a:ext cx="2158594" cy="360014"/>
            </a:xfrm>
            <a:prstGeom prst="rect">
              <a:avLst/>
            </a:prstGeom>
          </p:spPr>
          <p:txBody>
            <a:bodyPr lIns="0" tIns="0" rIns="0" bIns="0" rtlCol="0" anchor="t">
              <a:spAutoFit/>
            </a:bodyPr>
            <a:lstStyle/>
            <a:p>
              <a:pPr algn="just" defTabSz="731520">
                <a:lnSpc>
                  <a:spcPts val="2049"/>
                </a:lnSpc>
                <a:spcBef>
                  <a:spcPct val="0"/>
                </a:spcBef>
              </a:pPr>
              <a:r>
                <a:rPr lang="en-US" sz="1707" spc="17">
                  <a:solidFill>
                    <a:srgbClr val="646464"/>
                  </a:solidFill>
                  <a:latin typeface="Muli Ultra-Bold"/>
                </a:rPr>
                <a:t>STEP THREE</a:t>
              </a:r>
            </a:p>
          </p:txBody>
        </p:sp>
        <p:sp>
          <p:nvSpPr>
            <p:cNvPr id="65" name="TextBox 33">
              <a:extLst>
                <a:ext uri="{FF2B5EF4-FFF2-40B4-BE49-F238E27FC236}">
                  <a16:creationId xmlns:a16="http://schemas.microsoft.com/office/drawing/2014/main" id="{2E41FCE7-0C73-4A91-93CC-C227C5A754D7}"/>
                </a:ext>
              </a:extLst>
            </p:cNvPr>
            <p:cNvSpPr txBox="1"/>
            <p:nvPr/>
          </p:nvSpPr>
          <p:spPr>
            <a:xfrm>
              <a:off x="6528714" y="6908004"/>
              <a:ext cx="4937735" cy="302952"/>
            </a:xfrm>
            <a:prstGeom prst="rect">
              <a:avLst/>
            </a:prstGeom>
          </p:spPr>
          <p:txBody>
            <a:bodyPr lIns="0" tIns="0" rIns="0" bIns="0" rtlCol="0" anchor="t">
              <a:spAutoFit/>
            </a:bodyPr>
            <a:lstStyle/>
            <a:p>
              <a:pPr algn="just" defTabSz="731520">
                <a:lnSpc>
                  <a:spcPts val="1756"/>
                </a:lnSpc>
                <a:spcBef>
                  <a:spcPct val="0"/>
                </a:spcBef>
              </a:pPr>
              <a:r>
                <a:rPr lang="en-US" sz="1463" spc="14">
                  <a:solidFill>
                    <a:srgbClr val="646464"/>
                  </a:solidFill>
                  <a:latin typeface="Muli"/>
                </a:rPr>
                <a:t>Writing the Plan and Strategy</a:t>
              </a:r>
            </a:p>
          </p:txBody>
        </p:sp>
        <p:sp>
          <p:nvSpPr>
            <p:cNvPr id="66" name="TextBox 34">
              <a:extLst>
                <a:ext uri="{FF2B5EF4-FFF2-40B4-BE49-F238E27FC236}">
                  <a16:creationId xmlns:a16="http://schemas.microsoft.com/office/drawing/2014/main" id="{0951BFE2-BD92-4DB5-A118-6959755A407D}"/>
                </a:ext>
              </a:extLst>
            </p:cNvPr>
            <p:cNvSpPr txBox="1"/>
            <p:nvPr/>
          </p:nvSpPr>
          <p:spPr>
            <a:xfrm>
              <a:off x="6551493" y="8321364"/>
              <a:ext cx="2158594" cy="360014"/>
            </a:xfrm>
            <a:prstGeom prst="rect">
              <a:avLst/>
            </a:prstGeom>
          </p:spPr>
          <p:txBody>
            <a:bodyPr lIns="0" tIns="0" rIns="0" bIns="0" rtlCol="0" anchor="t">
              <a:spAutoFit/>
            </a:bodyPr>
            <a:lstStyle/>
            <a:p>
              <a:pPr algn="just" defTabSz="731520">
                <a:lnSpc>
                  <a:spcPts val="2049"/>
                </a:lnSpc>
                <a:spcBef>
                  <a:spcPct val="0"/>
                </a:spcBef>
              </a:pPr>
              <a:r>
                <a:rPr lang="en-US" sz="1707" spc="17">
                  <a:solidFill>
                    <a:srgbClr val="646464"/>
                  </a:solidFill>
                  <a:latin typeface="Muli Ultra-Bold"/>
                </a:rPr>
                <a:t>STEP FOUR</a:t>
              </a:r>
            </a:p>
          </p:txBody>
        </p:sp>
        <p:sp>
          <p:nvSpPr>
            <p:cNvPr id="67" name="TextBox 35">
              <a:extLst>
                <a:ext uri="{FF2B5EF4-FFF2-40B4-BE49-F238E27FC236}">
                  <a16:creationId xmlns:a16="http://schemas.microsoft.com/office/drawing/2014/main" id="{6A914ABC-ADA9-48BE-ABB0-F2BB77A3070E}"/>
                </a:ext>
              </a:extLst>
            </p:cNvPr>
            <p:cNvSpPr txBox="1"/>
            <p:nvPr/>
          </p:nvSpPr>
          <p:spPr>
            <a:xfrm>
              <a:off x="6528714" y="8787339"/>
              <a:ext cx="5418487" cy="302952"/>
            </a:xfrm>
            <a:prstGeom prst="rect">
              <a:avLst/>
            </a:prstGeom>
          </p:spPr>
          <p:txBody>
            <a:bodyPr lIns="0" tIns="0" rIns="0" bIns="0" rtlCol="0" anchor="t">
              <a:spAutoFit/>
            </a:bodyPr>
            <a:lstStyle/>
            <a:p>
              <a:pPr algn="just" defTabSz="731520">
                <a:lnSpc>
                  <a:spcPts val="1756"/>
                </a:lnSpc>
                <a:spcBef>
                  <a:spcPct val="0"/>
                </a:spcBef>
              </a:pPr>
              <a:r>
                <a:rPr lang="en-US" sz="1463" spc="14">
                  <a:solidFill>
                    <a:srgbClr val="646464"/>
                  </a:solidFill>
                  <a:latin typeface="Muli"/>
                </a:rPr>
                <a:t>Implementing and Managing Your Plan</a:t>
              </a:r>
            </a:p>
          </p:txBody>
        </p:sp>
      </p:grpSp>
      <p:pic>
        <p:nvPicPr>
          <p:cNvPr id="19" name="Picture 18">
            <a:extLst>
              <a:ext uri="{FF2B5EF4-FFF2-40B4-BE49-F238E27FC236}">
                <a16:creationId xmlns:a16="http://schemas.microsoft.com/office/drawing/2014/main" id="{D4AB1A34-9BAC-4F78-91E0-5C0566787D33}"/>
              </a:ext>
            </a:extLst>
          </p:cNvPr>
          <p:cNvPicPr>
            <a:picLocks noChangeAspect="1"/>
          </p:cNvPicPr>
          <p:nvPr/>
        </p:nvPicPr>
        <p:blipFill>
          <a:blip r:embed="rId21"/>
          <a:stretch>
            <a:fillRect/>
          </a:stretch>
        </p:blipFill>
        <p:spPr>
          <a:xfrm>
            <a:off x="-13660802" y="-1088931"/>
            <a:ext cx="12192000" cy="6858000"/>
          </a:xfrm>
          <a:prstGeom prst="rect">
            <a:avLst/>
          </a:prstGeom>
        </p:spPr>
      </p:pic>
      <p:sp>
        <p:nvSpPr>
          <p:cNvPr id="76" name="TextBox 9">
            <a:extLst>
              <a:ext uri="{FF2B5EF4-FFF2-40B4-BE49-F238E27FC236}">
                <a16:creationId xmlns:a16="http://schemas.microsoft.com/office/drawing/2014/main" id="{FF6BF827-4241-4FCB-9C1A-284A663C0727}"/>
              </a:ext>
            </a:extLst>
          </p:cNvPr>
          <p:cNvSpPr txBox="1"/>
          <p:nvPr/>
        </p:nvSpPr>
        <p:spPr>
          <a:xfrm>
            <a:off x="789608" y="1215787"/>
            <a:ext cx="11262504" cy="725583"/>
          </a:xfrm>
          <a:prstGeom prst="rect">
            <a:avLst/>
          </a:prstGeom>
        </p:spPr>
        <p:txBody>
          <a:bodyPr wrap="square" lIns="0" tIns="0" rIns="0" bIns="0" rtlCol="0" anchor="t">
            <a:spAutoFit/>
          </a:bodyPr>
          <a:lstStyle/>
          <a:p>
            <a:pPr algn="ctr" defTabSz="731520">
              <a:lnSpc>
                <a:spcPts val="6191"/>
              </a:lnSpc>
            </a:pPr>
            <a:r>
              <a:rPr lang="en-US" sz="4320" b="1" dirty="0">
                <a:solidFill>
                  <a:srgbClr val="454FAA"/>
                </a:solidFill>
                <a:latin typeface="Sitka Banner" pitchFamily="2" charset="0"/>
              </a:rPr>
              <a:t>a) </a:t>
            </a:r>
            <a:r>
              <a:rPr lang="en-US" sz="4320" b="1" dirty="0" err="1">
                <a:solidFill>
                  <a:srgbClr val="454FAA"/>
                </a:solidFill>
                <a:latin typeface="Sitka Banner" pitchFamily="2" charset="0"/>
              </a:rPr>
              <a:t>Bối</a:t>
            </a:r>
            <a:r>
              <a:rPr lang="en-US" sz="4320" b="1" dirty="0">
                <a:solidFill>
                  <a:srgbClr val="454FAA"/>
                </a:solidFill>
                <a:latin typeface="Sitka Banner" pitchFamily="2" charset="0"/>
              </a:rPr>
              <a:t> </a:t>
            </a:r>
            <a:r>
              <a:rPr lang="en-US" sz="4320" b="1" dirty="0" err="1">
                <a:solidFill>
                  <a:srgbClr val="454FAA"/>
                </a:solidFill>
                <a:latin typeface="Sitka Banner" pitchFamily="2" charset="0"/>
              </a:rPr>
              <a:t>cảnh</a:t>
            </a:r>
            <a:r>
              <a:rPr lang="en-US" sz="4320" b="1" dirty="0">
                <a:solidFill>
                  <a:srgbClr val="454FAA"/>
                </a:solidFill>
                <a:latin typeface="Sitka Banner" pitchFamily="2" charset="0"/>
              </a:rPr>
              <a:t> </a:t>
            </a:r>
            <a:r>
              <a:rPr lang="en-US" sz="4320" b="1" dirty="0" err="1">
                <a:solidFill>
                  <a:srgbClr val="454FAA"/>
                </a:solidFill>
                <a:latin typeface="Sitka Banner" pitchFamily="2" charset="0"/>
              </a:rPr>
              <a:t>lịch</a:t>
            </a:r>
            <a:r>
              <a:rPr lang="en-US" sz="4320" b="1" dirty="0">
                <a:solidFill>
                  <a:srgbClr val="454FAA"/>
                </a:solidFill>
                <a:latin typeface="Sitka Banner" pitchFamily="2" charset="0"/>
              </a:rPr>
              <a:t> </a:t>
            </a:r>
            <a:r>
              <a:rPr lang="en-US" sz="4320" b="1" dirty="0" err="1">
                <a:solidFill>
                  <a:srgbClr val="454FAA"/>
                </a:solidFill>
                <a:latin typeface="Sitka Banner" pitchFamily="2" charset="0"/>
              </a:rPr>
              <a:t>sử</a:t>
            </a:r>
            <a:r>
              <a:rPr lang="en-US" sz="4320" b="1" dirty="0">
                <a:solidFill>
                  <a:srgbClr val="454FAA"/>
                </a:solidFill>
                <a:latin typeface="Sitka Banner" pitchFamily="2" charset="0"/>
              </a:rPr>
              <a:t> </a:t>
            </a:r>
            <a:r>
              <a:rPr lang="en-US" sz="4320" b="1" dirty="0" err="1">
                <a:solidFill>
                  <a:srgbClr val="454FAA"/>
                </a:solidFill>
                <a:latin typeface="Sitka Banner" pitchFamily="2" charset="0"/>
              </a:rPr>
              <a:t>và</a:t>
            </a:r>
            <a:r>
              <a:rPr lang="en-US" sz="4320" b="1" dirty="0">
                <a:solidFill>
                  <a:srgbClr val="454FAA"/>
                </a:solidFill>
                <a:latin typeface="Sitka Banner" pitchFamily="2" charset="0"/>
              </a:rPr>
              <a:t> </a:t>
            </a:r>
            <a:r>
              <a:rPr lang="en-US" sz="4320" b="1" dirty="0" err="1">
                <a:solidFill>
                  <a:srgbClr val="454FAA"/>
                </a:solidFill>
                <a:latin typeface="Sitka Banner" pitchFamily="2" charset="0"/>
              </a:rPr>
              <a:t>quá</a:t>
            </a:r>
            <a:r>
              <a:rPr lang="en-US" sz="4320" b="1" dirty="0">
                <a:solidFill>
                  <a:srgbClr val="454FAA"/>
                </a:solidFill>
                <a:latin typeface="Sitka Banner" pitchFamily="2" charset="0"/>
              </a:rPr>
              <a:t> </a:t>
            </a:r>
            <a:r>
              <a:rPr lang="en-US" sz="4320" b="1" dirty="0" err="1">
                <a:solidFill>
                  <a:srgbClr val="454FAA"/>
                </a:solidFill>
                <a:latin typeface="Sitka Banner" pitchFamily="2" charset="0"/>
              </a:rPr>
              <a:t>trình</a:t>
            </a:r>
            <a:r>
              <a:rPr lang="en-US" sz="4320" b="1" dirty="0">
                <a:solidFill>
                  <a:srgbClr val="454FAA"/>
                </a:solidFill>
                <a:latin typeface="Sitka Banner" pitchFamily="2" charset="0"/>
              </a:rPr>
              <a:t> </a:t>
            </a:r>
            <a:r>
              <a:rPr lang="en-US" sz="4320" b="1" dirty="0" err="1">
                <a:solidFill>
                  <a:srgbClr val="454FAA"/>
                </a:solidFill>
                <a:latin typeface="Sitka Banner" pitchFamily="2" charset="0"/>
              </a:rPr>
              <a:t>hình</a:t>
            </a:r>
            <a:r>
              <a:rPr lang="en-US" sz="4320" b="1" dirty="0">
                <a:solidFill>
                  <a:srgbClr val="454FAA"/>
                </a:solidFill>
                <a:latin typeface="Sitka Banner" pitchFamily="2" charset="0"/>
              </a:rPr>
              <a:t> </a:t>
            </a:r>
            <a:r>
              <a:rPr lang="en-US" sz="4320" b="1" dirty="0" err="1">
                <a:solidFill>
                  <a:srgbClr val="454FAA"/>
                </a:solidFill>
                <a:latin typeface="Sitka Banner" pitchFamily="2" charset="0"/>
              </a:rPr>
              <a:t>thành</a:t>
            </a:r>
            <a:endParaRPr lang="en-US" sz="4320" b="1" dirty="0">
              <a:solidFill>
                <a:srgbClr val="454FAA"/>
              </a:solidFill>
              <a:latin typeface="Sitka Banner" pitchFamily="2" charset="0"/>
            </a:endParaRPr>
          </a:p>
        </p:txBody>
      </p:sp>
      <p:sp>
        <p:nvSpPr>
          <p:cNvPr id="20" name="Rectangle 19">
            <a:extLst>
              <a:ext uri="{FF2B5EF4-FFF2-40B4-BE49-F238E27FC236}">
                <a16:creationId xmlns:a16="http://schemas.microsoft.com/office/drawing/2014/main" id="{DDC80109-4317-4E34-A924-3FE37AF48C1A}"/>
              </a:ext>
            </a:extLst>
          </p:cNvPr>
          <p:cNvSpPr/>
          <p:nvPr/>
        </p:nvSpPr>
        <p:spPr>
          <a:xfrm>
            <a:off x="0" y="3862604"/>
            <a:ext cx="11643360" cy="2661036"/>
          </a:xfrm>
          <a:prstGeom prst="rect">
            <a:avLst/>
          </a:prstGeom>
          <a:solidFill>
            <a:srgbClr val="9CD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1520"/>
            <a:endParaRPr lang="en-US" sz="1440">
              <a:solidFill>
                <a:prstClr val="white"/>
              </a:solidFill>
              <a:latin typeface="Calibri"/>
            </a:endParaRPr>
          </a:p>
        </p:txBody>
      </p:sp>
      <p:pic>
        <p:nvPicPr>
          <p:cNvPr id="1026" name="Picture 2">
            <a:extLst>
              <a:ext uri="{FF2B5EF4-FFF2-40B4-BE49-F238E27FC236}">
                <a16:creationId xmlns:a16="http://schemas.microsoft.com/office/drawing/2014/main" id="{834517E0-6F73-41E2-AF87-E810B599F4DF}"/>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912538" y="2161802"/>
            <a:ext cx="2843360" cy="394064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B22680D1-1BA1-40ED-B753-8A22DD37B17B}"/>
              </a:ext>
            </a:extLst>
          </p:cNvPr>
          <p:cNvSpPr/>
          <p:nvPr/>
        </p:nvSpPr>
        <p:spPr>
          <a:xfrm>
            <a:off x="4206240" y="2974255"/>
            <a:ext cx="2377440" cy="1566566"/>
          </a:xfrm>
          <a:prstGeom prst="rect">
            <a:avLst/>
          </a:prstGeom>
          <a:solidFill>
            <a:srgbClr val="00AC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1520"/>
            <a:endParaRPr lang="en-US" sz="1440">
              <a:solidFill>
                <a:prstClr val="white"/>
              </a:solidFill>
              <a:latin typeface="Calibri"/>
            </a:endParaRPr>
          </a:p>
        </p:txBody>
      </p:sp>
      <p:sp>
        <p:nvSpPr>
          <p:cNvPr id="81" name="Rectangle 80">
            <a:extLst>
              <a:ext uri="{FF2B5EF4-FFF2-40B4-BE49-F238E27FC236}">
                <a16:creationId xmlns:a16="http://schemas.microsoft.com/office/drawing/2014/main" id="{5846B69F-A9D4-4CC3-BBA3-95C45A46B3C2}"/>
              </a:ext>
            </a:extLst>
          </p:cNvPr>
          <p:cNvSpPr/>
          <p:nvPr/>
        </p:nvSpPr>
        <p:spPr>
          <a:xfrm>
            <a:off x="6949059" y="2974255"/>
            <a:ext cx="2377440" cy="1566566"/>
          </a:xfrm>
          <a:prstGeom prst="rect">
            <a:avLst/>
          </a:prstGeom>
          <a:solidFill>
            <a:srgbClr val="00AC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1520"/>
            <a:endParaRPr lang="en-US" sz="1440">
              <a:solidFill>
                <a:prstClr val="white"/>
              </a:solidFill>
              <a:latin typeface="Calibri"/>
            </a:endParaRPr>
          </a:p>
        </p:txBody>
      </p:sp>
      <p:sp>
        <p:nvSpPr>
          <p:cNvPr id="82" name="Rectangle 81">
            <a:extLst>
              <a:ext uri="{FF2B5EF4-FFF2-40B4-BE49-F238E27FC236}">
                <a16:creationId xmlns:a16="http://schemas.microsoft.com/office/drawing/2014/main" id="{C17B02BA-C229-444B-93AF-A39AD0F484C6}"/>
              </a:ext>
            </a:extLst>
          </p:cNvPr>
          <p:cNvSpPr/>
          <p:nvPr/>
        </p:nvSpPr>
        <p:spPr>
          <a:xfrm>
            <a:off x="9691878" y="2974255"/>
            <a:ext cx="2377440" cy="1566566"/>
          </a:xfrm>
          <a:prstGeom prst="rect">
            <a:avLst/>
          </a:prstGeom>
          <a:solidFill>
            <a:srgbClr val="00AC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1520"/>
            <a:endParaRPr lang="en-US" sz="1440">
              <a:solidFill>
                <a:prstClr val="white"/>
              </a:solidFill>
              <a:latin typeface="Calibri"/>
            </a:endParaRPr>
          </a:p>
        </p:txBody>
      </p:sp>
      <p:pic>
        <p:nvPicPr>
          <p:cNvPr id="23" name="Graphic 22" descr="Document with solid fill">
            <a:extLst>
              <a:ext uri="{FF2B5EF4-FFF2-40B4-BE49-F238E27FC236}">
                <a16:creationId xmlns:a16="http://schemas.microsoft.com/office/drawing/2014/main" id="{064C9032-DE68-4CD5-BE55-967406DDDB93}"/>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9702605" y="2948033"/>
            <a:ext cx="871456" cy="871456"/>
          </a:xfrm>
          <a:prstGeom prst="rect">
            <a:avLst/>
          </a:prstGeom>
        </p:spPr>
      </p:pic>
      <p:pic>
        <p:nvPicPr>
          <p:cNvPr id="25" name="Graphic 24" descr="Head with gears with solid fill">
            <a:extLst>
              <a:ext uri="{FF2B5EF4-FFF2-40B4-BE49-F238E27FC236}">
                <a16:creationId xmlns:a16="http://schemas.microsoft.com/office/drawing/2014/main" id="{F03E6B8B-1C66-4D5F-A2DA-B20686271A83}"/>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4184697" y="2942861"/>
            <a:ext cx="871456" cy="871456"/>
          </a:xfrm>
          <a:prstGeom prst="rect">
            <a:avLst/>
          </a:prstGeom>
        </p:spPr>
      </p:pic>
      <p:pic>
        <p:nvPicPr>
          <p:cNvPr id="28" name="Graphic 27" descr="Stopwatch with solid fill">
            <a:extLst>
              <a:ext uri="{FF2B5EF4-FFF2-40B4-BE49-F238E27FC236}">
                <a16:creationId xmlns:a16="http://schemas.microsoft.com/office/drawing/2014/main" id="{E8EA464E-37DE-42EB-A01D-2AF5AFEA5626}"/>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6943650" y="2991148"/>
            <a:ext cx="871456" cy="871456"/>
          </a:xfrm>
          <a:prstGeom prst="rect">
            <a:avLst/>
          </a:prstGeom>
        </p:spPr>
      </p:pic>
      <p:sp>
        <p:nvSpPr>
          <p:cNvPr id="30" name="TextBox 29">
            <a:extLst>
              <a:ext uri="{FF2B5EF4-FFF2-40B4-BE49-F238E27FC236}">
                <a16:creationId xmlns:a16="http://schemas.microsoft.com/office/drawing/2014/main" id="{08F569F9-8C8D-49DF-8E13-948A1DA0FE67}"/>
              </a:ext>
            </a:extLst>
          </p:cNvPr>
          <p:cNvSpPr txBox="1"/>
          <p:nvPr/>
        </p:nvSpPr>
        <p:spPr>
          <a:xfrm>
            <a:off x="5056153" y="3002280"/>
            <a:ext cx="1461539" cy="1569660"/>
          </a:xfrm>
          <a:prstGeom prst="rect">
            <a:avLst/>
          </a:prstGeom>
          <a:noFill/>
        </p:spPr>
        <p:txBody>
          <a:bodyPr wrap="square" rtlCol="0">
            <a:spAutoFit/>
          </a:bodyPr>
          <a:lstStyle/>
          <a:p>
            <a:pPr algn="ctr" defTabSz="731520"/>
            <a:r>
              <a:rPr lang="en-US" sz="3200" dirty="0" err="1">
                <a:solidFill>
                  <a:prstClr val="white"/>
                </a:solidFill>
                <a:latin typeface="Sitka Banner" pitchFamily="2" charset="0"/>
              </a:rPr>
              <a:t>Làm</a:t>
            </a:r>
            <a:r>
              <a:rPr lang="en-US" sz="3200" dirty="0">
                <a:solidFill>
                  <a:prstClr val="white"/>
                </a:solidFill>
                <a:latin typeface="Sitka Banner" pitchFamily="2" charset="0"/>
              </a:rPr>
              <a:t> </a:t>
            </a:r>
            <a:r>
              <a:rPr lang="en-US" sz="3200" dirty="0" err="1">
                <a:solidFill>
                  <a:prstClr val="white"/>
                </a:solidFill>
                <a:latin typeface="Sitka Banner" pitchFamily="2" charset="0"/>
              </a:rPr>
              <a:t>việc</a:t>
            </a:r>
            <a:r>
              <a:rPr lang="en-US" sz="3200" dirty="0">
                <a:solidFill>
                  <a:prstClr val="white"/>
                </a:solidFill>
                <a:latin typeface="Sitka Banner" pitchFamily="2" charset="0"/>
              </a:rPr>
              <a:t> </a:t>
            </a:r>
            <a:r>
              <a:rPr lang="en-US" sz="3200" dirty="0" err="1">
                <a:solidFill>
                  <a:prstClr val="white"/>
                </a:solidFill>
                <a:latin typeface="Sitka Banner" pitchFamily="2" charset="0"/>
              </a:rPr>
              <a:t>cá</a:t>
            </a:r>
            <a:r>
              <a:rPr lang="en-US" sz="3200" dirty="0">
                <a:solidFill>
                  <a:prstClr val="white"/>
                </a:solidFill>
                <a:latin typeface="Sitka Banner" pitchFamily="2" charset="0"/>
              </a:rPr>
              <a:t> </a:t>
            </a:r>
            <a:r>
              <a:rPr lang="en-US" sz="3200" dirty="0" err="1">
                <a:solidFill>
                  <a:prstClr val="white"/>
                </a:solidFill>
                <a:latin typeface="Sitka Banner" pitchFamily="2" charset="0"/>
              </a:rPr>
              <a:t>nhân</a:t>
            </a:r>
            <a:endParaRPr lang="en-US" sz="3200" dirty="0">
              <a:solidFill>
                <a:prstClr val="white"/>
              </a:solidFill>
              <a:latin typeface="Sitka Banner" pitchFamily="2" charset="0"/>
            </a:endParaRPr>
          </a:p>
        </p:txBody>
      </p:sp>
      <p:sp>
        <p:nvSpPr>
          <p:cNvPr id="83" name="TextBox 82">
            <a:extLst>
              <a:ext uri="{FF2B5EF4-FFF2-40B4-BE49-F238E27FC236}">
                <a16:creationId xmlns:a16="http://schemas.microsoft.com/office/drawing/2014/main" id="{3DC55B8B-EE77-48DF-AEA7-4B91A93DFD20}"/>
              </a:ext>
            </a:extLst>
          </p:cNvPr>
          <p:cNvSpPr txBox="1"/>
          <p:nvPr/>
        </p:nvSpPr>
        <p:spPr>
          <a:xfrm>
            <a:off x="7864960" y="3002280"/>
            <a:ext cx="1461539" cy="1569660"/>
          </a:xfrm>
          <a:prstGeom prst="rect">
            <a:avLst/>
          </a:prstGeom>
          <a:noFill/>
        </p:spPr>
        <p:txBody>
          <a:bodyPr wrap="square" rtlCol="0">
            <a:spAutoFit/>
          </a:bodyPr>
          <a:lstStyle/>
          <a:p>
            <a:pPr algn="ctr" defTabSz="731520"/>
            <a:r>
              <a:rPr lang="en-US" sz="3200" dirty="0" err="1">
                <a:solidFill>
                  <a:prstClr val="white"/>
                </a:solidFill>
                <a:latin typeface="Sitka Banner" pitchFamily="2" charset="0"/>
              </a:rPr>
              <a:t>Thời</a:t>
            </a:r>
            <a:r>
              <a:rPr lang="en-US" sz="3200" dirty="0">
                <a:solidFill>
                  <a:prstClr val="white"/>
                </a:solidFill>
                <a:latin typeface="Sitka Banner" pitchFamily="2" charset="0"/>
              </a:rPr>
              <a:t> </a:t>
            </a:r>
            <a:r>
              <a:rPr lang="en-US" sz="3200" dirty="0" err="1">
                <a:solidFill>
                  <a:prstClr val="white"/>
                </a:solidFill>
                <a:latin typeface="Sitka Banner" pitchFamily="2" charset="0"/>
              </a:rPr>
              <a:t>gian</a:t>
            </a:r>
            <a:r>
              <a:rPr lang="en-US" sz="3200" dirty="0">
                <a:solidFill>
                  <a:prstClr val="white"/>
                </a:solidFill>
                <a:latin typeface="Sitka Banner" pitchFamily="2" charset="0"/>
              </a:rPr>
              <a:t> 2 </a:t>
            </a:r>
            <a:r>
              <a:rPr lang="en-US" sz="3200" dirty="0" err="1">
                <a:solidFill>
                  <a:prstClr val="white"/>
                </a:solidFill>
                <a:latin typeface="Sitka Banner" pitchFamily="2" charset="0"/>
              </a:rPr>
              <a:t>phút</a:t>
            </a:r>
            <a:endParaRPr lang="en-US" sz="3200" dirty="0">
              <a:solidFill>
                <a:prstClr val="white"/>
              </a:solidFill>
              <a:latin typeface="Sitka Banner" pitchFamily="2" charset="0"/>
            </a:endParaRPr>
          </a:p>
        </p:txBody>
      </p:sp>
      <p:sp>
        <p:nvSpPr>
          <p:cNvPr id="84" name="TextBox 83">
            <a:extLst>
              <a:ext uri="{FF2B5EF4-FFF2-40B4-BE49-F238E27FC236}">
                <a16:creationId xmlns:a16="http://schemas.microsoft.com/office/drawing/2014/main" id="{830B2F55-02ED-4ABD-B755-049F86FE2E67}"/>
              </a:ext>
            </a:extLst>
          </p:cNvPr>
          <p:cNvSpPr txBox="1"/>
          <p:nvPr/>
        </p:nvSpPr>
        <p:spPr>
          <a:xfrm>
            <a:off x="10583536" y="3002280"/>
            <a:ext cx="1461539" cy="1569660"/>
          </a:xfrm>
          <a:prstGeom prst="rect">
            <a:avLst/>
          </a:prstGeom>
          <a:noFill/>
        </p:spPr>
        <p:txBody>
          <a:bodyPr wrap="square" rtlCol="0">
            <a:spAutoFit/>
          </a:bodyPr>
          <a:lstStyle/>
          <a:p>
            <a:pPr algn="ctr" defTabSz="731520"/>
            <a:r>
              <a:rPr lang="en-US" sz="3200" dirty="0" err="1">
                <a:solidFill>
                  <a:prstClr val="white"/>
                </a:solidFill>
                <a:latin typeface="Sitka Banner" pitchFamily="2" charset="0"/>
              </a:rPr>
              <a:t>Khai</a:t>
            </a:r>
            <a:r>
              <a:rPr lang="en-US" sz="3200" dirty="0">
                <a:solidFill>
                  <a:prstClr val="white"/>
                </a:solidFill>
                <a:latin typeface="Sitka Banner" pitchFamily="2" charset="0"/>
              </a:rPr>
              <a:t> </a:t>
            </a:r>
            <a:r>
              <a:rPr lang="en-US" sz="3200" dirty="0" err="1">
                <a:solidFill>
                  <a:prstClr val="white"/>
                </a:solidFill>
                <a:latin typeface="Sitka Banner" pitchFamily="2" charset="0"/>
              </a:rPr>
              <a:t>thác</a:t>
            </a:r>
            <a:r>
              <a:rPr lang="en-US" sz="3200" dirty="0">
                <a:solidFill>
                  <a:prstClr val="white"/>
                </a:solidFill>
                <a:latin typeface="Sitka Banner" pitchFamily="2" charset="0"/>
              </a:rPr>
              <a:t> SGK tr4</a:t>
            </a:r>
          </a:p>
        </p:txBody>
      </p:sp>
      <p:sp>
        <p:nvSpPr>
          <p:cNvPr id="85" name="TextBox 84">
            <a:extLst>
              <a:ext uri="{FF2B5EF4-FFF2-40B4-BE49-F238E27FC236}">
                <a16:creationId xmlns:a16="http://schemas.microsoft.com/office/drawing/2014/main" id="{E3362330-CCC1-4B6C-B13C-C60DB9A96107}"/>
              </a:ext>
            </a:extLst>
          </p:cNvPr>
          <p:cNvSpPr txBox="1"/>
          <p:nvPr/>
        </p:nvSpPr>
        <p:spPr>
          <a:xfrm>
            <a:off x="4244561" y="4744914"/>
            <a:ext cx="6911119" cy="978729"/>
          </a:xfrm>
          <a:prstGeom prst="rect">
            <a:avLst/>
          </a:prstGeom>
          <a:noFill/>
        </p:spPr>
        <p:txBody>
          <a:bodyPr wrap="square" rtlCol="0">
            <a:spAutoFit/>
          </a:bodyPr>
          <a:lstStyle/>
          <a:p>
            <a:pPr algn="ctr" defTabSz="731520"/>
            <a:r>
              <a:rPr lang="en-US" sz="2880" b="1" dirty="0" err="1">
                <a:solidFill>
                  <a:srgbClr val="454FAA"/>
                </a:solidFill>
                <a:latin typeface="Sitka Banner" pitchFamily="2" charset="0"/>
              </a:rPr>
              <a:t>Nhiệm</a:t>
            </a:r>
            <a:r>
              <a:rPr lang="en-US" sz="2880" b="1" dirty="0">
                <a:solidFill>
                  <a:srgbClr val="454FAA"/>
                </a:solidFill>
                <a:latin typeface="Sitka Banner" pitchFamily="2" charset="0"/>
              </a:rPr>
              <a:t> </a:t>
            </a:r>
            <a:r>
              <a:rPr lang="en-US" sz="2880" b="1" dirty="0" err="1">
                <a:solidFill>
                  <a:srgbClr val="454FAA"/>
                </a:solidFill>
                <a:latin typeface="Sitka Banner" pitchFamily="2" charset="0"/>
              </a:rPr>
              <a:t>vụ</a:t>
            </a:r>
            <a:r>
              <a:rPr lang="en-US" sz="2880" b="1" dirty="0">
                <a:solidFill>
                  <a:srgbClr val="454FAA"/>
                </a:solidFill>
                <a:latin typeface="Sitka Banner" pitchFamily="2" charset="0"/>
              </a:rPr>
              <a:t>: </a:t>
            </a:r>
            <a:r>
              <a:rPr lang="en-US" sz="2880" b="1" dirty="0" err="1">
                <a:solidFill>
                  <a:srgbClr val="454FAA"/>
                </a:solidFill>
                <a:latin typeface="Sitka Banner" pitchFamily="2" charset="0"/>
              </a:rPr>
              <a:t>Hãy</a:t>
            </a:r>
            <a:r>
              <a:rPr lang="en-US" sz="2880" b="1" dirty="0">
                <a:solidFill>
                  <a:srgbClr val="454FAA"/>
                </a:solidFill>
                <a:latin typeface="Sitka Banner" pitchFamily="2" charset="0"/>
              </a:rPr>
              <a:t> </a:t>
            </a:r>
            <a:r>
              <a:rPr lang="en-US" sz="2880" b="1" dirty="0" err="1">
                <a:solidFill>
                  <a:srgbClr val="454FAA"/>
                </a:solidFill>
                <a:latin typeface="Sitka Banner" pitchFamily="2" charset="0"/>
              </a:rPr>
              <a:t>nêu</a:t>
            </a:r>
            <a:r>
              <a:rPr lang="en-US" sz="2880" b="1" dirty="0">
                <a:solidFill>
                  <a:srgbClr val="454FAA"/>
                </a:solidFill>
                <a:latin typeface="Sitka Banner" pitchFamily="2" charset="0"/>
              </a:rPr>
              <a:t> </a:t>
            </a:r>
            <a:r>
              <a:rPr lang="en-US" sz="2880" b="1" dirty="0" err="1">
                <a:solidFill>
                  <a:srgbClr val="454FAA"/>
                </a:solidFill>
                <a:latin typeface="Sitka Banner" pitchFamily="2" charset="0"/>
              </a:rPr>
              <a:t>bối</a:t>
            </a:r>
            <a:r>
              <a:rPr lang="en-US" sz="2880" b="1" dirty="0">
                <a:solidFill>
                  <a:srgbClr val="454FAA"/>
                </a:solidFill>
                <a:latin typeface="Sitka Banner" pitchFamily="2" charset="0"/>
              </a:rPr>
              <a:t> </a:t>
            </a:r>
            <a:r>
              <a:rPr lang="en-US" sz="2880" b="1" dirty="0" err="1">
                <a:solidFill>
                  <a:srgbClr val="454FAA"/>
                </a:solidFill>
                <a:latin typeface="Sitka Banner" pitchFamily="2" charset="0"/>
              </a:rPr>
              <a:t>cảnh</a:t>
            </a:r>
            <a:r>
              <a:rPr lang="en-US" sz="2880" b="1" dirty="0">
                <a:solidFill>
                  <a:srgbClr val="454FAA"/>
                </a:solidFill>
                <a:latin typeface="Sitka Banner" pitchFamily="2" charset="0"/>
              </a:rPr>
              <a:t> </a:t>
            </a:r>
            <a:r>
              <a:rPr lang="en-US" sz="2880" b="1" dirty="0" err="1">
                <a:solidFill>
                  <a:srgbClr val="454FAA"/>
                </a:solidFill>
                <a:latin typeface="Sitka Banner" pitchFamily="2" charset="0"/>
              </a:rPr>
              <a:t>hình</a:t>
            </a:r>
            <a:r>
              <a:rPr lang="en-US" sz="2880" b="1" dirty="0">
                <a:solidFill>
                  <a:srgbClr val="454FAA"/>
                </a:solidFill>
                <a:latin typeface="Sitka Banner" pitchFamily="2" charset="0"/>
              </a:rPr>
              <a:t> </a:t>
            </a:r>
            <a:r>
              <a:rPr lang="en-US" sz="2880" b="1" dirty="0" err="1">
                <a:solidFill>
                  <a:srgbClr val="454FAA"/>
                </a:solidFill>
                <a:latin typeface="Sitka Banner" pitchFamily="2" charset="0"/>
              </a:rPr>
              <a:t>thành</a:t>
            </a:r>
            <a:r>
              <a:rPr lang="en-US" sz="2880" b="1" dirty="0">
                <a:solidFill>
                  <a:srgbClr val="454FAA"/>
                </a:solidFill>
                <a:latin typeface="Sitka Banner" pitchFamily="2" charset="0"/>
              </a:rPr>
              <a:t> </a:t>
            </a:r>
            <a:r>
              <a:rPr lang="en-US" sz="2880" b="1" dirty="0" err="1">
                <a:solidFill>
                  <a:srgbClr val="454FAA"/>
                </a:solidFill>
                <a:latin typeface="Sitka Banner" pitchFamily="2" charset="0"/>
              </a:rPr>
              <a:t>tổ</a:t>
            </a:r>
            <a:r>
              <a:rPr lang="en-US" sz="2880" b="1" dirty="0">
                <a:solidFill>
                  <a:srgbClr val="454FAA"/>
                </a:solidFill>
                <a:latin typeface="Sitka Banner" pitchFamily="2" charset="0"/>
              </a:rPr>
              <a:t> </a:t>
            </a:r>
            <a:r>
              <a:rPr lang="en-US" sz="2880" b="1" dirty="0" err="1">
                <a:solidFill>
                  <a:srgbClr val="454FAA"/>
                </a:solidFill>
                <a:latin typeface="Sitka Banner" pitchFamily="2" charset="0"/>
              </a:rPr>
              <a:t>chức</a:t>
            </a:r>
            <a:r>
              <a:rPr lang="en-US" sz="2880" b="1" dirty="0">
                <a:solidFill>
                  <a:srgbClr val="454FAA"/>
                </a:solidFill>
                <a:latin typeface="Sitka Banner" pitchFamily="2" charset="0"/>
              </a:rPr>
              <a:t> </a:t>
            </a:r>
            <a:r>
              <a:rPr lang="en-US" sz="2880" b="1" dirty="0" err="1">
                <a:solidFill>
                  <a:srgbClr val="454FAA"/>
                </a:solidFill>
                <a:latin typeface="Sitka Banner" pitchFamily="2" charset="0"/>
              </a:rPr>
              <a:t>Liên</a:t>
            </a:r>
            <a:r>
              <a:rPr lang="en-US" sz="2880" b="1" dirty="0">
                <a:solidFill>
                  <a:srgbClr val="454FAA"/>
                </a:solidFill>
                <a:latin typeface="Sitka Banner" pitchFamily="2" charset="0"/>
              </a:rPr>
              <a:t> </a:t>
            </a:r>
            <a:r>
              <a:rPr lang="en-US" sz="2880" b="1" dirty="0" err="1">
                <a:solidFill>
                  <a:srgbClr val="454FAA"/>
                </a:solidFill>
                <a:latin typeface="Sitka Banner" pitchFamily="2" charset="0"/>
              </a:rPr>
              <a:t>hợp</a:t>
            </a:r>
            <a:r>
              <a:rPr lang="en-US" sz="2880" b="1" dirty="0">
                <a:solidFill>
                  <a:srgbClr val="454FAA"/>
                </a:solidFill>
                <a:latin typeface="Sitka Banner" pitchFamily="2" charset="0"/>
              </a:rPr>
              <a:t> </a:t>
            </a:r>
            <a:r>
              <a:rPr lang="en-US" sz="2880" b="1" dirty="0" err="1">
                <a:solidFill>
                  <a:srgbClr val="454FAA"/>
                </a:solidFill>
                <a:latin typeface="Sitka Banner" pitchFamily="2" charset="0"/>
              </a:rPr>
              <a:t>quốc</a:t>
            </a:r>
            <a:r>
              <a:rPr lang="en-US" sz="2880" b="1" dirty="0">
                <a:solidFill>
                  <a:srgbClr val="454FAA"/>
                </a:solidFill>
                <a:latin typeface="Sitka Banner" pitchFamily="2" charset="0"/>
              </a:rPr>
              <a:t>.</a:t>
            </a:r>
          </a:p>
        </p:txBody>
      </p:sp>
    </p:spTree>
    <p:extLst>
      <p:ext uri="{BB962C8B-B14F-4D97-AF65-F5344CB8AC3E}">
        <p14:creationId xmlns:p14="http://schemas.microsoft.com/office/powerpoint/2010/main" val="39144282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85801" y="2476217"/>
            <a:ext cx="2743130" cy="2201362"/>
          </a:xfrm>
          <a:custGeom>
            <a:avLst/>
            <a:gdLst/>
            <a:ahLst/>
            <a:cxnLst/>
            <a:rect l="l" t="t" r="r" b="b"/>
            <a:pathLst>
              <a:path w="4114696" h="3302044">
                <a:moveTo>
                  <a:pt x="0" y="0"/>
                </a:moveTo>
                <a:lnTo>
                  <a:pt x="4114696" y="0"/>
                </a:lnTo>
                <a:lnTo>
                  <a:pt x="4114696" y="3302043"/>
                </a:lnTo>
                <a:lnTo>
                  <a:pt x="0" y="330204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4166121" y="2657048"/>
            <a:ext cx="1929879" cy="1543904"/>
          </a:xfrm>
          <a:custGeom>
            <a:avLst/>
            <a:gdLst/>
            <a:ahLst/>
            <a:cxnLst/>
            <a:rect l="l" t="t" r="r" b="b"/>
            <a:pathLst>
              <a:path w="2894819" h="2315856">
                <a:moveTo>
                  <a:pt x="0" y="0"/>
                </a:moveTo>
                <a:lnTo>
                  <a:pt x="2894819" y="0"/>
                </a:lnTo>
                <a:lnTo>
                  <a:pt x="2894819" y="2315856"/>
                </a:lnTo>
                <a:lnTo>
                  <a:pt x="0" y="231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9239571" y="2426587"/>
            <a:ext cx="2180844" cy="2743200"/>
          </a:xfrm>
          <a:custGeom>
            <a:avLst/>
            <a:gdLst/>
            <a:ahLst/>
            <a:cxnLst/>
            <a:rect l="l" t="t" r="r" b="b"/>
            <a:pathLst>
              <a:path w="3271266" h="4114800">
                <a:moveTo>
                  <a:pt x="0" y="0"/>
                </a:moveTo>
                <a:lnTo>
                  <a:pt x="3271266" y="0"/>
                </a:lnTo>
                <a:lnTo>
                  <a:pt x="3271266"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TextBox 4">
            <a:extLst>
              <a:ext uri="{FF2B5EF4-FFF2-40B4-BE49-F238E27FC236}">
                <a16:creationId xmlns:a16="http://schemas.microsoft.com/office/drawing/2014/main" id="{9AC19DCC-EF23-4075-B4BE-A64D5AAB2FEE}"/>
              </a:ext>
            </a:extLst>
          </p:cNvPr>
          <p:cNvSpPr txBox="1"/>
          <p:nvPr/>
        </p:nvSpPr>
        <p:spPr>
          <a:xfrm>
            <a:off x="2387600" y="5518965"/>
            <a:ext cx="8890000" cy="995016"/>
          </a:xfrm>
          <a:prstGeom prst="rect">
            <a:avLst/>
          </a:prstGeom>
          <a:noFill/>
        </p:spPr>
        <p:txBody>
          <a:bodyPr wrap="square" rtlCol="0">
            <a:spAutoFit/>
          </a:bodyPr>
          <a:lstStyle/>
          <a:p>
            <a:pPr defTabSz="609576"/>
            <a:r>
              <a:rPr lang="vi-VN" sz="5866" dirty="0">
                <a:solidFill>
                  <a:prstClr val="black"/>
                </a:solidFill>
                <a:latin typeface="#9Slide03 AllRoundGothic" panose="020B0703020202020104" pitchFamily="34" charset="0"/>
              </a:rPr>
              <a:t>Giảm tỉ lệ tử vong ở trẻ</a:t>
            </a:r>
            <a:endParaRPr lang="en-US" sz="5866" dirty="0">
              <a:solidFill>
                <a:prstClr val="black"/>
              </a:solidFill>
              <a:latin typeface="#9Slide03 AllRoundGothic" panose="020B0703020202020104" pitchFamily="34" charset="0"/>
            </a:endParaRPr>
          </a:p>
        </p:txBody>
      </p:sp>
      <p:pic>
        <p:nvPicPr>
          <p:cNvPr id="1026" name="Picture 2" descr="Tử vong png | PNGEgg">
            <a:extLst>
              <a:ext uri="{FF2B5EF4-FFF2-40B4-BE49-F238E27FC236}">
                <a16:creationId xmlns:a16="http://schemas.microsoft.com/office/drawing/2014/main" id="{0B9849D8-D480-4B65-8836-A22A141FCC69}"/>
              </a:ext>
            </a:extLst>
          </p:cNvPr>
          <p:cNvPicPr>
            <a:picLocks noChangeAspect="1" noChangeArrowheads="1"/>
          </p:cNvPicPr>
          <p:nvPr/>
        </p:nvPicPr>
        <p:blipFill>
          <a:blip r:embed="rId8">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213601" y="2740452"/>
            <a:ext cx="1390650" cy="1460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5024" y="1895822"/>
            <a:ext cx="2564892" cy="2743200"/>
          </a:xfrm>
          <a:custGeom>
            <a:avLst/>
            <a:gdLst/>
            <a:ahLst/>
            <a:cxnLst/>
            <a:rect l="l" t="t" r="r" b="b"/>
            <a:pathLst>
              <a:path w="3847338" h="4114800">
                <a:moveTo>
                  <a:pt x="0" y="0"/>
                </a:moveTo>
                <a:lnTo>
                  <a:pt x="3847338" y="0"/>
                </a:lnTo>
                <a:lnTo>
                  <a:pt x="384733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4520533" y="1690191"/>
            <a:ext cx="2711458" cy="3650393"/>
          </a:xfrm>
          <a:custGeom>
            <a:avLst/>
            <a:gdLst/>
            <a:ahLst/>
            <a:cxnLst/>
            <a:rect l="l" t="t" r="r" b="b"/>
            <a:pathLst>
              <a:path w="4067188" h="5475589">
                <a:moveTo>
                  <a:pt x="0" y="0"/>
                </a:moveTo>
                <a:lnTo>
                  <a:pt x="4067188" y="0"/>
                </a:lnTo>
                <a:lnTo>
                  <a:pt x="4067188" y="5475589"/>
                </a:lnTo>
                <a:lnTo>
                  <a:pt x="0" y="5475589"/>
                </a:lnTo>
                <a:lnTo>
                  <a:pt x="0" y="0"/>
                </a:lnTo>
                <a:close/>
              </a:path>
            </a:pathLst>
          </a:custGeom>
          <a:blipFill>
            <a:blip r:embed="rId4"/>
            <a:stretch>
              <a:fillRect/>
            </a:stretch>
          </a:blipFill>
        </p:spPr>
      </p:sp>
      <p:sp>
        <p:nvSpPr>
          <p:cNvPr id="4" name="Freeform 4"/>
          <p:cNvSpPr/>
          <p:nvPr/>
        </p:nvSpPr>
        <p:spPr>
          <a:xfrm>
            <a:off x="7727525" y="1895823"/>
            <a:ext cx="3778675" cy="2390012"/>
          </a:xfrm>
          <a:custGeom>
            <a:avLst/>
            <a:gdLst/>
            <a:ahLst/>
            <a:cxnLst/>
            <a:rect l="l" t="t" r="r" b="b"/>
            <a:pathLst>
              <a:path w="5668013" h="3585018">
                <a:moveTo>
                  <a:pt x="0" y="0"/>
                </a:moveTo>
                <a:lnTo>
                  <a:pt x="5668013" y="0"/>
                </a:lnTo>
                <a:lnTo>
                  <a:pt x="5668013" y="3585019"/>
                </a:lnTo>
                <a:lnTo>
                  <a:pt x="0" y="358501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TextBox 5">
            <a:extLst>
              <a:ext uri="{FF2B5EF4-FFF2-40B4-BE49-F238E27FC236}">
                <a16:creationId xmlns:a16="http://schemas.microsoft.com/office/drawing/2014/main" id="{8DA0E362-5BC1-4020-8B4E-11C8BCD19A73}"/>
              </a:ext>
            </a:extLst>
          </p:cNvPr>
          <p:cNvSpPr txBox="1"/>
          <p:nvPr/>
        </p:nvSpPr>
        <p:spPr>
          <a:xfrm>
            <a:off x="2387600" y="5518965"/>
            <a:ext cx="8890000" cy="995016"/>
          </a:xfrm>
          <a:prstGeom prst="rect">
            <a:avLst/>
          </a:prstGeom>
          <a:noFill/>
        </p:spPr>
        <p:txBody>
          <a:bodyPr wrap="square" rtlCol="0">
            <a:spAutoFit/>
          </a:bodyPr>
          <a:lstStyle/>
          <a:p>
            <a:pPr defTabSz="609576"/>
            <a:r>
              <a:rPr lang="vi-VN" sz="5866" dirty="0">
                <a:solidFill>
                  <a:prstClr val="black"/>
                </a:solidFill>
                <a:latin typeface="#9Slide03 AllRoundGothic" panose="020B0703020202020104" pitchFamily="34" charset="0"/>
              </a:rPr>
              <a:t>Phát triển văn hóa</a:t>
            </a:r>
            <a:endParaRPr lang="en-US" sz="5866" dirty="0">
              <a:solidFill>
                <a:prstClr val="black"/>
              </a:solidFill>
              <a:latin typeface="#9Slide03 AllRoundGothic" panose="020B07030202020201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1626749" y="1803122"/>
            <a:ext cx="2338578" cy="2743200"/>
          </a:xfrm>
          <a:custGeom>
            <a:avLst/>
            <a:gdLst/>
            <a:ahLst/>
            <a:cxnLst/>
            <a:rect l="l" t="t" r="r" b="b"/>
            <a:pathLst>
              <a:path w="3507867" h="4114800">
                <a:moveTo>
                  <a:pt x="3507867" y="0"/>
                </a:moveTo>
                <a:lnTo>
                  <a:pt x="0" y="0"/>
                </a:lnTo>
                <a:lnTo>
                  <a:pt x="0" y="4114800"/>
                </a:lnTo>
                <a:lnTo>
                  <a:pt x="3507867" y="4114800"/>
                </a:lnTo>
                <a:lnTo>
                  <a:pt x="3507867"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4864249" y="1955707"/>
            <a:ext cx="2743200" cy="27432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8790841" y="1964526"/>
            <a:ext cx="2044930" cy="2743200"/>
          </a:xfrm>
          <a:custGeom>
            <a:avLst/>
            <a:gdLst/>
            <a:ahLst/>
            <a:cxnLst/>
            <a:rect l="l" t="t" r="r" b="b"/>
            <a:pathLst>
              <a:path w="3067396" h="4114800">
                <a:moveTo>
                  <a:pt x="0" y="0"/>
                </a:moveTo>
                <a:lnTo>
                  <a:pt x="3067396" y="0"/>
                </a:lnTo>
                <a:lnTo>
                  <a:pt x="3067396"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TextBox 4">
            <a:extLst>
              <a:ext uri="{FF2B5EF4-FFF2-40B4-BE49-F238E27FC236}">
                <a16:creationId xmlns:a16="http://schemas.microsoft.com/office/drawing/2014/main" id="{3A4AF21F-8346-4EDF-AEE9-DB487FE34073}"/>
              </a:ext>
            </a:extLst>
          </p:cNvPr>
          <p:cNvSpPr txBox="1"/>
          <p:nvPr/>
        </p:nvSpPr>
        <p:spPr>
          <a:xfrm>
            <a:off x="2387600" y="5518965"/>
            <a:ext cx="8890000" cy="995016"/>
          </a:xfrm>
          <a:prstGeom prst="rect">
            <a:avLst/>
          </a:prstGeom>
          <a:noFill/>
        </p:spPr>
        <p:txBody>
          <a:bodyPr wrap="square" rtlCol="0">
            <a:spAutoFit/>
          </a:bodyPr>
          <a:lstStyle/>
          <a:p>
            <a:pPr defTabSz="609576"/>
            <a:r>
              <a:rPr lang="vi-VN" sz="5866" dirty="0">
                <a:solidFill>
                  <a:prstClr val="black"/>
                </a:solidFill>
                <a:latin typeface="#9Slide03 AllRoundGothic" panose="020B0703020202020104" pitchFamily="34" charset="0"/>
              </a:rPr>
              <a:t>Phòng chống HIV/ AIDS</a:t>
            </a:r>
            <a:endParaRPr lang="en-US" sz="5866" dirty="0">
              <a:solidFill>
                <a:prstClr val="black"/>
              </a:solidFill>
              <a:latin typeface="#9Slide03 AllRoundGothic" panose="020B07030202020201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28307" y="2185814"/>
            <a:ext cx="2743200" cy="27432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2">
            <a:extLst>
              <a:ext uri="{FF2B5EF4-FFF2-40B4-BE49-F238E27FC236}">
                <a16:creationId xmlns:a16="http://schemas.microsoft.com/office/drawing/2014/main" id="{B7ED9263-F158-4C9C-A773-F326640A64DE}"/>
              </a:ext>
            </a:extLst>
          </p:cNvPr>
          <p:cNvSpPr txBox="1"/>
          <p:nvPr/>
        </p:nvSpPr>
        <p:spPr>
          <a:xfrm>
            <a:off x="2387600" y="5518965"/>
            <a:ext cx="8890000" cy="995016"/>
          </a:xfrm>
          <a:prstGeom prst="rect">
            <a:avLst/>
          </a:prstGeom>
          <a:noFill/>
        </p:spPr>
        <p:txBody>
          <a:bodyPr wrap="square" rtlCol="0">
            <a:spAutoFit/>
          </a:bodyPr>
          <a:lstStyle/>
          <a:p>
            <a:pPr defTabSz="609576"/>
            <a:r>
              <a:rPr lang="vi-VN" sz="5866" dirty="0">
                <a:solidFill>
                  <a:prstClr val="black"/>
                </a:solidFill>
                <a:latin typeface="#9Slide03 AllRoundGothic" panose="020B0703020202020104" pitchFamily="34" charset="0"/>
              </a:rPr>
              <a:t>Bền vững môi trường</a:t>
            </a:r>
            <a:endParaRPr lang="en-US" sz="5866" dirty="0">
              <a:solidFill>
                <a:prstClr val="black"/>
              </a:solidFill>
              <a:latin typeface="#9Slide03 AllRoundGothic" panose="020B0703020202020104" pitchFamily="34" charset="0"/>
            </a:endParaRPr>
          </a:p>
        </p:txBody>
      </p:sp>
      <p:pic>
        <p:nvPicPr>
          <p:cNvPr id="3074" name="Picture 2" descr="Hình ảnh Bảo Vệ Môi Trường Minh Họa Vector Carbon Thấp PNG , Vùng Lân Cận,  Ngày Môi Trường Thế Giới, Trái đất PNG và Vector với nền trong suốt để tải">
            <a:extLst>
              <a:ext uri="{FF2B5EF4-FFF2-40B4-BE49-F238E27FC236}">
                <a16:creationId xmlns:a16="http://schemas.microsoft.com/office/drawing/2014/main" id="{5C7EC297-0C13-4201-9111-1232C1A9890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5994400" y="1346200"/>
            <a:ext cx="4064000" cy="4064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E9FBFF"/>
        </a:solidFill>
        <a:effectLst/>
      </p:bgPr>
    </p:bg>
    <p:spTree>
      <p:nvGrpSpPr>
        <p:cNvPr id="1" name=""/>
        <p:cNvGrpSpPr/>
        <p:nvPr/>
      </p:nvGrpSpPr>
      <p:grpSpPr>
        <a:xfrm>
          <a:off x="0" y="0"/>
          <a:ext cx="0" cy="0"/>
          <a:chOff x="0" y="0"/>
          <a:chExt cx="0" cy="0"/>
        </a:xfrm>
      </p:grpSpPr>
      <p:sp>
        <p:nvSpPr>
          <p:cNvPr id="8" name="TextBox 9">
            <a:extLst>
              <a:ext uri="{FF2B5EF4-FFF2-40B4-BE49-F238E27FC236}">
                <a16:creationId xmlns:a16="http://schemas.microsoft.com/office/drawing/2014/main" id="{AE9D5BE3-220C-4FAE-BD81-DB0029427C8B}"/>
              </a:ext>
            </a:extLst>
          </p:cNvPr>
          <p:cNvSpPr txBox="1"/>
          <p:nvPr/>
        </p:nvSpPr>
        <p:spPr>
          <a:xfrm>
            <a:off x="789608" y="1018586"/>
            <a:ext cx="11262504" cy="711220"/>
          </a:xfrm>
          <a:prstGeom prst="rect">
            <a:avLst/>
          </a:prstGeom>
        </p:spPr>
        <p:txBody>
          <a:bodyPr wrap="square" lIns="0" tIns="0" rIns="0" bIns="0" rtlCol="0" anchor="t">
            <a:spAutoFit/>
          </a:bodyPr>
          <a:lstStyle/>
          <a:p>
            <a:pPr algn="ctr" defTabSz="731520">
              <a:lnSpc>
                <a:spcPts val="6191"/>
              </a:lnSpc>
            </a:pPr>
            <a:r>
              <a:rPr lang="vi-VN" sz="3840" b="1" dirty="0">
                <a:solidFill>
                  <a:srgbClr val="454FAA"/>
                </a:solidFill>
                <a:latin typeface="Sitka Banner" pitchFamily="2" charset="0"/>
              </a:rPr>
              <a:t>c</a:t>
            </a:r>
            <a:r>
              <a:rPr lang="en-US" sz="3840" b="1" dirty="0">
                <a:solidFill>
                  <a:srgbClr val="454FAA"/>
                </a:solidFill>
                <a:latin typeface="Sitka Banner" pitchFamily="2" charset="0"/>
              </a:rPr>
              <a:t>) </a:t>
            </a:r>
            <a:r>
              <a:rPr lang="vi-VN" sz="3840" b="1" dirty="0">
                <a:solidFill>
                  <a:srgbClr val="454FAA"/>
                </a:solidFill>
                <a:latin typeface="Sitka Banner" pitchFamily="2" charset="0"/>
              </a:rPr>
              <a:t>Bảo đảm quyền con người, phát triển văn hóa, xã hội</a:t>
            </a:r>
            <a:endParaRPr lang="en-US" sz="3840" b="1" dirty="0">
              <a:solidFill>
                <a:srgbClr val="454FAA"/>
              </a:solidFill>
              <a:latin typeface="Sitka Banner" pitchFamily="2" charset="0"/>
            </a:endParaRPr>
          </a:p>
        </p:txBody>
      </p:sp>
      <p:sp>
        <p:nvSpPr>
          <p:cNvPr id="10" name="TextBox 9">
            <a:extLst>
              <a:ext uri="{FF2B5EF4-FFF2-40B4-BE49-F238E27FC236}">
                <a16:creationId xmlns:a16="http://schemas.microsoft.com/office/drawing/2014/main" id="{79152BAE-F1DA-4D0F-94B1-B33DC9CB676F}"/>
              </a:ext>
            </a:extLst>
          </p:cNvPr>
          <p:cNvSpPr txBox="1"/>
          <p:nvPr/>
        </p:nvSpPr>
        <p:spPr>
          <a:xfrm>
            <a:off x="746616" y="137161"/>
            <a:ext cx="11262504" cy="795089"/>
          </a:xfrm>
          <a:prstGeom prst="rect">
            <a:avLst/>
          </a:prstGeom>
        </p:spPr>
        <p:txBody>
          <a:bodyPr wrap="square" lIns="0" tIns="0" rIns="0" bIns="0" rtlCol="0" anchor="t">
            <a:spAutoFit/>
          </a:bodyPr>
          <a:lstStyle/>
          <a:p>
            <a:pPr algn="ctr" defTabSz="731520">
              <a:lnSpc>
                <a:spcPts val="6191"/>
              </a:lnSpc>
            </a:pPr>
            <a:r>
              <a:rPr lang="en-US" sz="5280" b="1" dirty="0">
                <a:solidFill>
                  <a:srgbClr val="579CAB"/>
                </a:solidFill>
                <a:latin typeface="Sitka Banner" pitchFamily="2" charset="0"/>
              </a:rPr>
              <a:t>2. </a:t>
            </a:r>
            <a:r>
              <a:rPr lang="en-US" sz="5280" b="1" dirty="0" err="1">
                <a:solidFill>
                  <a:srgbClr val="579CAB"/>
                </a:solidFill>
                <a:latin typeface="Sitka Banner" pitchFamily="2" charset="0"/>
              </a:rPr>
              <a:t>Vai</a:t>
            </a:r>
            <a:r>
              <a:rPr lang="en-US" sz="5280" b="1" dirty="0">
                <a:solidFill>
                  <a:srgbClr val="579CAB"/>
                </a:solidFill>
                <a:latin typeface="Sitka Banner" pitchFamily="2" charset="0"/>
              </a:rPr>
              <a:t> </a:t>
            </a:r>
            <a:r>
              <a:rPr lang="en-US" sz="5280" b="1" dirty="0" err="1">
                <a:solidFill>
                  <a:srgbClr val="579CAB"/>
                </a:solidFill>
                <a:latin typeface="Sitka Banner" pitchFamily="2" charset="0"/>
              </a:rPr>
              <a:t>trò</a:t>
            </a:r>
            <a:r>
              <a:rPr lang="en-US" sz="5280" b="1" dirty="0">
                <a:solidFill>
                  <a:srgbClr val="579CAB"/>
                </a:solidFill>
                <a:latin typeface="Sitka Banner" pitchFamily="2" charset="0"/>
              </a:rPr>
              <a:t> </a:t>
            </a:r>
            <a:r>
              <a:rPr lang="en-US" sz="5280" b="1" dirty="0" err="1">
                <a:solidFill>
                  <a:srgbClr val="579CAB"/>
                </a:solidFill>
                <a:latin typeface="Sitka Banner" pitchFamily="2" charset="0"/>
              </a:rPr>
              <a:t>của</a:t>
            </a:r>
            <a:r>
              <a:rPr lang="en-US" sz="5280" b="1" dirty="0">
                <a:solidFill>
                  <a:srgbClr val="579CAB"/>
                </a:solidFill>
                <a:latin typeface="Sitka Banner" pitchFamily="2" charset="0"/>
              </a:rPr>
              <a:t> </a:t>
            </a:r>
            <a:r>
              <a:rPr lang="en-US" sz="5280" b="1" dirty="0" err="1">
                <a:solidFill>
                  <a:srgbClr val="579CAB"/>
                </a:solidFill>
                <a:latin typeface="Sitka Banner" pitchFamily="2" charset="0"/>
              </a:rPr>
              <a:t>Liên</a:t>
            </a:r>
            <a:r>
              <a:rPr lang="en-US" sz="5280" b="1" dirty="0">
                <a:solidFill>
                  <a:srgbClr val="579CAB"/>
                </a:solidFill>
                <a:latin typeface="Sitka Banner" pitchFamily="2" charset="0"/>
              </a:rPr>
              <a:t> </a:t>
            </a:r>
            <a:r>
              <a:rPr lang="en-US" sz="5280" b="1" dirty="0" err="1">
                <a:solidFill>
                  <a:srgbClr val="579CAB"/>
                </a:solidFill>
                <a:latin typeface="Sitka Banner" pitchFamily="2" charset="0"/>
              </a:rPr>
              <a:t>hợp</a:t>
            </a:r>
            <a:r>
              <a:rPr lang="en-US" sz="5280" b="1" dirty="0">
                <a:solidFill>
                  <a:srgbClr val="579CAB"/>
                </a:solidFill>
                <a:latin typeface="Sitka Banner" pitchFamily="2" charset="0"/>
              </a:rPr>
              <a:t> </a:t>
            </a:r>
            <a:r>
              <a:rPr lang="en-US" sz="5280" b="1" dirty="0" err="1">
                <a:solidFill>
                  <a:srgbClr val="579CAB"/>
                </a:solidFill>
                <a:latin typeface="Sitka Banner" pitchFamily="2" charset="0"/>
              </a:rPr>
              <a:t>quốc</a:t>
            </a:r>
            <a:endParaRPr lang="en-US" sz="5280" b="1" dirty="0">
              <a:solidFill>
                <a:srgbClr val="579CAB"/>
              </a:solidFill>
              <a:latin typeface="Sitka Banner" pitchFamily="2" charset="0"/>
            </a:endParaRPr>
          </a:p>
        </p:txBody>
      </p:sp>
      <p:pic>
        <p:nvPicPr>
          <p:cNvPr id="12" name="Picture 11">
            <a:extLst>
              <a:ext uri="{FF2B5EF4-FFF2-40B4-BE49-F238E27FC236}">
                <a16:creationId xmlns:a16="http://schemas.microsoft.com/office/drawing/2014/main" id="{F80B732E-196A-475C-AA61-2D076A56948D}"/>
              </a:ext>
            </a:extLst>
          </p:cNvPr>
          <p:cNvPicPr>
            <a:picLocks noChangeAspect="1"/>
          </p:cNvPicPr>
          <p:nvPr/>
        </p:nvPicPr>
        <p:blipFill>
          <a:blip r:embed="rId3"/>
          <a:stretch>
            <a:fillRect/>
          </a:stretch>
        </p:blipFill>
        <p:spPr>
          <a:xfrm>
            <a:off x="-11277600" y="-107499"/>
            <a:ext cx="9861656" cy="5167081"/>
          </a:xfrm>
          <a:prstGeom prst="rect">
            <a:avLst/>
          </a:prstGeom>
        </p:spPr>
      </p:pic>
      <p:pic>
        <p:nvPicPr>
          <p:cNvPr id="1026" name="Picture 2" descr="Có thể là hình ảnh về bánh muffin kiểu Anh, bánh burger và văn bản">
            <a:extLst>
              <a:ext uri="{FF2B5EF4-FFF2-40B4-BE49-F238E27FC236}">
                <a16:creationId xmlns:a16="http://schemas.microsoft.com/office/drawing/2014/main" id="{70114AFD-B6C5-4DCC-9068-8DBBF96B56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4722" y="746760"/>
            <a:ext cx="51435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F5DF774-19E8-4256-B11F-398C448DD273}"/>
              </a:ext>
            </a:extLst>
          </p:cNvPr>
          <p:cNvSpPr txBox="1"/>
          <p:nvPr/>
        </p:nvSpPr>
        <p:spPr>
          <a:xfrm>
            <a:off x="6797040" y="2209800"/>
            <a:ext cx="4892040" cy="2677656"/>
          </a:xfrm>
          <a:prstGeom prst="rect">
            <a:avLst/>
          </a:prstGeom>
          <a:noFill/>
          <a:ln>
            <a:solidFill>
              <a:srgbClr val="24BDE1"/>
            </a:solidFill>
          </a:ln>
        </p:spPr>
        <p:txBody>
          <a:bodyPr wrap="square" rtlCol="0">
            <a:spAutoFit/>
          </a:bodyPr>
          <a:lstStyle/>
          <a:p>
            <a:pPr algn="just" defTabSz="731520"/>
            <a:r>
              <a:rPr lang="en-US" sz="2800" dirty="0">
                <a:latin typeface="Times New Roman" panose="02020603050405020304" pitchFamily="18" charset="0"/>
                <a:cs typeface="Times New Roman" panose="02020603050405020304" pitchFamily="18" charset="0"/>
              </a:rPr>
              <a:t>N</a:t>
            </a:r>
            <a:r>
              <a:rPr lang="vi-VN" sz="2800" dirty="0">
                <a:latin typeface="Times New Roman" panose="02020603050405020304" pitchFamily="18" charset="0"/>
                <a:cs typeface="Times New Roman" panose="02020603050405020304" pitchFamily="18" charset="0"/>
              </a:rPr>
              <a:t>ỗ lực thúc đẩy việc xây dựng và kí kết những văn bản, điều ước quốc tế quan trọng nhằm đảm bảo các quyền cơ bản của con người, tạo cơ hội phát triển cho tất cả mọi người; </a:t>
            </a:r>
            <a:endParaRPr lang="en-US" sz="3600" dirty="0">
              <a:solidFill>
                <a:prstClr val="black"/>
              </a:solidFill>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72E177BC-B10E-435D-BFC7-7675EB4CE78A}"/>
              </a:ext>
            </a:extLst>
          </p:cNvPr>
          <p:cNvSpPr txBox="1"/>
          <p:nvPr/>
        </p:nvSpPr>
        <p:spPr>
          <a:xfrm>
            <a:off x="6797040" y="5148085"/>
            <a:ext cx="4892040" cy="954107"/>
          </a:xfrm>
          <a:prstGeom prst="rect">
            <a:avLst/>
          </a:prstGeom>
          <a:noFill/>
          <a:ln>
            <a:solidFill>
              <a:srgbClr val="24BDE1"/>
            </a:solidFill>
          </a:ln>
        </p:spPr>
        <p:txBody>
          <a:bodyPr wrap="square" rtlCol="0">
            <a:spAutoFit/>
          </a:bodyPr>
          <a:lstStyle/>
          <a:p>
            <a:pPr algn="just" defTabSz="731520"/>
            <a:r>
              <a:rPr lang="en-US" sz="2800" dirty="0">
                <a:latin typeface="Times New Roman" panose="02020603050405020304" pitchFamily="18" charset="0"/>
                <a:cs typeface="Times New Roman" panose="02020603050405020304" pitchFamily="18" charset="0"/>
              </a:rPr>
              <a:t>T</a:t>
            </a:r>
            <a:r>
              <a:rPr lang="vi-VN" sz="2800" dirty="0">
                <a:latin typeface="Times New Roman" panose="02020603050405020304" pitchFamily="18" charset="0"/>
                <a:cs typeface="Times New Roman" panose="02020603050405020304" pitchFamily="18" charset="0"/>
              </a:rPr>
              <a:t>húc đẩy sự hợp tác quốc tế trong lĩnh vực văn hoá, xã hội.</a:t>
            </a:r>
            <a:endParaRPr lang="en-US" sz="3600" dirty="0">
              <a:solidFill>
                <a:prstClr val="black"/>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A799FD0-C520-43F0-8993-B130F46399C1}"/>
              </a:ext>
            </a:extLst>
          </p:cNvPr>
          <p:cNvPicPr>
            <a:picLocks noChangeAspect="1"/>
          </p:cNvPicPr>
          <p:nvPr/>
        </p:nvPicPr>
        <p:blipFill>
          <a:blip r:embed="rId5"/>
          <a:stretch>
            <a:fillRect/>
          </a:stretch>
        </p:blipFill>
        <p:spPr>
          <a:xfrm>
            <a:off x="929847" y="2205627"/>
            <a:ext cx="5448021" cy="3633787"/>
          </a:xfrm>
          <a:prstGeom prst="rect">
            <a:avLst/>
          </a:prstGeom>
        </p:spPr>
      </p:pic>
      <p:sp>
        <p:nvSpPr>
          <p:cNvPr id="4" name="TextBox 3">
            <a:extLst>
              <a:ext uri="{FF2B5EF4-FFF2-40B4-BE49-F238E27FC236}">
                <a16:creationId xmlns:a16="http://schemas.microsoft.com/office/drawing/2014/main" id="{98AC1C36-9659-40AF-8887-4D917592F450}"/>
              </a:ext>
            </a:extLst>
          </p:cNvPr>
          <p:cNvSpPr txBox="1"/>
          <p:nvPr/>
        </p:nvSpPr>
        <p:spPr>
          <a:xfrm>
            <a:off x="1082107" y="5992069"/>
            <a:ext cx="5143500" cy="707886"/>
          </a:xfrm>
          <a:prstGeom prst="rect">
            <a:avLst/>
          </a:prstGeom>
          <a:noFill/>
        </p:spPr>
        <p:txBody>
          <a:bodyPr wrap="square" rtlCol="0">
            <a:spAutoFit/>
          </a:bodyPr>
          <a:lstStyle/>
          <a:p>
            <a:pPr algn="ctr"/>
            <a:r>
              <a:rPr lang="vi-VN" sz="2000" dirty="0">
                <a:latin typeface="Times New Roman" panose="02020603050405020304" pitchFamily="18" charset="0"/>
                <a:cs typeface="Times New Roman" panose="02020603050405020304" pitchFamily="18" charset="0"/>
              </a:rPr>
              <a:t>Hình 9. Một lớp học tạm thời ở Công-gô do Cao uỷ Liên hợp quốc về người tị nạn tổ chức</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899737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320654-3477-4626-896E-73DF2FE342F5}"/>
              </a:ext>
            </a:extLst>
          </p:cNvPr>
          <p:cNvPicPr>
            <a:picLocks noChangeAspect="1"/>
          </p:cNvPicPr>
          <p:nvPr/>
        </p:nvPicPr>
        <p:blipFill>
          <a:blip r:embed="rId2"/>
          <a:stretch>
            <a:fillRect/>
          </a:stretch>
        </p:blipFill>
        <p:spPr>
          <a:xfrm>
            <a:off x="-76200" y="67031"/>
            <a:ext cx="12192000" cy="780134"/>
          </a:xfrm>
          <a:prstGeom prst="rect">
            <a:avLst/>
          </a:prstGeom>
        </p:spPr>
      </p:pic>
      <p:sp>
        <p:nvSpPr>
          <p:cNvPr id="5" name="TextBox 4">
            <a:extLst>
              <a:ext uri="{FF2B5EF4-FFF2-40B4-BE49-F238E27FC236}">
                <a16:creationId xmlns:a16="http://schemas.microsoft.com/office/drawing/2014/main" id="{1B671505-9484-43F9-974B-F682B2CBCEDD}"/>
              </a:ext>
            </a:extLst>
          </p:cNvPr>
          <p:cNvSpPr txBox="1"/>
          <p:nvPr/>
        </p:nvSpPr>
        <p:spPr>
          <a:xfrm>
            <a:off x="3124200" y="143471"/>
            <a:ext cx="5943600" cy="553998"/>
          </a:xfrm>
          <a:prstGeom prst="rect">
            <a:avLst/>
          </a:prstGeom>
          <a:noFill/>
        </p:spPr>
        <p:txBody>
          <a:bodyPr wrap="square" lIns="0" tIns="0" rIns="0" bIns="0" rtlCol="0">
            <a:spAutoFit/>
          </a:bodyPr>
          <a:lstStyle/>
          <a:p>
            <a:pPr algn="ctr">
              <a:defRPr/>
            </a:pPr>
            <a:r>
              <a:rPr lang="en-US" sz="3600" dirty="0">
                <a:solidFill>
                  <a:prstClr val="white"/>
                </a:solidFill>
                <a:latin typeface="Times New Roman" panose="02020603050405020304" pitchFamily="18" charset="0"/>
                <a:cs typeface="Times New Roman" panose="02020603050405020304" pitchFamily="18" charset="0"/>
              </a:rPr>
              <a:t>LUYỆN TẬP</a:t>
            </a:r>
          </a:p>
        </p:txBody>
      </p:sp>
      <p:sp>
        <p:nvSpPr>
          <p:cNvPr id="8" name="TextBox 7">
            <a:extLst>
              <a:ext uri="{FF2B5EF4-FFF2-40B4-BE49-F238E27FC236}">
                <a16:creationId xmlns:a16="http://schemas.microsoft.com/office/drawing/2014/main" id="{BCEE68C0-54A0-448B-BB9D-DDF480666C28}"/>
              </a:ext>
            </a:extLst>
          </p:cNvPr>
          <p:cNvSpPr txBox="1"/>
          <p:nvPr/>
        </p:nvSpPr>
        <p:spPr>
          <a:xfrm>
            <a:off x="474073" y="1216355"/>
            <a:ext cx="4663984" cy="1430179"/>
          </a:xfrm>
          <a:prstGeom prst="wedgeRoundRectCallout">
            <a:avLst>
              <a:gd name="adj1" fmla="val 60455"/>
              <a:gd name="adj2" fmla="val 70235"/>
              <a:gd name="adj3" fmla="val 16667"/>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vi-VN" sz="2600" b="1" dirty="0">
                <a:solidFill>
                  <a:prstClr val="black"/>
                </a:solidFill>
                <a:latin typeface="Times New Roman" panose="02020603050405020304" pitchFamily="18" charset="0"/>
                <a:cs typeface="Times New Roman" panose="02020603050405020304" pitchFamily="18" charset="0"/>
              </a:rPr>
              <a:t>Vẽ sơ đồ tư duy về</a:t>
            </a:r>
            <a:endParaRPr lang="en-US" sz="2600" b="1" dirty="0">
              <a:solidFill>
                <a:prstClr val="black"/>
              </a:solidFill>
              <a:latin typeface="Times New Roman" panose="02020603050405020304" pitchFamily="18" charset="0"/>
              <a:cs typeface="Times New Roman" panose="02020603050405020304" pitchFamily="18" charset="0"/>
            </a:endParaRPr>
          </a:p>
          <a:p>
            <a:r>
              <a:rPr lang="vi-VN" sz="2600" dirty="0">
                <a:solidFill>
                  <a:prstClr val="black"/>
                </a:solidFill>
                <a:latin typeface="Times New Roman" panose="02020603050405020304" pitchFamily="18" charset="0"/>
                <a:cs typeface="Times New Roman" panose="02020603050405020304" pitchFamily="18" charset="0"/>
              </a:rPr>
              <a:t>Mục tiêu, nguyên tắc hoạt động của Liên hợp quốc</a:t>
            </a:r>
            <a:endParaRPr lang="en-US" sz="2600" dirty="0">
              <a:solidFill>
                <a:prstClr val="black"/>
              </a:solidFill>
              <a:latin typeface="Times New Roman" panose="02020603050405020304" pitchFamily="18" charset="0"/>
              <a:cs typeface="Times New Roman" panose="02020603050405020304" pitchFamily="18" charset="0"/>
            </a:endParaRPr>
          </a:p>
        </p:txBody>
      </p:sp>
      <p:pic>
        <p:nvPicPr>
          <p:cNvPr id="2050" name="Picture 2" descr="Trình Tạo Sơ Đồ Tư Duy Để Tạo Sơ Đồ Tư Duy Trực Tuyến | Creately">
            <a:extLst>
              <a:ext uri="{FF2B5EF4-FFF2-40B4-BE49-F238E27FC236}">
                <a16:creationId xmlns:a16="http://schemas.microsoft.com/office/drawing/2014/main" id="{8EEB7458-B70E-44BB-97A4-91FB5143F2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7920" y="1243786"/>
            <a:ext cx="4752952" cy="4752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22839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320654-3477-4626-896E-73DF2FE342F5}"/>
              </a:ext>
            </a:extLst>
          </p:cNvPr>
          <p:cNvPicPr>
            <a:picLocks noChangeAspect="1"/>
          </p:cNvPicPr>
          <p:nvPr/>
        </p:nvPicPr>
        <p:blipFill>
          <a:blip r:embed="rId2"/>
          <a:stretch>
            <a:fillRect/>
          </a:stretch>
        </p:blipFill>
        <p:spPr>
          <a:xfrm>
            <a:off x="-76200" y="67031"/>
            <a:ext cx="12192000" cy="780134"/>
          </a:xfrm>
          <a:prstGeom prst="rect">
            <a:avLst/>
          </a:prstGeom>
        </p:spPr>
      </p:pic>
      <p:sp>
        <p:nvSpPr>
          <p:cNvPr id="5" name="TextBox 4">
            <a:extLst>
              <a:ext uri="{FF2B5EF4-FFF2-40B4-BE49-F238E27FC236}">
                <a16:creationId xmlns:a16="http://schemas.microsoft.com/office/drawing/2014/main" id="{1B671505-9484-43F9-974B-F682B2CBCEDD}"/>
              </a:ext>
            </a:extLst>
          </p:cNvPr>
          <p:cNvSpPr txBox="1"/>
          <p:nvPr/>
        </p:nvSpPr>
        <p:spPr>
          <a:xfrm>
            <a:off x="3124200" y="143471"/>
            <a:ext cx="5943600" cy="553998"/>
          </a:xfrm>
          <a:prstGeom prst="rect">
            <a:avLst/>
          </a:prstGeom>
          <a:noFill/>
        </p:spPr>
        <p:txBody>
          <a:bodyPr wrap="square" lIns="0" tIns="0" rIns="0" bIns="0" rtlCol="0">
            <a:spAutoFit/>
          </a:bodyPr>
          <a:lstStyle/>
          <a:p>
            <a:pPr algn="ctr">
              <a:defRPr/>
            </a:pPr>
            <a:r>
              <a:rPr lang="en-US" sz="3600" dirty="0">
                <a:solidFill>
                  <a:prstClr val="white"/>
                </a:solidFill>
                <a:latin typeface="Times New Roman" panose="02020603050405020304" pitchFamily="18" charset="0"/>
                <a:cs typeface="Times New Roman" panose="02020603050405020304" pitchFamily="18" charset="0"/>
              </a:rPr>
              <a:t>LUYỆN TẬP</a:t>
            </a:r>
          </a:p>
        </p:txBody>
      </p:sp>
      <p:sp>
        <p:nvSpPr>
          <p:cNvPr id="8" name="TextBox 7">
            <a:extLst>
              <a:ext uri="{FF2B5EF4-FFF2-40B4-BE49-F238E27FC236}">
                <a16:creationId xmlns:a16="http://schemas.microsoft.com/office/drawing/2014/main" id="{BCEE68C0-54A0-448B-BB9D-DDF480666C28}"/>
              </a:ext>
            </a:extLst>
          </p:cNvPr>
          <p:cNvSpPr txBox="1"/>
          <p:nvPr/>
        </p:nvSpPr>
        <p:spPr>
          <a:xfrm>
            <a:off x="182881" y="1216355"/>
            <a:ext cx="4328160" cy="1430179"/>
          </a:xfrm>
          <a:prstGeom prst="wedgeRoundRectCallout">
            <a:avLst>
              <a:gd name="adj1" fmla="val 25427"/>
              <a:gd name="adj2" fmla="val 96180"/>
              <a:gd name="adj3" fmla="val 16667"/>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vi-VN" sz="2600" b="1" dirty="0">
                <a:solidFill>
                  <a:prstClr val="black"/>
                </a:solidFill>
                <a:latin typeface="Times New Roman" panose="02020603050405020304" pitchFamily="18" charset="0"/>
                <a:cs typeface="Times New Roman" panose="02020603050405020304" pitchFamily="18" charset="0"/>
              </a:rPr>
              <a:t>2. Lập bảng thống kê</a:t>
            </a:r>
            <a:endParaRPr lang="en-US" sz="2600" b="1" dirty="0">
              <a:solidFill>
                <a:prstClr val="black"/>
              </a:solidFill>
              <a:latin typeface="Times New Roman" panose="02020603050405020304" pitchFamily="18" charset="0"/>
              <a:cs typeface="Times New Roman" panose="02020603050405020304" pitchFamily="18" charset="0"/>
            </a:endParaRPr>
          </a:p>
          <a:p>
            <a:r>
              <a:rPr lang="vi-VN" sz="2600" dirty="0">
                <a:solidFill>
                  <a:prstClr val="black"/>
                </a:solidFill>
                <a:latin typeface="Times New Roman" panose="02020603050405020304" pitchFamily="18" charset="0"/>
                <a:cs typeface="Times New Roman" panose="02020603050405020304" pitchFamily="18" charset="0"/>
              </a:rPr>
              <a:t>Về vai trò của Liên hợp quốc theo gợi ý bên vào vở ghi</a:t>
            </a:r>
            <a:endParaRPr lang="en-US" sz="2600" dirty="0">
              <a:solidFill>
                <a:prstClr val="black"/>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F8C4AA06-2AD1-464A-A24C-AE004CDDE6CD}"/>
              </a:ext>
            </a:extLst>
          </p:cNvPr>
          <p:cNvPicPr>
            <a:picLocks noChangeAspect="1"/>
          </p:cNvPicPr>
          <p:nvPr/>
        </p:nvPicPr>
        <p:blipFill>
          <a:blip r:embed="rId3"/>
          <a:stretch>
            <a:fillRect/>
          </a:stretch>
        </p:blipFill>
        <p:spPr>
          <a:xfrm>
            <a:off x="4693921" y="1279954"/>
            <a:ext cx="7095210" cy="2956973"/>
          </a:xfrm>
          <a:prstGeom prst="rect">
            <a:avLst/>
          </a:prstGeom>
        </p:spPr>
      </p:pic>
    </p:spTree>
    <p:extLst>
      <p:ext uri="{BB962C8B-B14F-4D97-AF65-F5344CB8AC3E}">
        <p14:creationId xmlns:p14="http://schemas.microsoft.com/office/powerpoint/2010/main" val="16873442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8320654-3477-4626-896E-73DF2FE342F5}"/>
              </a:ext>
            </a:extLst>
          </p:cNvPr>
          <p:cNvPicPr>
            <a:picLocks noChangeAspect="1"/>
          </p:cNvPicPr>
          <p:nvPr/>
        </p:nvPicPr>
        <p:blipFill>
          <a:blip r:embed="rId2"/>
          <a:stretch>
            <a:fillRect/>
          </a:stretch>
        </p:blipFill>
        <p:spPr>
          <a:xfrm>
            <a:off x="0" y="42653"/>
            <a:ext cx="12192000" cy="857234"/>
          </a:xfrm>
          <a:prstGeom prst="rect">
            <a:avLst/>
          </a:prstGeom>
        </p:spPr>
      </p:pic>
      <p:sp>
        <p:nvSpPr>
          <p:cNvPr id="6" name="TextBox 5">
            <a:extLst>
              <a:ext uri="{FF2B5EF4-FFF2-40B4-BE49-F238E27FC236}">
                <a16:creationId xmlns:a16="http://schemas.microsoft.com/office/drawing/2014/main" id="{1B671505-9484-43F9-974B-F682B2CBCEDD}"/>
              </a:ext>
            </a:extLst>
          </p:cNvPr>
          <p:cNvSpPr txBox="1"/>
          <p:nvPr/>
        </p:nvSpPr>
        <p:spPr>
          <a:xfrm>
            <a:off x="3008437" y="180812"/>
            <a:ext cx="5943600" cy="553998"/>
          </a:xfrm>
          <a:prstGeom prst="rect">
            <a:avLst/>
          </a:prstGeom>
          <a:noFill/>
        </p:spPr>
        <p:txBody>
          <a:bodyPr wrap="square" lIns="0" tIns="0" rIns="0" bIns="0" rtlCol="0">
            <a:spAutoFit/>
          </a:bodyPr>
          <a:lstStyle/>
          <a:p>
            <a:pPr algn="ctr">
              <a:defRPr/>
            </a:pPr>
            <a:r>
              <a:rPr lang="en-US" sz="3600" dirty="0">
                <a:solidFill>
                  <a:prstClr val="white"/>
                </a:solidFill>
                <a:latin typeface="Times New Roman" panose="02020603050405020304" pitchFamily="18" charset="0"/>
                <a:cs typeface="Times New Roman" panose="02020603050405020304" pitchFamily="18" charset="0"/>
              </a:rPr>
              <a:t>VẬN DỤNG</a:t>
            </a:r>
          </a:p>
        </p:txBody>
      </p:sp>
      <p:sp>
        <p:nvSpPr>
          <p:cNvPr id="7" name="Rectangle 6"/>
          <p:cNvSpPr/>
          <p:nvPr/>
        </p:nvSpPr>
        <p:spPr>
          <a:xfrm>
            <a:off x="849086" y="1788561"/>
            <a:ext cx="10493829" cy="2530180"/>
          </a:xfrm>
          <a:prstGeom prst="rect">
            <a:avLst/>
          </a:prstGeom>
        </p:spPr>
        <p:txBody>
          <a:bodyPr wrap="square">
            <a:spAutoFit/>
          </a:bodyPr>
          <a:lstStyle/>
          <a:p>
            <a:pPr>
              <a:lnSpc>
                <a:spcPct val="115000"/>
              </a:lnSpc>
            </a:pPr>
            <a:r>
              <a:rPr lang="vi-VN" sz="28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Có ý kiến cho rằng: Vai trò quan trọng nhất của Liên hợp quốc là góp phần ngăn ngừa không để xảy ra một cuộc chiến tranh thế giới mới kể từ năm 1945 đến nay. Em có đồng ý với ý kiến này không? Vì sao?</a:t>
            </a:r>
            <a:endParaRPr lang="en-US" sz="28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pPr>
            <a:r>
              <a:rPr lang="vi-VN" sz="28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Gửi lên trang padlet của lớp bộ môn Lịch sử</a:t>
            </a: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792140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8320654-3477-4626-896E-73DF2FE342F5}"/>
              </a:ext>
            </a:extLst>
          </p:cNvPr>
          <p:cNvPicPr>
            <a:picLocks noChangeAspect="1"/>
          </p:cNvPicPr>
          <p:nvPr/>
        </p:nvPicPr>
        <p:blipFill>
          <a:blip r:embed="rId3"/>
          <a:stretch>
            <a:fillRect/>
          </a:stretch>
        </p:blipFill>
        <p:spPr>
          <a:xfrm>
            <a:off x="0" y="42653"/>
            <a:ext cx="12192000" cy="857234"/>
          </a:xfrm>
          <a:prstGeom prst="rect">
            <a:avLst/>
          </a:prstGeom>
        </p:spPr>
      </p:pic>
      <p:sp>
        <p:nvSpPr>
          <p:cNvPr id="6" name="TextBox 5">
            <a:extLst>
              <a:ext uri="{FF2B5EF4-FFF2-40B4-BE49-F238E27FC236}">
                <a16:creationId xmlns:a16="http://schemas.microsoft.com/office/drawing/2014/main" id="{1B671505-9484-43F9-974B-F682B2CBCEDD}"/>
              </a:ext>
            </a:extLst>
          </p:cNvPr>
          <p:cNvSpPr txBox="1"/>
          <p:nvPr/>
        </p:nvSpPr>
        <p:spPr>
          <a:xfrm>
            <a:off x="3008437" y="180812"/>
            <a:ext cx="5943600" cy="553998"/>
          </a:xfrm>
          <a:prstGeom prst="rect">
            <a:avLst/>
          </a:prstGeom>
          <a:noFill/>
        </p:spPr>
        <p:txBody>
          <a:bodyPr wrap="square" lIns="0" tIns="0" rIns="0" bIns="0" rtlCol="0">
            <a:spAutoFit/>
          </a:bodyPr>
          <a:lstStyle/>
          <a:p>
            <a:pPr algn="ctr">
              <a:defRPr/>
            </a:pPr>
            <a:r>
              <a:rPr lang="en-US" sz="3600" dirty="0">
                <a:solidFill>
                  <a:prstClr val="white"/>
                </a:solidFill>
                <a:latin typeface="Times New Roman" panose="02020603050405020304" pitchFamily="18" charset="0"/>
                <a:cs typeface="Times New Roman" panose="02020603050405020304" pitchFamily="18" charset="0"/>
              </a:rPr>
              <a:t>VẬN DỤNG</a:t>
            </a:r>
          </a:p>
        </p:txBody>
      </p:sp>
      <p:sp>
        <p:nvSpPr>
          <p:cNvPr id="7" name="Rectangle 6"/>
          <p:cNvSpPr/>
          <p:nvPr/>
        </p:nvSpPr>
        <p:spPr>
          <a:xfrm>
            <a:off x="733322" y="1270401"/>
            <a:ext cx="10493829" cy="6117124"/>
          </a:xfrm>
          <a:prstGeom prst="rect">
            <a:avLst/>
          </a:prstGeom>
        </p:spPr>
        <p:txBody>
          <a:bodyPr wrap="square">
            <a:spAutoFit/>
          </a:bodyPr>
          <a:lstStyle/>
          <a:p>
            <a:r>
              <a:rPr lang="en-US" sz="2600" dirty="0">
                <a:latin typeface="Times New Roman" panose="02020603050405020304" pitchFamily="18" charset="0"/>
                <a:cs typeface="Times New Roman" panose="02020603050405020304" pitchFamily="18" charset="0"/>
              </a:rPr>
              <a:t>GỢI Ý: </a:t>
            </a:r>
            <a:r>
              <a:rPr lang="vi-VN" sz="2600" dirty="0">
                <a:latin typeface="Times New Roman" panose="02020603050405020304" pitchFamily="18" charset="0"/>
                <a:cs typeface="Times New Roman" panose="02020603050405020304" pitchFamily="18" charset="0"/>
              </a:rPr>
              <a:t>Liên hợp quốc góp phần ngăn chặn không để xảy ra một cuộc chiến tranh thế giới mới, hỗ trợ giải quyết nhiều cuộc xung đột và tranh chấp quốc tế mà minh chứng rõ nét là Liên hợp quốc đã triển khai nhiều phái bộ gìn giữ hoà bình để giúp chấm dứt xung đột, khôi phục hoà bình, hỗ trợ công cuộc tái thiết ở nhiều quốc gia thành viên. Với những hoạt động kể trên, lực lượng gìn giữ hoà bình của Liên hợp quốc đã được trao tặng Giải thưởng Hoà bình Nô-ben vào năm 1988, sau đó Liên hợp quốc và Tổng Thư kí Kô-phi An-nan được tặng giải thưởng này vào năm 2001.</a:t>
            </a:r>
          </a:p>
          <a:p>
            <a:r>
              <a:rPr lang="vi-VN" sz="2600" dirty="0">
                <a:latin typeface="Times New Roman" panose="02020603050405020304" pitchFamily="18" charset="0"/>
                <a:cs typeface="Times New Roman" panose="02020603050405020304" pitchFamily="18" charset="0"/>
              </a:rPr>
              <a:t>Liên hợp quốc đã soạn thảo và xây dựng được một hệ thống các công ước quốc tế về giải trừ quân bị, trong đó có Hiệp ước Cấm phổ biến vũ khí hạt nhân (1968), Hiệp ước Cấm thử hạt nhân toàn diện (1996), Công ước Cấm vũ khí hoá học (1992) và Công ước Cấm vũ khí sinh học (1972), Công ước Cấm vũ khí hạt nhân (2017), tạo ra khuôn khổ pháp lí cho việc ngăn chặn phổ biến, tiến tới xoá bỏ hoàn toàn các loại vũ khí này.</a:t>
            </a:r>
            <a:endParaRPr lang="en-US" sz="2600" dirty="0">
              <a:latin typeface="Times New Roman" panose="02020603050405020304" pitchFamily="18" charset="0"/>
              <a:cs typeface="Times New Roman" panose="02020603050405020304" pitchFamily="18" charset="0"/>
            </a:endParaRPr>
          </a:p>
          <a:p>
            <a:pPr>
              <a:lnSpc>
                <a:spcPct val="115000"/>
              </a:lnSpc>
            </a:pPr>
            <a:endParaRPr lang="en-US" sz="2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9825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9FBFF"/>
        </a:solidFill>
        <a:effectLst/>
      </p:bgPr>
    </p:bg>
    <p:spTree>
      <p:nvGrpSpPr>
        <p:cNvPr id="1" name=""/>
        <p:cNvGrpSpPr/>
        <p:nvPr/>
      </p:nvGrpSpPr>
      <p:grpSpPr>
        <a:xfrm>
          <a:off x="0" y="0"/>
          <a:ext cx="0" cy="0"/>
          <a:chOff x="0" y="0"/>
          <a:chExt cx="0" cy="0"/>
        </a:xfrm>
      </p:grpSpPr>
      <p:sp>
        <p:nvSpPr>
          <p:cNvPr id="9" name="TextBox 9"/>
          <p:cNvSpPr txBox="1"/>
          <p:nvPr/>
        </p:nvSpPr>
        <p:spPr>
          <a:xfrm>
            <a:off x="746616" y="334361"/>
            <a:ext cx="11262504" cy="795089"/>
          </a:xfrm>
          <a:prstGeom prst="rect">
            <a:avLst/>
          </a:prstGeom>
        </p:spPr>
        <p:txBody>
          <a:bodyPr wrap="square" lIns="0" tIns="0" rIns="0" bIns="0" rtlCol="0" anchor="t">
            <a:spAutoFit/>
          </a:bodyPr>
          <a:lstStyle/>
          <a:p>
            <a:pPr algn="ctr" defTabSz="731520">
              <a:lnSpc>
                <a:spcPts val="6191"/>
              </a:lnSpc>
            </a:pPr>
            <a:r>
              <a:rPr lang="en-US" sz="5280" b="1" dirty="0">
                <a:solidFill>
                  <a:srgbClr val="579CAB"/>
                </a:solidFill>
                <a:latin typeface="Sitka Banner" pitchFamily="2" charset="0"/>
              </a:rPr>
              <a:t>1. </a:t>
            </a:r>
            <a:r>
              <a:rPr lang="en-US" sz="5280" b="1" dirty="0" err="1">
                <a:solidFill>
                  <a:srgbClr val="579CAB"/>
                </a:solidFill>
                <a:latin typeface="Sitka Banner" pitchFamily="2" charset="0"/>
              </a:rPr>
              <a:t>Một</a:t>
            </a:r>
            <a:r>
              <a:rPr lang="en-US" sz="5280" b="1" dirty="0">
                <a:solidFill>
                  <a:srgbClr val="579CAB"/>
                </a:solidFill>
                <a:latin typeface="Sitka Banner" pitchFamily="2" charset="0"/>
              </a:rPr>
              <a:t> </a:t>
            </a:r>
            <a:r>
              <a:rPr lang="en-US" sz="5280" b="1" dirty="0" err="1">
                <a:solidFill>
                  <a:srgbClr val="579CAB"/>
                </a:solidFill>
                <a:latin typeface="Sitka Banner" pitchFamily="2" charset="0"/>
              </a:rPr>
              <a:t>số</a:t>
            </a:r>
            <a:r>
              <a:rPr lang="en-US" sz="5280" b="1" dirty="0">
                <a:solidFill>
                  <a:srgbClr val="579CAB"/>
                </a:solidFill>
                <a:latin typeface="Sitka Banner" pitchFamily="2" charset="0"/>
              </a:rPr>
              <a:t> </a:t>
            </a:r>
            <a:r>
              <a:rPr lang="en-US" sz="5280" b="1" dirty="0" err="1">
                <a:solidFill>
                  <a:srgbClr val="579CAB"/>
                </a:solidFill>
                <a:latin typeface="Sitka Banner" pitchFamily="2" charset="0"/>
              </a:rPr>
              <a:t>vấn</a:t>
            </a:r>
            <a:r>
              <a:rPr lang="en-US" sz="5280" b="1" dirty="0">
                <a:solidFill>
                  <a:srgbClr val="579CAB"/>
                </a:solidFill>
                <a:latin typeface="Sitka Banner" pitchFamily="2" charset="0"/>
              </a:rPr>
              <a:t> </a:t>
            </a:r>
            <a:r>
              <a:rPr lang="en-US" sz="5280" b="1" dirty="0" err="1">
                <a:solidFill>
                  <a:srgbClr val="579CAB"/>
                </a:solidFill>
                <a:latin typeface="Sitka Banner" pitchFamily="2" charset="0"/>
              </a:rPr>
              <a:t>đề</a:t>
            </a:r>
            <a:r>
              <a:rPr lang="en-US" sz="5280" b="1" dirty="0">
                <a:solidFill>
                  <a:srgbClr val="579CAB"/>
                </a:solidFill>
                <a:latin typeface="Sitka Banner" pitchFamily="2" charset="0"/>
              </a:rPr>
              <a:t> </a:t>
            </a:r>
            <a:r>
              <a:rPr lang="en-US" sz="5280" b="1" dirty="0" err="1">
                <a:solidFill>
                  <a:srgbClr val="579CAB"/>
                </a:solidFill>
                <a:latin typeface="Sitka Banner" pitchFamily="2" charset="0"/>
              </a:rPr>
              <a:t>cơ</a:t>
            </a:r>
            <a:r>
              <a:rPr lang="en-US" sz="5280" b="1" dirty="0">
                <a:solidFill>
                  <a:srgbClr val="579CAB"/>
                </a:solidFill>
                <a:latin typeface="Sitka Banner" pitchFamily="2" charset="0"/>
              </a:rPr>
              <a:t> </a:t>
            </a:r>
            <a:r>
              <a:rPr lang="en-US" sz="5280" b="1" dirty="0" err="1">
                <a:solidFill>
                  <a:srgbClr val="579CAB"/>
                </a:solidFill>
                <a:latin typeface="Sitka Banner" pitchFamily="2" charset="0"/>
              </a:rPr>
              <a:t>bản</a:t>
            </a:r>
            <a:r>
              <a:rPr lang="en-US" sz="5280" b="1" dirty="0">
                <a:solidFill>
                  <a:srgbClr val="579CAB"/>
                </a:solidFill>
                <a:latin typeface="Sitka Banner" pitchFamily="2" charset="0"/>
              </a:rPr>
              <a:t> </a:t>
            </a:r>
            <a:r>
              <a:rPr lang="en-US" sz="5280" b="1" dirty="0" err="1">
                <a:solidFill>
                  <a:srgbClr val="579CAB"/>
                </a:solidFill>
                <a:latin typeface="Sitka Banner" pitchFamily="2" charset="0"/>
              </a:rPr>
              <a:t>về</a:t>
            </a:r>
            <a:r>
              <a:rPr lang="en-US" sz="5280" b="1" dirty="0">
                <a:solidFill>
                  <a:srgbClr val="579CAB"/>
                </a:solidFill>
                <a:latin typeface="Sitka Banner" pitchFamily="2" charset="0"/>
              </a:rPr>
              <a:t> </a:t>
            </a:r>
            <a:r>
              <a:rPr lang="en-US" sz="5280" b="1" dirty="0" err="1">
                <a:solidFill>
                  <a:srgbClr val="579CAB"/>
                </a:solidFill>
                <a:latin typeface="Sitka Banner" pitchFamily="2" charset="0"/>
              </a:rPr>
              <a:t>Liên</a:t>
            </a:r>
            <a:r>
              <a:rPr lang="en-US" sz="5280" b="1" dirty="0">
                <a:solidFill>
                  <a:srgbClr val="579CAB"/>
                </a:solidFill>
                <a:latin typeface="Sitka Banner" pitchFamily="2" charset="0"/>
              </a:rPr>
              <a:t> </a:t>
            </a:r>
            <a:r>
              <a:rPr lang="en-US" sz="5280" b="1" dirty="0" err="1">
                <a:solidFill>
                  <a:srgbClr val="579CAB"/>
                </a:solidFill>
                <a:latin typeface="Sitka Banner" pitchFamily="2" charset="0"/>
              </a:rPr>
              <a:t>hợp</a:t>
            </a:r>
            <a:r>
              <a:rPr lang="en-US" sz="5280" b="1" dirty="0">
                <a:solidFill>
                  <a:srgbClr val="579CAB"/>
                </a:solidFill>
                <a:latin typeface="Sitka Banner" pitchFamily="2" charset="0"/>
              </a:rPr>
              <a:t> </a:t>
            </a:r>
            <a:r>
              <a:rPr lang="en-US" sz="5280" b="1" dirty="0" err="1">
                <a:solidFill>
                  <a:srgbClr val="579CAB"/>
                </a:solidFill>
                <a:latin typeface="Sitka Banner" pitchFamily="2" charset="0"/>
              </a:rPr>
              <a:t>quốc</a:t>
            </a:r>
            <a:endParaRPr lang="en-US" sz="5280" b="1" dirty="0">
              <a:solidFill>
                <a:srgbClr val="579CAB"/>
              </a:solidFill>
              <a:latin typeface="Sitka Banner" pitchFamily="2" charset="0"/>
            </a:endParaRPr>
          </a:p>
        </p:txBody>
      </p:sp>
      <p:grpSp>
        <p:nvGrpSpPr>
          <p:cNvPr id="43" name="Group 42">
            <a:extLst>
              <a:ext uri="{FF2B5EF4-FFF2-40B4-BE49-F238E27FC236}">
                <a16:creationId xmlns:a16="http://schemas.microsoft.com/office/drawing/2014/main" id="{D923DAE8-A241-4EC5-81AD-D3A6FA9579F7}"/>
              </a:ext>
            </a:extLst>
          </p:cNvPr>
          <p:cNvGrpSpPr/>
          <p:nvPr/>
        </p:nvGrpSpPr>
        <p:grpSpPr>
          <a:xfrm>
            <a:off x="15697922" y="1478280"/>
            <a:ext cx="5991333" cy="5137234"/>
            <a:chOff x="5199020" y="2344315"/>
            <a:chExt cx="8409881" cy="7211005"/>
          </a:xfrm>
        </p:grpSpPr>
        <p:grpSp>
          <p:nvGrpSpPr>
            <p:cNvPr id="44" name="Group 2">
              <a:extLst>
                <a:ext uri="{FF2B5EF4-FFF2-40B4-BE49-F238E27FC236}">
                  <a16:creationId xmlns:a16="http://schemas.microsoft.com/office/drawing/2014/main" id="{58B2FD7B-8C9D-4CC1-B5BA-4C8EADB1A537}"/>
                </a:ext>
              </a:extLst>
            </p:cNvPr>
            <p:cNvGrpSpPr/>
            <p:nvPr/>
          </p:nvGrpSpPr>
          <p:grpSpPr>
            <a:xfrm>
              <a:off x="12731797" y="2568005"/>
              <a:ext cx="877104" cy="1358798"/>
              <a:chOff x="0" y="0"/>
              <a:chExt cx="660400" cy="1023083"/>
            </a:xfrm>
          </p:grpSpPr>
          <p:sp>
            <p:nvSpPr>
              <p:cNvPr id="75" name="Freeform 3">
                <a:extLst>
                  <a:ext uri="{FF2B5EF4-FFF2-40B4-BE49-F238E27FC236}">
                    <a16:creationId xmlns:a16="http://schemas.microsoft.com/office/drawing/2014/main" id="{1FF7C644-1633-4AD9-BFC1-A449752945DA}"/>
                  </a:ext>
                </a:extLst>
              </p:cNvPr>
              <p:cNvSpPr/>
              <p:nvPr/>
            </p:nvSpPr>
            <p:spPr>
              <a:xfrm>
                <a:off x="0" y="0"/>
                <a:ext cx="660400" cy="1023083"/>
              </a:xfrm>
              <a:custGeom>
                <a:avLst/>
                <a:gdLst/>
                <a:ahLst/>
                <a:cxnLst/>
                <a:rect l="l" t="t" r="r" b="b"/>
                <a:pathLst>
                  <a:path w="660400" h="1023083">
                    <a:moveTo>
                      <a:pt x="535940" y="1023083"/>
                    </a:moveTo>
                    <a:lnTo>
                      <a:pt x="124460" y="1023083"/>
                    </a:lnTo>
                    <a:cubicBezTo>
                      <a:pt x="55880" y="1023083"/>
                      <a:pt x="0" y="967203"/>
                      <a:pt x="0" y="898623"/>
                    </a:cubicBezTo>
                    <a:lnTo>
                      <a:pt x="0" y="124460"/>
                    </a:lnTo>
                    <a:cubicBezTo>
                      <a:pt x="0" y="55880"/>
                      <a:pt x="55880" y="0"/>
                      <a:pt x="124460" y="0"/>
                    </a:cubicBezTo>
                    <a:lnTo>
                      <a:pt x="535940" y="0"/>
                    </a:lnTo>
                    <a:cubicBezTo>
                      <a:pt x="604520" y="0"/>
                      <a:pt x="660400" y="55880"/>
                      <a:pt x="660400" y="124460"/>
                    </a:cubicBezTo>
                    <a:lnTo>
                      <a:pt x="660400" y="898623"/>
                    </a:lnTo>
                    <a:cubicBezTo>
                      <a:pt x="660400" y="967203"/>
                      <a:pt x="604520" y="1023083"/>
                      <a:pt x="535940" y="1023083"/>
                    </a:cubicBezTo>
                    <a:close/>
                  </a:path>
                </a:pathLst>
              </a:custGeom>
              <a:solidFill>
                <a:srgbClr val="C2DACE"/>
              </a:solidFill>
            </p:spPr>
          </p:sp>
        </p:grpSp>
        <p:grpSp>
          <p:nvGrpSpPr>
            <p:cNvPr id="45" name="Group 4">
              <a:extLst>
                <a:ext uri="{FF2B5EF4-FFF2-40B4-BE49-F238E27FC236}">
                  <a16:creationId xmlns:a16="http://schemas.microsoft.com/office/drawing/2014/main" id="{D0347846-AEFB-44DF-B828-1F2A857809B1}"/>
                </a:ext>
              </a:extLst>
            </p:cNvPr>
            <p:cNvGrpSpPr/>
            <p:nvPr/>
          </p:nvGrpSpPr>
          <p:grpSpPr>
            <a:xfrm>
              <a:off x="5419692" y="2344315"/>
              <a:ext cx="6784174" cy="1582488"/>
              <a:chOff x="0" y="0"/>
              <a:chExt cx="2257813" cy="526661"/>
            </a:xfrm>
          </p:grpSpPr>
          <p:sp>
            <p:nvSpPr>
              <p:cNvPr id="74" name="Freeform 5">
                <a:extLst>
                  <a:ext uri="{FF2B5EF4-FFF2-40B4-BE49-F238E27FC236}">
                    <a16:creationId xmlns:a16="http://schemas.microsoft.com/office/drawing/2014/main" id="{A30BD9BF-1031-46CC-9425-FB547C2E4CBB}"/>
                  </a:ext>
                </a:extLst>
              </p:cNvPr>
              <p:cNvSpPr/>
              <p:nvPr/>
            </p:nvSpPr>
            <p:spPr>
              <a:xfrm>
                <a:off x="0" y="0"/>
                <a:ext cx="2257813" cy="526661"/>
              </a:xfrm>
              <a:custGeom>
                <a:avLst/>
                <a:gdLst/>
                <a:ahLst/>
                <a:cxnLst/>
                <a:rect l="l" t="t" r="r" b="b"/>
                <a:pathLst>
                  <a:path w="2257813" h="526661">
                    <a:moveTo>
                      <a:pt x="0" y="0"/>
                    </a:moveTo>
                    <a:lnTo>
                      <a:pt x="2257813" y="0"/>
                    </a:lnTo>
                    <a:lnTo>
                      <a:pt x="2257813" y="526661"/>
                    </a:lnTo>
                    <a:lnTo>
                      <a:pt x="0" y="526661"/>
                    </a:lnTo>
                    <a:close/>
                  </a:path>
                </a:pathLst>
              </a:custGeom>
              <a:solidFill>
                <a:srgbClr val="FFFFFF"/>
              </a:solidFill>
            </p:spPr>
          </p:sp>
        </p:grpSp>
        <p:sp>
          <p:nvSpPr>
            <p:cNvPr id="46" name="Freeform 6">
              <a:extLst>
                <a:ext uri="{FF2B5EF4-FFF2-40B4-BE49-F238E27FC236}">
                  <a16:creationId xmlns:a16="http://schemas.microsoft.com/office/drawing/2014/main" id="{D6381E27-9833-4691-B3CB-EA63F2FF6F1A}"/>
                </a:ext>
              </a:extLst>
            </p:cNvPr>
            <p:cNvSpPr/>
            <p:nvPr/>
          </p:nvSpPr>
          <p:spPr>
            <a:xfrm rot="-5400000">
              <a:off x="4970572" y="2684608"/>
              <a:ext cx="1358798" cy="901902"/>
            </a:xfrm>
            <a:custGeom>
              <a:avLst/>
              <a:gdLst/>
              <a:ahLst/>
              <a:cxnLst/>
              <a:rect l="l" t="t" r="r" b="b"/>
              <a:pathLst>
                <a:path w="1358798" h="901902">
                  <a:moveTo>
                    <a:pt x="0" y="0"/>
                  </a:moveTo>
                  <a:lnTo>
                    <a:pt x="1358798" y="0"/>
                  </a:lnTo>
                  <a:lnTo>
                    <a:pt x="1358798" y="901903"/>
                  </a:lnTo>
                  <a:lnTo>
                    <a:pt x="0" y="90190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7" name="Freeform 7">
              <a:extLst>
                <a:ext uri="{FF2B5EF4-FFF2-40B4-BE49-F238E27FC236}">
                  <a16:creationId xmlns:a16="http://schemas.microsoft.com/office/drawing/2014/main" id="{AE3CB3F2-7425-4A7A-A16B-EA18DAAAE9B4}"/>
                </a:ext>
              </a:extLst>
            </p:cNvPr>
            <p:cNvSpPr/>
            <p:nvPr/>
          </p:nvSpPr>
          <p:spPr>
            <a:xfrm>
              <a:off x="5364451" y="2925977"/>
              <a:ext cx="502745" cy="419164"/>
            </a:xfrm>
            <a:custGeom>
              <a:avLst/>
              <a:gdLst/>
              <a:ahLst/>
              <a:cxnLst/>
              <a:rect l="l" t="t" r="r" b="b"/>
              <a:pathLst>
                <a:path w="502745" h="419164">
                  <a:moveTo>
                    <a:pt x="0" y="0"/>
                  </a:moveTo>
                  <a:lnTo>
                    <a:pt x="502745" y="0"/>
                  </a:lnTo>
                  <a:lnTo>
                    <a:pt x="502745" y="419164"/>
                  </a:lnTo>
                  <a:lnTo>
                    <a:pt x="0" y="41916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48" name="Group 8">
              <a:extLst>
                <a:ext uri="{FF2B5EF4-FFF2-40B4-BE49-F238E27FC236}">
                  <a16:creationId xmlns:a16="http://schemas.microsoft.com/office/drawing/2014/main" id="{0F968228-CFA1-4EB4-96B9-CB4C9417A251}"/>
                </a:ext>
              </a:extLst>
            </p:cNvPr>
            <p:cNvGrpSpPr/>
            <p:nvPr/>
          </p:nvGrpSpPr>
          <p:grpSpPr>
            <a:xfrm>
              <a:off x="12731797" y="4444177"/>
              <a:ext cx="877104" cy="1358798"/>
              <a:chOff x="0" y="0"/>
              <a:chExt cx="660400" cy="1023083"/>
            </a:xfrm>
          </p:grpSpPr>
          <p:sp>
            <p:nvSpPr>
              <p:cNvPr id="73" name="Freeform 9">
                <a:extLst>
                  <a:ext uri="{FF2B5EF4-FFF2-40B4-BE49-F238E27FC236}">
                    <a16:creationId xmlns:a16="http://schemas.microsoft.com/office/drawing/2014/main" id="{32DDCC5F-0E33-460E-ADC9-BEC4B9E57EB1}"/>
                  </a:ext>
                </a:extLst>
              </p:cNvPr>
              <p:cNvSpPr/>
              <p:nvPr/>
            </p:nvSpPr>
            <p:spPr>
              <a:xfrm>
                <a:off x="0" y="0"/>
                <a:ext cx="660400" cy="1023083"/>
              </a:xfrm>
              <a:custGeom>
                <a:avLst/>
                <a:gdLst/>
                <a:ahLst/>
                <a:cxnLst/>
                <a:rect l="l" t="t" r="r" b="b"/>
                <a:pathLst>
                  <a:path w="660400" h="1023083">
                    <a:moveTo>
                      <a:pt x="535940" y="1023083"/>
                    </a:moveTo>
                    <a:lnTo>
                      <a:pt x="124460" y="1023083"/>
                    </a:lnTo>
                    <a:cubicBezTo>
                      <a:pt x="55880" y="1023083"/>
                      <a:pt x="0" y="967203"/>
                      <a:pt x="0" y="898623"/>
                    </a:cubicBezTo>
                    <a:lnTo>
                      <a:pt x="0" y="124460"/>
                    </a:lnTo>
                    <a:cubicBezTo>
                      <a:pt x="0" y="55880"/>
                      <a:pt x="55880" y="0"/>
                      <a:pt x="124460" y="0"/>
                    </a:cubicBezTo>
                    <a:lnTo>
                      <a:pt x="535940" y="0"/>
                    </a:lnTo>
                    <a:cubicBezTo>
                      <a:pt x="604520" y="0"/>
                      <a:pt x="660400" y="55880"/>
                      <a:pt x="660400" y="124460"/>
                    </a:cubicBezTo>
                    <a:lnTo>
                      <a:pt x="660400" y="898623"/>
                    </a:lnTo>
                    <a:cubicBezTo>
                      <a:pt x="660400" y="967203"/>
                      <a:pt x="604520" y="1023083"/>
                      <a:pt x="535940" y="1023083"/>
                    </a:cubicBezTo>
                    <a:close/>
                  </a:path>
                </a:pathLst>
              </a:custGeom>
              <a:solidFill>
                <a:srgbClr val="E5DED2"/>
              </a:solidFill>
            </p:spPr>
          </p:sp>
        </p:grpSp>
        <p:grpSp>
          <p:nvGrpSpPr>
            <p:cNvPr id="49" name="Group 10">
              <a:extLst>
                <a:ext uri="{FF2B5EF4-FFF2-40B4-BE49-F238E27FC236}">
                  <a16:creationId xmlns:a16="http://schemas.microsoft.com/office/drawing/2014/main" id="{197F4835-6947-4288-A711-331B58EBCFEB}"/>
                </a:ext>
              </a:extLst>
            </p:cNvPr>
            <p:cNvGrpSpPr/>
            <p:nvPr/>
          </p:nvGrpSpPr>
          <p:grpSpPr>
            <a:xfrm>
              <a:off x="5419692" y="4220487"/>
              <a:ext cx="6784174" cy="1582488"/>
              <a:chOff x="0" y="0"/>
              <a:chExt cx="2257813" cy="526661"/>
            </a:xfrm>
          </p:grpSpPr>
          <p:sp>
            <p:nvSpPr>
              <p:cNvPr id="72" name="Freeform 11">
                <a:extLst>
                  <a:ext uri="{FF2B5EF4-FFF2-40B4-BE49-F238E27FC236}">
                    <a16:creationId xmlns:a16="http://schemas.microsoft.com/office/drawing/2014/main" id="{847BF6D0-4A0B-4FF0-AF59-749CB584D58A}"/>
                  </a:ext>
                </a:extLst>
              </p:cNvPr>
              <p:cNvSpPr/>
              <p:nvPr/>
            </p:nvSpPr>
            <p:spPr>
              <a:xfrm>
                <a:off x="0" y="0"/>
                <a:ext cx="2257813" cy="526661"/>
              </a:xfrm>
              <a:custGeom>
                <a:avLst/>
                <a:gdLst/>
                <a:ahLst/>
                <a:cxnLst/>
                <a:rect l="l" t="t" r="r" b="b"/>
                <a:pathLst>
                  <a:path w="2257813" h="526661">
                    <a:moveTo>
                      <a:pt x="0" y="0"/>
                    </a:moveTo>
                    <a:lnTo>
                      <a:pt x="2257813" y="0"/>
                    </a:lnTo>
                    <a:lnTo>
                      <a:pt x="2257813" y="526661"/>
                    </a:lnTo>
                    <a:lnTo>
                      <a:pt x="0" y="526661"/>
                    </a:lnTo>
                    <a:close/>
                  </a:path>
                </a:pathLst>
              </a:custGeom>
              <a:solidFill>
                <a:srgbClr val="FFFFFF"/>
              </a:solidFill>
            </p:spPr>
          </p:sp>
        </p:grpSp>
        <p:sp>
          <p:nvSpPr>
            <p:cNvPr id="50" name="Freeform 12">
              <a:extLst>
                <a:ext uri="{FF2B5EF4-FFF2-40B4-BE49-F238E27FC236}">
                  <a16:creationId xmlns:a16="http://schemas.microsoft.com/office/drawing/2014/main" id="{EB899566-92EB-4C69-A0F1-4F029646D5BE}"/>
                </a:ext>
              </a:extLst>
            </p:cNvPr>
            <p:cNvSpPr/>
            <p:nvPr/>
          </p:nvSpPr>
          <p:spPr>
            <a:xfrm rot="-5400000">
              <a:off x="4970572" y="4560780"/>
              <a:ext cx="1358798" cy="901902"/>
            </a:xfrm>
            <a:custGeom>
              <a:avLst/>
              <a:gdLst/>
              <a:ahLst/>
              <a:cxnLst/>
              <a:rect l="l" t="t" r="r" b="b"/>
              <a:pathLst>
                <a:path w="1358798" h="901902">
                  <a:moveTo>
                    <a:pt x="0" y="0"/>
                  </a:moveTo>
                  <a:lnTo>
                    <a:pt x="1358798" y="0"/>
                  </a:lnTo>
                  <a:lnTo>
                    <a:pt x="1358798" y="901903"/>
                  </a:lnTo>
                  <a:lnTo>
                    <a:pt x="0" y="90190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1" name="Freeform 13">
              <a:extLst>
                <a:ext uri="{FF2B5EF4-FFF2-40B4-BE49-F238E27FC236}">
                  <a16:creationId xmlns:a16="http://schemas.microsoft.com/office/drawing/2014/main" id="{49248003-1AA3-4FAF-968A-E17B2689C43D}"/>
                </a:ext>
              </a:extLst>
            </p:cNvPr>
            <p:cNvSpPr/>
            <p:nvPr/>
          </p:nvSpPr>
          <p:spPr>
            <a:xfrm>
              <a:off x="5514290" y="4789940"/>
              <a:ext cx="425285" cy="443583"/>
            </a:xfrm>
            <a:custGeom>
              <a:avLst/>
              <a:gdLst/>
              <a:ahLst/>
              <a:cxnLst/>
              <a:rect l="l" t="t" r="r" b="b"/>
              <a:pathLst>
                <a:path w="425285" h="443583">
                  <a:moveTo>
                    <a:pt x="0" y="0"/>
                  </a:moveTo>
                  <a:lnTo>
                    <a:pt x="425285" y="0"/>
                  </a:lnTo>
                  <a:lnTo>
                    <a:pt x="425285" y="443583"/>
                  </a:lnTo>
                  <a:lnTo>
                    <a:pt x="0" y="44358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52" name="Group 14">
              <a:extLst>
                <a:ext uri="{FF2B5EF4-FFF2-40B4-BE49-F238E27FC236}">
                  <a16:creationId xmlns:a16="http://schemas.microsoft.com/office/drawing/2014/main" id="{295DD319-287E-4996-9924-0A9B1AA325DF}"/>
                </a:ext>
              </a:extLst>
            </p:cNvPr>
            <p:cNvGrpSpPr/>
            <p:nvPr/>
          </p:nvGrpSpPr>
          <p:grpSpPr>
            <a:xfrm>
              <a:off x="12731797" y="6320350"/>
              <a:ext cx="877104" cy="1358798"/>
              <a:chOff x="0" y="0"/>
              <a:chExt cx="660400" cy="1023083"/>
            </a:xfrm>
          </p:grpSpPr>
          <p:sp>
            <p:nvSpPr>
              <p:cNvPr id="71" name="Freeform 15">
                <a:extLst>
                  <a:ext uri="{FF2B5EF4-FFF2-40B4-BE49-F238E27FC236}">
                    <a16:creationId xmlns:a16="http://schemas.microsoft.com/office/drawing/2014/main" id="{9BC82A09-35B9-4D6B-A740-9410AFE9F8E8}"/>
                  </a:ext>
                </a:extLst>
              </p:cNvPr>
              <p:cNvSpPr/>
              <p:nvPr/>
            </p:nvSpPr>
            <p:spPr>
              <a:xfrm>
                <a:off x="0" y="0"/>
                <a:ext cx="660400" cy="1023083"/>
              </a:xfrm>
              <a:custGeom>
                <a:avLst/>
                <a:gdLst/>
                <a:ahLst/>
                <a:cxnLst/>
                <a:rect l="l" t="t" r="r" b="b"/>
                <a:pathLst>
                  <a:path w="660400" h="1023083">
                    <a:moveTo>
                      <a:pt x="535940" y="1023083"/>
                    </a:moveTo>
                    <a:lnTo>
                      <a:pt x="124460" y="1023083"/>
                    </a:lnTo>
                    <a:cubicBezTo>
                      <a:pt x="55880" y="1023083"/>
                      <a:pt x="0" y="967203"/>
                      <a:pt x="0" y="898623"/>
                    </a:cubicBezTo>
                    <a:lnTo>
                      <a:pt x="0" y="124460"/>
                    </a:lnTo>
                    <a:cubicBezTo>
                      <a:pt x="0" y="55880"/>
                      <a:pt x="55880" y="0"/>
                      <a:pt x="124460" y="0"/>
                    </a:cubicBezTo>
                    <a:lnTo>
                      <a:pt x="535940" y="0"/>
                    </a:lnTo>
                    <a:cubicBezTo>
                      <a:pt x="604520" y="0"/>
                      <a:pt x="660400" y="55880"/>
                      <a:pt x="660400" y="124460"/>
                    </a:cubicBezTo>
                    <a:lnTo>
                      <a:pt x="660400" y="898623"/>
                    </a:lnTo>
                    <a:cubicBezTo>
                      <a:pt x="660400" y="967203"/>
                      <a:pt x="604520" y="1023083"/>
                      <a:pt x="535940" y="1023083"/>
                    </a:cubicBezTo>
                    <a:close/>
                  </a:path>
                </a:pathLst>
              </a:custGeom>
              <a:solidFill>
                <a:srgbClr val="EEC9B0"/>
              </a:solidFill>
            </p:spPr>
          </p:sp>
        </p:grpSp>
        <p:grpSp>
          <p:nvGrpSpPr>
            <p:cNvPr id="53" name="Group 16">
              <a:extLst>
                <a:ext uri="{FF2B5EF4-FFF2-40B4-BE49-F238E27FC236}">
                  <a16:creationId xmlns:a16="http://schemas.microsoft.com/office/drawing/2014/main" id="{B2A690B8-6A43-4EED-8FC7-A1F7335C5ADC}"/>
                </a:ext>
              </a:extLst>
            </p:cNvPr>
            <p:cNvGrpSpPr/>
            <p:nvPr/>
          </p:nvGrpSpPr>
          <p:grpSpPr>
            <a:xfrm>
              <a:off x="5419692" y="6096660"/>
              <a:ext cx="6784174" cy="1582488"/>
              <a:chOff x="0" y="0"/>
              <a:chExt cx="2257813" cy="526661"/>
            </a:xfrm>
          </p:grpSpPr>
          <p:sp>
            <p:nvSpPr>
              <p:cNvPr id="70" name="Freeform 17">
                <a:extLst>
                  <a:ext uri="{FF2B5EF4-FFF2-40B4-BE49-F238E27FC236}">
                    <a16:creationId xmlns:a16="http://schemas.microsoft.com/office/drawing/2014/main" id="{A636BBA9-42FB-4A1A-B0A1-7573C4A4A32B}"/>
                  </a:ext>
                </a:extLst>
              </p:cNvPr>
              <p:cNvSpPr/>
              <p:nvPr/>
            </p:nvSpPr>
            <p:spPr>
              <a:xfrm>
                <a:off x="0" y="0"/>
                <a:ext cx="2257813" cy="526661"/>
              </a:xfrm>
              <a:custGeom>
                <a:avLst/>
                <a:gdLst/>
                <a:ahLst/>
                <a:cxnLst/>
                <a:rect l="l" t="t" r="r" b="b"/>
                <a:pathLst>
                  <a:path w="2257813" h="526661">
                    <a:moveTo>
                      <a:pt x="0" y="0"/>
                    </a:moveTo>
                    <a:lnTo>
                      <a:pt x="2257813" y="0"/>
                    </a:lnTo>
                    <a:lnTo>
                      <a:pt x="2257813" y="526661"/>
                    </a:lnTo>
                    <a:lnTo>
                      <a:pt x="0" y="526661"/>
                    </a:lnTo>
                    <a:close/>
                  </a:path>
                </a:pathLst>
              </a:custGeom>
              <a:solidFill>
                <a:srgbClr val="FFFFFF"/>
              </a:solidFill>
            </p:spPr>
          </p:sp>
        </p:grpSp>
        <p:sp>
          <p:nvSpPr>
            <p:cNvPr id="54" name="Freeform 18">
              <a:extLst>
                <a:ext uri="{FF2B5EF4-FFF2-40B4-BE49-F238E27FC236}">
                  <a16:creationId xmlns:a16="http://schemas.microsoft.com/office/drawing/2014/main" id="{B3F8ADD5-7E7D-44D4-90F1-C5591BC32399}"/>
                </a:ext>
              </a:extLst>
            </p:cNvPr>
            <p:cNvSpPr/>
            <p:nvPr/>
          </p:nvSpPr>
          <p:spPr>
            <a:xfrm rot="-5400000">
              <a:off x="4970572" y="6436953"/>
              <a:ext cx="1358798" cy="901902"/>
            </a:xfrm>
            <a:custGeom>
              <a:avLst/>
              <a:gdLst/>
              <a:ahLst/>
              <a:cxnLst/>
              <a:rect l="l" t="t" r="r" b="b"/>
              <a:pathLst>
                <a:path w="1358798" h="901902">
                  <a:moveTo>
                    <a:pt x="0" y="0"/>
                  </a:moveTo>
                  <a:lnTo>
                    <a:pt x="1358798" y="0"/>
                  </a:lnTo>
                  <a:lnTo>
                    <a:pt x="1358798" y="901902"/>
                  </a:lnTo>
                  <a:lnTo>
                    <a:pt x="0" y="90190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55" name="Freeform 19">
              <a:extLst>
                <a:ext uri="{FF2B5EF4-FFF2-40B4-BE49-F238E27FC236}">
                  <a16:creationId xmlns:a16="http://schemas.microsoft.com/office/drawing/2014/main" id="{EE6637F1-9689-44AF-B0C8-C0662845C66B}"/>
                </a:ext>
              </a:extLst>
            </p:cNvPr>
            <p:cNvSpPr/>
            <p:nvPr/>
          </p:nvSpPr>
          <p:spPr>
            <a:xfrm>
              <a:off x="5476069" y="6643126"/>
              <a:ext cx="367167" cy="489555"/>
            </a:xfrm>
            <a:custGeom>
              <a:avLst/>
              <a:gdLst/>
              <a:ahLst/>
              <a:cxnLst/>
              <a:rect l="l" t="t" r="r" b="b"/>
              <a:pathLst>
                <a:path w="367167" h="489555">
                  <a:moveTo>
                    <a:pt x="0" y="0"/>
                  </a:moveTo>
                  <a:lnTo>
                    <a:pt x="367167" y="0"/>
                  </a:lnTo>
                  <a:lnTo>
                    <a:pt x="367167" y="489556"/>
                  </a:lnTo>
                  <a:lnTo>
                    <a:pt x="0" y="48955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56" name="Group 20">
              <a:extLst>
                <a:ext uri="{FF2B5EF4-FFF2-40B4-BE49-F238E27FC236}">
                  <a16:creationId xmlns:a16="http://schemas.microsoft.com/office/drawing/2014/main" id="{6695C249-5AF6-4BD7-8DAA-1BF6C8F96D82}"/>
                </a:ext>
              </a:extLst>
            </p:cNvPr>
            <p:cNvGrpSpPr/>
            <p:nvPr/>
          </p:nvGrpSpPr>
          <p:grpSpPr>
            <a:xfrm>
              <a:off x="12731797" y="8196522"/>
              <a:ext cx="877104" cy="1358798"/>
              <a:chOff x="0" y="0"/>
              <a:chExt cx="660400" cy="1023083"/>
            </a:xfrm>
          </p:grpSpPr>
          <p:sp>
            <p:nvSpPr>
              <p:cNvPr id="69" name="Freeform 21">
                <a:extLst>
                  <a:ext uri="{FF2B5EF4-FFF2-40B4-BE49-F238E27FC236}">
                    <a16:creationId xmlns:a16="http://schemas.microsoft.com/office/drawing/2014/main" id="{28F6EB36-3E2E-4D8C-96A0-4F184EE9E0B1}"/>
                  </a:ext>
                </a:extLst>
              </p:cNvPr>
              <p:cNvSpPr/>
              <p:nvPr/>
            </p:nvSpPr>
            <p:spPr>
              <a:xfrm>
                <a:off x="0" y="0"/>
                <a:ext cx="660400" cy="1023083"/>
              </a:xfrm>
              <a:custGeom>
                <a:avLst/>
                <a:gdLst/>
                <a:ahLst/>
                <a:cxnLst/>
                <a:rect l="l" t="t" r="r" b="b"/>
                <a:pathLst>
                  <a:path w="660400" h="1023083">
                    <a:moveTo>
                      <a:pt x="535940" y="1023083"/>
                    </a:moveTo>
                    <a:lnTo>
                      <a:pt x="124460" y="1023083"/>
                    </a:lnTo>
                    <a:cubicBezTo>
                      <a:pt x="55880" y="1023083"/>
                      <a:pt x="0" y="967203"/>
                      <a:pt x="0" y="898623"/>
                    </a:cubicBezTo>
                    <a:lnTo>
                      <a:pt x="0" y="124460"/>
                    </a:lnTo>
                    <a:cubicBezTo>
                      <a:pt x="0" y="55880"/>
                      <a:pt x="55880" y="0"/>
                      <a:pt x="124460" y="0"/>
                    </a:cubicBezTo>
                    <a:lnTo>
                      <a:pt x="535940" y="0"/>
                    </a:lnTo>
                    <a:cubicBezTo>
                      <a:pt x="604520" y="0"/>
                      <a:pt x="660400" y="55880"/>
                      <a:pt x="660400" y="124460"/>
                    </a:cubicBezTo>
                    <a:lnTo>
                      <a:pt x="660400" y="898623"/>
                    </a:lnTo>
                    <a:cubicBezTo>
                      <a:pt x="660400" y="967203"/>
                      <a:pt x="604520" y="1023083"/>
                      <a:pt x="535940" y="1023083"/>
                    </a:cubicBezTo>
                    <a:close/>
                  </a:path>
                </a:pathLst>
              </a:custGeom>
              <a:solidFill>
                <a:srgbClr val="F19586"/>
              </a:solidFill>
            </p:spPr>
          </p:sp>
        </p:grpSp>
        <p:grpSp>
          <p:nvGrpSpPr>
            <p:cNvPr id="57" name="Group 22">
              <a:extLst>
                <a:ext uri="{FF2B5EF4-FFF2-40B4-BE49-F238E27FC236}">
                  <a16:creationId xmlns:a16="http://schemas.microsoft.com/office/drawing/2014/main" id="{ECBD4120-D798-4580-8721-8B0AC83CFD61}"/>
                </a:ext>
              </a:extLst>
            </p:cNvPr>
            <p:cNvGrpSpPr/>
            <p:nvPr/>
          </p:nvGrpSpPr>
          <p:grpSpPr>
            <a:xfrm>
              <a:off x="5419692" y="7972832"/>
              <a:ext cx="6784174" cy="1582488"/>
              <a:chOff x="0" y="0"/>
              <a:chExt cx="2257813" cy="526661"/>
            </a:xfrm>
          </p:grpSpPr>
          <p:sp>
            <p:nvSpPr>
              <p:cNvPr id="68" name="Freeform 23">
                <a:extLst>
                  <a:ext uri="{FF2B5EF4-FFF2-40B4-BE49-F238E27FC236}">
                    <a16:creationId xmlns:a16="http://schemas.microsoft.com/office/drawing/2014/main" id="{C463F946-56E8-471B-A02D-1D13BAE60B12}"/>
                  </a:ext>
                </a:extLst>
              </p:cNvPr>
              <p:cNvSpPr/>
              <p:nvPr/>
            </p:nvSpPr>
            <p:spPr>
              <a:xfrm>
                <a:off x="0" y="0"/>
                <a:ext cx="2257813" cy="526661"/>
              </a:xfrm>
              <a:custGeom>
                <a:avLst/>
                <a:gdLst/>
                <a:ahLst/>
                <a:cxnLst/>
                <a:rect l="l" t="t" r="r" b="b"/>
                <a:pathLst>
                  <a:path w="2257813" h="526661">
                    <a:moveTo>
                      <a:pt x="0" y="0"/>
                    </a:moveTo>
                    <a:lnTo>
                      <a:pt x="2257813" y="0"/>
                    </a:lnTo>
                    <a:lnTo>
                      <a:pt x="2257813" y="526661"/>
                    </a:lnTo>
                    <a:lnTo>
                      <a:pt x="0" y="526661"/>
                    </a:lnTo>
                    <a:close/>
                  </a:path>
                </a:pathLst>
              </a:custGeom>
              <a:solidFill>
                <a:srgbClr val="FFFFFF"/>
              </a:solidFill>
            </p:spPr>
          </p:sp>
        </p:grpSp>
        <p:sp>
          <p:nvSpPr>
            <p:cNvPr id="58" name="Freeform 24">
              <a:extLst>
                <a:ext uri="{FF2B5EF4-FFF2-40B4-BE49-F238E27FC236}">
                  <a16:creationId xmlns:a16="http://schemas.microsoft.com/office/drawing/2014/main" id="{82B22214-5187-4A6E-BE83-8CCAABC44C14}"/>
                </a:ext>
              </a:extLst>
            </p:cNvPr>
            <p:cNvSpPr/>
            <p:nvPr/>
          </p:nvSpPr>
          <p:spPr>
            <a:xfrm rot="-5400000">
              <a:off x="4970572" y="8313125"/>
              <a:ext cx="1358798" cy="901902"/>
            </a:xfrm>
            <a:custGeom>
              <a:avLst/>
              <a:gdLst/>
              <a:ahLst/>
              <a:cxnLst/>
              <a:rect l="l" t="t" r="r" b="b"/>
              <a:pathLst>
                <a:path w="1358798" h="901902">
                  <a:moveTo>
                    <a:pt x="0" y="0"/>
                  </a:moveTo>
                  <a:lnTo>
                    <a:pt x="1358798" y="0"/>
                  </a:lnTo>
                  <a:lnTo>
                    <a:pt x="1358798" y="901902"/>
                  </a:lnTo>
                  <a:lnTo>
                    <a:pt x="0" y="90190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59" name="Freeform 25">
              <a:extLst>
                <a:ext uri="{FF2B5EF4-FFF2-40B4-BE49-F238E27FC236}">
                  <a16:creationId xmlns:a16="http://schemas.microsoft.com/office/drawing/2014/main" id="{B6C7A398-6777-4D30-AC3B-61F476327CA4}"/>
                </a:ext>
              </a:extLst>
            </p:cNvPr>
            <p:cNvSpPr/>
            <p:nvPr/>
          </p:nvSpPr>
          <p:spPr>
            <a:xfrm>
              <a:off x="5429374" y="8525920"/>
              <a:ext cx="476312" cy="476312"/>
            </a:xfrm>
            <a:custGeom>
              <a:avLst/>
              <a:gdLst/>
              <a:ahLst/>
              <a:cxnLst/>
              <a:rect l="l" t="t" r="r" b="b"/>
              <a:pathLst>
                <a:path w="476312" h="476312">
                  <a:moveTo>
                    <a:pt x="0" y="0"/>
                  </a:moveTo>
                  <a:lnTo>
                    <a:pt x="476312" y="0"/>
                  </a:lnTo>
                  <a:lnTo>
                    <a:pt x="476312" y="476312"/>
                  </a:lnTo>
                  <a:lnTo>
                    <a:pt x="0" y="47631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60" name="TextBox 28">
              <a:extLst>
                <a:ext uri="{FF2B5EF4-FFF2-40B4-BE49-F238E27FC236}">
                  <a16:creationId xmlns:a16="http://schemas.microsoft.com/office/drawing/2014/main" id="{080B273C-B69C-497D-9892-ABBBF6065FB1}"/>
                </a:ext>
              </a:extLst>
            </p:cNvPr>
            <p:cNvSpPr txBox="1"/>
            <p:nvPr/>
          </p:nvSpPr>
          <p:spPr>
            <a:xfrm>
              <a:off x="6505934" y="2689618"/>
              <a:ext cx="2158594" cy="360014"/>
            </a:xfrm>
            <a:prstGeom prst="rect">
              <a:avLst/>
            </a:prstGeom>
          </p:spPr>
          <p:txBody>
            <a:bodyPr lIns="0" tIns="0" rIns="0" bIns="0" rtlCol="0" anchor="t">
              <a:spAutoFit/>
            </a:bodyPr>
            <a:lstStyle/>
            <a:p>
              <a:pPr algn="just" defTabSz="731520">
                <a:lnSpc>
                  <a:spcPts val="2049"/>
                </a:lnSpc>
                <a:spcBef>
                  <a:spcPct val="0"/>
                </a:spcBef>
              </a:pPr>
              <a:r>
                <a:rPr lang="en-US" sz="1707" spc="17">
                  <a:solidFill>
                    <a:srgbClr val="646464"/>
                  </a:solidFill>
                  <a:latin typeface="Muli Ultra-Bold"/>
                </a:rPr>
                <a:t>STEP ONE</a:t>
              </a:r>
            </a:p>
          </p:txBody>
        </p:sp>
        <p:sp>
          <p:nvSpPr>
            <p:cNvPr id="61" name="TextBox 29">
              <a:extLst>
                <a:ext uri="{FF2B5EF4-FFF2-40B4-BE49-F238E27FC236}">
                  <a16:creationId xmlns:a16="http://schemas.microsoft.com/office/drawing/2014/main" id="{66010917-8933-4458-82D8-98F9B1BD574B}"/>
                </a:ext>
              </a:extLst>
            </p:cNvPr>
            <p:cNvSpPr txBox="1"/>
            <p:nvPr/>
          </p:nvSpPr>
          <p:spPr>
            <a:xfrm>
              <a:off x="6483153" y="3155593"/>
              <a:ext cx="4937735" cy="302952"/>
            </a:xfrm>
            <a:prstGeom prst="rect">
              <a:avLst/>
            </a:prstGeom>
          </p:spPr>
          <p:txBody>
            <a:bodyPr lIns="0" tIns="0" rIns="0" bIns="0" rtlCol="0" anchor="t">
              <a:spAutoFit/>
            </a:bodyPr>
            <a:lstStyle/>
            <a:p>
              <a:pPr algn="just" defTabSz="731520">
                <a:lnSpc>
                  <a:spcPts val="1756"/>
                </a:lnSpc>
                <a:spcBef>
                  <a:spcPct val="0"/>
                </a:spcBef>
              </a:pPr>
              <a:r>
                <a:rPr lang="en-US" sz="1463" spc="14">
                  <a:solidFill>
                    <a:srgbClr val="646464"/>
                  </a:solidFill>
                  <a:latin typeface="Muli"/>
                </a:rPr>
                <a:t>Objective and Goal Setting</a:t>
              </a:r>
            </a:p>
          </p:txBody>
        </p:sp>
        <p:sp>
          <p:nvSpPr>
            <p:cNvPr id="62" name="TextBox 30">
              <a:extLst>
                <a:ext uri="{FF2B5EF4-FFF2-40B4-BE49-F238E27FC236}">
                  <a16:creationId xmlns:a16="http://schemas.microsoft.com/office/drawing/2014/main" id="{5C908197-F639-4101-888E-DB0ECA40D6DD}"/>
                </a:ext>
              </a:extLst>
            </p:cNvPr>
            <p:cNvSpPr txBox="1"/>
            <p:nvPr/>
          </p:nvSpPr>
          <p:spPr>
            <a:xfrm>
              <a:off x="6505934" y="4569522"/>
              <a:ext cx="2158594" cy="360014"/>
            </a:xfrm>
            <a:prstGeom prst="rect">
              <a:avLst/>
            </a:prstGeom>
          </p:spPr>
          <p:txBody>
            <a:bodyPr lIns="0" tIns="0" rIns="0" bIns="0" rtlCol="0" anchor="t">
              <a:spAutoFit/>
            </a:bodyPr>
            <a:lstStyle/>
            <a:p>
              <a:pPr algn="just" defTabSz="731520">
                <a:lnSpc>
                  <a:spcPts val="2049"/>
                </a:lnSpc>
                <a:spcBef>
                  <a:spcPct val="0"/>
                </a:spcBef>
              </a:pPr>
              <a:r>
                <a:rPr lang="en-US" sz="1707" spc="17">
                  <a:solidFill>
                    <a:srgbClr val="646464"/>
                  </a:solidFill>
                  <a:latin typeface="Muli Ultra-Bold"/>
                </a:rPr>
                <a:t>STEP TWO</a:t>
              </a:r>
            </a:p>
          </p:txBody>
        </p:sp>
        <p:sp>
          <p:nvSpPr>
            <p:cNvPr id="63" name="TextBox 31">
              <a:extLst>
                <a:ext uri="{FF2B5EF4-FFF2-40B4-BE49-F238E27FC236}">
                  <a16:creationId xmlns:a16="http://schemas.microsoft.com/office/drawing/2014/main" id="{FE0305D4-418E-435E-9980-84B4B18856B3}"/>
                </a:ext>
              </a:extLst>
            </p:cNvPr>
            <p:cNvSpPr txBox="1"/>
            <p:nvPr/>
          </p:nvSpPr>
          <p:spPr>
            <a:xfrm>
              <a:off x="6483153" y="5035500"/>
              <a:ext cx="4937735" cy="302952"/>
            </a:xfrm>
            <a:prstGeom prst="rect">
              <a:avLst/>
            </a:prstGeom>
          </p:spPr>
          <p:txBody>
            <a:bodyPr lIns="0" tIns="0" rIns="0" bIns="0" rtlCol="0" anchor="t">
              <a:spAutoFit/>
            </a:bodyPr>
            <a:lstStyle/>
            <a:p>
              <a:pPr algn="just" defTabSz="731520">
                <a:lnSpc>
                  <a:spcPts val="1756"/>
                </a:lnSpc>
                <a:spcBef>
                  <a:spcPct val="0"/>
                </a:spcBef>
              </a:pPr>
              <a:r>
                <a:rPr lang="en-US" sz="1463" spc="14">
                  <a:solidFill>
                    <a:srgbClr val="646464"/>
                  </a:solidFill>
                  <a:latin typeface="Muli"/>
                </a:rPr>
                <a:t>Assessing Your Current Situation</a:t>
              </a:r>
            </a:p>
          </p:txBody>
        </p:sp>
        <p:sp>
          <p:nvSpPr>
            <p:cNvPr id="64" name="TextBox 32">
              <a:extLst>
                <a:ext uri="{FF2B5EF4-FFF2-40B4-BE49-F238E27FC236}">
                  <a16:creationId xmlns:a16="http://schemas.microsoft.com/office/drawing/2014/main" id="{92CBB9B5-5697-4F7E-AD2A-B96CD1CC9C2C}"/>
                </a:ext>
              </a:extLst>
            </p:cNvPr>
            <p:cNvSpPr txBox="1"/>
            <p:nvPr/>
          </p:nvSpPr>
          <p:spPr>
            <a:xfrm>
              <a:off x="6551493" y="6442027"/>
              <a:ext cx="2158594" cy="360014"/>
            </a:xfrm>
            <a:prstGeom prst="rect">
              <a:avLst/>
            </a:prstGeom>
          </p:spPr>
          <p:txBody>
            <a:bodyPr lIns="0" tIns="0" rIns="0" bIns="0" rtlCol="0" anchor="t">
              <a:spAutoFit/>
            </a:bodyPr>
            <a:lstStyle/>
            <a:p>
              <a:pPr algn="just" defTabSz="731520">
                <a:lnSpc>
                  <a:spcPts val="2049"/>
                </a:lnSpc>
                <a:spcBef>
                  <a:spcPct val="0"/>
                </a:spcBef>
              </a:pPr>
              <a:r>
                <a:rPr lang="en-US" sz="1707" spc="17">
                  <a:solidFill>
                    <a:srgbClr val="646464"/>
                  </a:solidFill>
                  <a:latin typeface="Muli Ultra-Bold"/>
                </a:rPr>
                <a:t>STEP THREE</a:t>
              </a:r>
            </a:p>
          </p:txBody>
        </p:sp>
        <p:sp>
          <p:nvSpPr>
            <p:cNvPr id="65" name="TextBox 33">
              <a:extLst>
                <a:ext uri="{FF2B5EF4-FFF2-40B4-BE49-F238E27FC236}">
                  <a16:creationId xmlns:a16="http://schemas.microsoft.com/office/drawing/2014/main" id="{2E41FCE7-0C73-4A91-93CC-C227C5A754D7}"/>
                </a:ext>
              </a:extLst>
            </p:cNvPr>
            <p:cNvSpPr txBox="1"/>
            <p:nvPr/>
          </p:nvSpPr>
          <p:spPr>
            <a:xfrm>
              <a:off x="6528714" y="6908004"/>
              <a:ext cx="4937735" cy="302952"/>
            </a:xfrm>
            <a:prstGeom prst="rect">
              <a:avLst/>
            </a:prstGeom>
          </p:spPr>
          <p:txBody>
            <a:bodyPr lIns="0" tIns="0" rIns="0" bIns="0" rtlCol="0" anchor="t">
              <a:spAutoFit/>
            </a:bodyPr>
            <a:lstStyle/>
            <a:p>
              <a:pPr algn="just" defTabSz="731520">
                <a:lnSpc>
                  <a:spcPts val="1756"/>
                </a:lnSpc>
                <a:spcBef>
                  <a:spcPct val="0"/>
                </a:spcBef>
              </a:pPr>
              <a:r>
                <a:rPr lang="en-US" sz="1463" spc="14">
                  <a:solidFill>
                    <a:srgbClr val="646464"/>
                  </a:solidFill>
                  <a:latin typeface="Muli"/>
                </a:rPr>
                <a:t>Writing the Plan and Strategy</a:t>
              </a:r>
            </a:p>
          </p:txBody>
        </p:sp>
        <p:sp>
          <p:nvSpPr>
            <p:cNvPr id="66" name="TextBox 34">
              <a:extLst>
                <a:ext uri="{FF2B5EF4-FFF2-40B4-BE49-F238E27FC236}">
                  <a16:creationId xmlns:a16="http://schemas.microsoft.com/office/drawing/2014/main" id="{0951BFE2-BD92-4DB5-A118-6959755A407D}"/>
                </a:ext>
              </a:extLst>
            </p:cNvPr>
            <p:cNvSpPr txBox="1"/>
            <p:nvPr/>
          </p:nvSpPr>
          <p:spPr>
            <a:xfrm>
              <a:off x="6551493" y="8321364"/>
              <a:ext cx="2158594" cy="360014"/>
            </a:xfrm>
            <a:prstGeom prst="rect">
              <a:avLst/>
            </a:prstGeom>
          </p:spPr>
          <p:txBody>
            <a:bodyPr lIns="0" tIns="0" rIns="0" bIns="0" rtlCol="0" anchor="t">
              <a:spAutoFit/>
            </a:bodyPr>
            <a:lstStyle/>
            <a:p>
              <a:pPr algn="just" defTabSz="731520">
                <a:lnSpc>
                  <a:spcPts val="2049"/>
                </a:lnSpc>
                <a:spcBef>
                  <a:spcPct val="0"/>
                </a:spcBef>
              </a:pPr>
              <a:r>
                <a:rPr lang="en-US" sz="1707" spc="17">
                  <a:solidFill>
                    <a:srgbClr val="646464"/>
                  </a:solidFill>
                  <a:latin typeface="Muli Ultra-Bold"/>
                </a:rPr>
                <a:t>STEP FOUR</a:t>
              </a:r>
            </a:p>
          </p:txBody>
        </p:sp>
        <p:sp>
          <p:nvSpPr>
            <p:cNvPr id="67" name="TextBox 35">
              <a:extLst>
                <a:ext uri="{FF2B5EF4-FFF2-40B4-BE49-F238E27FC236}">
                  <a16:creationId xmlns:a16="http://schemas.microsoft.com/office/drawing/2014/main" id="{6A914ABC-ADA9-48BE-ABB0-F2BB77A3070E}"/>
                </a:ext>
              </a:extLst>
            </p:cNvPr>
            <p:cNvSpPr txBox="1"/>
            <p:nvPr/>
          </p:nvSpPr>
          <p:spPr>
            <a:xfrm>
              <a:off x="6528714" y="8787339"/>
              <a:ext cx="5418487" cy="302952"/>
            </a:xfrm>
            <a:prstGeom prst="rect">
              <a:avLst/>
            </a:prstGeom>
          </p:spPr>
          <p:txBody>
            <a:bodyPr lIns="0" tIns="0" rIns="0" bIns="0" rtlCol="0" anchor="t">
              <a:spAutoFit/>
            </a:bodyPr>
            <a:lstStyle/>
            <a:p>
              <a:pPr algn="just" defTabSz="731520">
                <a:lnSpc>
                  <a:spcPts val="1756"/>
                </a:lnSpc>
                <a:spcBef>
                  <a:spcPct val="0"/>
                </a:spcBef>
              </a:pPr>
              <a:r>
                <a:rPr lang="en-US" sz="1463" spc="14">
                  <a:solidFill>
                    <a:srgbClr val="646464"/>
                  </a:solidFill>
                  <a:latin typeface="Muli"/>
                </a:rPr>
                <a:t>Implementing and Managing Your Plan</a:t>
              </a:r>
            </a:p>
          </p:txBody>
        </p:sp>
      </p:grpSp>
      <p:sp>
        <p:nvSpPr>
          <p:cNvPr id="76" name="TextBox 9">
            <a:extLst>
              <a:ext uri="{FF2B5EF4-FFF2-40B4-BE49-F238E27FC236}">
                <a16:creationId xmlns:a16="http://schemas.microsoft.com/office/drawing/2014/main" id="{FF6BF827-4241-4FCB-9C1A-284A663C0727}"/>
              </a:ext>
            </a:extLst>
          </p:cNvPr>
          <p:cNvSpPr txBox="1"/>
          <p:nvPr/>
        </p:nvSpPr>
        <p:spPr>
          <a:xfrm>
            <a:off x="789608" y="1215787"/>
            <a:ext cx="11262504" cy="725583"/>
          </a:xfrm>
          <a:prstGeom prst="rect">
            <a:avLst/>
          </a:prstGeom>
        </p:spPr>
        <p:txBody>
          <a:bodyPr wrap="square" lIns="0" tIns="0" rIns="0" bIns="0" rtlCol="0" anchor="t">
            <a:spAutoFit/>
          </a:bodyPr>
          <a:lstStyle/>
          <a:p>
            <a:pPr algn="ctr" defTabSz="731520">
              <a:lnSpc>
                <a:spcPts val="6191"/>
              </a:lnSpc>
            </a:pPr>
            <a:r>
              <a:rPr lang="en-US" sz="4320" b="1" dirty="0">
                <a:solidFill>
                  <a:srgbClr val="454FAA"/>
                </a:solidFill>
                <a:latin typeface="Sitka Banner" pitchFamily="2" charset="0"/>
              </a:rPr>
              <a:t>a) </a:t>
            </a:r>
            <a:r>
              <a:rPr lang="en-US" sz="4320" b="1" dirty="0" err="1">
                <a:solidFill>
                  <a:srgbClr val="454FAA"/>
                </a:solidFill>
                <a:latin typeface="Sitka Banner" pitchFamily="2" charset="0"/>
              </a:rPr>
              <a:t>Bối</a:t>
            </a:r>
            <a:r>
              <a:rPr lang="en-US" sz="4320" b="1" dirty="0">
                <a:solidFill>
                  <a:srgbClr val="454FAA"/>
                </a:solidFill>
                <a:latin typeface="Sitka Banner" pitchFamily="2" charset="0"/>
              </a:rPr>
              <a:t> </a:t>
            </a:r>
            <a:r>
              <a:rPr lang="en-US" sz="4320" b="1" dirty="0" err="1">
                <a:solidFill>
                  <a:srgbClr val="454FAA"/>
                </a:solidFill>
                <a:latin typeface="Sitka Banner" pitchFamily="2" charset="0"/>
              </a:rPr>
              <a:t>cảnh</a:t>
            </a:r>
            <a:r>
              <a:rPr lang="en-US" sz="4320" b="1" dirty="0">
                <a:solidFill>
                  <a:srgbClr val="454FAA"/>
                </a:solidFill>
                <a:latin typeface="Sitka Banner" pitchFamily="2" charset="0"/>
              </a:rPr>
              <a:t> </a:t>
            </a:r>
            <a:r>
              <a:rPr lang="en-US" sz="4320" b="1" dirty="0" err="1">
                <a:solidFill>
                  <a:srgbClr val="454FAA"/>
                </a:solidFill>
                <a:latin typeface="Sitka Banner" pitchFamily="2" charset="0"/>
              </a:rPr>
              <a:t>lịch</a:t>
            </a:r>
            <a:r>
              <a:rPr lang="en-US" sz="4320" b="1" dirty="0">
                <a:solidFill>
                  <a:srgbClr val="454FAA"/>
                </a:solidFill>
                <a:latin typeface="Sitka Banner" pitchFamily="2" charset="0"/>
              </a:rPr>
              <a:t> </a:t>
            </a:r>
            <a:r>
              <a:rPr lang="en-US" sz="4320" b="1" dirty="0" err="1">
                <a:solidFill>
                  <a:srgbClr val="454FAA"/>
                </a:solidFill>
                <a:latin typeface="Sitka Banner" pitchFamily="2" charset="0"/>
              </a:rPr>
              <a:t>sử</a:t>
            </a:r>
            <a:r>
              <a:rPr lang="en-US" sz="4320" b="1" dirty="0">
                <a:solidFill>
                  <a:srgbClr val="454FAA"/>
                </a:solidFill>
                <a:latin typeface="Sitka Banner" pitchFamily="2" charset="0"/>
              </a:rPr>
              <a:t> </a:t>
            </a:r>
            <a:r>
              <a:rPr lang="en-US" sz="4320" b="1" dirty="0" err="1">
                <a:solidFill>
                  <a:srgbClr val="454FAA"/>
                </a:solidFill>
                <a:latin typeface="Sitka Banner" pitchFamily="2" charset="0"/>
              </a:rPr>
              <a:t>và</a:t>
            </a:r>
            <a:r>
              <a:rPr lang="en-US" sz="4320" b="1" dirty="0">
                <a:solidFill>
                  <a:srgbClr val="454FAA"/>
                </a:solidFill>
                <a:latin typeface="Sitka Banner" pitchFamily="2" charset="0"/>
              </a:rPr>
              <a:t> </a:t>
            </a:r>
            <a:r>
              <a:rPr lang="en-US" sz="4320" b="1" dirty="0" err="1">
                <a:solidFill>
                  <a:srgbClr val="454FAA"/>
                </a:solidFill>
                <a:latin typeface="Sitka Banner" pitchFamily="2" charset="0"/>
              </a:rPr>
              <a:t>quá</a:t>
            </a:r>
            <a:r>
              <a:rPr lang="en-US" sz="4320" b="1" dirty="0">
                <a:solidFill>
                  <a:srgbClr val="454FAA"/>
                </a:solidFill>
                <a:latin typeface="Sitka Banner" pitchFamily="2" charset="0"/>
              </a:rPr>
              <a:t> </a:t>
            </a:r>
            <a:r>
              <a:rPr lang="en-US" sz="4320" b="1" dirty="0" err="1">
                <a:solidFill>
                  <a:srgbClr val="454FAA"/>
                </a:solidFill>
                <a:latin typeface="Sitka Banner" pitchFamily="2" charset="0"/>
              </a:rPr>
              <a:t>trình</a:t>
            </a:r>
            <a:r>
              <a:rPr lang="en-US" sz="4320" b="1" dirty="0">
                <a:solidFill>
                  <a:srgbClr val="454FAA"/>
                </a:solidFill>
                <a:latin typeface="Sitka Banner" pitchFamily="2" charset="0"/>
              </a:rPr>
              <a:t> </a:t>
            </a:r>
            <a:r>
              <a:rPr lang="en-US" sz="4320" b="1" dirty="0" err="1">
                <a:solidFill>
                  <a:srgbClr val="454FAA"/>
                </a:solidFill>
                <a:latin typeface="Sitka Banner" pitchFamily="2" charset="0"/>
              </a:rPr>
              <a:t>hình</a:t>
            </a:r>
            <a:r>
              <a:rPr lang="en-US" sz="4320" b="1" dirty="0">
                <a:solidFill>
                  <a:srgbClr val="454FAA"/>
                </a:solidFill>
                <a:latin typeface="Sitka Banner" pitchFamily="2" charset="0"/>
              </a:rPr>
              <a:t> </a:t>
            </a:r>
            <a:r>
              <a:rPr lang="en-US" sz="4320" b="1" dirty="0" err="1">
                <a:solidFill>
                  <a:srgbClr val="454FAA"/>
                </a:solidFill>
                <a:latin typeface="Sitka Banner" pitchFamily="2" charset="0"/>
              </a:rPr>
              <a:t>thành</a:t>
            </a:r>
            <a:endParaRPr lang="en-US" sz="4320" b="1" dirty="0">
              <a:solidFill>
                <a:srgbClr val="454FAA"/>
              </a:solidFill>
              <a:latin typeface="Sitka Banner" pitchFamily="2" charset="0"/>
            </a:endParaRPr>
          </a:p>
        </p:txBody>
      </p:sp>
      <p:pic>
        <p:nvPicPr>
          <p:cNvPr id="4" name="Picture 3">
            <a:extLst>
              <a:ext uri="{FF2B5EF4-FFF2-40B4-BE49-F238E27FC236}">
                <a16:creationId xmlns:a16="http://schemas.microsoft.com/office/drawing/2014/main" id="{98FD7EE3-BD69-4CA5-AF35-249EFBC79362}"/>
              </a:ext>
            </a:extLst>
          </p:cNvPr>
          <p:cNvPicPr>
            <a:picLocks noChangeAspect="1"/>
          </p:cNvPicPr>
          <p:nvPr/>
        </p:nvPicPr>
        <p:blipFill>
          <a:blip r:embed="rId19"/>
          <a:stretch>
            <a:fillRect/>
          </a:stretch>
        </p:blipFill>
        <p:spPr>
          <a:xfrm>
            <a:off x="-10871795" y="4020883"/>
            <a:ext cx="9168139" cy="5029902"/>
          </a:xfrm>
          <a:prstGeom prst="rect">
            <a:avLst/>
          </a:prstGeom>
        </p:spPr>
      </p:pic>
      <p:grpSp>
        <p:nvGrpSpPr>
          <p:cNvPr id="11" name="Group 10">
            <a:extLst>
              <a:ext uri="{FF2B5EF4-FFF2-40B4-BE49-F238E27FC236}">
                <a16:creationId xmlns:a16="http://schemas.microsoft.com/office/drawing/2014/main" id="{2D96E22B-CC4D-4830-AF5D-0CB95B5EBD7E}"/>
              </a:ext>
            </a:extLst>
          </p:cNvPr>
          <p:cNvGrpSpPr/>
          <p:nvPr/>
        </p:nvGrpSpPr>
        <p:grpSpPr>
          <a:xfrm>
            <a:off x="542713" y="2083621"/>
            <a:ext cx="1819554" cy="1983409"/>
            <a:chOff x="678392" y="2604526"/>
            <a:chExt cx="2274442" cy="2479261"/>
          </a:xfrm>
        </p:grpSpPr>
        <p:sp>
          <p:nvSpPr>
            <p:cNvPr id="6" name="Rectangle 5">
              <a:extLst>
                <a:ext uri="{FF2B5EF4-FFF2-40B4-BE49-F238E27FC236}">
                  <a16:creationId xmlns:a16="http://schemas.microsoft.com/office/drawing/2014/main" id="{9D02473B-3785-4DCA-9BE5-5A721D784E82}"/>
                </a:ext>
              </a:extLst>
            </p:cNvPr>
            <p:cNvSpPr/>
            <p:nvPr/>
          </p:nvSpPr>
          <p:spPr>
            <a:xfrm>
              <a:off x="1295400" y="2852687"/>
              <a:ext cx="1657434" cy="2231100"/>
            </a:xfrm>
            <a:prstGeom prst="rect">
              <a:avLst/>
            </a:prstGeom>
            <a:solidFill>
              <a:srgbClr val="52A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1520"/>
              <a:endParaRPr lang="en-US" sz="1440">
                <a:solidFill>
                  <a:prstClr val="white"/>
                </a:solidFill>
                <a:latin typeface="Calibri"/>
              </a:endParaRPr>
            </a:p>
          </p:txBody>
        </p:sp>
        <p:sp>
          <p:nvSpPr>
            <p:cNvPr id="5" name="Rectangle 4">
              <a:extLst>
                <a:ext uri="{FF2B5EF4-FFF2-40B4-BE49-F238E27FC236}">
                  <a16:creationId xmlns:a16="http://schemas.microsoft.com/office/drawing/2014/main" id="{5AD85F1D-F029-4E78-A320-18EFA1AD5DB1}"/>
                </a:ext>
              </a:extLst>
            </p:cNvPr>
            <p:cNvSpPr/>
            <p:nvPr/>
          </p:nvSpPr>
          <p:spPr>
            <a:xfrm>
              <a:off x="678392" y="2604526"/>
              <a:ext cx="2057400" cy="2374338"/>
            </a:xfrm>
            <a:prstGeom prst="rect">
              <a:avLst/>
            </a:prstGeom>
            <a:blipFill>
              <a:blip r:embed="rId20">
                <a:extLst>
                  <a:ext uri="{837473B0-CC2E-450A-ABE3-18F120FF3D39}">
                    <a1611:picAttrSrcUrl xmlns:a1611="http://schemas.microsoft.com/office/drawing/2016/11/main" r:id="rId21"/>
                  </a:ext>
                </a:extLst>
              </a:blip>
              <a:stretch>
                <a:fillRect/>
              </a:stretch>
            </a:blipFill>
            <a:ln>
              <a:solidFill>
                <a:srgbClr val="11F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1520"/>
              <a:endParaRPr lang="en-US" sz="1440">
                <a:solidFill>
                  <a:prstClr val="white"/>
                </a:solidFill>
                <a:latin typeface="Calibri"/>
              </a:endParaRPr>
            </a:p>
          </p:txBody>
        </p:sp>
      </p:grpSp>
      <p:grpSp>
        <p:nvGrpSpPr>
          <p:cNvPr id="12" name="Group 11">
            <a:extLst>
              <a:ext uri="{FF2B5EF4-FFF2-40B4-BE49-F238E27FC236}">
                <a16:creationId xmlns:a16="http://schemas.microsoft.com/office/drawing/2014/main" id="{E3E00F94-0552-4A57-8D00-A2045BE7613F}"/>
              </a:ext>
            </a:extLst>
          </p:cNvPr>
          <p:cNvGrpSpPr/>
          <p:nvPr/>
        </p:nvGrpSpPr>
        <p:grpSpPr>
          <a:xfrm>
            <a:off x="1707219" y="3307406"/>
            <a:ext cx="1752667" cy="1979150"/>
            <a:chOff x="2134024" y="4134257"/>
            <a:chExt cx="2190834" cy="2473937"/>
          </a:xfrm>
          <a:blipFill>
            <a:blip r:embed="rId22">
              <a:extLst>
                <a:ext uri="{837473B0-CC2E-450A-ABE3-18F120FF3D39}">
                  <a1611:picAttrSrcUrl xmlns:a1611="http://schemas.microsoft.com/office/drawing/2016/11/main" r:id="rId23"/>
                </a:ext>
              </a:extLst>
            </a:blip>
            <a:stretch>
              <a:fillRect/>
            </a:stretch>
          </a:blipFill>
        </p:grpSpPr>
        <p:sp>
          <p:nvSpPr>
            <p:cNvPr id="79" name="Rectangle 78">
              <a:extLst>
                <a:ext uri="{FF2B5EF4-FFF2-40B4-BE49-F238E27FC236}">
                  <a16:creationId xmlns:a16="http://schemas.microsoft.com/office/drawing/2014/main" id="{40370747-8B6A-4F98-BBFB-91EBE0E0B243}"/>
                </a:ext>
              </a:extLst>
            </p:cNvPr>
            <p:cNvSpPr/>
            <p:nvPr/>
          </p:nvSpPr>
          <p:spPr>
            <a:xfrm>
              <a:off x="2667424" y="4377094"/>
              <a:ext cx="1657434" cy="22311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1520"/>
              <a:endParaRPr lang="en-US" sz="1440">
                <a:solidFill>
                  <a:prstClr val="white"/>
                </a:solidFill>
                <a:latin typeface="Calibri"/>
              </a:endParaRPr>
            </a:p>
          </p:txBody>
        </p:sp>
        <p:sp>
          <p:nvSpPr>
            <p:cNvPr id="80" name="Rectangle 79">
              <a:extLst>
                <a:ext uri="{FF2B5EF4-FFF2-40B4-BE49-F238E27FC236}">
                  <a16:creationId xmlns:a16="http://schemas.microsoft.com/office/drawing/2014/main" id="{6A158012-8B4F-4B12-B271-00BEF025F00C}"/>
                </a:ext>
              </a:extLst>
            </p:cNvPr>
            <p:cNvSpPr/>
            <p:nvPr/>
          </p:nvSpPr>
          <p:spPr>
            <a:xfrm>
              <a:off x="2134024" y="4134257"/>
              <a:ext cx="2057400" cy="2374338"/>
            </a:xfrm>
            <a:prstGeom prst="rect">
              <a:avLst/>
            </a:prstGeom>
            <a:grpFill/>
            <a:ln>
              <a:solidFill>
                <a:srgbClr val="11F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1520"/>
              <a:endParaRPr lang="en-US" sz="1440">
                <a:solidFill>
                  <a:prstClr val="white"/>
                </a:solidFill>
                <a:latin typeface="Calibri"/>
              </a:endParaRPr>
            </a:p>
          </p:txBody>
        </p:sp>
      </p:grpSp>
      <p:grpSp>
        <p:nvGrpSpPr>
          <p:cNvPr id="10" name="Group 9">
            <a:extLst>
              <a:ext uri="{FF2B5EF4-FFF2-40B4-BE49-F238E27FC236}">
                <a16:creationId xmlns:a16="http://schemas.microsoft.com/office/drawing/2014/main" id="{42FFB032-2386-47E4-8B59-CCAC317A4CA4}"/>
              </a:ext>
            </a:extLst>
          </p:cNvPr>
          <p:cNvGrpSpPr/>
          <p:nvPr/>
        </p:nvGrpSpPr>
        <p:grpSpPr>
          <a:xfrm>
            <a:off x="3147705" y="4673798"/>
            <a:ext cx="1752667" cy="1979150"/>
            <a:chOff x="3934631" y="5842247"/>
            <a:chExt cx="2190834" cy="2473937"/>
          </a:xfrm>
        </p:grpSpPr>
        <p:sp>
          <p:nvSpPr>
            <p:cNvPr id="87" name="Rectangle 86">
              <a:extLst>
                <a:ext uri="{FF2B5EF4-FFF2-40B4-BE49-F238E27FC236}">
                  <a16:creationId xmlns:a16="http://schemas.microsoft.com/office/drawing/2014/main" id="{3DDCEA6E-5D38-4734-BC63-60580559CA05}"/>
                </a:ext>
              </a:extLst>
            </p:cNvPr>
            <p:cNvSpPr/>
            <p:nvPr/>
          </p:nvSpPr>
          <p:spPr>
            <a:xfrm>
              <a:off x="4468031" y="6085084"/>
              <a:ext cx="1657434" cy="2231100"/>
            </a:xfrm>
            <a:prstGeom prst="rect">
              <a:avLst/>
            </a:prstGeom>
            <a:solidFill>
              <a:srgbClr val="52A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1520"/>
              <a:endParaRPr lang="en-US" sz="1440">
                <a:solidFill>
                  <a:prstClr val="white"/>
                </a:solidFill>
                <a:latin typeface="Calibri"/>
              </a:endParaRPr>
            </a:p>
          </p:txBody>
        </p:sp>
        <p:sp>
          <p:nvSpPr>
            <p:cNvPr id="88" name="Rectangle 87">
              <a:extLst>
                <a:ext uri="{FF2B5EF4-FFF2-40B4-BE49-F238E27FC236}">
                  <a16:creationId xmlns:a16="http://schemas.microsoft.com/office/drawing/2014/main" id="{4AC57C4A-496D-48A5-A4AC-DB2D8A43F4B2}"/>
                </a:ext>
              </a:extLst>
            </p:cNvPr>
            <p:cNvSpPr/>
            <p:nvPr/>
          </p:nvSpPr>
          <p:spPr>
            <a:xfrm>
              <a:off x="3934631" y="5842247"/>
              <a:ext cx="2057400" cy="2374338"/>
            </a:xfrm>
            <a:prstGeom prst="rect">
              <a:avLst/>
            </a:prstGeom>
            <a:blipFill>
              <a:blip r:embed="rId24">
                <a:extLst>
                  <a:ext uri="{837473B0-CC2E-450A-ABE3-18F120FF3D39}">
                    <a1611:picAttrSrcUrl xmlns:a1611="http://schemas.microsoft.com/office/drawing/2016/11/main" r:id="rId25"/>
                  </a:ext>
                </a:extLst>
              </a:blip>
              <a:stretch>
                <a:fillRect/>
              </a:stretch>
            </a:blipFill>
            <a:ln>
              <a:solidFill>
                <a:srgbClr val="11F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1520"/>
              <a:endParaRPr lang="en-US" sz="1440">
                <a:solidFill>
                  <a:prstClr val="white"/>
                </a:solidFill>
                <a:latin typeface="Calibri"/>
              </a:endParaRPr>
            </a:p>
          </p:txBody>
        </p:sp>
      </p:grpSp>
      <p:sp>
        <p:nvSpPr>
          <p:cNvPr id="13" name="TextBox 12">
            <a:extLst>
              <a:ext uri="{FF2B5EF4-FFF2-40B4-BE49-F238E27FC236}">
                <a16:creationId xmlns:a16="http://schemas.microsoft.com/office/drawing/2014/main" id="{E895FB5A-AF11-465B-8949-62F681ABFF1A}"/>
              </a:ext>
            </a:extLst>
          </p:cNvPr>
          <p:cNvSpPr txBox="1"/>
          <p:nvPr/>
        </p:nvSpPr>
        <p:spPr>
          <a:xfrm>
            <a:off x="5102243" y="2472440"/>
            <a:ext cx="6547043" cy="954107"/>
          </a:xfrm>
          <a:prstGeom prst="rect">
            <a:avLst/>
          </a:prstGeom>
          <a:noFill/>
        </p:spPr>
        <p:txBody>
          <a:bodyPr wrap="square" rtlCol="0">
            <a:spAutoFit/>
          </a:bodyPr>
          <a:lstStyle/>
          <a:p>
            <a:pPr defTabSz="731520"/>
            <a:r>
              <a:rPr lang="vi-VN" sz="2800" dirty="0">
                <a:latin typeface="+mj-lt"/>
              </a:rPr>
              <a:t>Thế giới bước vào giai đoạn cuối của Chiến tranh thế giới thứ hai</a:t>
            </a:r>
            <a:endParaRPr lang="en-US" sz="2800" dirty="0">
              <a:solidFill>
                <a:prstClr val="black"/>
              </a:solidFill>
              <a:latin typeface="+mj-lt"/>
              <a:cs typeface="Times New Roman" panose="02020603050405020304" pitchFamily="18" charset="0"/>
            </a:endParaRPr>
          </a:p>
        </p:txBody>
      </p:sp>
      <p:sp>
        <p:nvSpPr>
          <p:cNvPr id="89" name="TextBox 88">
            <a:extLst>
              <a:ext uri="{FF2B5EF4-FFF2-40B4-BE49-F238E27FC236}">
                <a16:creationId xmlns:a16="http://schemas.microsoft.com/office/drawing/2014/main" id="{A6B216AD-DF9B-4BD3-B758-6CD591FFC1D8}"/>
              </a:ext>
            </a:extLst>
          </p:cNvPr>
          <p:cNvSpPr txBox="1"/>
          <p:nvPr/>
        </p:nvSpPr>
        <p:spPr>
          <a:xfrm>
            <a:off x="5102243" y="3470921"/>
            <a:ext cx="6547043" cy="954107"/>
          </a:xfrm>
          <a:prstGeom prst="rect">
            <a:avLst/>
          </a:prstGeom>
          <a:noFill/>
        </p:spPr>
        <p:txBody>
          <a:bodyPr wrap="square" rtlCol="0">
            <a:spAutoFit/>
          </a:bodyPr>
          <a:lstStyle/>
          <a:p>
            <a:pPr defTabSz="731520"/>
            <a:r>
              <a:rPr lang="en-US" sz="2800" dirty="0" err="1">
                <a:solidFill>
                  <a:prstClr val="black"/>
                </a:solidFill>
                <a:latin typeface="Times New Roman" panose="02020603050405020304" pitchFamily="18" charset="0"/>
                <a:cs typeface="Times New Roman" panose="02020603050405020304" pitchFamily="18" charset="0"/>
              </a:rPr>
              <a:t>Việc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tổ</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chức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lại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thế</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giới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sau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chiến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tranh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trở</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nên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cấp</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thiết</a:t>
            </a:r>
            <a:r>
              <a:rPr lang="en-US" sz="2800" dirty="0">
                <a:solidFill>
                  <a:prstClr val="black"/>
                </a:solidFill>
                <a:latin typeface="Times New Roman" panose="02020603050405020304" pitchFamily="18" charset="0"/>
                <a:cs typeface="Times New Roman" panose="02020603050405020304" pitchFamily="18" charset="0"/>
              </a:rPr>
              <a:t>.</a:t>
            </a:r>
          </a:p>
        </p:txBody>
      </p:sp>
      <p:sp>
        <p:nvSpPr>
          <p:cNvPr id="77" name="TextBox 9">
            <a:extLst>
              <a:ext uri="{FF2B5EF4-FFF2-40B4-BE49-F238E27FC236}">
                <a16:creationId xmlns:a16="http://schemas.microsoft.com/office/drawing/2014/main" id="{52F73AFA-A26D-4411-A640-E49CE93BFE82}"/>
              </a:ext>
            </a:extLst>
          </p:cNvPr>
          <p:cNvSpPr txBox="1"/>
          <p:nvPr/>
        </p:nvSpPr>
        <p:spPr>
          <a:xfrm>
            <a:off x="-1019002" y="1733718"/>
            <a:ext cx="11262504" cy="711220"/>
          </a:xfrm>
          <a:prstGeom prst="rect">
            <a:avLst/>
          </a:prstGeom>
        </p:spPr>
        <p:txBody>
          <a:bodyPr wrap="square" lIns="0" tIns="0" rIns="0" bIns="0" rtlCol="0" anchor="t">
            <a:spAutoFit/>
          </a:bodyPr>
          <a:lstStyle/>
          <a:p>
            <a:pPr algn="ctr" defTabSz="731520">
              <a:lnSpc>
                <a:spcPts val="6191"/>
              </a:lnSpc>
            </a:pPr>
            <a:r>
              <a:rPr lang="en-US" sz="3840" b="1" dirty="0">
                <a:solidFill>
                  <a:srgbClr val="454FAA"/>
                </a:solidFill>
                <a:latin typeface="Sitka Banner" pitchFamily="2" charset="0"/>
              </a:rPr>
              <a:t>*</a:t>
            </a:r>
            <a:r>
              <a:rPr lang="en-US" sz="3840" b="1" dirty="0" err="1">
                <a:solidFill>
                  <a:srgbClr val="454FAA"/>
                </a:solidFill>
                <a:latin typeface="Sitka Banner" pitchFamily="2" charset="0"/>
              </a:rPr>
              <a:t>Bối</a:t>
            </a:r>
            <a:r>
              <a:rPr lang="en-US" sz="3840" b="1" dirty="0">
                <a:solidFill>
                  <a:srgbClr val="454FAA"/>
                </a:solidFill>
                <a:latin typeface="Sitka Banner" pitchFamily="2" charset="0"/>
              </a:rPr>
              <a:t> </a:t>
            </a:r>
            <a:r>
              <a:rPr lang="en-US" sz="3840" b="1" dirty="0" err="1">
                <a:solidFill>
                  <a:srgbClr val="454FAA"/>
                </a:solidFill>
                <a:latin typeface="Sitka Banner" pitchFamily="2" charset="0"/>
              </a:rPr>
              <a:t>cảnh</a:t>
            </a:r>
            <a:r>
              <a:rPr lang="en-US" sz="3840" b="1" dirty="0">
                <a:solidFill>
                  <a:srgbClr val="454FAA"/>
                </a:solidFill>
                <a:latin typeface="Sitka Banner" pitchFamily="2" charset="0"/>
              </a:rPr>
              <a:t> </a:t>
            </a:r>
            <a:r>
              <a:rPr lang="en-US" sz="3840" b="1" dirty="0" err="1">
                <a:solidFill>
                  <a:srgbClr val="454FAA"/>
                </a:solidFill>
                <a:latin typeface="Sitka Banner" pitchFamily="2" charset="0"/>
              </a:rPr>
              <a:t>lịch</a:t>
            </a:r>
            <a:r>
              <a:rPr lang="en-US" sz="3840" b="1" dirty="0">
                <a:solidFill>
                  <a:srgbClr val="454FAA"/>
                </a:solidFill>
                <a:latin typeface="Sitka Banner" pitchFamily="2" charset="0"/>
              </a:rPr>
              <a:t> </a:t>
            </a:r>
            <a:r>
              <a:rPr lang="en-US" sz="3840" b="1" dirty="0" err="1">
                <a:solidFill>
                  <a:srgbClr val="454FAA"/>
                </a:solidFill>
                <a:latin typeface="Sitka Banner" pitchFamily="2" charset="0"/>
              </a:rPr>
              <a:t>sử</a:t>
            </a:r>
            <a:endParaRPr lang="en-US" sz="3840" b="1" dirty="0">
              <a:solidFill>
                <a:srgbClr val="454FAA"/>
              </a:solidFill>
              <a:latin typeface="Sitka Banner" pitchFamily="2" charset="0"/>
            </a:endParaRPr>
          </a:p>
        </p:txBody>
      </p:sp>
      <p:sp>
        <p:nvSpPr>
          <p:cNvPr id="81" name="TextBox 80">
            <a:extLst>
              <a:ext uri="{FF2B5EF4-FFF2-40B4-BE49-F238E27FC236}">
                <a16:creationId xmlns:a16="http://schemas.microsoft.com/office/drawing/2014/main" id="{0A844427-67F7-4386-A37B-75A6E51C098B}"/>
              </a:ext>
            </a:extLst>
          </p:cNvPr>
          <p:cNvSpPr txBox="1"/>
          <p:nvPr/>
        </p:nvSpPr>
        <p:spPr>
          <a:xfrm>
            <a:off x="5162703" y="4938334"/>
            <a:ext cx="6921891" cy="954107"/>
          </a:xfrm>
          <a:prstGeom prst="rect">
            <a:avLst/>
          </a:prstGeom>
          <a:noFill/>
        </p:spPr>
        <p:txBody>
          <a:bodyPr wrap="square" rtlCol="0">
            <a:spAutoFit/>
          </a:bodyPr>
          <a:lstStyle/>
          <a:p>
            <a:pPr defTabSz="731520"/>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Mỹ</a:t>
            </a:r>
            <a:r>
              <a:rPr lang="en-US" sz="2800" dirty="0">
                <a:latin typeface="Times New Roman" panose="02020603050405020304" pitchFamily="18" charset="0"/>
                <a:cs typeface="Times New Roman" panose="02020603050405020304" pitchFamily="18" charset="0"/>
              </a:rPr>
              <a:t>, Anh </a:t>
            </a:r>
            <a:r>
              <a:rPr lang="en-US" sz="2800" dirty="0" err="1">
                <a:latin typeface="Times New Roman" panose="02020603050405020304" pitchFamily="18" charset="0"/>
                <a:cs typeface="Times New Roman" panose="02020603050405020304" pitchFamily="18" charset="0"/>
              </a:rPr>
              <a:t>triển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quốc</a:t>
            </a:r>
            <a:r>
              <a:rPr lang="en-US" sz="2800" dirty="0">
                <a:latin typeface="Times New Roman" panose="02020603050405020304" pitchFamily="18" charset="0"/>
                <a:cs typeface="Times New Roman" panose="02020603050405020304" pitchFamily="18" charset="0"/>
              </a:rPr>
              <a:t>.</a:t>
            </a:r>
            <a:endParaRPr lang="en-US" sz="28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73482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89" grpId="0"/>
      <p:bldP spid="8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9FBFF"/>
        </a:solidFill>
        <a:effectLst/>
      </p:bgPr>
    </p:bg>
    <p:spTree>
      <p:nvGrpSpPr>
        <p:cNvPr id="1" name=""/>
        <p:cNvGrpSpPr/>
        <p:nvPr/>
      </p:nvGrpSpPr>
      <p:grpSpPr>
        <a:xfrm>
          <a:off x="0" y="0"/>
          <a:ext cx="0" cy="0"/>
          <a:chOff x="0" y="0"/>
          <a:chExt cx="0" cy="0"/>
        </a:xfrm>
      </p:grpSpPr>
      <p:sp>
        <p:nvSpPr>
          <p:cNvPr id="4" name="TextBox 9">
            <a:extLst>
              <a:ext uri="{FF2B5EF4-FFF2-40B4-BE49-F238E27FC236}">
                <a16:creationId xmlns:a16="http://schemas.microsoft.com/office/drawing/2014/main" id="{EDEE9BBA-29C7-4969-B6E2-E97B27AE2572}"/>
              </a:ext>
            </a:extLst>
          </p:cNvPr>
          <p:cNvSpPr txBox="1"/>
          <p:nvPr/>
        </p:nvSpPr>
        <p:spPr>
          <a:xfrm>
            <a:off x="746616" y="137161"/>
            <a:ext cx="11262504" cy="795089"/>
          </a:xfrm>
          <a:prstGeom prst="rect">
            <a:avLst/>
          </a:prstGeom>
        </p:spPr>
        <p:txBody>
          <a:bodyPr wrap="square" lIns="0" tIns="0" rIns="0" bIns="0" rtlCol="0" anchor="t">
            <a:spAutoFit/>
          </a:bodyPr>
          <a:lstStyle/>
          <a:p>
            <a:pPr algn="ctr" defTabSz="731520">
              <a:lnSpc>
                <a:spcPts val="6191"/>
              </a:lnSpc>
            </a:pPr>
            <a:r>
              <a:rPr lang="en-US" sz="5280" b="1" dirty="0">
                <a:solidFill>
                  <a:srgbClr val="579CAB"/>
                </a:solidFill>
                <a:latin typeface="Sitka Banner" pitchFamily="2" charset="0"/>
              </a:rPr>
              <a:t>1. </a:t>
            </a:r>
            <a:r>
              <a:rPr lang="en-US" sz="5280" b="1" dirty="0" err="1">
                <a:solidFill>
                  <a:srgbClr val="579CAB"/>
                </a:solidFill>
                <a:latin typeface="Sitka Banner" pitchFamily="2" charset="0"/>
              </a:rPr>
              <a:t>Một</a:t>
            </a:r>
            <a:r>
              <a:rPr lang="en-US" sz="5280" b="1" dirty="0">
                <a:solidFill>
                  <a:srgbClr val="579CAB"/>
                </a:solidFill>
                <a:latin typeface="Sitka Banner" pitchFamily="2" charset="0"/>
              </a:rPr>
              <a:t> </a:t>
            </a:r>
            <a:r>
              <a:rPr lang="en-US" sz="5280" b="1" dirty="0" err="1">
                <a:solidFill>
                  <a:srgbClr val="579CAB"/>
                </a:solidFill>
                <a:latin typeface="Sitka Banner" pitchFamily="2" charset="0"/>
              </a:rPr>
              <a:t>số</a:t>
            </a:r>
            <a:r>
              <a:rPr lang="en-US" sz="5280" b="1" dirty="0">
                <a:solidFill>
                  <a:srgbClr val="579CAB"/>
                </a:solidFill>
                <a:latin typeface="Sitka Banner" pitchFamily="2" charset="0"/>
              </a:rPr>
              <a:t> </a:t>
            </a:r>
            <a:r>
              <a:rPr lang="en-US" sz="5280" b="1" dirty="0" err="1">
                <a:solidFill>
                  <a:srgbClr val="579CAB"/>
                </a:solidFill>
                <a:latin typeface="Sitka Banner" pitchFamily="2" charset="0"/>
              </a:rPr>
              <a:t>vấn</a:t>
            </a:r>
            <a:r>
              <a:rPr lang="en-US" sz="5280" b="1" dirty="0">
                <a:solidFill>
                  <a:srgbClr val="579CAB"/>
                </a:solidFill>
                <a:latin typeface="Sitka Banner" pitchFamily="2" charset="0"/>
              </a:rPr>
              <a:t> </a:t>
            </a:r>
            <a:r>
              <a:rPr lang="en-US" sz="5280" b="1" dirty="0" err="1">
                <a:solidFill>
                  <a:srgbClr val="579CAB"/>
                </a:solidFill>
                <a:latin typeface="Sitka Banner" pitchFamily="2" charset="0"/>
              </a:rPr>
              <a:t>đề</a:t>
            </a:r>
            <a:r>
              <a:rPr lang="en-US" sz="5280" b="1" dirty="0">
                <a:solidFill>
                  <a:srgbClr val="579CAB"/>
                </a:solidFill>
                <a:latin typeface="Sitka Banner" pitchFamily="2" charset="0"/>
              </a:rPr>
              <a:t> </a:t>
            </a:r>
            <a:r>
              <a:rPr lang="en-US" sz="5280" b="1" dirty="0" err="1">
                <a:solidFill>
                  <a:srgbClr val="579CAB"/>
                </a:solidFill>
                <a:latin typeface="Sitka Banner" pitchFamily="2" charset="0"/>
              </a:rPr>
              <a:t>cơ</a:t>
            </a:r>
            <a:r>
              <a:rPr lang="en-US" sz="5280" b="1" dirty="0">
                <a:solidFill>
                  <a:srgbClr val="579CAB"/>
                </a:solidFill>
                <a:latin typeface="Sitka Banner" pitchFamily="2" charset="0"/>
              </a:rPr>
              <a:t> </a:t>
            </a:r>
            <a:r>
              <a:rPr lang="en-US" sz="5280" b="1" dirty="0" err="1">
                <a:solidFill>
                  <a:srgbClr val="579CAB"/>
                </a:solidFill>
                <a:latin typeface="Sitka Banner" pitchFamily="2" charset="0"/>
              </a:rPr>
              <a:t>bản</a:t>
            </a:r>
            <a:r>
              <a:rPr lang="en-US" sz="5280" b="1" dirty="0">
                <a:solidFill>
                  <a:srgbClr val="579CAB"/>
                </a:solidFill>
                <a:latin typeface="Sitka Banner" pitchFamily="2" charset="0"/>
              </a:rPr>
              <a:t> </a:t>
            </a:r>
            <a:r>
              <a:rPr lang="en-US" sz="5280" b="1" dirty="0" err="1">
                <a:solidFill>
                  <a:srgbClr val="579CAB"/>
                </a:solidFill>
                <a:latin typeface="Sitka Banner" pitchFamily="2" charset="0"/>
              </a:rPr>
              <a:t>về</a:t>
            </a:r>
            <a:r>
              <a:rPr lang="en-US" sz="5280" b="1" dirty="0">
                <a:solidFill>
                  <a:srgbClr val="579CAB"/>
                </a:solidFill>
                <a:latin typeface="Sitka Banner" pitchFamily="2" charset="0"/>
              </a:rPr>
              <a:t> </a:t>
            </a:r>
            <a:r>
              <a:rPr lang="en-US" sz="5280" b="1" dirty="0" err="1">
                <a:solidFill>
                  <a:srgbClr val="579CAB"/>
                </a:solidFill>
                <a:latin typeface="Sitka Banner" pitchFamily="2" charset="0"/>
              </a:rPr>
              <a:t>Liên</a:t>
            </a:r>
            <a:r>
              <a:rPr lang="en-US" sz="5280" b="1" dirty="0">
                <a:solidFill>
                  <a:srgbClr val="579CAB"/>
                </a:solidFill>
                <a:latin typeface="Sitka Banner" pitchFamily="2" charset="0"/>
              </a:rPr>
              <a:t> </a:t>
            </a:r>
            <a:r>
              <a:rPr lang="en-US" sz="5280" b="1" dirty="0" err="1">
                <a:solidFill>
                  <a:srgbClr val="579CAB"/>
                </a:solidFill>
                <a:latin typeface="Sitka Banner" pitchFamily="2" charset="0"/>
              </a:rPr>
              <a:t>hợp</a:t>
            </a:r>
            <a:r>
              <a:rPr lang="en-US" sz="5280" b="1" dirty="0">
                <a:solidFill>
                  <a:srgbClr val="579CAB"/>
                </a:solidFill>
                <a:latin typeface="Sitka Banner" pitchFamily="2" charset="0"/>
              </a:rPr>
              <a:t> </a:t>
            </a:r>
            <a:r>
              <a:rPr lang="en-US" sz="5280" b="1" dirty="0" err="1">
                <a:solidFill>
                  <a:srgbClr val="579CAB"/>
                </a:solidFill>
                <a:latin typeface="Sitka Banner" pitchFamily="2" charset="0"/>
              </a:rPr>
              <a:t>quốc</a:t>
            </a:r>
            <a:endParaRPr lang="en-US" sz="5280" b="1" dirty="0">
              <a:solidFill>
                <a:srgbClr val="579CAB"/>
              </a:solidFill>
              <a:latin typeface="Sitka Banner" pitchFamily="2" charset="0"/>
            </a:endParaRPr>
          </a:p>
        </p:txBody>
      </p:sp>
      <p:sp>
        <p:nvSpPr>
          <p:cNvPr id="5" name="TextBox 9">
            <a:extLst>
              <a:ext uri="{FF2B5EF4-FFF2-40B4-BE49-F238E27FC236}">
                <a16:creationId xmlns:a16="http://schemas.microsoft.com/office/drawing/2014/main" id="{749B4A6C-A17E-4286-AAC9-309C17A05F21}"/>
              </a:ext>
            </a:extLst>
          </p:cNvPr>
          <p:cNvSpPr txBox="1"/>
          <p:nvPr/>
        </p:nvSpPr>
        <p:spPr>
          <a:xfrm>
            <a:off x="789608" y="1018587"/>
            <a:ext cx="11262504" cy="725583"/>
          </a:xfrm>
          <a:prstGeom prst="rect">
            <a:avLst/>
          </a:prstGeom>
        </p:spPr>
        <p:txBody>
          <a:bodyPr wrap="square" lIns="0" tIns="0" rIns="0" bIns="0" rtlCol="0" anchor="t">
            <a:spAutoFit/>
          </a:bodyPr>
          <a:lstStyle/>
          <a:p>
            <a:pPr algn="ctr" defTabSz="731520">
              <a:lnSpc>
                <a:spcPts val="6191"/>
              </a:lnSpc>
            </a:pPr>
            <a:r>
              <a:rPr lang="en-US" sz="4320" b="1" dirty="0">
                <a:solidFill>
                  <a:srgbClr val="454FAA"/>
                </a:solidFill>
                <a:latin typeface="Sitka Banner" pitchFamily="2" charset="0"/>
              </a:rPr>
              <a:t>a) </a:t>
            </a:r>
            <a:r>
              <a:rPr lang="en-US" sz="4320" b="1" dirty="0" err="1">
                <a:solidFill>
                  <a:srgbClr val="454FAA"/>
                </a:solidFill>
                <a:latin typeface="Sitka Banner" pitchFamily="2" charset="0"/>
              </a:rPr>
              <a:t>Bối</a:t>
            </a:r>
            <a:r>
              <a:rPr lang="en-US" sz="4320" b="1" dirty="0">
                <a:solidFill>
                  <a:srgbClr val="454FAA"/>
                </a:solidFill>
                <a:latin typeface="Sitka Banner" pitchFamily="2" charset="0"/>
              </a:rPr>
              <a:t> </a:t>
            </a:r>
            <a:r>
              <a:rPr lang="en-US" sz="4320" b="1" dirty="0" err="1">
                <a:solidFill>
                  <a:srgbClr val="454FAA"/>
                </a:solidFill>
                <a:latin typeface="Sitka Banner" pitchFamily="2" charset="0"/>
              </a:rPr>
              <a:t>cảnh</a:t>
            </a:r>
            <a:r>
              <a:rPr lang="en-US" sz="4320" b="1" dirty="0">
                <a:solidFill>
                  <a:srgbClr val="454FAA"/>
                </a:solidFill>
                <a:latin typeface="Sitka Banner" pitchFamily="2" charset="0"/>
              </a:rPr>
              <a:t> </a:t>
            </a:r>
            <a:r>
              <a:rPr lang="en-US" sz="4320" b="1" dirty="0" err="1">
                <a:solidFill>
                  <a:srgbClr val="454FAA"/>
                </a:solidFill>
                <a:latin typeface="Sitka Banner" pitchFamily="2" charset="0"/>
              </a:rPr>
              <a:t>lịch</a:t>
            </a:r>
            <a:r>
              <a:rPr lang="en-US" sz="4320" b="1" dirty="0">
                <a:solidFill>
                  <a:srgbClr val="454FAA"/>
                </a:solidFill>
                <a:latin typeface="Sitka Banner" pitchFamily="2" charset="0"/>
              </a:rPr>
              <a:t> </a:t>
            </a:r>
            <a:r>
              <a:rPr lang="en-US" sz="4320" b="1" dirty="0" err="1">
                <a:solidFill>
                  <a:srgbClr val="454FAA"/>
                </a:solidFill>
                <a:latin typeface="Sitka Banner" pitchFamily="2" charset="0"/>
              </a:rPr>
              <a:t>sử</a:t>
            </a:r>
            <a:r>
              <a:rPr lang="en-US" sz="4320" b="1" dirty="0">
                <a:solidFill>
                  <a:srgbClr val="454FAA"/>
                </a:solidFill>
                <a:latin typeface="Sitka Banner" pitchFamily="2" charset="0"/>
              </a:rPr>
              <a:t> </a:t>
            </a:r>
            <a:r>
              <a:rPr lang="en-US" sz="4320" b="1" dirty="0" err="1">
                <a:solidFill>
                  <a:srgbClr val="454FAA"/>
                </a:solidFill>
                <a:latin typeface="Sitka Banner" pitchFamily="2" charset="0"/>
              </a:rPr>
              <a:t>và</a:t>
            </a:r>
            <a:r>
              <a:rPr lang="en-US" sz="4320" b="1" dirty="0">
                <a:solidFill>
                  <a:srgbClr val="454FAA"/>
                </a:solidFill>
                <a:latin typeface="Sitka Banner" pitchFamily="2" charset="0"/>
              </a:rPr>
              <a:t> </a:t>
            </a:r>
            <a:r>
              <a:rPr lang="en-US" sz="4320" b="1" dirty="0" err="1">
                <a:solidFill>
                  <a:srgbClr val="454FAA"/>
                </a:solidFill>
                <a:latin typeface="Sitka Banner" pitchFamily="2" charset="0"/>
              </a:rPr>
              <a:t>quá</a:t>
            </a:r>
            <a:r>
              <a:rPr lang="en-US" sz="4320" b="1" dirty="0">
                <a:solidFill>
                  <a:srgbClr val="454FAA"/>
                </a:solidFill>
                <a:latin typeface="Sitka Banner" pitchFamily="2" charset="0"/>
              </a:rPr>
              <a:t> </a:t>
            </a:r>
            <a:r>
              <a:rPr lang="en-US" sz="4320" b="1" dirty="0" err="1">
                <a:solidFill>
                  <a:srgbClr val="454FAA"/>
                </a:solidFill>
                <a:latin typeface="Sitka Banner" pitchFamily="2" charset="0"/>
              </a:rPr>
              <a:t>trình</a:t>
            </a:r>
            <a:r>
              <a:rPr lang="en-US" sz="4320" b="1" dirty="0">
                <a:solidFill>
                  <a:srgbClr val="454FAA"/>
                </a:solidFill>
                <a:latin typeface="Sitka Banner" pitchFamily="2" charset="0"/>
              </a:rPr>
              <a:t> </a:t>
            </a:r>
            <a:r>
              <a:rPr lang="en-US" sz="4320" b="1" dirty="0" err="1">
                <a:solidFill>
                  <a:srgbClr val="454FAA"/>
                </a:solidFill>
                <a:latin typeface="Sitka Banner" pitchFamily="2" charset="0"/>
              </a:rPr>
              <a:t>hình</a:t>
            </a:r>
            <a:r>
              <a:rPr lang="en-US" sz="4320" b="1" dirty="0">
                <a:solidFill>
                  <a:srgbClr val="454FAA"/>
                </a:solidFill>
                <a:latin typeface="Sitka Banner" pitchFamily="2" charset="0"/>
              </a:rPr>
              <a:t> </a:t>
            </a:r>
            <a:r>
              <a:rPr lang="en-US" sz="4320" b="1" dirty="0" err="1">
                <a:solidFill>
                  <a:srgbClr val="454FAA"/>
                </a:solidFill>
                <a:latin typeface="Sitka Banner" pitchFamily="2" charset="0"/>
              </a:rPr>
              <a:t>thành</a:t>
            </a:r>
            <a:endParaRPr lang="en-US" sz="4320" b="1" dirty="0">
              <a:solidFill>
                <a:srgbClr val="454FAA"/>
              </a:solidFill>
              <a:latin typeface="Sitka Banner" pitchFamily="2" charset="0"/>
            </a:endParaRPr>
          </a:p>
        </p:txBody>
      </p:sp>
      <p:sp>
        <p:nvSpPr>
          <p:cNvPr id="6" name="Rectangle 5">
            <a:extLst>
              <a:ext uri="{FF2B5EF4-FFF2-40B4-BE49-F238E27FC236}">
                <a16:creationId xmlns:a16="http://schemas.microsoft.com/office/drawing/2014/main" id="{9CAE6B36-30AB-4BC8-951F-E5319F36139F}"/>
              </a:ext>
            </a:extLst>
          </p:cNvPr>
          <p:cNvSpPr/>
          <p:nvPr/>
        </p:nvSpPr>
        <p:spPr>
          <a:xfrm>
            <a:off x="0" y="3862604"/>
            <a:ext cx="11643360" cy="2661036"/>
          </a:xfrm>
          <a:prstGeom prst="rect">
            <a:avLst/>
          </a:prstGeom>
          <a:solidFill>
            <a:srgbClr val="9CD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1520"/>
            <a:endParaRPr lang="en-US" sz="1440">
              <a:solidFill>
                <a:prstClr val="white"/>
              </a:solidFill>
              <a:latin typeface="Calibri"/>
            </a:endParaRPr>
          </a:p>
        </p:txBody>
      </p:sp>
      <p:pic>
        <p:nvPicPr>
          <p:cNvPr id="7" name="Picture 2">
            <a:extLst>
              <a:ext uri="{FF2B5EF4-FFF2-40B4-BE49-F238E27FC236}">
                <a16:creationId xmlns:a16="http://schemas.microsoft.com/office/drawing/2014/main" id="{5B1A51EE-4511-4A90-8D0E-3CA8C901C1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2538" y="2161802"/>
            <a:ext cx="2843360" cy="394064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5F44561C-4B13-4D68-ACBA-2CF395A20DF2}"/>
              </a:ext>
            </a:extLst>
          </p:cNvPr>
          <p:cNvSpPr/>
          <p:nvPr/>
        </p:nvSpPr>
        <p:spPr>
          <a:xfrm>
            <a:off x="4206240" y="2974255"/>
            <a:ext cx="2377440" cy="1566566"/>
          </a:xfrm>
          <a:prstGeom prst="rect">
            <a:avLst/>
          </a:prstGeom>
          <a:solidFill>
            <a:srgbClr val="00AC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1520"/>
            <a:endParaRPr lang="en-US" sz="1440">
              <a:solidFill>
                <a:prstClr val="white"/>
              </a:solidFill>
              <a:latin typeface="Calibri"/>
            </a:endParaRPr>
          </a:p>
        </p:txBody>
      </p:sp>
      <p:sp>
        <p:nvSpPr>
          <p:cNvPr id="9" name="Rectangle 8">
            <a:extLst>
              <a:ext uri="{FF2B5EF4-FFF2-40B4-BE49-F238E27FC236}">
                <a16:creationId xmlns:a16="http://schemas.microsoft.com/office/drawing/2014/main" id="{72EF3800-31F4-4581-BB17-AAAFC108B722}"/>
              </a:ext>
            </a:extLst>
          </p:cNvPr>
          <p:cNvSpPr/>
          <p:nvPr/>
        </p:nvSpPr>
        <p:spPr>
          <a:xfrm>
            <a:off x="6949059" y="2974255"/>
            <a:ext cx="2377440" cy="1566566"/>
          </a:xfrm>
          <a:prstGeom prst="rect">
            <a:avLst/>
          </a:prstGeom>
          <a:solidFill>
            <a:srgbClr val="00AC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1520"/>
            <a:endParaRPr lang="en-US" sz="1440">
              <a:solidFill>
                <a:prstClr val="white"/>
              </a:solidFill>
              <a:latin typeface="Calibri"/>
            </a:endParaRPr>
          </a:p>
        </p:txBody>
      </p:sp>
      <p:sp>
        <p:nvSpPr>
          <p:cNvPr id="10" name="Rectangle 9">
            <a:extLst>
              <a:ext uri="{FF2B5EF4-FFF2-40B4-BE49-F238E27FC236}">
                <a16:creationId xmlns:a16="http://schemas.microsoft.com/office/drawing/2014/main" id="{E131F0E7-65EA-43EB-8115-92859A48832C}"/>
              </a:ext>
            </a:extLst>
          </p:cNvPr>
          <p:cNvSpPr/>
          <p:nvPr/>
        </p:nvSpPr>
        <p:spPr>
          <a:xfrm>
            <a:off x="9691878" y="2974255"/>
            <a:ext cx="2377440" cy="1566566"/>
          </a:xfrm>
          <a:prstGeom prst="rect">
            <a:avLst/>
          </a:prstGeom>
          <a:solidFill>
            <a:srgbClr val="00AC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1520"/>
            <a:endParaRPr lang="en-US" sz="1440">
              <a:solidFill>
                <a:prstClr val="white"/>
              </a:solidFill>
              <a:latin typeface="Calibri"/>
            </a:endParaRPr>
          </a:p>
        </p:txBody>
      </p:sp>
      <p:pic>
        <p:nvPicPr>
          <p:cNvPr id="11" name="Graphic 10" descr="Document with solid fill">
            <a:extLst>
              <a:ext uri="{FF2B5EF4-FFF2-40B4-BE49-F238E27FC236}">
                <a16:creationId xmlns:a16="http://schemas.microsoft.com/office/drawing/2014/main" id="{982DD942-090A-4A7C-A9E0-DBD44F6C758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702605" y="2948033"/>
            <a:ext cx="871456" cy="871456"/>
          </a:xfrm>
          <a:prstGeom prst="rect">
            <a:avLst/>
          </a:prstGeom>
        </p:spPr>
      </p:pic>
      <p:pic>
        <p:nvPicPr>
          <p:cNvPr id="13" name="Graphic 12" descr="Stopwatch with solid fill">
            <a:extLst>
              <a:ext uri="{FF2B5EF4-FFF2-40B4-BE49-F238E27FC236}">
                <a16:creationId xmlns:a16="http://schemas.microsoft.com/office/drawing/2014/main" id="{2D5FED6D-2283-4779-AFAE-2C7D898C44C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943650" y="2991148"/>
            <a:ext cx="871456" cy="871456"/>
          </a:xfrm>
          <a:prstGeom prst="rect">
            <a:avLst/>
          </a:prstGeom>
        </p:spPr>
      </p:pic>
      <p:sp>
        <p:nvSpPr>
          <p:cNvPr id="14" name="TextBox 13">
            <a:extLst>
              <a:ext uri="{FF2B5EF4-FFF2-40B4-BE49-F238E27FC236}">
                <a16:creationId xmlns:a16="http://schemas.microsoft.com/office/drawing/2014/main" id="{1458C83D-B9F3-41F3-864E-DE3A186ADFB4}"/>
              </a:ext>
            </a:extLst>
          </p:cNvPr>
          <p:cNvSpPr txBox="1"/>
          <p:nvPr/>
        </p:nvSpPr>
        <p:spPr>
          <a:xfrm>
            <a:off x="4876800" y="3002280"/>
            <a:ext cx="1640892" cy="1077218"/>
          </a:xfrm>
          <a:prstGeom prst="rect">
            <a:avLst/>
          </a:prstGeom>
          <a:noFill/>
        </p:spPr>
        <p:txBody>
          <a:bodyPr wrap="square" rtlCol="0">
            <a:spAutoFit/>
          </a:bodyPr>
          <a:lstStyle/>
          <a:p>
            <a:pPr algn="ctr" defTabSz="731520"/>
            <a:r>
              <a:rPr lang="en-US" sz="3200" dirty="0" err="1">
                <a:solidFill>
                  <a:prstClr val="white"/>
                </a:solidFill>
                <a:latin typeface="Sitka Banner" pitchFamily="2" charset="0"/>
              </a:rPr>
              <a:t>Làm</a:t>
            </a:r>
            <a:r>
              <a:rPr lang="en-US" sz="3200" dirty="0">
                <a:solidFill>
                  <a:prstClr val="white"/>
                </a:solidFill>
                <a:latin typeface="Sitka Banner" pitchFamily="2" charset="0"/>
              </a:rPr>
              <a:t> </a:t>
            </a:r>
            <a:r>
              <a:rPr lang="en-US" sz="3200" dirty="0" err="1">
                <a:solidFill>
                  <a:prstClr val="white"/>
                </a:solidFill>
                <a:latin typeface="Sitka Banner" pitchFamily="2" charset="0"/>
              </a:rPr>
              <a:t>việc</a:t>
            </a:r>
            <a:r>
              <a:rPr lang="en-US" sz="3200" dirty="0">
                <a:solidFill>
                  <a:prstClr val="white"/>
                </a:solidFill>
                <a:latin typeface="Sitka Banner" pitchFamily="2" charset="0"/>
              </a:rPr>
              <a:t> </a:t>
            </a:r>
            <a:r>
              <a:rPr lang="en-US" sz="3200" dirty="0" err="1">
                <a:solidFill>
                  <a:prstClr val="white"/>
                </a:solidFill>
                <a:latin typeface="Sitka Banner" pitchFamily="2" charset="0"/>
              </a:rPr>
              <a:t>theo</a:t>
            </a:r>
            <a:r>
              <a:rPr lang="en-US" sz="3200" dirty="0">
                <a:solidFill>
                  <a:prstClr val="white"/>
                </a:solidFill>
                <a:latin typeface="Sitka Banner" pitchFamily="2" charset="0"/>
              </a:rPr>
              <a:t> </a:t>
            </a:r>
            <a:r>
              <a:rPr lang="en-US" sz="3200" dirty="0" err="1">
                <a:solidFill>
                  <a:prstClr val="white"/>
                </a:solidFill>
                <a:latin typeface="Sitka Banner" pitchFamily="2" charset="0"/>
              </a:rPr>
              <a:t>bàn</a:t>
            </a:r>
            <a:endParaRPr lang="en-US" sz="3200" dirty="0">
              <a:solidFill>
                <a:prstClr val="white"/>
              </a:solidFill>
              <a:latin typeface="Sitka Banner" pitchFamily="2" charset="0"/>
            </a:endParaRPr>
          </a:p>
        </p:txBody>
      </p:sp>
      <p:sp>
        <p:nvSpPr>
          <p:cNvPr id="15" name="TextBox 14">
            <a:extLst>
              <a:ext uri="{FF2B5EF4-FFF2-40B4-BE49-F238E27FC236}">
                <a16:creationId xmlns:a16="http://schemas.microsoft.com/office/drawing/2014/main" id="{A934E805-B28E-4BCC-B723-A33E3DC59C76}"/>
              </a:ext>
            </a:extLst>
          </p:cNvPr>
          <p:cNvSpPr txBox="1"/>
          <p:nvPr/>
        </p:nvSpPr>
        <p:spPr>
          <a:xfrm>
            <a:off x="7864960" y="3002280"/>
            <a:ext cx="1461539" cy="1569660"/>
          </a:xfrm>
          <a:prstGeom prst="rect">
            <a:avLst/>
          </a:prstGeom>
          <a:noFill/>
        </p:spPr>
        <p:txBody>
          <a:bodyPr wrap="square" rtlCol="0">
            <a:spAutoFit/>
          </a:bodyPr>
          <a:lstStyle/>
          <a:p>
            <a:pPr algn="ctr" defTabSz="731520"/>
            <a:r>
              <a:rPr lang="en-US" sz="3200" dirty="0" err="1">
                <a:solidFill>
                  <a:prstClr val="white"/>
                </a:solidFill>
                <a:latin typeface="Sitka Banner" pitchFamily="2" charset="0"/>
              </a:rPr>
              <a:t>Thời</a:t>
            </a:r>
            <a:r>
              <a:rPr lang="en-US" sz="3200" dirty="0">
                <a:solidFill>
                  <a:prstClr val="white"/>
                </a:solidFill>
                <a:latin typeface="Sitka Banner" pitchFamily="2" charset="0"/>
              </a:rPr>
              <a:t> </a:t>
            </a:r>
            <a:r>
              <a:rPr lang="en-US" sz="3200" dirty="0" err="1">
                <a:solidFill>
                  <a:prstClr val="white"/>
                </a:solidFill>
                <a:latin typeface="Sitka Banner" pitchFamily="2" charset="0"/>
              </a:rPr>
              <a:t>gian</a:t>
            </a:r>
            <a:r>
              <a:rPr lang="en-US" sz="3200" dirty="0">
                <a:solidFill>
                  <a:prstClr val="white"/>
                </a:solidFill>
                <a:latin typeface="Sitka Banner" pitchFamily="2" charset="0"/>
              </a:rPr>
              <a:t> 3 </a:t>
            </a:r>
            <a:r>
              <a:rPr lang="en-US" sz="3200" dirty="0" err="1">
                <a:solidFill>
                  <a:prstClr val="white"/>
                </a:solidFill>
                <a:latin typeface="Sitka Banner" pitchFamily="2" charset="0"/>
              </a:rPr>
              <a:t>phút</a:t>
            </a:r>
            <a:endParaRPr lang="en-US" sz="3200" dirty="0">
              <a:solidFill>
                <a:prstClr val="white"/>
              </a:solidFill>
              <a:latin typeface="Sitka Banner" pitchFamily="2" charset="0"/>
            </a:endParaRPr>
          </a:p>
        </p:txBody>
      </p:sp>
      <p:sp>
        <p:nvSpPr>
          <p:cNvPr id="16" name="TextBox 15">
            <a:extLst>
              <a:ext uri="{FF2B5EF4-FFF2-40B4-BE49-F238E27FC236}">
                <a16:creationId xmlns:a16="http://schemas.microsoft.com/office/drawing/2014/main" id="{D97E0CBC-43C5-489D-AF7D-3D7CD0364C60}"/>
              </a:ext>
            </a:extLst>
          </p:cNvPr>
          <p:cNvSpPr txBox="1"/>
          <p:nvPr/>
        </p:nvSpPr>
        <p:spPr>
          <a:xfrm>
            <a:off x="10583536" y="3002280"/>
            <a:ext cx="1461539" cy="1569660"/>
          </a:xfrm>
          <a:prstGeom prst="rect">
            <a:avLst/>
          </a:prstGeom>
          <a:noFill/>
        </p:spPr>
        <p:txBody>
          <a:bodyPr wrap="square" rtlCol="0">
            <a:spAutoFit/>
          </a:bodyPr>
          <a:lstStyle/>
          <a:p>
            <a:pPr algn="ctr" defTabSz="731520"/>
            <a:r>
              <a:rPr lang="en-US" sz="3200" dirty="0" err="1">
                <a:solidFill>
                  <a:prstClr val="white"/>
                </a:solidFill>
                <a:latin typeface="Sitka Banner" pitchFamily="2" charset="0"/>
              </a:rPr>
              <a:t>Khai</a:t>
            </a:r>
            <a:r>
              <a:rPr lang="en-US" sz="3200" dirty="0">
                <a:solidFill>
                  <a:prstClr val="white"/>
                </a:solidFill>
                <a:latin typeface="Sitka Banner" pitchFamily="2" charset="0"/>
              </a:rPr>
              <a:t> </a:t>
            </a:r>
            <a:r>
              <a:rPr lang="en-US" sz="3200" dirty="0" err="1">
                <a:solidFill>
                  <a:prstClr val="white"/>
                </a:solidFill>
                <a:latin typeface="Sitka Banner" pitchFamily="2" charset="0"/>
              </a:rPr>
              <a:t>thác</a:t>
            </a:r>
            <a:r>
              <a:rPr lang="en-US" sz="3200" dirty="0">
                <a:solidFill>
                  <a:prstClr val="white"/>
                </a:solidFill>
                <a:latin typeface="Sitka Banner" pitchFamily="2" charset="0"/>
              </a:rPr>
              <a:t> SGK tr5</a:t>
            </a:r>
          </a:p>
        </p:txBody>
      </p:sp>
      <p:sp>
        <p:nvSpPr>
          <p:cNvPr id="17" name="TextBox 16">
            <a:extLst>
              <a:ext uri="{FF2B5EF4-FFF2-40B4-BE49-F238E27FC236}">
                <a16:creationId xmlns:a16="http://schemas.microsoft.com/office/drawing/2014/main" id="{ED31F3A0-44AD-4816-99D3-A9CE1A0C2F56}"/>
              </a:ext>
            </a:extLst>
          </p:cNvPr>
          <p:cNvSpPr txBox="1"/>
          <p:nvPr/>
        </p:nvSpPr>
        <p:spPr>
          <a:xfrm>
            <a:off x="4244561" y="4744914"/>
            <a:ext cx="6911119" cy="1421928"/>
          </a:xfrm>
          <a:prstGeom prst="rect">
            <a:avLst/>
          </a:prstGeom>
          <a:noFill/>
        </p:spPr>
        <p:txBody>
          <a:bodyPr wrap="square" rtlCol="0">
            <a:spAutoFit/>
          </a:bodyPr>
          <a:lstStyle/>
          <a:p>
            <a:pPr algn="ctr" defTabSz="731520"/>
            <a:r>
              <a:rPr lang="en-US" sz="2880" b="1" dirty="0" err="1">
                <a:solidFill>
                  <a:srgbClr val="454FAA"/>
                </a:solidFill>
                <a:latin typeface="Sitka Banner" pitchFamily="2" charset="0"/>
              </a:rPr>
              <a:t>Nhiệm</a:t>
            </a:r>
            <a:r>
              <a:rPr lang="en-US" sz="2880" b="1" dirty="0">
                <a:solidFill>
                  <a:srgbClr val="454FAA"/>
                </a:solidFill>
                <a:latin typeface="Sitka Banner" pitchFamily="2" charset="0"/>
              </a:rPr>
              <a:t> </a:t>
            </a:r>
            <a:r>
              <a:rPr lang="en-US" sz="2880" b="1" dirty="0" err="1">
                <a:solidFill>
                  <a:srgbClr val="454FAA"/>
                </a:solidFill>
                <a:latin typeface="Sitka Banner" pitchFamily="2" charset="0"/>
              </a:rPr>
              <a:t>vụ</a:t>
            </a:r>
            <a:r>
              <a:rPr lang="en-US" sz="2880" b="1" dirty="0">
                <a:solidFill>
                  <a:srgbClr val="454FAA"/>
                </a:solidFill>
                <a:latin typeface="Sitka Banner" pitchFamily="2" charset="0"/>
              </a:rPr>
              <a:t>: </a:t>
            </a:r>
            <a:r>
              <a:rPr lang="en-US" sz="2880" b="1" dirty="0" err="1">
                <a:solidFill>
                  <a:srgbClr val="454FAA"/>
                </a:solidFill>
                <a:latin typeface="Sitka Banner" pitchFamily="2" charset="0"/>
              </a:rPr>
              <a:t>Hoàn</a:t>
            </a:r>
            <a:r>
              <a:rPr lang="en-US" sz="2880" b="1" dirty="0">
                <a:solidFill>
                  <a:srgbClr val="454FAA"/>
                </a:solidFill>
                <a:latin typeface="Sitka Banner" pitchFamily="2" charset="0"/>
              </a:rPr>
              <a:t> </a:t>
            </a:r>
            <a:r>
              <a:rPr lang="en-US" sz="2880" b="1" dirty="0" err="1">
                <a:solidFill>
                  <a:srgbClr val="454FAA"/>
                </a:solidFill>
                <a:latin typeface="Sitka Banner" pitchFamily="2" charset="0"/>
              </a:rPr>
              <a:t>thành</a:t>
            </a:r>
            <a:r>
              <a:rPr lang="en-US" sz="2880" b="1" dirty="0">
                <a:solidFill>
                  <a:srgbClr val="454FAA"/>
                </a:solidFill>
                <a:latin typeface="Sitka Banner" pitchFamily="2" charset="0"/>
              </a:rPr>
              <a:t> PHT </a:t>
            </a:r>
            <a:r>
              <a:rPr lang="en-US" sz="2880" b="1" dirty="0" err="1">
                <a:solidFill>
                  <a:srgbClr val="454FAA"/>
                </a:solidFill>
                <a:latin typeface="Sitka Banner" pitchFamily="2" charset="0"/>
              </a:rPr>
              <a:t>thể</a:t>
            </a:r>
            <a:r>
              <a:rPr lang="en-US" sz="2880" b="1" dirty="0">
                <a:solidFill>
                  <a:srgbClr val="454FAA"/>
                </a:solidFill>
                <a:latin typeface="Sitka Banner" pitchFamily="2" charset="0"/>
              </a:rPr>
              <a:t> </a:t>
            </a:r>
            <a:r>
              <a:rPr lang="en-US" sz="2880" b="1" dirty="0" err="1">
                <a:solidFill>
                  <a:srgbClr val="454FAA"/>
                </a:solidFill>
                <a:latin typeface="Sitka Banner" pitchFamily="2" charset="0"/>
              </a:rPr>
              <a:t>hiện</a:t>
            </a:r>
            <a:r>
              <a:rPr lang="en-US" sz="2880" b="1" dirty="0">
                <a:solidFill>
                  <a:srgbClr val="454FAA"/>
                </a:solidFill>
                <a:latin typeface="Sitka Banner" pitchFamily="2" charset="0"/>
              </a:rPr>
              <a:t> </a:t>
            </a:r>
            <a:r>
              <a:rPr lang="en-US" sz="2880" b="1" dirty="0" err="1">
                <a:solidFill>
                  <a:srgbClr val="454FAA"/>
                </a:solidFill>
                <a:latin typeface="Sitka Banner" pitchFamily="2" charset="0"/>
              </a:rPr>
              <a:t>những</a:t>
            </a:r>
            <a:r>
              <a:rPr lang="en-US" sz="2880" b="1" dirty="0">
                <a:solidFill>
                  <a:srgbClr val="454FAA"/>
                </a:solidFill>
                <a:latin typeface="Sitka Banner" pitchFamily="2" charset="0"/>
              </a:rPr>
              <a:t> </a:t>
            </a:r>
            <a:r>
              <a:rPr lang="en-US" sz="2880" b="1" dirty="0" err="1">
                <a:solidFill>
                  <a:srgbClr val="454FAA"/>
                </a:solidFill>
                <a:latin typeface="Sitka Banner" pitchFamily="2" charset="0"/>
              </a:rPr>
              <a:t>sự</a:t>
            </a:r>
            <a:r>
              <a:rPr lang="en-US" sz="2880" b="1" dirty="0">
                <a:solidFill>
                  <a:srgbClr val="454FAA"/>
                </a:solidFill>
                <a:latin typeface="Sitka Banner" pitchFamily="2" charset="0"/>
              </a:rPr>
              <a:t> </a:t>
            </a:r>
            <a:r>
              <a:rPr lang="en-US" sz="2880" b="1" dirty="0" err="1">
                <a:solidFill>
                  <a:srgbClr val="454FAA"/>
                </a:solidFill>
                <a:latin typeface="Sitka Banner" pitchFamily="2" charset="0"/>
              </a:rPr>
              <a:t>kiện</a:t>
            </a:r>
            <a:r>
              <a:rPr lang="en-US" sz="2880" b="1" dirty="0">
                <a:solidFill>
                  <a:srgbClr val="454FAA"/>
                </a:solidFill>
                <a:latin typeface="Sitka Banner" pitchFamily="2" charset="0"/>
              </a:rPr>
              <a:t> </a:t>
            </a:r>
            <a:r>
              <a:rPr lang="en-US" sz="2880" b="1" dirty="0" err="1">
                <a:solidFill>
                  <a:srgbClr val="454FAA"/>
                </a:solidFill>
                <a:latin typeface="Sitka Banner" pitchFamily="2" charset="0"/>
              </a:rPr>
              <a:t>chính</a:t>
            </a:r>
            <a:r>
              <a:rPr lang="en-US" sz="2880" b="1" dirty="0">
                <a:solidFill>
                  <a:srgbClr val="454FAA"/>
                </a:solidFill>
                <a:latin typeface="Sitka Banner" pitchFamily="2" charset="0"/>
              </a:rPr>
              <a:t> </a:t>
            </a:r>
            <a:r>
              <a:rPr lang="en-US" sz="2880" b="1" dirty="0" err="1">
                <a:solidFill>
                  <a:srgbClr val="454FAA"/>
                </a:solidFill>
                <a:latin typeface="Sitka Banner" pitchFamily="2" charset="0"/>
              </a:rPr>
              <a:t>trong</a:t>
            </a:r>
            <a:r>
              <a:rPr lang="en-US" sz="2880" b="1" dirty="0">
                <a:solidFill>
                  <a:srgbClr val="454FAA"/>
                </a:solidFill>
                <a:latin typeface="Sitka Banner" pitchFamily="2" charset="0"/>
              </a:rPr>
              <a:t> </a:t>
            </a:r>
            <a:r>
              <a:rPr lang="en-US" sz="2880" b="1" dirty="0" err="1">
                <a:solidFill>
                  <a:srgbClr val="454FAA"/>
                </a:solidFill>
                <a:latin typeface="Sitka Banner" pitchFamily="2" charset="0"/>
              </a:rPr>
              <a:t>quá</a:t>
            </a:r>
            <a:r>
              <a:rPr lang="en-US" sz="2880" b="1" dirty="0">
                <a:solidFill>
                  <a:srgbClr val="454FAA"/>
                </a:solidFill>
                <a:latin typeface="Sitka Banner" pitchFamily="2" charset="0"/>
              </a:rPr>
              <a:t> </a:t>
            </a:r>
            <a:r>
              <a:rPr lang="en-US" sz="2880" b="1" dirty="0" err="1">
                <a:solidFill>
                  <a:srgbClr val="454FAA"/>
                </a:solidFill>
                <a:latin typeface="Sitka Banner" pitchFamily="2" charset="0"/>
              </a:rPr>
              <a:t>trình</a:t>
            </a:r>
            <a:r>
              <a:rPr lang="en-US" sz="2880" b="1" dirty="0">
                <a:solidFill>
                  <a:srgbClr val="454FAA"/>
                </a:solidFill>
                <a:latin typeface="Sitka Banner" pitchFamily="2" charset="0"/>
              </a:rPr>
              <a:t> </a:t>
            </a:r>
            <a:r>
              <a:rPr lang="en-US" sz="2880" b="1" dirty="0" err="1">
                <a:solidFill>
                  <a:srgbClr val="454FAA"/>
                </a:solidFill>
                <a:latin typeface="Sitka Banner" pitchFamily="2" charset="0"/>
              </a:rPr>
              <a:t>thành</a:t>
            </a:r>
            <a:r>
              <a:rPr lang="en-US" sz="2880" b="1" dirty="0">
                <a:solidFill>
                  <a:srgbClr val="454FAA"/>
                </a:solidFill>
                <a:latin typeface="Sitka Banner" pitchFamily="2" charset="0"/>
              </a:rPr>
              <a:t> </a:t>
            </a:r>
            <a:r>
              <a:rPr lang="en-US" sz="2880" b="1" dirty="0" err="1">
                <a:solidFill>
                  <a:srgbClr val="454FAA"/>
                </a:solidFill>
                <a:latin typeface="Sitka Banner" pitchFamily="2" charset="0"/>
              </a:rPr>
              <a:t>lập</a:t>
            </a:r>
            <a:r>
              <a:rPr lang="en-US" sz="2880" b="1" dirty="0">
                <a:solidFill>
                  <a:srgbClr val="454FAA"/>
                </a:solidFill>
                <a:latin typeface="Sitka Banner" pitchFamily="2" charset="0"/>
              </a:rPr>
              <a:t> </a:t>
            </a:r>
            <a:r>
              <a:rPr lang="en-US" sz="2880" b="1" dirty="0" err="1">
                <a:solidFill>
                  <a:srgbClr val="454FAA"/>
                </a:solidFill>
                <a:latin typeface="Sitka Banner" pitchFamily="2" charset="0"/>
              </a:rPr>
              <a:t>Liên</a:t>
            </a:r>
            <a:r>
              <a:rPr lang="en-US" sz="2880" b="1" dirty="0">
                <a:solidFill>
                  <a:srgbClr val="454FAA"/>
                </a:solidFill>
                <a:latin typeface="Sitka Banner" pitchFamily="2" charset="0"/>
              </a:rPr>
              <a:t> </a:t>
            </a:r>
            <a:r>
              <a:rPr lang="en-US" sz="2880" b="1" dirty="0" err="1">
                <a:solidFill>
                  <a:srgbClr val="454FAA"/>
                </a:solidFill>
                <a:latin typeface="Sitka Banner" pitchFamily="2" charset="0"/>
              </a:rPr>
              <a:t>hợp</a:t>
            </a:r>
            <a:r>
              <a:rPr lang="en-US" sz="2880" b="1" dirty="0">
                <a:solidFill>
                  <a:srgbClr val="454FAA"/>
                </a:solidFill>
                <a:latin typeface="Sitka Banner" pitchFamily="2" charset="0"/>
              </a:rPr>
              <a:t> </a:t>
            </a:r>
            <a:r>
              <a:rPr lang="en-US" sz="2880" b="1" dirty="0" err="1">
                <a:solidFill>
                  <a:srgbClr val="454FAA"/>
                </a:solidFill>
                <a:latin typeface="Sitka Banner" pitchFamily="2" charset="0"/>
              </a:rPr>
              <a:t>quốc</a:t>
            </a:r>
            <a:r>
              <a:rPr lang="en-US" sz="2880" b="1" dirty="0">
                <a:solidFill>
                  <a:srgbClr val="454FAA"/>
                </a:solidFill>
                <a:latin typeface="Sitka Banner" pitchFamily="2" charset="0"/>
              </a:rPr>
              <a:t>  </a:t>
            </a:r>
            <a:r>
              <a:rPr lang="en-US" sz="2880" b="1" dirty="0" err="1">
                <a:solidFill>
                  <a:srgbClr val="454FAA"/>
                </a:solidFill>
                <a:latin typeface="Sitka Banner" pitchFamily="2" charset="0"/>
              </a:rPr>
              <a:t>theo</a:t>
            </a:r>
            <a:r>
              <a:rPr lang="en-US" sz="2880" b="1" dirty="0">
                <a:solidFill>
                  <a:srgbClr val="454FAA"/>
                </a:solidFill>
                <a:latin typeface="Sitka Banner" pitchFamily="2" charset="0"/>
              </a:rPr>
              <a:t> </a:t>
            </a:r>
            <a:r>
              <a:rPr lang="en-US" sz="2880" b="1" dirty="0" err="1">
                <a:solidFill>
                  <a:srgbClr val="454FAA"/>
                </a:solidFill>
                <a:latin typeface="Sitka Banner" pitchFamily="2" charset="0"/>
              </a:rPr>
              <a:t>gợi</a:t>
            </a:r>
            <a:r>
              <a:rPr lang="en-US" sz="2880" b="1" dirty="0">
                <a:solidFill>
                  <a:srgbClr val="454FAA"/>
                </a:solidFill>
                <a:latin typeface="Sitka Banner" pitchFamily="2" charset="0"/>
              </a:rPr>
              <a:t> ý</a:t>
            </a:r>
          </a:p>
        </p:txBody>
      </p:sp>
      <p:pic>
        <p:nvPicPr>
          <p:cNvPr id="18" name="Graphic 17" descr="Meeting with solid fill">
            <a:extLst>
              <a:ext uri="{FF2B5EF4-FFF2-40B4-BE49-F238E27FC236}">
                <a16:creationId xmlns:a16="http://schemas.microsoft.com/office/drawing/2014/main" id="{D8114CA0-F748-4CA8-BA85-07B123455C7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267157" y="2967887"/>
            <a:ext cx="731520" cy="731520"/>
          </a:xfrm>
          <a:prstGeom prst="rect">
            <a:avLst/>
          </a:prstGeom>
        </p:spPr>
      </p:pic>
      <p:sp>
        <p:nvSpPr>
          <p:cNvPr id="19" name="TextBox 9">
            <a:extLst>
              <a:ext uri="{FF2B5EF4-FFF2-40B4-BE49-F238E27FC236}">
                <a16:creationId xmlns:a16="http://schemas.microsoft.com/office/drawing/2014/main" id="{4047A9EE-30EF-404F-A649-4D521FBBA37F}"/>
              </a:ext>
            </a:extLst>
          </p:cNvPr>
          <p:cNvSpPr txBox="1"/>
          <p:nvPr/>
        </p:nvSpPr>
        <p:spPr>
          <a:xfrm>
            <a:off x="3794986" y="1808115"/>
            <a:ext cx="4800744" cy="711220"/>
          </a:xfrm>
          <a:prstGeom prst="rect">
            <a:avLst/>
          </a:prstGeom>
        </p:spPr>
        <p:txBody>
          <a:bodyPr wrap="square" lIns="0" tIns="0" rIns="0" bIns="0" rtlCol="0" anchor="t">
            <a:spAutoFit/>
          </a:bodyPr>
          <a:lstStyle/>
          <a:p>
            <a:pPr algn="ctr" defTabSz="731520">
              <a:lnSpc>
                <a:spcPts val="6191"/>
              </a:lnSpc>
            </a:pPr>
            <a:r>
              <a:rPr lang="en-US" sz="3840" b="1" dirty="0">
                <a:solidFill>
                  <a:srgbClr val="454FAA"/>
                </a:solidFill>
                <a:latin typeface="Sitka Banner" pitchFamily="2" charset="0"/>
              </a:rPr>
              <a:t>*</a:t>
            </a:r>
            <a:r>
              <a:rPr lang="en-US" sz="3840" b="1" dirty="0" err="1">
                <a:solidFill>
                  <a:srgbClr val="454FAA"/>
                </a:solidFill>
                <a:latin typeface="Sitka Banner" pitchFamily="2" charset="0"/>
              </a:rPr>
              <a:t>Quá</a:t>
            </a:r>
            <a:r>
              <a:rPr lang="en-US" sz="3840" b="1" dirty="0">
                <a:solidFill>
                  <a:srgbClr val="454FAA"/>
                </a:solidFill>
                <a:latin typeface="Sitka Banner" pitchFamily="2" charset="0"/>
              </a:rPr>
              <a:t> </a:t>
            </a:r>
            <a:r>
              <a:rPr lang="en-US" sz="3840" b="1" dirty="0" err="1">
                <a:solidFill>
                  <a:srgbClr val="454FAA"/>
                </a:solidFill>
                <a:latin typeface="Sitka Banner" pitchFamily="2" charset="0"/>
              </a:rPr>
              <a:t>trình</a:t>
            </a:r>
            <a:r>
              <a:rPr lang="en-US" sz="3840" b="1" dirty="0">
                <a:solidFill>
                  <a:srgbClr val="454FAA"/>
                </a:solidFill>
                <a:latin typeface="Sitka Banner" pitchFamily="2" charset="0"/>
              </a:rPr>
              <a:t> </a:t>
            </a:r>
            <a:r>
              <a:rPr lang="en-US" sz="3840" b="1" dirty="0" err="1">
                <a:solidFill>
                  <a:srgbClr val="454FAA"/>
                </a:solidFill>
                <a:latin typeface="Sitka Banner" pitchFamily="2" charset="0"/>
              </a:rPr>
              <a:t>hình</a:t>
            </a:r>
            <a:r>
              <a:rPr lang="en-US" sz="3840" b="1" dirty="0">
                <a:solidFill>
                  <a:srgbClr val="454FAA"/>
                </a:solidFill>
                <a:latin typeface="Sitka Banner" pitchFamily="2" charset="0"/>
              </a:rPr>
              <a:t> </a:t>
            </a:r>
            <a:r>
              <a:rPr lang="en-US" sz="3840" b="1" dirty="0" err="1">
                <a:solidFill>
                  <a:srgbClr val="454FAA"/>
                </a:solidFill>
                <a:latin typeface="Sitka Banner" pitchFamily="2" charset="0"/>
              </a:rPr>
              <a:t>thành</a:t>
            </a:r>
            <a:endParaRPr lang="en-US" sz="3840" b="1" dirty="0">
              <a:solidFill>
                <a:srgbClr val="454FAA"/>
              </a:solidFill>
              <a:latin typeface="Sitka Banner" pitchFamily="2"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9FBFF"/>
        </a:solidFill>
        <a:effectLst/>
      </p:bgPr>
    </p:bg>
    <p:spTree>
      <p:nvGrpSpPr>
        <p:cNvPr id="1" name=""/>
        <p:cNvGrpSpPr/>
        <p:nvPr/>
      </p:nvGrpSpPr>
      <p:grpSpPr>
        <a:xfrm>
          <a:off x="0" y="0"/>
          <a:ext cx="0" cy="0"/>
          <a:chOff x="0" y="0"/>
          <a:chExt cx="0" cy="0"/>
        </a:xfrm>
      </p:grpSpPr>
      <p:sp>
        <p:nvSpPr>
          <p:cNvPr id="4" name="TextBox 9">
            <a:extLst>
              <a:ext uri="{FF2B5EF4-FFF2-40B4-BE49-F238E27FC236}">
                <a16:creationId xmlns:a16="http://schemas.microsoft.com/office/drawing/2014/main" id="{8ED14C98-8F65-409B-A5B8-7947818D1353}"/>
              </a:ext>
            </a:extLst>
          </p:cNvPr>
          <p:cNvSpPr txBox="1"/>
          <p:nvPr/>
        </p:nvSpPr>
        <p:spPr>
          <a:xfrm>
            <a:off x="746616" y="137161"/>
            <a:ext cx="11262504" cy="795089"/>
          </a:xfrm>
          <a:prstGeom prst="rect">
            <a:avLst/>
          </a:prstGeom>
        </p:spPr>
        <p:txBody>
          <a:bodyPr wrap="square" lIns="0" tIns="0" rIns="0" bIns="0" rtlCol="0" anchor="t">
            <a:spAutoFit/>
          </a:bodyPr>
          <a:lstStyle/>
          <a:p>
            <a:pPr algn="ctr" defTabSz="731520">
              <a:lnSpc>
                <a:spcPts val="6191"/>
              </a:lnSpc>
            </a:pPr>
            <a:r>
              <a:rPr lang="en-US" sz="5280" b="1" dirty="0">
                <a:solidFill>
                  <a:srgbClr val="579CAB"/>
                </a:solidFill>
                <a:latin typeface="Sitka Banner" pitchFamily="2" charset="0"/>
              </a:rPr>
              <a:t>1. </a:t>
            </a:r>
            <a:r>
              <a:rPr lang="en-US" sz="5280" b="1" dirty="0" err="1">
                <a:solidFill>
                  <a:srgbClr val="579CAB"/>
                </a:solidFill>
                <a:latin typeface="Sitka Banner" pitchFamily="2" charset="0"/>
              </a:rPr>
              <a:t>Một</a:t>
            </a:r>
            <a:r>
              <a:rPr lang="en-US" sz="5280" b="1" dirty="0">
                <a:solidFill>
                  <a:srgbClr val="579CAB"/>
                </a:solidFill>
                <a:latin typeface="Sitka Banner" pitchFamily="2" charset="0"/>
              </a:rPr>
              <a:t> </a:t>
            </a:r>
            <a:r>
              <a:rPr lang="en-US" sz="5280" b="1" dirty="0" err="1">
                <a:solidFill>
                  <a:srgbClr val="579CAB"/>
                </a:solidFill>
                <a:latin typeface="Sitka Banner" pitchFamily="2" charset="0"/>
              </a:rPr>
              <a:t>số</a:t>
            </a:r>
            <a:r>
              <a:rPr lang="en-US" sz="5280" b="1" dirty="0">
                <a:solidFill>
                  <a:srgbClr val="579CAB"/>
                </a:solidFill>
                <a:latin typeface="Sitka Banner" pitchFamily="2" charset="0"/>
              </a:rPr>
              <a:t> </a:t>
            </a:r>
            <a:r>
              <a:rPr lang="en-US" sz="5280" b="1" dirty="0" err="1">
                <a:solidFill>
                  <a:srgbClr val="579CAB"/>
                </a:solidFill>
                <a:latin typeface="Sitka Banner" pitchFamily="2" charset="0"/>
              </a:rPr>
              <a:t>vấn</a:t>
            </a:r>
            <a:r>
              <a:rPr lang="en-US" sz="5280" b="1" dirty="0">
                <a:solidFill>
                  <a:srgbClr val="579CAB"/>
                </a:solidFill>
                <a:latin typeface="Sitka Banner" pitchFamily="2" charset="0"/>
              </a:rPr>
              <a:t> </a:t>
            </a:r>
            <a:r>
              <a:rPr lang="en-US" sz="5280" b="1" dirty="0" err="1">
                <a:solidFill>
                  <a:srgbClr val="579CAB"/>
                </a:solidFill>
                <a:latin typeface="Sitka Banner" pitchFamily="2" charset="0"/>
              </a:rPr>
              <a:t>đề</a:t>
            </a:r>
            <a:r>
              <a:rPr lang="en-US" sz="5280" b="1" dirty="0">
                <a:solidFill>
                  <a:srgbClr val="579CAB"/>
                </a:solidFill>
                <a:latin typeface="Sitka Banner" pitchFamily="2" charset="0"/>
              </a:rPr>
              <a:t> </a:t>
            </a:r>
            <a:r>
              <a:rPr lang="en-US" sz="5280" b="1" dirty="0" err="1">
                <a:solidFill>
                  <a:srgbClr val="579CAB"/>
                </a:solidFill>
                <a:latin typeface="Sitka Banner" pitchFamily="2" charset="0"/>
              </a:rPr>
              <a:t>cơ</a:t>
            </a:r>
            <a:r>
              <a:rPr lang="en-US" sz="5280" b="1" dirty="0">
                <a:solidFill>
                  <a:srgbClr val="579CAB"/>
                </a:solidFill>
                <a:latin typeface="Sitka Banner" pitchFamily="2" charset="0"/>
              </a:rPr>
              <a:t> </a:t>
            </a:r>
            <a:r>
              <a:rPr lang="en-US" sz="5280" b="1" dirty="0" err="1">
                <a:solidFill>
                  <a:srgbClr val="579CAB"/>
                </a:solidFill>
                <a:latin typeface="Sitka Banner" pitchFamily="2" charset="0"/>
              </a:rPr>
              <a:t>bản</a:t>
            </a:r>
            <a:r>
              <a:rPr lang="en-US" sz="5280" b="1" dirty="0">
                <a:solidFill>
                  <a:srgbClr val="579CAB"/>
                </a:solidFill>
                <a:latin typeface="Sitka Banner" pitchFamily="2" charset="0"/>
              </a:rPr>
              <a:t> </a:t>
            </a:r>
            <a:r>
              <a:rPr lang="en-US" sz="5280" b="1" dirty="0" err="1">
                <a:solidFill>
                  <a:srgbClr val="579CAB"/>
                </a:solidFill>
                <a:latin typeface="Sitka Banner" pitchFamily="2" charset="0"/>
              </a:rPr>
              <a:t>về</a:t>
            </a:r>
            <a:r>
              <a:rPr lang="en-US" sz="5280" b="1" dirty="0">
                <a:solidFill>
                  <a:srgbClr val="579CAB"/>
                </a:solidFill>
                <a:latin typeface="Sitka Banner" pitchFamily="2" charset="0"/>
              </a:rPr>
              <a:t> </a:t>
            </a:r>
            <a:r>
              <a:rPr lang="en-US" sz="5280" b="1" dirty="0" err="1">
                <a:solidFill>
                  <a:srgbClr val="579CAB"/>
                </a:solidFill>
                <a:latin typeface="Sitka Banner" pitchFamily="2" charset="0"/>
              </a:rPr>
              <a:t>Liên</a:t>
            </a:r>
            <a:r>
              <a:rPr lang="en-US" sz="5280" b="1" dirty="0">
                <a:solidFill>
                  <a:srgbClr val="579CAB"/>
                </a:solidFill>
                <a:latin typeface="Sitka Banner" pitchFamily="2" charset="0"/>
              </a:rPr>
              <a:t> </a:t>
            </a:r>
            <a:r>
              <a:rPr lang="en-US" sz="5280" b="1" dirty="0" err="1">
                <a:solidFill>
                  <a:srgbClr val="579CAB"/>
                </a:solidFill>
                <a:latin typeface="Sitka Banner" pitchFamily="2" charset="0"/>
              </a:rPr>
              <a:t>hợp</a:t>
            </a:r>
            <a:r>
              <a:rPr lang="en-US" sz="5280" b="1" dirty="0">
                <a:solidFill>
                  <a:srgbClr val="579CAB"/>
                </a:solidFill>
                <a:latin typeface="Sitka Banner" pitchFamily="2" charset="0"/>
              </a:rPr>
              <a:t> </a:t>
            </a:r>
            <a:r>
              <a:rPr lang="en-US" sz="5280" b="1" dirty="0" err="1">
                <a:solidFill>
                  <a:srgbClr val="579CAB"/>
                </a:solidFill>
                <a:latin typeface="Sitka Banner" pitchFamily="2" charset="0"/>
              </a:rPr>
              <a:t>quốc</a:t>
            </a:r>
            <a:endParaRPr lang="en-US" sz="5280" b="1" dirty="0">
              <a:solidFill>
                <a:srgbClr val="579CAB"/>
              </a:solidFill>
              <a:latin typeface="Sitka Banner" pitchFamily="2" charset="0"/>
            </a:endParaRPr>
          </a:p>
        </p:txBody>
      </p:sp>
      <p:sp>
        <p:nvSpPr>
          <p:cNvPr id="5" name="TextBox 9">
            <a:extLst>
              <a:ext uri="{FF2B5EF4-FFF2-40B4-BE49-F238E27FC236}">
                <a16:creationId xmlns:a16="http://schemas.microsoft.com/office/drawing/2014/main" id="{72205195-9638-4091-BED4-1EA76C286B35}"/>
              </a:ext>
            </a:extLst>
          </p:cNvPr>
          <p:cNvSpPr txBox="1"/>
          <p:nvPr/>
        </p:nvSpPr>
        <p:spPr>
          <a:xfrm>
            <a:off x="789608" y="1018587"/>
            <a:ext cx="11262504" cy="725583"/>
          </a:xfrm>
          <a:prstGeom prst="rect">
            <a:avLst/>
          </a:prstGeom>
        </p:spPr>
        <p:txBody>
          <a:bodyPr wrap="square" lIns="0" tIns="0" rIns="0" bIns="0" rtlCol="0" anchor="t">
            <a:spAutoFit/>
          </a:bodyPr>
          <a:lstStyle/>
          <a:p>
            <a:pPr algn="ctr" defTabSz="731520">
              <a:lnSpc>
                <a:spcPts val="6191"/>
              </a:lnSpc>
            </a:pPr>
            <a:r>
              <a:rPr lang="en-US" sz="4320" b="1" dirty="0">
                <a:solidFill>
                  <a:srgbClr val="454FAA"/>
                </a:solidFill>
                <a:latin typeface="Sitka Banner" pitchFamily="2" charset="0"/>
              </a:rPr>
              <a:t>a) </a:t>
            </a:r>
            <a:r>
              <a:rPr lang="en-US" sz="4320" b="1" dirty="0" err="1">
                <a:solidFill>
                  <a:srgbClr val="454FAA"/>
                </a:solidFill>
                <a:latin typeface="Sitka Banner" pitchFamily="2" charset="0"/>
              </a:rPr>
              <a:t>Bối</a:t>
            </a:r>
            <a:r>
              <a:rPr lang="en-US" sz="4320" b="1" dirty="0">
                <a:solidFill>
                  <a:srgbClr val="454FAA"/>
                </a:solidFill>
                <a:latin typeface="Sitka Banner" pitchFamily="2" charset="0"/>
              </a:rPr>
              <a:t> </a:t>
            </a:r>
            <a:r>
              <a:rPr lang="en-US" sz="4320" b="1" dirty="0" err="1">
                <a:solidFill>
                  <a:srgbClr val="454FAA"/>
                </a:solidFill>
                <a:latin typeface="Sitka Banner" pitchFamily="2" charset="0"/>
              </a:rPr>
              <a:t>cảnh</a:t>
            </a:r>
            <a:r>
              <a:rPr lang="en-US" sz="4320" b="1" dirty="0">
                <a:solidFill>
                  <a:srgbClr val="454FAA"/>
                </a:solidFill>
                <a:latin typeface="Sitka Banner" pitchFamily="2" charset="0"/>
              </a:rPr>
              <a:t> </a:t>
            </a:r>
            <a:r>
              <a:rPr lang="en-US" sz="4320" b="1" dirty="0" err="1">
                <a:solidFill>
                  <a:srgbClr val="454FAA"/>
                </a:solidFill>
                <a:latin typeface="Sitka Banner" pitchFamily="2" charset="0"/>
              </a:rPr>
              <a:t>lịch</a:t>
            </a:r>
            <a:r>
              <a:rPr lang="en-US" sz="4320" b="1" dirty="0">
                <a:solidFill>
                  <a:srgbClr val="454FAA"/>
                </a:solidFill>
                <a:latin typeface="Sitka Banner" pitchFamily="2" charset="0"/>
              </a:rPr>
              <a:t> </a:t>
            </a:r>
            <a:r>
              <a:rPr lang="en-US" sz="4320" b="1" dirty="0" err="1">
                <a:solidFill>
                  <a:srgbClr val="454FAA"/>
                </a:solidFill>
                <a:latin typeface="Sitka Banner" pitchFamily="2" charset="0"/>
              </a:rPr>
              <a:t>sử</a:t>
            </a:r>
            <a:r>
              <a:rPr lang="en-US" sz="4320" b="1" dirty="0">
                <a:solidFill>
                  <a:srgbClr val="454FAA"/>
                </a:solidFill>
                <a:latin typeface="Sitka Banner" pitchFamily="2" charset="0"/>
              </a:rPr>
              <a:t> </a:t>
            </a:r>
            <a:r>
              <a:rPr lang="en-US" sz="4320" b="1" dirty="0" err="1">
                <a:solidFill>
                  <a:srgbClr val="454FAA"/>
                </a:solidFill>
                <a:latin typeface="Sitka Banner" pitchFamily="2" charset="0"/>
              </a:rPr>
              <a:t>và</a:t>
            </a:r>
            <a:r>
              <a:rPr lang="en-US" sz="4320" b="1" dirty="0">
                <a:solidFill>
                  <a:srgbClr val="454FAA"/>
                </a:solidFill>
                <a:latin typeface="Sitka Banner" pitchFamily="2" charset="0"/>
              </a:rPr>
              <a:t> </a:t>
            </a:r>
            <a:r>
              <a:rPr lang="en-US" sz="4320" b="1" dirty="0" err="1">
                <a:solidFill>
                  <a:srgbClr val="454FAA"/>
                </a:solidFill>
                <a:latin typeface="Sitka Banner" pitchFamily="2" charset="0"/>
              </a:rPr>
              <a:t>quá</a:t>
            </a:r>
            <a:r>
              <a:rPr lang="en-US" sz="4320" b="1" dirty="0">
                <a:solidFill>
                  <a:srgbClr val="454FAA"/>
                </a:solidFill>
                <a:latin typeface="Sitka Banner" pitchFamily="2" charset="0"/>
              </a:rPr>
              <a:t> </a:t>
            </a:r>
            <a:r>
              <a:rPr lang="en-US" sz="4320" b="1" dirty="0" err="1">
                <a:solidFill>
                  <a:srgbClr val="454FAA"/>
                </a:solidFill>
                <a:latin typeface="Sitka Banner" pitchFamily="2" charset="0"/>
              </a:rPr>
              <a:t>trình</a:t>
            </a:r>
            <a:r>
              <a:rPr lang="en-US" sz="4320" b="1" dirty="0">
                <a:solidFill>
                  <a:srgbClr val="454FAA"/>
                </a:solidFill>
                <a:latin typeface="Sitka Banner" pitchFamily="2" charset="0"/>
              </a:rPr>
              <a:t> </a:t>
            </a:r>
            <a:r>
              <a:rPr lang="en-US" sz="4320" b="1" dirty="0" err="1">
                <a:solidFill>
                  <a:srgbClr val="454FAA"/>
                </a:solidFill>
                <a:latin typeface="Sitka Banner" pitchFamily="2" charset="0"/>
              </a:rPr>
              <a:t>hình</a:t>
            </a:r>
            <a:r>
              <a:rPr lang="en-US" sz="4320" b="1" dirty="0">
                <a:solidFill>
                  <a:srgbClr val="454FAA"/>
                </a:solidFill>
                <a:latin typeface="Sitka Banner" pitchFamily="2" charset="0"/>
              </a:rPr>
              <a:t> </a:t>
            </a:r>
            <a:r>
              <a:rPr lang="en-US" sz="4320" b="1" dirty="0" err="1">
                <a:solidFill>
                  <a:srgbClr val="454FAA"/>
                </a:solidFill>
                <a:latin typeface="Sitka Banner" pitchFamily="2" charset="0"/>
              </a:rPr>
              <a:t>thành</a:t>
            </a:r>
            <a:endParaRPr lang="en-US" sz="4320" b="1" dirty="0">
              <a:solidFill>
                <a:srgbClr val="454FAA"/>
              </a:solidFill>
              <a:latin typeface="Sitka Banner" pitchFamily="2" charset="0"/>
            </a:endParaRPr>
          </a:p>
        </p:txBody>
      </p:sp>
      <p:sp>
        <p:nvSpPr>
          <p:cNvPr id="6" name="TextBox 9">
            <a:extLst>
              <a:ext uri="{FF2B5EF4-FFF2-40B4-BE49-F238E27FC236}">
                <a16:creationId xmlns:a16="http://schemas.microsoft.com/office/drawing/2014/main" id="{4B3C151B-793B-4448-A16B-E7DAC99490A7}"/>
              </a:ext>
            </a:extLst>
          </p:cNvPr>
          <p:cNvSpPr txBox="1"/>
          <p:nvPr/>
        </p:nvSpPr>
        <p:spPr>
          <a:xfrm>
            <a:off x="1097280" y="1661160"/>
            <a:ext cx="4800744" cy="711220"/>
          </a:xfrm>
          <a:prstGeom prst="rect">
            <a:avLst/>
          </a:prstGeom>
        </p:spPr>
        <p:txBody>
          <a:bodyPr wrap="square" lIns="0" tIns="0" rIns="0" bIns="0" rtlCol="0" anchor="t">
            <a:spAutoFit/>
          </a:bodyPr>
          <a:lstStyle/>
          <a:p>
            <a:pPr algn="ctr" defTabSz="731520">
              <a:lnSpc>
                <a:spcPts val="6191"/>
              </a:lnSpc>
            </a:pPr>
            <a:r>
              <a:rPr lang="en-US" sz="3840" b="1" dirty="0">
                <a:solidFill>
                  <a:srgbClr val="454FAA"/>
                </a:solidFill>
                <a:latin typeface="Sitka Banner" pitchFamily="2" charset="0"/>
              </a:rPr>
              <a:t>*</a:t>
            </a:r>
            <a:r>
              <a:rPr lang="en-US" sz="3840" b="1" dirty="0" err="1">
                <a:solidFill>
                  <a:srgbClr val="454FAA"/>
                </a:solidFill>
                <a:latin typeface="Sitka Banner" pitchFamily="2" charset="0"/>
              </a:rPr>
              <a:t>Quá</a:t>
            </a:r>
            <a:r>
              <a:rPr lang="en-US" sz="3840" b="1" dirty="0">
                <a:solidFill>
                  <a:srgbClr val="454FAA"/>
                </a:solidFill>
                <a:latin typeface="Sitka Banner" pitchFamily="2" charset="0"/>
              </a:rPr>
              <a:t> </a:t>
            </a:r>
            <a:r>
              <a:rPr lang="en-US" sz="3840" b="1" dirty="0" err="1">
                <a:solidFill>
                  <a:srgbClr val="454FAA"/>
                </a:solidFill>
                <a:latin typeface="Sitka Banner" pitchFamily="2" charset="0"/>
              </a:rPr>
              <a:t>trình</a:t>
            </a:r>
            <a:r>
              <a:rPr lang="en-US" sz="3840" b="1" dirty="0">
                <a:solidFill>
                  <a:srgbClr val="454FAA"/>
                </a:solidFill>
                <a:latin typeface="Sitka Banner" pitchFamily="2" charset="0"/>
              </a:rPr>
              <a:t> </a:t>
            </a:r>
            <a:r>
              <a:rPr lang="en-US" sz="3840" b="1" dirty="0" err="1">
                <a:solidFill>
                  <a:srgbClr val="454FAA"/>
                </a:solidFill>
                <a:latin typeface="Sitka Banner" pitchFamily="2" charset="0"/>
              </a:rPr>
              <a:t>hình</a:t>
            </a:r>
            <a:r>
              <a:rPr lang="en-US" sz="3840" b="1" dirty="0">
                <a:solidFill>
                  <a:srgbClr val="454FAA"/>
                </a:solidFill>
                <a:latin typeface="Sitka Banner" pitchFamily="2" charset="0"/>
              </a:rPr>
              <a:t> </a:t>
            </a:r>
            <a:r>
              <a:rPr lang="en-US" sz="3840" b="1" dirty="0" err="1">
                <a:solidFill>
                  <a:srgbClr val="454FAA"/>
                </a:solidFill>
                <a:latin typeface="Sitka Banner" pitchFamily="2" charset="0"/>
              </a:rPr>
              <a:t>thành</a:t>
            </a:r>
            <a:endParaRPr lang="en-US" sz="3840" b="1" dirty="0">
              <a:solidFill>
                <a:srgbClr val="454FAA"/>
              </a:solidFill>
              <a:latin typeface="Sitka Banner" pitchFamily="2" charset="0"/>
            </a:endParaRPr>
          </a:p>
        </p:txBody>
      </p:sp>
      <p:pic>
        <p:nvPicPr>
          <p:cNvPr id="7" name="Picture 6">
            <a:extLst>
              <a:ext uri="{FF2B5EF4-FFF2-40B4-BE49-F238E27FC236}">
                <a16:creationId xmlns:a16="http://schemas.microsoft.com/office/drawing/2014/main" id="{51AD4E50-22D9-4DF2-8E41-BA6E44F04594}"/>
              </a:ext>
            </a:extLst>
          </p:cNvPr>
          <p:cNvPicPr>
            <a:picLocks noChangeAspect="1"/>
          </p:cNvPicPr>
          <p:nvPr/>
        </p:nvPicPr>
        <p:blipFill rotWithShape="1">
          <a:blip r:embed="rId3"/>
          <a:srcRect l="3553" t="11796" r="1971"/>
          <a:stretch/>
        </p:blipFill>
        <p:spPr>
          <a:xfrm>
            <a:off x="1596171" y="2372380"/>
            <a:ext cx="8541619" cy="4485619"/>
          </a:xfrm>
          <a:prstGeom prst="rect">
            <a:avLst/>
          </a:prstGeom>
        </p:spPr>
      </p:pic>
    </p:spTree>
    <p:extLst>
      <p:ext uri="{BB962C8B-B14F-4D97-AF65-F5344CB8AC3E}">
        <p14:creationId xmlns:p14="http://schemas.microsoft.com/office/powerpoint/2010/main" val="38416546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9FBFF"/>
        </a:solidFill>
        <a:effectLst/>
      </p:bgPr>
    </p:bg>
    <p:spTree>
      <p:nvGrpSpPr>
        <p:cNvPr id="1" name=""/>
        <p:cNvGrpSpPr/>
        <p:nvPr/>
      </p:nvGrpSpPr>
      <p:grpSpPr>
        <a:xfrm>
          <a:off x="0" y="0"/>
          <a:ext cx="0" cy="0"/>
          <a:chOff x="0" y="0"/>
          <a:chExt cx="0" cy="0"/>
        </a:xfrm>
      </p:grpSpPr>
      <p:sp>
        <p:nvSpPr>
          <p:cNvPr id="6" name="TextBox 9">
            <a:extLst>
              <a:ext uri="{FF2B5EF4-FFF2-40B4-BE49-F238E27FC236}">
                <a16:creationId xmlns:a16="http://schemas.microsoft.com/office/drawing/2014/main" id="{4B3C151B-793B-4448-A16B-E7DAC99490A7}"/>
              </a:ext>
            </a:extLst>
          </p:cNvPr>
          <p:cNvSpPr txBox="1"/>
          <p:nvPr/>
        </p:nvSpPr>
        <p:spPr>
          <a:xfrm>
            <a:off x="1053737" y="126275"/>
            <a:ext cx="4800744" cy="711220"/>
          </a:xfrm>
          <a:prstGeom prst="rect">
            <a:avLst/>
          </a:prstGeom>
        </p:spPr>
        <p:txBody>
          <a:bodyPr wrap="square" lIns="0" tIns="0" rIns="0" bIns="0" rtlCol="0" anchor="t">
            <a:spAutoFit/>
          </a:bodyPr>
          <a:lstStyle/>
          <a:p>
            <a:pPr algn="ctr" defTabSz="731520">
              <a:lnSpc>
                <a:spcPts val="6191"/>
              </a:lnSpc>
            </a:pPr>
            <a:r>
              <a:rPr lang="en-US" sz="3840" b="1" dirty="0">
                <a:solidFill>
                  <a:srgbClr val="454FAA"/>
                </a:solidFill>
                <a:latin typeface="Sitka Banner" pitchFamily="2" charset="0"/>
              </a:rPr>
              <a:t>*</a:t>
            </a:r>
            <a:r>
              <a:rPr lang="en-US" sz="3840" b="1" dirty="0" err="1">
                <a:solidFill>
                  <a:srgbClr val="454FAA"/>
                </a:solidFill>
                <a:latin typeface="Sitka Banner" pitchFamily="2" charset="0"/>
              </a:rPr>
              <a:t>Quá</a:t>
            </a:r>
            <a:r>
              <a:rPr lang="en-US" sz="3840" b="1" dirty="0">
                <a:solidFill>
                  <a:srgbClr val="454FAA"/>
                </a:solidFill>
                <a:latin typeface="Sitka Banner" pitchFamily="2" charset="0"/>
              </a:rPr>
              <a:t> </a:t>
            </a:r>
            <a:r>
              <a:rPr lang="en-US" sz="3840" b="1" dirty="0" err="1">
                <a:solidFill>
                  <a:srgbClr val="454FAA"/>
                </a:solidFill>
                <a:latin typeface="Sitka Banner" pitchFamily="2" charset="0"/>
              </a:rPr>
              <a:t>trình</a:t>
            </a:r>
            <a:r>
              <a:rPr lang="en-US" sz="3840" b="1" dirty="0">
                <a:solidFill>
                  <a:srgbClr val="454FAA"/>
                </a:solidFill>
                <a:latin typeface="Sitka Banner" pitchFamily="2" charset="0"/>
              </a:rPr>
              <a:t> </a:t>
            </a:r>
            <a:r>
              <a:rPr lang="en-US" sz="3840" b="1" dirty="0" err="1">
                <a:solidFill>
                  <a:srgbClr val="454FAA"/>
                </a:solidFill>
                <a:latin typeface="Sitka Banner" pitchFamily="2" charset="0"/>
              </a:rPr>
              <a:t>hình</a:t>
            </a:r>
            <a:r>
              <a:rPr lang="en-US" sz="3840" b="1" dirty="0">
                <a:solidFill>
                  <a:srgbClr val="454FAA"/>
                </a:solidFill>
                <a:latin typeface="Sitka Banner" pitchFamily="2" charset="0"/>
              </a:rPr>
              <a:t> </a:t>
            </a:r>
            <a:r>
              <a:rPr lang="en-US" sz="3840" b="1" dirty="0" err="1">
                <a:solidFill>
                  <a:srgbClr val="454FAA"/>
                </a:solidFill>
                <a:latin typeface="Sitka Banner" pitchFamily="2" charset="0"/>
              </a:rPr>
              <a:t>thành</a:t>
            </a:r>
            <a:endParaRPr lang="en-US" sz="3840" b="1" dirty="0">
              <a:solidFill>
                <a:srgbClr val="454FAA"/>
              </a:solidFill>
              <a:latin typeface="Sitka Banner" pitchFamily="2" charset="0"/>
            </a:endParaRPr>
          </a:p>
        </p:txBody>
      </p:sp>
      <p:graphicFrame>
        <p:nvGraphicFramePr>
          <p:cNvPr id="8" name="Table 8">
            <a:extLst>
              <a:ext uri="{FF2B5EF4-FFF2-40B4-BE49-F238E27FC236}">
                <a16:creationId xmlns:a16="http://schemas.microsoft.com/office/drawing/2014/main" id="{E7C0B592-9DAB-4537-A236-11F3847DA129}"/>
              </a:ext>
            </a:extLst>
          </p:cNvPr>
          <p:cNvGraphicFramePr>
            <a:graphicFrameLocks noGrp="1"/>
          </p:cNvGraphicFramePr>
          <p:nvPr>
            <p:extLst>
              <p:ext uri="{D42A27DB-BD31-4B8C-83A1-F6EECF244321}">
                <p14:modId xmlns:p14="http://schemas.microsoft.com/office/powerpoint/2010/main" val="1770586829"/>
              </p:ext>
            </p:extLst>
          </p:nvPr>
        </p:nvGraphicFramePr>
        <p:xfrm>
          <a:off x="464457" y="991808"/>
          <a:ext cx="11368314" cy="5725984"/>
        </p:xfrm>
        <a:graphic>
          <a:graphicData uri="http://schemas.openxmlformats.org/drawingml/2006/table">
            <a:tbl>
              <a:tblPr firstRow="1" bandRow="1">
                <a:tableStyleId>{93296810-A885-4BE3-A3E7-6D5BEEA58F35}</a:tableStyleId>
              </a:tblPr>
              <a:tblGrid>
                <a:gridCol w="1880898">
                  <a:extLst>
                    <a:ext uri="{9D8B030D-6E8A-4147-A177-3AD203B41FA5}">
                      <a16:colId xmlns:a16="http://schemas.microsoft.com/office/drawing/2014/main" val="3243391617"/>
                    </a:ext>
                  </a:extLst>
                </a:gridCol>
                <a:gridCol w="1967593">
                  <a:extLst>
                    <a:ext uri="{9D8B030D-6E8A-4147-A177-3AD203B41FA5}">
                      <a16:colId xmlns:a16="http://schemas.microsoft.com/office/drawing/2014/main" val="2836826966"/>
                    </a:ext>
                  </a:extLst>
                </a:gridCol>
                <a:gridCol w="2148520">
                  <a:extLst>
                    <a:ext uri="{9D8B030D-6E8A-4147-A177-3AD203B41FA5}">
                      <a16:colId xmlns:a16="http://schemas.microsoft.com/office/drawing/2014/main" val="1876385697"/>
                    </a:ext>
                  </a:extLst>
                </a:gridCol>
                <a:gridCol w="5371303">
                  <a:extLst>
                    <a:ext uri="{9D8B030D-6E8A-4147-A177-3AD203B41FA5}">
                      <a16:colId xmlns:a16="http://schemas.microsoft.com/office/drawing/2014/main" val="3354722889"/>
                    </a:ext>
                  </a:extLst>
                </a:gridCol>
              </a:tblGrid>
              <a:tr h="532192">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018686198"/>
                  </a:ext>
                </a:extLst>
              </a:tr>
              <a:tr h="685649">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p>
                      <a:endParaRPr lang="en-US" dirty="0"/>
                    </a:p>
                    <a:p>
                      <a:endParaRPr lang="en-US" dirty="0"/>
                    </a:p>
                    <a:p>
                      <a:endParaRPr lang="en-US" dirty="0"/>
                    </a:p>
                    <a:p>
                      <a:endParaRPr lang="en-US" dirty="0"/>
                    </a:p>
                    <a:p>
                      <a:endParaRPr lang="en-US" dirty="0"/>
                    </a:p>
                  </a:txBody>
                  <a:tcPr/>
                </a:tc>
                <a:extLst>
                  <a:ext uri="{0D108BD9-81ED-4DB2-BD59-A6C34878D82A}">
                    <a16:rowId xmlns:a16="http://schemas.microsoft.com/office/drawing/2014/main" val="4245108584"/>
                  </a:ext>
                </a:extLst>
              </a:tr>
              <a:tr h="685649">
                <a:tc>
                  <a:txBody>
                    <a:bodyPr/>
                    <a:lstStyle/>
                    <a:p>
                      <a:endParaRPr lang="en-US"/>
                    </a:p>
                  </a:txBody>
                  <a:tcPr/>
                </a:tc>
                <a:tc>
                  <a:txBody>
                    <a:bodyPr/>
                    <a:lstStyle/>
                    <a:p>
                      <a:endParaRPr lang="en-US" dirty="0"/>
                    </a:p>
                    <a:p>
                      <a:endParaRPr lang="en-US" dirty="0"/>
                    </a:p>
                    <a:p>
                      <a:endParaRPr lang="en-US" dirty="0"/>
                    </a:p>
                    <a:p>
                      <a:endParaRPr lang="en-US" dirty="0"/>
                    </a:p>
                  </a:txBody>
                  <a:tcPr/>
                </a:tc>
                <a:tc>
                  <a:txBody>
                    <a:bodyPr/>
                    <a:lstStyle/>
                    <a:p>
                      <a:endParaRPr lang="en-US" dirty="0"/>
                    </a:p>
                    <a:p>
                      <a:endParaRPr lang="en-US" dirty="0"/>
                    </a:p>
                    <a:p>
                      <a:endParaRPr lang="en-US" dirty="0"/>
                    </a:p>
                    <a:p>
                      <a:endParaRPr lang="en-US" dirty="0"/>
                    </a:p>
                  </a:txBody>
                  <a:tcPr/>
                </a:tc>
                <a:tc>
                  <a:txBody>
                    <a:bodyPr/>
                    <a:lstStyle/>
                    <a:p>
                      <a:endParaRPr lang="en-US"/>
                    </a:p>
                  </a:txBody>
                  <a:tcPr/>
                </a:tc>
                <a:extLst>
                  <a:ext uri="{0D108BD9-81ED-4DB2-BD59-A6C34878D82A}">
                    <a16:rowId xmlns:a16="http://schemas.microsoft.com/office/drawing/2014/main" val="3252090185"/>
                  </a:ext>
                </a:extLst>
              </a:tr>
              <a:tr h="685649">
                <a:tc>
                  <a:txBody>
                    <a:bodyPr/>
                    <a:lstStyle/>
                    <a:p>
                      <a:endParaRPr lang="en-US" dirty="0"/>
                    </a:p>
                    <a:p>
                      <a:endParaRPr lang="en-US" dirty="0"/>
                    </a:p>
                    <a:p>
                      <a:endParaRPr lang="en-US" dirty="0"/>
                    </a:p>
                    <a:p>
                      <a:endParaRPr lang="en-US" dirty="0"/>
                    </a:p>
                    <a:p>
                      <a:endParaRPr lang="en-US" dirty="0"/>
                    </a:p>
                    <a:p>
                      <a:endParaRPr lang="en-US" dirty="0"/>
                    </a:p>
                  </a:txBody>
                  <a:tcPr/>
                </a:tc>
                <a:tc>
                  <a:txBody>
                    <a:bodyPr/>
                    <a:lstStyle/>
                    <a:p>
                      <a:endParaRPr lang="en-US" dirty="0"/>
                    </a:p>
                    <a:p>
                      <a:endParaRPr lang="en-US" dirty="0"/>
                    </a:p>
                    <a:p>
                      <a:endParaRPr lang="en-US" dirty="0"/>
                    </a:p>
                    <a:p>
                      <a:endParaRPr lang="en-US" dirty="0"/>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2677895017"/>
                  </a:ext>
                </a:extLst>
              </a:tr>
              <a:tr h="685649">
                <a:tc>
                  <a:txBody>
                    <a:bodyPr/>
                    <a:lstStyle/>
                    <a:p>
                      <a:endParaRPr lang="en-US" dirty="0"/>
                    </a:p>
                    <a:p>
                      <a:endParaRPr lang="en-US" dirty="0"/>
                    </a:p>
                    <a:p>
                      <a:endParaRPr lang="en-US" dirty="0"/>
                    </a:p>
                    <a:p>
                      <a:endParaRPr lang="en-US" dirty="0"/>
                    </a:p>
                    <a:p>
                      <a:endParaRPr lang="en-US" dirty="0"/>
                    </a:p>
                    <a:p>
                      <a:endParaRPr lang="en-US" dirty="0"/>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971698305"/>
                  </a:ext>
                </a:extLst>
              </a:tr>
            </a:tbl>
          </a:graphicData>
        </a:graphic>
      </p:graphicFrame>
      <p:pic>
        <p:nvPicPr>
          <p:cNvPr id="7" name="Picture 6">
            <a:extLst>
              <a:ext uri="{FF2B5EF4-FFF2-40B4-BE49-F238E27FC236}">
                <a16:creationId xmlns:a16="http://schemas.microsoft.com/office/drawing/2014/main" id="{69E1F4FB-8A7E-4324-9A27-99D1F62A5A2B}"/>
              </a:ext>
            </a:extLst>
          </p:cNvPr>
          <p:cNvPicPr>
            <a:picLocks noChangeAspect="1"/>
          </p:cNvPicPr>
          <p:nvPr/>
        </p:nvPicPr>
        <p:blipFill>
          <a:blip r:embed="rId3"/>
          <a:stretch>
            <a:fillRect/>
          </a:stretch>
        </p:blipFill>
        <p:spPr>
          <a:xfrm>
            <a:off x="12926734" y="2909045"/>
            <a:ext cx="6649378" cy="4839375"/>
          </a:xfrm>
          <a:prstGeom prst="rect">
            <a:avLst/>
          </a:prstGeom>
        </p:spPr>
      </p:pic>
      <p:sp>
        <p:nvSpPr>
          <p:cNvPr id="9" name="TextBox 8">
            <a:extLst>
              <a:ext uri="{FF2B5EF4-FFF2-40B4-BE49-F238E27FC236}">
                <a16:creationId xmlns:a16="http://schemas.microsoft.com/office/drawing/2014/main" id="{5988A2E2-AB8C-4204-8705-566C7A361D8D}"/>
              </a:ext>
            </a:extLst>
          </p:cNvPr>
          <p:cNvSpPr txBox="1"/>
          <p:nvPr/>
        </p:nvSpPr>
        <p:spPr>
          <a:xfrm>
            <a:off x="598714" y="991808"/>
            <a:ext cx="1621972" cy="523220"/>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gian</a:t>
            </a:r>
            <a:endParaRPr lang="en-US" sz="28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2923FACB-43DB-44E4-A863-A6752AECB507}"/>
              </a:ext>
            </a:extLst>
          </p:cNvPr>
          <p:cNvSpPr txBox="1"/>
          <p:nvPr/>
        </p:nvSpPr>
        <p:spPr>
          <a:xfrm>
            <a:off x="2428966" y="991808"/>
            <a:ext cx="1621972" cy="523220"/>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Địa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endParaRPr lang="en-US" sz="28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A90864DF-3533-4E7F-8DDC-77C9B7A3DFD2}"/>
              </a:ext>
            </a:extLst>
          </p:cNvPr>
          <p:cNvSpPr txBox="1"/>
          <p:nvPr/>
        </p:nvSpPr>
        <p:spPr>
          <a:xfrm>
            <a:off x="4392769" y="991808"/>
            <a:ext cx="1907460" cy="523220"/>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phần</a:t>
            </a:r>
            <a:endParaRPr lang="en-US" sz="28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94285BAE-F3F6-4C0D-8973-AE61685479C6}"/>
              </a:ext>
            </a:extLst>
          </p:cNvPr>
          <p:cNvSpPr txBox="1"/>
          <p:nvPr/>
        </p:nvSpPr>
        <p:spPr>
          <a:xfrm>
            <a:off x="6314943" y="991808"/>
            <a:ext cx="5093286" cy="523220"/>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kiện</a:t>
            </a:r>
            <a:endParaRPr lang="en-US" sz="28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A3557A41-D171-48A0-AEF8-179A95AC3511}"/>
              </a:ext>
            </a:extLst>
          </p:cNvPr>
          <p:cNvSpPr txBox="1"/>
          <p:nvPr/>
        </p:nvSpPr>
        <p:spPr>
          <a:xfrm>
            <a:off x="598714" y="1538007"/>
            <a:ext cx="1621972" cy="523220"/>
          </a:xfrm>
          <a:prstGeom prst="rect">
            <a:avLst/>
          </a:prstGeom>
          <a:noFill/>
        </p:spPr>
        <p:txBody>
          <a:bodyPr wrap="square" rtlCol="0">
            <a:spAutoFit/>
          </a:bodyPr>
          <a:lstStyle/>
          <a:p>
            <a:pPr algn="ctr"/>
            <a:r>
              <a:rPr lang="en-US" sz="2800" dirty="0">
                <a:latin typeface="Times New Roman" panose="02020603050405020304" pitchFamily="18" charset="0"/>
                <a:cs typeface="Times New Roman" panose="02020603050405020304" pitchFamily="18" charset="0"/>
              </a:rPr>
              <a:t>1/1/1942</a:t>
            </a:r>
          </a:p>
        </p:txBody>
      </p:sp>
      <p:sp>
        <p:nvSpPr>
          <p:cNvPr id="14" name="TextBox 13">
            <a:extLst>
              <a:ext uri="{FF2B5EF4-FFF2-40B4-BE49-F238E27FC236}">
                <a16:creationId xmlns:a16="http://schemas.microsoft.com/office/drawing/2014/main" id="{833DC69D-A814-4521-BB49-F98A959FA876}"/>
              </a:ext>
            </a:extLst>
          </p:cNvPr>
          <p:cNvSpPr txBox="1"/>
          <p:nvPr/>
        </p:nvSpPr>
        <p:spPr>
          <a:xfrm>
            <a:off x="2220686" y="1538007"/>
            <a:ext cx="1959428" cy="523220"/>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Oasinhtơn</a:t>
            </a:r>
            <a:endParaRPr lang="en-US" sz="280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CA3131CA-DD4F-4D54-BF56-6A8EE9A8285C}"/>
              </a:ext>
            </a:extLst>
          </p:cNvPr>
          <p:cNvSpPr txBox="1"/>
          <p:nvPr/>
        </p:nvSpPr>
        <p:spPr>
          <a:xfrm>
            <a:off x="4180114" y="1538007"/>
            <a:ext cx="2057400" cy="954107"/>
          </a:xfrm>
          <a:prstGeom prst="rect">
            <a:avLst/>
          </a:prstGeom>
          <a:noFill/>
        </p:spPr>
        <p:txBody>
          <a:bodyPr wrap="square" rtlCol="0">
            <a:spAutoFit/>
          </a:bodyPr>
          <a:lstStyle/>
          <a:p>
            <a:pPr algn="ctr"/>
            <a:r>
              <a:rPr lang="en-US" sz="2800" dirty="0">
                <a:latin typeface="Times New Roman" panose="02020603050405020304" pitchFamily="18" charset="0"/>
                <a:cs typeface="Times New Roman" panose="02020603050405020304" pitchFamily="18" charset="0"/>
              </a:rPr>
              <a:t>26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Đồng</a:t>
            </a:r>
            <a:r>
              <a:rPr lang="en-US" sz="2800" dirty="0">
                <a:latin typeface="Times New Roman" panose="02020603050405020304" pitchFamily="18" charset="0"/>
                <a:cs typeface="Times New Roman" panose="02020603050405020304" pitchFamily="18" charset="0"/>
              </a:rPr>
              <a:t> Minh</a:t>
            </a:r>
          </a:p>
        </p:txBody>
      </p:sp>
      <p:sp>
        <p:nvSpPr>
          <p:cNvPr id="16" name="TextBox 15">
            <a:extLst>
              <a:ext uri="{FF2B5EF4-FFF2-40B4-BE49-F238E27FC236}">
                <a16:creationId xmlns:a16="http://schemas.microsoft.com/office/drawing/2014/main" id="{EE3529F2-77A9-4FA8-845F-DFA7B36E60E8}"/>
              </a:ext>
            </a:extLst>
          </p:cNvPr>
          <p:cNvSpPr txBox="1"/>
          <p:nvPr/>
        </p:nvSpPr>
        <p:spPr>
          <a:xfrm>
            <a:off x="6184313" y="1504938"/>
            <a:ext cx="5648457" cy="523220"/>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Kí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quốc</a:t>
            </a:r>
            <a:endParaRPr lang="en-US" sz="2800"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C4D4C1F6-25D5-46AC-B1E7-6CE123A8C6C5}"/>
              </a:ext>
            </a:extLst>
          </p:cNvPr>
          <p:cNvSpPr txBox="1"/>
          <p:nvPr/>
        </p:nvSpPr>
        <p:spPr>
          <a:xfrm>
            <a:off x="6377517" y="1954938"/>
            <a:ext cx="5648457" cy="954107"/>
          </a:xfrm>
          <a:prstGeom prst="rect">
            <a:avLst/>
          </a:prstGeom>
          <a:noFill/>
        </p:spPr>
        <p:txBody>
          <a:bodyPr wrap="square" rtlCol="0">
            <a:spAutoFit/>
          </a:bodyPr>
          <a:lstStyle/>
          <a:p>
            <a:pPr algn="ctr"/>
            <a:r>
              <a:rPr lang="en-US" sz="2800" dirty="0">
                <a:latin typeface="Times New Roman" panose="02020603050405020304" pitchFamily="18" charset="0"/>
                <a:cs typeface="Times New Roman" panose="02020603050405020304" pitchFamily="18" charset="0"/>
              </a:rPr>
              <a:t>cam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hòa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bình</a:t>
            </a:r>
            <a:r>
              <a:rPr lang="en-US" sz="2800" dirty="0">
                <a:latin typeface="Times New Roman" panose="02020603050405020304" pitchFamily="18" charset="0"/>
                <a:cs typeface="Times New Roman" panose="02020603050405020304" pitchFamily="18" charset="0"/>
              </a:rPr>
              <a:t>, an </a:t>
            </a:r>
            <a:r>
              <a:rPr lang="en-US" sz="2800" dirty="0" err="1">
                <a:latin typeface="Times New Roman" panose="02020603050405020304" pitchFamily="18" charset="0"/>
                <a:cs typeface="Times New Roman" panose="02020603050405020304" pitchFamily="18" charset="0"/>
              </a:rPr>
              <a:t>ninh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giới</a:t>
            </a:r>
            <a:endParaRPr lang="en-US" sz="2800" dirty="0">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D62FFD20-9E7B-48FF-928F-F7169AD94706}"/>
              </a:ext>
            </a:extLst>
          </p:cNvPr>
          <p:cNvSpPr txBox="1"/>
          <p:nvPr/>
        </p:nvSpPr>
        <p:spPr>
          <a:xfrm>
            <a:off x="359229" y="2978862"/>
            <a:ext cx="1861457" cy="954107"/>
          </a:xfrm>
          <a:prstGeom prst="rect">
            <a:avLst/>
          </a:prstGeom>
          <a:noFill/>
        </p:spPr>
        <p:txBody>
          <a:bodyPr wrap="square" rtlCol="0">
            <a:spAutoFit/>
          </a:bodyPr>
          <a:lstStyle/>
          <a:p>
            <a:pPr algn="ctr"/>
            <a:r>
              <a:rPr lang="en-US" sz="2800" dirty="0">
                <a:latin typeface="Times New Roman" panose="02020603050405020304" pitchFamily="18" charset="0"/>
                <a:cs typeface="Times New Roman" panose="02020603050405020304" pitchFamily="18" charset="0"/>
              </a:rPr>
              <a:t>28/11 – 1/12/1943</a:t>
            </a:r>
          </a:p>
        </p:txBody>
      </p:sp>
      <p:sp>
        <p:nvSpPr>
          <p:cNvPr id="21" name="TextBox 20">
            <a:extLst>
              <a:ext uri="{FF2B5EF4-FFF2-40B4-BE49-F238E27FC236}">
                <a16:creationId xmlns:a16="http://schemas.microsoft.com/office/drawing/2014/main" id="{EC149AF9-BBF0-49D8-A0A3-E64DF1B60D4A}"/>
              </a:ext>
            </a:extLst>
          </p:cNvPr>
          <p:cNvSpPr txBox="1"/>
          <p:nvPr/>
        </p:nvSpPr>
        <p:spPr>
          <a:xfrm>
            <a:off x="2299640" y="2861985"/>
            <a:ext cx="1959428" cy="954107"/>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Tê</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hê</a:t>
            </a:r>
            <a:r>
              <a:rPr lang="en-US" sz="2800" dirty="0">
                <a:latin typeface="Times New Roman" panose="02020603050405020304" pitchFamily="18" charset="0"/>
                <a:cs typeface="Times New Roman" panose="02020603050405020304" pitchFamily="18" charset="0"/>
              </a:rPr>
              <a:t>-ran (I-ran)</a:t>
            </a:r>
          </a:p>
        </p:txBody>
      </p:sp>
      <p:sp>
        <p:nvSpPr>
          <p:cNvPr id="22" name="TextBox 21">
            <a:extLst>
              <a:ext uri="{FF2B5EF4-FFF2-40B4-BE49-F238E27FC236}">
                <a16:creationId xmlns:a16="http://schemas.microsoft.com/office/drawing/2014/main" id="{0F3544E4-BC74-46E1-BBE9-EBC0F2363DC2}"/>
              </a:ext>
            </a:extLst>
          </p:cNvPr>
          <p:cNvSpPr txBox="1"/>
          <p:nvPr/>
        </p:nvSpPr>
        <p:spPr>
          <a:xfrm>
            <a:off x="4180114" y="2917902"/>
            <a:ext cx="2057400" cy="954107"/>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Liên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Mỹ</a:t>
            </a:r>
            <a:r>
              <a:rPr lang="en-US" sz="2800" dirty="0">
                <a:latin typeface="Times New Roman" panose="02020603050405020304" pitchFamily="18" charset="0"/>
                <a:cs typeface="Times New Roman" panose="02020603050405020304" pitchFamily="18" charset="0"/>
              </a:rPr>
              <a:t>, Anh</a:t>
            </a:r>
          </a:p>
        </p:txBody>
      </p:sp>
      <p:sp>
        <p:nvSpPr>
          <p:cNvPr id="23" name="TextBox 22">
            <a:extLst>
              <a:ext uri="{FF2B5EF4-FFF2-40B4-BE49-F238E27FC236}">
                <a16:creationId xmlns:a16="http://schemas.microsoft.com/office/drawing/2014/main" id="{9D8B240C-B558-40A5-90E8-BA9C9DB9837E}"/>
              </a:ext>
            </a:extLst>
          </p:cNvPr>
          <p:cNvSpPr txBox="1"/>
          <p:nvPr/>
        </p:nvSpPr>
        <p:spPr>
          <a:xfrm>
            <a:off x="6184313" y="2945793"/>
            <a:ext cx="5648457" cy="954107"/>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Khẳng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quyết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quốc</a:t>
            </a:r>
            <a:endParaRPr lang="en-US" sz="2800" dirty="0">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5B6AFF3C-BA51-4E11-9BB1-9697883DD888}"/>
              </a:ext>
            </a:extLst>
          </p:cNvPr>
          <p:cNvSpPr txBox="1"/>
          <p:nvPr/>
        </p:nvSpPr>
        <p:spPr>
          <a:xfrm>
            <a:off x="359229" y="4026428"/>
            <a:ext cx="1861457" cy="523220"/>
          </a:xfrm>
          <a:prstGeom prst="rect">
            <a:avLst/>
          </a:prstGeom>
          <a:noFill/>
        </p:spPr>
        <p:txBody>
          <a:bodyPr wrap="square" rtlCol="0">
            <a:spAutoFit/>
          </a:bodyPr>
          <a:lstStyle/>
          <a:p>
            <a:pPr algn="ctr"/>
            <a:r>
              <a:rPr lang="en-US" sz="2800" dirty="0">
                <a:latin typeface="Times New Roman" panose="02020603050405020304" pitchFamily="18" charset="0"/>
                <a:cs typeface="Times New Roman" panose="02020603050405020304" pitchFamily="18" charset="0"/>
              </a:rPr>
              <a:t>2/1945</a:t>
            </a:r>
          </a:p>
        </p:txBody>
      </p:sp>
      <p:sp>
        <p:nvSpPr>
          <p:cNvPr id="26" name="TextBox 25">
            <a:extLst>
              <a:ext uri="{FF2B5EF4-FFF2-40B4-BE49-F238E27FC236}">
                <a16:creationId xmlns:a16="http://schemas.microsoft.com/office/drawing/2014/main" id="{EEE75A6C-3D43-4776-9380-96EEFBD3940A}"/>
              </a:ext>
            </a:extLst>
          </p:cNvPr>
          <p:cNvSpPr txBox="1"/>
          <p:nvPr/>
        </p:nvSpPr>
        <p:spPr>
          <a:xfrm>
            <a:off x="2299640" y="3909551"/>
            <a:ext cx="1959428" cy="954107"/>
          </a:xfrm>
          <a:prstGeom prst="rect">
            <a:avLst/>
          </a:prstGeom>
          <a:noFill/>
        </p:spPr>
        <p:txBody>
          <a:bodyPr wrap="square" rtlCol="0">
            <a:spAutoFit/>
          </a:bodyPr>
          <a:lstStyle/>
          <a:p>
            <a:pPr algn="ctr"/>
            <a:r>
              <a:rPr lang="en-US" sz="2800" dirty="0">
                <a:latin typeface="Times New Roman" panose="02020603050405020304" pitchFamily="18" charset="0"/>
                <a:cs typeface="Times New Roman" panose="02020603050405020304" pitchFamily="18" charset="0"/>
              </a:rPr>
              <a:t>I-an-ta (</a:t>
            </a:r>
            <a:r>
              <a:rPr lang="en-US" sz="2800" dirty="0" err="1">
                <a:latin typeface="Times New Roman" panose="02020603050405020304" pitchFamily="18" charset="0"/>
                <a:cs typeface="Times New Roman" panose="02020603050405020304" pitchFamily="18" charset="0"/>
              </a:rPr>
              <a:t>Liên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Xô</a:t>
            </a:r>
            <a:r>
              <a:rPr lang="en-US" sz="2800" dirty="0">
                <a:latin typeface="Times New Roman" panose="02020603050405020304" pitchFamily="18" charset="0"/>
                <a:cs typeface="Times New Roman" panose="02020603050405020304" pitchFamily="18" charset="0"/>
              </a:rPr>
              <a:t>)</a:t>
            </a:r>
          </a:p>
        </p:txBody>
      </p:sp>
      <p:sp>
        <p:nvSpPr>
          <p:cNvPr id="27" name="TextBox 26">
            <a:extLst>
              <a:ext uri="{FF2B5EF4-FFF2-40B4-BE49-F238E27FC236}">
                <a16:creationId xmlns:a16="http://schemas.microsoft.com/office/drawing/2014/main" id="{53A36474-D8C8-457D-A868-0BFB20A37868}"/>
              </a:ext>
            </a:extLst>
          </p:cNvPr>
          <p:cNvSpPr txBox="1"/>
          <p:nvPr/>
        </p:nvSpPr>
        <p:spPr>
          <a:xfrm>
            <a:off x="4180114" y="3965468"/>
            <a:ext cx="2057400" cy="954107"/>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Liên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Mỹ</a:t>
            </a:r>
            <a:r>
              <a:rPr lang="en-US" sz="2800" dirty="0">
                <a:latin typeface="Times New Roman" panose="02020603050405020304" pitchFamily="18" charset="0"/>
                <a:cs typeface="Times New Roman" panose="02020603050405020304" pitchFamily="18" charset="0"/>
              </a:rPr>
              <a:t>, Anh</a:t>
            </a:r>
          </a:p>
        </p:txBody>
      </p:sp>
      <p:sp>
        <p:nvSpPr>
          <p:cNvPr id="28" name="TextBox 27">
            <a:extLst>
              <a:ext uri="{FF2B5EF4-FFF2-40B4-BE49-F238E27FC236}">
                <a16:creationId xmlns:a16="http://schemas.microsoft.com/office/drawing/2014/main" id="{53E5706A-942F-458F-9391-75B36178AB58}"/>
              </a:ext>
            </a:extLst>
          </p:cNvPr>
          <p:cNvSpPr txBox="1"/>
          <p:nvPr/>
        </p:nvSpPr>
        <p:spPr>
          <a:xfrm>
            <a:off x="6184313" y="3993359"/>
            <a:ext cx="5648457" cy="1384995"/>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Quyết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lập</a:t>
            </a:r>
            <a:r>
              <a:rPr lang="en-US" sz="2800" dirty="0">
                <a:latin typeface="Times New Roman" panose="02020603050405020304" pitchFamily="18" charset="0"/>
                <a:cs typeface="Times New Roman" panose="02020603050405020304" pitchFamily="18" charset="0"/>
              </a:rPr>
              <a:t> LHQ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đồng</a:t>
            </a:r>
            <a:r>
              <a:rPr lang="en-US" sz="2800" dirty="0">
                <a:latin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cs typeface="Times New Roman" panose="02020603050405020304" pitchFamily="18" charset="0"/>
              </a:rPr>
              <a:t>triệu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qua </a:t>
            </a:r>
            <a:r>
              <a:rPr lang="en-US" sz="2800" dirty="0" err="1">
                <a:latin typeface="Times New Roman" panose="02020603050405020304" pitchFamily="18" charset="0"/>
                <a:cs typeface="Times New Roman" panose="02020603050405020304" pitchFamily="18" charset="0"/>
              </a:rPr>
              <a:t>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quốc</a:t>
            </a:r>
            <a:endParaRPr lang="en-US" sz="2800" dirty="0">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AE2DBCF4-641E-4BC0-9843-4222071840BC}"/>
              </a:ext>
            </a:extLst>
          </p:cNvPr>
          <p:cNvSpPr txBox="1"/>
          <p:nvPr/>
        </p:nvSpPr>
        <p:spPr>
          <a:xfrm>
            <a:off x="359229" y="5371771"/>
            <a:ext cx="1861457" cy="1384995"/>
          </a:xfrm>
          <a:prstGeom prst="rect">
            <a:avLst/>
          </a:prstGeom>
          <a:noFill/>
        </p:spPr>
        <p:txBody>
          <a:bodyPr wrap="square" rtlCol="0">
            <a:spAutoFit/>
          </a:bodyPr>
          <a:lstStyle/>
          <a:p>
            <a:pPr algn="ctr"/>
            <a:r>
              <a:rPr lang="en-US" sz="2800" dirty="0">
                <a:latin typeface="Times New Roman" panose="02020603050405020304" pitchFamily="18" charset="0"/>
                <a:cs typeface="Times New Roman" panose="02020603050405020304" pitchFamily="18" charset="0"/>
              </a:rPr>
              <a:t>25/4/1945</a:t>
            </a:r>
            <a:r>
              <a:rPr lang="en-US" sz="2800" dirty="0">
                <a:latin typeface="Times New Roman" panose="02020603050405020304" pitchFamily="18" charset="0"/>
                <a:cs typeface="Times New Roman" panose="02020603050405020304" pitchFamily="18" charset="0"/>
                <a:sym typeface="Wingdings" panose="05000000000000000000" pitchFamily="2" charset="2"/>
              </a:rPr>
              <a:t> 26/6/1945</a:t>
            </a:r>
            <a:endParaRPr lang="en-US" sz="2800" dirty="0">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F69A1D75-188E-463B-88F6-B527F495BF09}"/>
              </a:ext>
            </a:extLst>
          </p:cNvPr>
          <p:cNvSpPr txBox="1"/>
          <p:nvPr/>
        </p:nvSpPr>
        <p:spPr>
          <a:xfrm>
            <a:off x="2299640" y="5346334"/>
            <a:ext cx="1959428" cy="954107"/>
          </a:xfrm>
          <a:prstGeom prst="rect">
            <a:avLst/>
          </a:prstGeom>
          <a:noFill/>
        </p:spPr>
        <p:txBody>
          <a:bodyPr wrap="square" rtlCol="0">
            <a:spAutoFit/>
          </a:bodyPr>
          <a:lstStyle/>
          <a:p>
            <a:pPr algn="ctr"/>
            <a:r>
              <a:rPr lang="en-US" sz="2800" dirty="0">
                <a:latin typeface="Times New Roman" panose="02020603050405020304" pitchFamily="18" charset="0"/>
                <a:cs typeface="Times New Roman" panose="02020603050405020304" pitchFamily="18" charset="0"/>
              </a:rPr>
              <a:t>Xan </a:t>
            </a:r>
            <a:r>
              <a:rPr lang="en-US" sz="2800" dirty="0" err="1">
                <a:latin typeface="Times New Roman" panose="02020603050405020304" pitchFamily="18" charset="0"/>
                <a:cs typeface="Times New Roman" panose="02020603050405020304" pitchFamily="18" charset="0"/>
              </a:rPr>
              <a:t>Phran</a:t>
            </a:r>
            <a:r>
              <a:rPr lang="en-US" sz="2800" dirty="0">
                <a:latin typeface="Times New Roman" panose="02020603050405020304" pitchFamily="18" charset="0"/>
                <a:cs typeface="Times New Roman" panose="02020603050405020304" pitchFamily="18" charset="0"/>
              </a:rPr>
              <a:t>-xi-</a:t>
            </a:r>
            <a:r>
              <a:rPr lang="en-US" sz="2800" dirty="0" err="1">
                <a:latin typeface="Times New Roman" panose="02020603050405020304" pitchFamily="18" charset="0"/>
                <a:cs typeface="Times New Roman" panose="02020603050405020304" pitchFamily="18" charset="0"/>
              </a:rPr>
              <a:t>xcô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Mỹ</a:t>
            </a:r>
            <a:r>
              <a:rPr lang="en-US" sz="2800" dirty="0">
                <a:latin typeface="Times New Roman" panose="02020603050405020304" pitchFamily="18" charset="0"/>
                <a:cs typeface="Times New Roman" panose="02020603050405020304" pitchFamily="18" charset="0"/>
              </a:rPr>
              <a:t>)</a:t>
            </a:r>
          </a:p>
        </p:txBody>
      </p:sp>
      <p:sp>
        <p:nvSpPr>
          <p:cNvPr id="31" name="TextBox 30">
            <a:extLst>
              <a:ext uri="{FF2B5EF4-FFF2-40B4-BE49-F238E27FC236}">
                <a16:creationId xmlns:a16="http://schemas.microsoft.com/office/drawing/2014/main" id="{E9B7C20E-DEA2-4B6E-BA39-2ADD689BA8C7}"/>
              </a:ext>
            </a:extLst>
          </p:cNvPr>
          <p:cNvSpPr txBox="1"/>
          <p:nvPr/>
        </p:nvSpPr>
        <p:spPr>
          <a:xfrm>
            <a:off x="4180114" y="5402251"/>
            <a:ext cx="2057400" cy="954107"/>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Đại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hiểu</a:t>
            </a:r>
            <a:r>
              <a:rPr lang="en-US" sz="2800" dirty="0">
                <a:latin typeface="Times New Roman" panose="02020603050405020304" pitchFamily="18" charset="0"/>
                <a:cs typeface="Times New Roman" panose="02020603050405020304" pitchFamily="18" charset="0"/>
              </a:rPr>
              <a:t> 50 </a:t>
            </a:r>
            <a:r>
              <a:rPr lang="en-US" sz="2800" dirty="0" err="1">
                <a:latin typeface="Times New Roman" panose="02020603050405020304" pitchFamily="18" charset="0"/>
                <a:cs typeface="Times New Roman" panose="02020603050405020304" pitchFamily="18" charset="0"/>
              </a:rPr>
              <a:t>nước</a:t>
            </a:r>
            <a:endParaRPr lang="en-US" sz="2800" dirty="0">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D0A13D8A-3AF1-452B-BDCC-A00A42911258}"/>
              </a:ext>
            </a:extLst>
          </p:cNvPr>
          <p:cNvSpPr txBox="1"/>
          <p:nvPr/>
        </p:nvSpPr>
        <p:spPr>
          <a:xfrm>
            <a:off x="6184313" y="5430142"/>
            <a:ext cx="5648457" cy="523220"/>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qua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chương</a:t>
            </a:r>
            <a:r>
              <a:rPr lang="en-US" sz="2800" dirty="0">
                <a:latin typeface="Times New Roman" panose="02020603050405020304" pitchFamily="18" charset="0"/>
                <a:cs typeface="Times New Roman" panose="02020603050405020304" pitchFamily="18" charset="0"/>
              </a:rPr>
              <a:t> LHQ</a:t>
            </a:r>
          </a:p>
        </p:txBody>
      </p:sp>
      <p:sp>
        <p:nvSpPr>
          <p:cNvPr id="33" name="TextBox 32">
            <a:extLst>
              <a:ext uri="{FF2B5EF4-FFF2-40B4-BE49-F238E27FC236}">
                <a16:creationId xmlns:a16="http://schemas.microsoft.com/office/drawing/2014/main" id="{02C5EF1F-AA45-485B-A826-26DB6133421B}"/>
              </a:ext>
            </a:extLst>
          </p:cNvPr>
          <p:cNvSpPr txBox="1"/>
          <p:nvPr/>
        </p:nvSpPr>
        <p:spPr>
          <a:xfrm>
            <a:off x="6162541" y="5893250"/>
            <a:ext cx="5841661" cy="523220"/>
          </a:xfrm>
          <a:prstGeom prst="rect">
            <a:avLst/>
          </a:prstGeom>
          <a:noFill/>
        </p:spPr>
        <p:txBody>
          <a:bodyPr wrap="square" rtlCol="0">
            <a:spAutoFit/>
          </a:bodyPr>
          <a:lstStyle/>
          <a:p>
            <a:pPr algn="ctr"/>
            <a:r>
              <a:rPr lang="en-US" sz="2800" dirty="0">
                <a:latin typeface="Times New Roman" panose="02020603050405020304" pitchFamily="18" charset="0"/>
                <a:cs typeface="Times New Roman" panose="02020603050405020304" pitchFamily="18" charset="0"/>
              </a:rPr>
              <a:t>254/10/1945 LHQ </a:t>
            </a: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lập</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7766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25" grpId="0"/>
      <p:bldP spid="26" grpId="0"/>
      <p:bldP spid="27" grpId="0"/>
      <p:bldP spid="28" grpId="0"/>
      <p:bldP spid="29" grpId="0"/>
      <p:bldP spid="30" grpId="0"/>
      <p:bldP spid="31" grpId="0"/>
      <p:bldP spid="32" grpId="0"/>
      <p:bldP spid="3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9FBFF"/>
        </a:solidFill>
        <a:effectLst/>
      </p:bgPr>
    </p:bg>
    <p:spTree>
      <p:nvGrpSpPr>
        <p:cNvPr id="1" name=""/>
        <p:cNvGrpSpPr/>
        <p:nvPr/>
      </p:nvGrpSpPr>
      <p:grpSpPr>
        <a:xfrm>
          <a:off x="0" y="0"/>
          <a:ext cx="0" cy="0"/>
          <a:chOff x="0" y="0"/>
          <a:chExt cx="0" cy="0"/>
        </a:xfrm>
      </p:grpSpPr>
      <p:sp>
        <p:nvSpPr>
          <p:cNvPr id="6" name="TextBox 9">
            <a:extLst>
              <a:ext uri="{FF2B5EF4-FFF2-40B4-BE49-F238E27FC236}">
                <a16:creationId xmlns:a16="http://schemas.microsoft.com/office/drawing/2014/main" id="{4B3C151B-793B-4448-A16B-E7DAC99490A7}"/>
              </a:ext>
            </a:extLst>
          </p:cNvPr>
          <p:cNvSpPr txBox="1"/>
          <p:nvPr/>
        </p:nvSpPr>
        <p:spPr>
          <a:xfrm>
            <a:off x="1097279" y="137160"/>
            <a:ext cx="8841377" cy="711220"/>
          </a:xfrm>
          <a:prstGeom prst="rect">
            <a:avLst/>
          </a:prstGeom>
        </p:spPr>
        <p:txBody>
          <a:bodyPr wrap="square" lIns="0" tIns="0" rIns="0" bIns="0" rtlCol="0" anchor="t">
            <a:spAutoFit/>
          </a:bodyPr>
          <a:lstStyle/>
          <a:p>
            <a:pPr algn="ctr" defTabSz="731520">
              <a:lnSpc>
                <a:spcPts val="6191"/>
              </a:lnSpc>
            </a:pPr>
            <a:r>
              <a:rPr lang="en-US" sz="3840" b="1" dirty="0">
                <a:solidFill>
                  <a:srgbClr val="454FAA"/>
                </a:solidFill>
                <a:latin typeface="Sitka Banner" pitchFamily="2" charset="0"/>
              </a:rPr>
              <a:t>* </a:t>
            </a:r>
            <a:r>
              <a:rPr lang="en-US" sz="3840" b="1" dirty="0" err="1">
                <a:solidFill>
                  <a:srgbClr val="454FAA"/>
                </a:solidFill>
                <a:latin typeface="Sitka Banner" pitchFamily="2" charset="0"/>
              </a:rPr>
              <a:t>nhận</a:t>
            </a:r>
            <a:r>
              <a:rPr lang="en-US" sz="3840" b="1" dirty="0">
                <a:solidFill>
                  <a:srgbClr val="454FAA"/>
                </a:solidFill>
                <a:latin typeface="Sitka Banner" pitchFamily="2" charset="0"/>
              </a:rPr>
              <a:t> </a:t>
            </a:r>
            <a:r>
              <a:rPr lang="en-US" sz="3840" b="1" dirty="0" err="1">
                <a:solidFill>
                  <a:srgbClr val="454FAA"/>
                </a:solidFill>
                <a:latin typeface="Sitka Banner" pitchFamily="2" charset="0"/>
              </a:rPr>
              <a:t>xét</a:t>
            </a:r>
            <a:r>
              <a:rPr lang="en-US" sz="3840" b="1" dirty="0">
                <a:solidFill>
                  <a:srgbClr val="454FAA"/>
                </a:solidFill>
                <a:latin typeface="Sitka Banner" pitchFamily="2" charset="0"/>
              </a:rPr>
              <a:t> </a:t>
            </a:r>
            <a:r>
              <a:rPr lang="en-US" sz="3840" b="1" dirty="0" err="1">
                <a:solidFill>
                  <a:srgbClr val="454FAA"/>
                </a:solidFill>
                <a:latin typeface="Sitka Banner" pitchFamily="2" charset="0"/>
              </a:rPr>
              <a:t>về</a:t>
            </a:r>
            <a:r>
              <a:rPr lang="en-US" sz="3840" b="1" dirty="0">
                <a:solidFill>
                  <a:srgbClr val="454FAA"/>
                </a:solidFill>
                <a:latin typeface="Sitka Banner" pitchFamily="2" charset="0"/>
              </a:rPr>
              <a:t> </a:t>
            </a:r>
            <a:r>
              <a:rPr lang="en-US" sz="3840" b="1" dirty="0" err="1">
                <a:solidFill>
                  <a:srgbClr val="454FAA"/>
                </a:solidFill>
                <a:latin typeface="Sitka Banner" pitchFamily="2" charset="0"/>
              </a:rPr>
              <a:t>quá</a:t>
            </a:r>
            <a:r>
              <a:rPr lang="en-US" sz="3840" b="1" dirty="0">
                <a:solidFill>
                  <a:srgbClr val="454FAA"/>
                </a:solidFill>
                <a:latin typeface="Sitka Banner" pitchFamily="2" charset="0"/>
              </a:rPr>
              <a:t> </a:t>
            </a:r>
            <a:r>
              <a:rPr lang="en-US" sz="3840" b="1" dirty="0" err="1">
                <a:solidFill>
                  <a:srgbClr val="454FAA"/>
                </a:solidFill>
                <a:latin typeface="Sitka Banner" pitchFamily="2" charset="0"/>
              </a:rPr>
              <a:t>trình</a:t>
            </a:r>
            <a:r>
              <a:rPr lang="en-US" sz="3840" b="1" dirty="0">
                <a:solidFill>
                  <a:srgbClr val="454FAA"/>
                </a:solidFill>
                <a:latin typeface="Sitka Banner" pitchFamily="2" charset="0"/>
              </a:rPr>
              <a:t> </a:t>
            </a:r>
            <a:r>
              <a:rPr lang="en-US" sz="3840" b="1" dirty="0" err="1">
                <a:solidFill>
                  <a:srgbClr val="454FAA"/>
                </a:solidFill>
                <a:latin typeface="Sitka Banner" pitchFamily="2" charset="0"/>
              </a:rPr>
              <a:t>thành</a:t>
            </a:r>
            <a:r>
              <a:rPr lang="en-US" sz="3840" b="1" dirty="0">
                <a:solidFill>
                  <a:srgbClr val="454FAA"/>
                </a:solidFill>
                <a:latin typeface="Sitka Banner" pitchFamily="2" charset="0"/>
              </a:rPr>
              <a:t> </a:t>
            </a:r>
            <a:r>
              <a:rPr lang="en-US" sz="3840" b="1" dirty="0" err="1">
                <a:solidFill>
                  <a:srgbClr val="454FAA"/>
                </a:solidFill>
                <a:latin typeface="Sitka Banner" pitchFamily="2" charset="0"/>
              </a:rPr>
              <a:t>lập</a:t>
            </a:r>
            <a:r>
              <a:rPr lang="en-US" sz="3840" b="1" dirty="0">
                <a:solidFill>
                  <a:srgbClr val="454FAA"/>
                </a:solidFill>
                <a:latin typeface="Sitka Banner" pitchFamily="2" charset="0"/>
              </a:rPr>
              <a:t> LHQ</a:t>
            </a:r>
          </a:p>
        </p:txBody>
      </p:sp>
      <p:sp>
        <p:nvSpPr>
          <p:cNvPr id="4" name="Rectangle: Rounded Corners 3">
            <a:extLst>
              <a:ext uri="{FF2B5EF4-FFF2-40B4-BE49-F238E27FC236}">
                <a16:creationId xmlns:a16="http://schemas.microsoft.com/office/drawing/2014/main" id="{E930AC38-8A6A-45B9-8D85-B1F81B7C80C5}"/>
              </a:ext>
            </a:extLst>
          </p:cNvPr>
          <p:cNvSpPr/>
          <p:nvPr/>
        </p:nvSpPr>
        <p:spPr>
          <a:xfrm>
            <a:off x="664029" y="1386840"/>
            <a:ext cx="11216640" cy="3724422"/>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1520"/>
            <a:endParaRPr lang="en-US" sz="1920">
              <a:solidFill>
                <a:prstClr val="white"/>
              </a:solidFill>
              <a:latin typeface="Sitka Banner" pitchFamily="2" charset="0"/>
            </a:endParaRPr>
          </a:p>
        </p:txBody>
      </p:sp>
      <p:sp>
        <p:nvSpPr>
          <p:cNvPr id="5" name="TextBox 4">
            <a:extLst>
              <a:ext uri="{FF2B5EF4-FFF2-40B4-BE49-F238E27FC236}">
                <a16:creationId xmlns:a16="http://schemas.microsoft.com/office/drawing/2014/main" id="{18668644-24BE-4AED-9247-2DAA5DB52226}"/>
              </a:ext>
            </a:extLst>
          </p:cNvPr>
          <p:cNvSpPr txBox="1"/>
          <p:nvPr/>
        </p:nvSpPr>
        <p:spPr>
          <a:xfrm>
            <a:off x="907869" y="1453563"/>
            <a:ext cx="10789920" cy="1569660"/>
          </a:xfrm>
          <a:prstGeom prst="rect">
            <a:avLst/>
          </a:prstGeom>
          <a:noFill/>
        </p:spPr>
        <p:txBody>
          <a:bodyPr wrap="square" rtlCol="0">
            <a:spAutoFit/>
          </a:bodyPr>
          <a:lstStyle/>
          <a:p>
            <a:pPr algn="just" defTabSz="731520"/>
            <a:r>
              <a:rPr lang="en-US" sz="32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Quá</a:t>
            </a:r>
            <a:r>
              <a:rPr lang="en-US" sz="32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trình</a:t>
            </a:r>
            <a:r>
              <a:rPr lang="en-US" sz="32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32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lập</a:t>
            </a:r>
            <a:r>
              <a:rPr lang="en-US" sz="32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Liên</a:t>
            </a:r>
            <a:r>
              <a:rPr lang="en-US" sz="32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hợp</a:t>
            </a:r>
            <a:r>
              <a:rPr lang="en-US" sz="32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quốc</a:t>
            </a:r>
            <a:r>
              <a:rPr lang="en-US" sz="32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diễn</a:t>
            </a:r>
            <a:r>
              <a:rPr lang="en-US" sz="32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ra </a:t>
            </a:r>
            <a:r>
              <a:rPr lang="en-US" sz="32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vào</a:t>
            </a:r>
            <a:r>
              <a:rPr lang="en-US" sz="32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nửa</a:t>
            </a:r>
            <a:r>
              <a:rPr lang="en-US" sz="32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đầu</a:t>
            </a:r>
            <a:r>
              <a:rPr lang="en-US" sz="32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32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năm</a:t>
            </a:r>
            <a:r>
              <a:rPr lang="en-US" sz="32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40 </a:t>
            </a:r>
            <a:r>
              <a:rPr lang="en-US" sz="32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của</a:t>
            </a:r>
            <a:r>
              <a:rPr lang="en-US" sz="32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thế</a:t>
            </a:r>
            <a:r>
              <a:rPr lang="en-US" sz="32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kỉ</a:t>
            </a:r>
            <a:r>
              <a:rPr lang="en-US" sz="32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XX, </a:t>
            </a:r>
            <a:r>
              <a:rPr lang="en-US" sz="32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trải</a:t>
            </a:r>
            <a:r>
              <a:rPr lang="en-US" sz="32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qua </a:t>
            </a:r>
            <a:r>
              <a:rPr lang="en-US" sz="32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nhiều</a:t>
            </a:r>
            <a:r>
              <a:rPr lang="en-US" sz="32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hội</a:t>
            </a:r>
            <a:r>
              <a:rPr lang="en-US" sz="32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nghị</a:t>
            </a:r>
            <a:r>
              <a:rPr lang="en-US" sz="32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quốc</a:t>
            </a:r>
            <a:r>
              <a:rPr lang="en-US" sz="32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tế</a:t>
            </a:r>
            <a:r>
              <a:rPr lang="en-US" sz="32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khác</a:t>
            </a:r>
            <a:r>
              <a:rPr lang="en-US" sz="32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nhau</a:t>
            </a:r>
            <a:r>
              <a:rPr lang="en-US" sz="32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1AA48051-5DE9-42E6-AD51-1B6DBF505E9A}"/>
              </a:ext>
            </a:extLst>
          </p:cNvPr>
          <p:cNvSpPr txBox="1"/>
          <p:nvPr/>
        </p:nvSpPr>
        <p:spPr>
          <a:xfrm>
            <a:off x="877389" y="3292351"/>
            <a:ext cx="10789920" cy="1745863"/>
          </a:xfrm>
          <a:prstGeom prst="rect">
            <a:avLst/>
          </a:prstGeom>
          <a:noFill/>
        </p:spPr>
        <p:txBody>
          <a:bodyPr wrap="square" rtlCol="0">
            <a:spAutoFit/>
          </a:bodyPr>
          <a:lstStyle/>
          <a:p>
            <a:pPr algn="just" defTabSz="731520">
              <a:lnSpc>
                <a:spcPct val="115000"/>
              </a:lnSpc>
            </a:pPr>
            <a:r>
              <a:rPr lang="vi-VN" sz="3200" dirty="0">
                <a:solidFill>
                  <a:srgbClr val="002060"/>
                </a:solidFill>
                <a:latin typeface="Times New Roman" panose="02020603050405020304" pitchFamily="18" charset="0"/>
                <a:cs typeface="Times New Roman" panose="02020603050405020304" pitchFamily="18" charset="0"/>
              </a:rPr>
              <a:t>Phản ánh khát vọng chung của nhân dân các nước về một thế giới hòa bình, an ninh và phát triển</a:t>
            </a:r>
            <a:r>
              <a:rPr lang="en-US" sz="32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cần</a:t>
            </a:r>
            <a:r>
              <a:rPr lang="en-US" sz="32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có</a:t>
            </a:r>
            <a:r>
              <a:rPr lang="en-US" sz="32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sự</a:t>
            </a:r>
            <a:r>
              <a:rPr lang="en-US" sz="32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chung</a:t>
            </a:r>
            <a:r>
              <a:rPr lang="en-US" sz="32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tay</a:t>
            </a:r>
            <a:r>
              <a:rPr lang="en-US" sz="32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của</a:t>
            </a:r>
            <a:r>
              <a:rPr lang="en-US" sz="32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toàn</a:t>
            </a:r>
            <a:r>
              <a:rPr lang="en-US" sz="32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thể</a:t>
            </a:r>
            <a:r>
              <a:rPr lang="en-US" sz="32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nhân</a:t>
            </a:r>
            <a:r>
              <a:rPr lang="en-US" sz="32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loại</a:t>
            </a:r>
            <a:r>
              <a:rPr lang="en-US" sz="32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và</a:t>
            </a:r>
            <a:r>
              <a:rPr lang="en-US" sz="32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một</a:t>
            </a:r>
            <a:r>
              <a:rPr lang="en-US" sz="32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công</a:t>
            </a:r>
            <a:r>
              <a:rPr lang="en-US" sz="32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cụ</a:t>
            </a:r>
            <a:r>
              <a:rPr lang="en-US" sz="32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để</a:t>
            </a:r>
            <a:r>
              <a:rPr lang="en-US" sz="32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bảo</a:t>
            </a:r>
            <a:r>
              <a:rPr lang="en-US" sz="32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vệ</a:t>
            </a:r>
            <a:r>
              <a:rPr lang="en-US" sz="32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nó</a:t>
            </a:r>
            <a:r>
              <a:rPr lang="en-US" sz="32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1950593194"/>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228</TotalTime>
  <Words>5521</Words>
  <Application>Microsoft Office PowerPoint</Application>
  <PresentationFormat>Widescreen</PresentationFormat>
  <Paragraphs>407</Paragraphs>
  <Slides>48</Slides>
  <Notes>29</Notes>
  <HiddenSlides>0</HiddenSlides>
  <MMClips>2</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48</vt:i4>
      </vt:variant>
    </vt:vector>
  </HeadingPairs>
  <TitlesOfParts>
    <vt:vector size="64" baseType="lpstr">
      <vt:lpstr>#9Slide03 AllRoundGothic</vt:lpstr>
      <vt:lpstr>#9Slide03 BoosterNextFYBlack</vt:lpstr>
      <vt:lpstr>Arial</vt:lpstr>
      <vt:lpstr>Calibri</vt:lpstr>
      <vt:lpstr>Calibri Light</vt:lpstr>
      <vt:lpstr>Canva Sans Bold</vt:lpstr>
      <vt:lpstr>Muli</vt:lpstr>
      <vt:lpstr>Muli Ultra-Bold</vt:lpstr>
      <vt:lpstr>Norwester</vt:lpstr>
      <vt:lpstr>NotoSerif</vt:lpstr>
      <vt:lpstr>Open Sans</vt:lpstr>
      <vt:lpstr>Sitka Banner</vt:lpstr>
      <vt:lpstr>Times New Roman</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Thị Ngân (ADAS - GV - THPT)</dc:creator>
  <cp:lastModifiedBy>Administrator</cp:lastModifiedBy>
  <cp:revision>22</cp:revision>
  <dcterms:created xsi:type="dcterms:W3CDTF">2024-06-03T13:43:27Z</dcterms:created>
  <dcterms:modified xsi:type="dcterms:W3CDTF">2024-09-06T01:10:44Z</dcterms:modified>
</cp:coreProperties>
</file>