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00" r:id="rId2"/>
    <p:sldMasterId id="2147483771" r:id="rId3"/>
  </p:sldMasterIdLst>
  <p:notesMasterIdLst>
    <p:notesMasterId r:id="rId14"/>
  </p:notesMasterIdLst>
  <p:sldIdLst>
    <p:sldId id="279" r:id="rId4"/>
    <p:sldId id="309" r:id="rId5"/>
    <p:sldId id="308" r:id="rId6"/>
    <p:sldId id="285" r:id="rId7"/>
    <p:sldId id="286" r:id="rId8"/>
    <p:sldId id="299" r:id="rId9"/>
    <p:sldId id="300" r:id="rId10"/>
    <p:sldId id="301" r:id="rId11"/>
    <p:sldId id="30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0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58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3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58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3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8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3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1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3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81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1680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42035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3316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938604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852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99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17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3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4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50" r:id="rId12"/>
    <p:sldLayoutId id="2147483751" r:id="rId13"/>
    <p:sldLayoutId id="2147483673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ED14CB8-4DB6-4EA9-923C-F6C21D050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9938" y="1507517"/>
            <a:ext cx="6065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CỦNG CỐ BÀI HỌC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Chào_Mừng_Thầy_Cô_Lớp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/>
        </p:nvSpPr>
        <p:spPr>
          <a:xfrm>
            <a:off x="4000338" y="130223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DieuDanVuRuaTay-V.A-30569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928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5278" y="275175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itle 2"/>
          <p:cNvSpPr txBox="1">
            <a:spLocks/>
          </p:cNvSpPr>
          <p:nvPr/>
        </p:nvSpPr>
        <p:spPr>
          <a:xfrm>
            <a:off x="74721" y="-137141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dirty="0" err="1" smtClean="0">
                <a:latin typeface="HP001 5 hàng 1 ô ly" panose="020B0603050302020204" pitchFamily="34" charset="0"/>
              </a:rPr>
              <a:t>Thứ</a:t>
            </a:r>
            <a:r>
              <a:rPr lang="en-US" dirty="0" smtClean="0"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latin typeface="HP001 5 hàng 1 ô ly" panose="020B0603050302020204" pitchFamily="34" charset="0"/>
              </a:rPr>
              <a:t>Tư</a:t>
            </a:r>
            <a:r>
              <a:rPr lang="en-US" dirty="0" smtClean="0"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latin typeface="HP001 5 hàng 1 ô ly" panose="020B0603050302020204" pitchFamily="34" charset="0"/>
              </a:rPr>
              <a:t>ngày</a:t>
            </a:r>
            <a:r>
              <a:rPr lang="en-US" dirty="0" smtClean="0">
                <a:latin typeface="HP001 5 hàng 1 ô ly" panose="020B0603050302020204" pitchFamily="34" charset="0"/>
              </a:rPr>
              <a:t> 19 </a:t>
            </a:r>
            <a:r>
              <a:rPr lang="en-US" dirty="0" err="1" smtClean="0">
                <a:latin typeface="HP001 5 hàng 1 ô ly" panose="020B0603050302020204" pitchFamily="34" charset="0"/>
              </a:rPr>
              <a:t>tháng</a:t>
            </a:r>
            <a:r>
              <a:rPr lang="en-US" dirty="0" smtClean="0">
                <a:latin typeface="HP001 5 hàng 1 ô ly" panose="020B0603050302020204" pitchFamily="34" charset="0"/>
              </a:rPr>
              <a:t> 11 </a:t>
            </a:r>
            <a:r>
              <a:rPr lang="en-US" dirty="0" err="1" smtClean="0">
                <a:latin typeface="HP001 5 hàng 1 ô ly" panose="020B0603050302020204" pitchFamily="34" charset="0"/>
              </a:rPr>
              <a:t>năm</a:t>
            </a:r>
            <a:r>
              <a:rPr lang="en-US" dirty="0" smtClean="0">
                <a:latin typeface="HP001 5 hàng 1 ô ly" panose="020B0603050302020204" pitchFamily="34" charset="0"/>
              </a:rPr>
              <a:t> 2025</a:t>
            </a:r>
            <a:br>
              <a:rPr lang="en-US" dirty="0" smtClean="0">
                <a:latin typeface="HP001 5 hàng 1 ô ly" panose="020B0603050302020204" pitchFamily="34" charset="0"/>
              </a:rPr>
            </a:br>
            <a:r>
              <a:rPr lang="en-US" dirty="0" err="1" smtClean="0">
                <a:latin typeface="HP001 5 hàng 1 ô ly" panose="020B0603050302020204" pitchFamily="34" charset="0"/>
              </a:rPr>
              <a:t>Tiếng</a:t>
            </a:r>
            <a:r>
              <a:rPr lang="en-US" dirty="0" smtClean="0"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latin typeface="HP001 5 hàng 1 ô ly" panose="020B0603050302020204" pitchFamily="34" charset="0"/>
              </a:rPr>
              <a:t>Việt</a:t>
            </a:r>
            <a:endParaRPr lang="en-US" dirty="0" smtClean="0">
              <a:latin typeface="HP001 5 hàng 1 ô ly" panose="020B060305030202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en-US" dirty="0" err="1" smtClean="0">
                <a:latin typeface="HP001 5 hàng 1 ô ly" panose="020B0603050302020204" pitchFamily="34" charset="0"/>
              </a:rPr>
              <a:t>Bài</a:t>
            </a:r>
            <a:r>
              <a:rPr lang="en-US" dirty="0" smtClean="0">
                <a:latin typeface="HP001 5 hàng 1 ô ly" panose="020B0603050302020204" pitchFamily="34" charset="0"/>
              </a:rPr>
              <a:t> 20: </a:t>
            </a:r>
            <a:r>
              <a:rPr lang="en-US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Nhím</a:t>
            </a:r>
            <a:r>
              <a:rPr lang="en-US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nâu</a:t>
            </a:r>
            <a:r>
              <a:rPr lang="en-US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kết</a:t>
            </a:r>
            <a:r>
              <a:rPr lang="en-US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bạn</a:t>
            </a:r>
            <a:r>
              <a:rPr lang="en-US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. ( </a:t>
            </a:r>
            <a:r>
              <a:rPr lang="en-US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iết</a:t>
            </a:r>
            <a:r>
              <a:rPr lang="en-US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  <a:endParaRPr lang="en-US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5B10F-C01E-4B41-946B-93097CD69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745422" y="307023"/>
            <a:ext cx="1066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6E3BB-98BE-46DB-A205-220A5DF4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5" y="1515110"/>
            <a:ext cx="11727401" cy="2183130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1915795" y="5020945"/>
            <a:ext cx="403796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611620" y="5020945"/>
            <a:ext cx="403796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BD7F42-417E-49D2-9AFD-CC1C9BCFB8FA}"/>
              </a:ext>
            </a:extLst>
          </p:cNvPr>
          <p:cNvCxnSpPr/>
          <p:nvPr/>
        </p:nvCxnSpPr>
        <p:spPr>
          <a:xfrm>
            <a:off x="1744347" y="2424430"/>
            <a:ext cx="1861361" cy="26066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EAD49-50CE-42D3-A3EC-82BF1DB78874}"/>
              </a:ext>
            </a:extLst>
          </p:cNvPr>
          <p:cNvCxnSpPr>
            <a:endCxn id="7" idx="0"/>
          </p:cNvCxnSpPr>
          <p:nvPr/>
        </p:nvCxnSpPr>
        <p:spPr>
          <a:xfrm>
            <a:off x="5781040" y="2424430"/>
            <a:ext cx="2849880" cy="25965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A0F7C-E362-4834-A15E-CD590DBB6359}"/>
              </a:ext>
            </a:extLst>
          </p:cNvPr>
          <p:cNvCxnSpPr/>
          <p:nvPr/>
        </p:nvCxnSpPr>
        <p:spPr>
          <a:xfrm flipH="1">
            <a:off x="3630967" y="2424430"/>
            <a:ext cx="5752731" cy="2586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D3DFAC-17E0-4364-9BD4-8196C9669386}"/>
              </a:ext>
            </a:extLst>
          </p:cNvPr>
          <p:cNvCxnSpPr/>
          <p:nvPr/>
        </p:nvCxnSpPr>
        <p:spPr>
          <a:xfrm>
            <a:off x="3580449" y="3357245"/>
            <a:ext cx="50518" cy="1663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868398-27B3-4E7C-A3F4-69D70FD6AECB}"/>
              </a:ext>
            </a:extLst>
          </p:cNvPr>
          <p:cNvCxnSpPr/>
          <p:nvPr/>
        </p:nvCxnSpPr>
        <p:spPr>
          <a:xfrm>
            <a:off x="6003925" y="3550285"/>
            <a:ext cx="2626995" cy="14706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C6B010-20D5-44FA-9BEC-EC1E48848EE0}"/>
              </a:ext>
            </a:extLst>
          </p:cNvPr>
          <p:cNvCxnSpPr/>
          <p:nvPr/>
        </p:nvCxnSpPr>
        <p:spPr>
          <a:xfrm flipH="1">
            <a:off x="8600440" y="3357245"/>
            <a:ext cx="243840" cy="1653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273050" y="330835"/>
            <a:ext cx="118503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714C6-3F7D-400E-801C-1457FF64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5" y="1518082"/>
            <a:ext cx="10561955" cy="4981143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103084-BB23-4C03-9525-6EEDC31836E0}"/>
              </a:ext>
            </a:extLst>
          </p:cNvPr>
          <p:cNvSpPr/>
          <p:nvPr/>
        </p:nvSpPr>
        <p:spPr>
          <a:xfrm>
            <a:off x="191807" y="5335481"/>
            <a:ext cx="1582383" cy="9837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AFDC4629-30BF-49CF-8428-34DF1B97DC5E}"/>
              </a:ext>
            </a:extLst>
          </p:cNvPr>
          <p:cNvSpPr/>
          <p:nvPr/>
        </p:nvSpPr>
        <p:spPr>
          <a:xfrm>
            <a:off x="191807" y="3709987"/>
            <a:ext cx="1501140" cy="6699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03710343-6C13-424E-BB71-B0A0B7F39CEE}"/>
              </a:ext>
            </a:extLst>
          </p:cNvPr>
          <p:cNvSpPr/>
          <p:nvPr/>
        </p:nvSpPr>
        <p:spPr>
          <a:xfrm>
            <a:off x="191807" y="1888648"/>
            <a:ext cx="1501140" cy="6699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 animBg="1"/>
      <p:bldP spid="7" grpId="2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337352" y="344805"/>
            <a:ext cx="113968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1452E-E669-4EBE-A994-156DD0DE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0" y="928369"/>
            <a:ext cx="11745158" cy="5818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8858" y="5415379"/>
            <a:ext cx="5575177" cy="6569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3014C-3A63-48C8-8A5E-396CD917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" y="97654"/>
            <a:ext cx="12094346" cy="624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8858" y="5415379"/>
            <a:ext cx="5575177" cy="6569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716" y="5958058"/>
            <a:ext cx="5575177" cy="6569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95</Words>
  <Application>Microsoft Office PowerPoint</Application>
  <PresentationFormat>Widescreen</PresentationFormat>
  <Paragraphs>19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5 hàng 1 ô ly</vt:lpstr>
      <vt:lpstr>黑体</vt:lpstr>
      <vt:lpstr>华文新魏</vt:lpstr>
      <vt:lpstr>Times New Roman</vt:lpstr>
      <vt:lpstr>Trebuchet MS</vt:lpstr>
      <vt:lpstr>Wingdings 3</vt:lpstr>
      <vt:lpstr>2_Office 主题​​</vt:lpstr>
      <vt:lpstr>5_Office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SingPC</dc:creator>
  <cp:lastModifiedBy>SingPC</cp:lastModifiedBy>
  <cp:revision>29</cp:revision>
  <dcterms:created xsi:type="dcterms:W3CDTF">2021-05-27T04:03:00Z</dcterms:created>
  <dcterms:modified xsi:type="dcterms:W3CDTF">2025-12-01T07:47:06Z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