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78" r:id="rId4"/>
    <p:sldId id="279" r:id="rId5"/>
    <p:sldId id="258" r:id="rId6"/>
    <p:sldId id="273" r:id="rId7"/>
    <p:sldId id="274" r:id="rId8"/>
    <p:sldId id="275" r:id="rId9"/>
    <p:sldId id="277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348" y="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0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wm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smtClean="0">
                <a:solidFill>
                  <a:srgbClr val="FF0066"/>
                </a:solidFill>
                <a:latin typeface="Times New Roman" pitchFamily="18" charset="0"/>
              </a:rPr>
              <a:t>LIÊM PHÚ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85119" y="4343401"/>
            <a:ext cx="137160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33: LUYỆN TẬP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KẾT THÚ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66184"/>
            <a:ext cx="15544800" cy="8625416"/>
          </a:xfrm>
        </p:spPr>
      </p:pic>
    </p:spTree>
    <p:extLst>
      <p:ext uri="{BB962C8B-B14F-4D97-AF65-F5344CB8AC3E}">
        <p14:creationId xmlns:p14="http://schemas.microsoft.com/office/powerpoint/2010/main" val="1235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721714638503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831" y="366184"/>
            <a:ext cx="14792087" cy="7801504"/>
          </a:xfrm>
        </p:spPr>
      </p:pic>
    </p:spTree>
    <p:extLst>
      <p:ext uri="{BB962C8B-B14F-4D97-AF65-F5344CB8AC3E}">
        <p14:creationId xmlns:p14="http://schemas.microsoft.com/office/powerpoint/2010/main" val="52233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5934" y="1748899"/>
            <a:ext cx="12381178" cy="692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rgbClr val="212529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1252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21252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6"/>
          <p:cNvSpPr txBox="1">
            <a:spLocks noGrp="1"/>
          </p:cNvSpPr>
          <p:nvPr>
            <p:ph type="title"/>
          </p:nvPr>
        </p:nvSpPr>
        <p:spPr>
          <a:xfrm>
            <a:off x="5085279" y="228600"/>
            <a:ext cx="6562487" cy="63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572272" y="750054"/>
            <a:ext cx="95885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Toán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33: LUYỆN  TẬP</a:t>
            </a:r>
          </a:p>
        </p:txBody>
      </p:sp>
    </p:spTree>
    <p:extLst>
      <p:ext uri="{BB962C8B-B14F-4D97-AF65-F5344CB8AC3E}">
        <p14:creationId xmlns:p14="http://schemas.microsoft.com/office/powerpoint/2010/main" val="33154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39978" cy="992290"/>
            <a:chOff x="4539228" y="172432"/>
            <a:chExt cx="6134690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34690" cy="992290"/>
              <a:chOff x="4539228" y="172432"/>
              <a:chExt cx="6134690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34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14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11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5" t="31250" r="21304" b="42709"/>
          <a:stretch/>
        </p:blipFill>
        <p:spPr>
          <a:xfrm>
            <a:off x="2194719" y="2514601"/>
            <a:ext cx="12344400" cy="25078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52119" y="5943600"/>
            <a:ext cx="935518" cy="914400"/>
            <a:chOff x="219324" y="3657600"/>
            <a:chExt cx="935518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781" y="37916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9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9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71519" y="5943600"/>
            <a:ext cx="990600" cy="914400"/>
            <a:chOff x="164242" y="3657600"/>
            <a:chExt cx="990600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24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482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119519" y="6019800"/>
            <a:ext cx="935518" cy="914400"/>
            <a:chOff x="219324" y="3657600"/>
            <a:chExt cx="935518" cy="914400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963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96119" y="5943600"/>
            <a:ext cx="935518" cy="914400"/>
            <a:chOff x="219324" y="3657600"/>
            <a:chExt cx="935518" cy="914400"/>
          </a:xfrm>
        </p:grpSpPr>
        <p:sp>
          <p:nvSpPr>
            <p:cNvPr id="24" name="Rounded Rectangle 2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2382" y="3791634"/>
              <a:ext cx="886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707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itle 2"/>
          <p:cNvSpPr txBox="1">
            <a:spLocks/>
          </p:cNvSpPr>
          <p:nvPr/>
        </p:nvSpPr>
        <p:spPr>
          <a:xfrm>
            <a:off x="999196" y="1921619"/>
            <a:ext cx="7162800" cy="1524000"/>
          </a:xfrm>
          <a:prstGeom prst="rect">
            <a:avLst/>
          </a:prstGeom>
          <a:solidFill>
            <a:srgbClr val="FFFF00"/>
          </a:solidFill>
        </p:spPr>
        <p:txBody>
          <a:bodyPr vert="horz" lIns="145252" tIns="72626" rIns="145252" bIns="72626" rtlCol="0" anchor="ctr">
            <a:normAutofit fontScale="97500"/>
          </a:bodyPr>
          <a:lstStyle>
            <a:lvl1pPr algn="ctr" defTabSz="1452524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1.Trò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6" t="30208" r="13689" b="29167"/>
          <a:stretch/>
        </p:blipFill>
        <p:spPr>
          <a:xfrm>
            <a:off x="2118519" y="1905000"/>
            <a:ext cx="12649200" cy="3962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711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8477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20788" y="6553200"/>
            <a:ext cx="9637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443</a:t>
            </a:r>
            <a:endParaRPr lang="vi-VN" sz="4000" b="1" dirty="0" smtClean="0"/>
          </a:p>
          <a:p>
            <a:r>
              <a:rPr lang="vi-VN" sz="4000" b="1" dirty="0"/>
              <a:t> </a:t>
            </a:r>
            <a:r>
              <a:rPr lang="vi-VN" sz="4000" b="1" dirty="0" smtClean="0"/>
              <a:t>  2</a:t>
            </a:r>
            <a:endParaRPr lang="en-US" sz="4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397680" y="7772400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01842" y="7769352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5342" y="7769352"/>
            <a:ext cx="114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90519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667126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40188" y="6553200"/>
            <a:ext cx="9637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121</a:t>
            </a:r>
            <a:endParaRPr lang="vi-VN" sz="4000" b="1" dirty="0" smtClean="0"/>
          </a:p>
          <a:p>
            <a:r>
              <a:rPr lang="vi-VN" sz="4000" b="1" dirty="0"/>
              <a:t> </a:t>
            </a:r>
            <a:r>
              <a:rPr lang="vi-VN" sz="4000" b="1" dirty="0" smtClean="0"/>
              <a:t>  4</a:t>
            </a:r>
            <a:endParaRPr lang="en-US" sz="4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208237" y="7835033"/>
            <a:ext cx="771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42011" y="6912114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9264765" y="7763423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511687" y="6511594"/>
            <a:ext cx="1040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102</a:t>
            </a:r>
            <a:endParaRPr lang="vi-VN" sz="4000" b="1" dirty="0" smtClean="0"/>
          </a:p>
          <a:p>
            <a:r>
              <a:rPr lang="vi-VN" sz="4000" b="1" dirty="0"/>
              <a:t> </a:t>
            </a:r>
            <a:r>
              <a:rPr lang="vi-VN" sz="4000" b="1" dirty="0" smtClean="0"/>
              <a:t>   3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803471" y="7726020"/>
            <a:ext cx="81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32811" y="6890028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855565" y="7741337"/>
            <a:ext cx="1159554" cy="2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2045588" y="6531114"/>
            <a:ext cx="1040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110</a:t>
            </a:r>
            <a:endParaRPr lang="vi-VN" sz="4000" b="1" dirty="0" smtClean="0"/>
          </a:p>
          <a:p>
            <a:r>
              <a:rPr lang="vi-VN" sz="4000" b="1" dirty="0"/>
              <a:t> </a:t>
            </a:r>
            <a:r>
              <a:rPr lang="vi-VN" sz="4000" b="1" dirty="0" smtClean="0"/>
              <a:t>   8</a:t>
            </a:r>
            <a:endParaRPr lang="en-US" sz="4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2574703" y="7727266"/>
            <a:ext cx="78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007280" y="111473"/>
            <a:ext cx="6239978" cy="992290"/>
            <a:chOff x="4539228" y="172432"/>
            <a:chExt cx="6134690" cy="992290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172432"/>
              <a:ext cx="6134690" cy="992290"/>
              <a:chOff x="4539228" y="172432"/>
              <a:chExt cx="6134690" cy="99229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172432"/>
                <a:ext cx="6134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14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11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6928449" y="7820246"/>
            <a:ext cx="70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99228" y="7780473"/>
            <a:ext cx="692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10764" y="7739071"/>
            <a:ext cx="915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vi-VN" sz="4000" b="1" dirty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509354" y="7752323"/>
            <a:ext cx="1051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vi-VN" sz="4000" b="1" dirty="0">
                <a:solidFill>
                  <a:srgbClr val="FF0000"/>
                </a:solidFill>
              </a:rPr>
              <a:t>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806725" y="7711520"/>
            <a:ext cx="57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66742" y="7739071"/>
            <a:ext cx="73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r>
              <a:rPr lang="vi-VN" sz="4000" b="1" dirty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3" grpId="0"/>
      <p:bldP spid="15" grpId="0"/>
      <p:bldP spid="22" grpId="0"/>
      <p:bldP spid="29" grpId="0"/>
      <p:bldP spid="30" grpId="0"/>
      <p:bldP spid="34" grpId="0"/>
      <p:bldP spid="36" grpId="0"/>
      <p:bldP spid="37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3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274" t="32292" r="50001" b="38541"/>
          <a:stretch/>
        </p:blipFill>
        <p:spPr>
          <a:xfrm>
            <a:off x="1127920" y="1659782"/>
            <a:ext cx="9677400" cy="2988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513" t="41667" r="36362" b="50373"/>
          <a:stretch/>
        </p:blipFill>
        <p:spPr>
          <a:xfrm>
            <a:off x="3391998" y="4953000"/>
            <a:ext cx="1774521" cy="963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513" t="49480" r="36531" b="40624"/>
          <a:stretch/>
        </p:blipFill>
        <p:spPr>
          <a:xfrm>
            <a:off x="3435074" y="7061775"/>
            <a:ext cx="1568332" cy="1219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912" t="41667" r="21889" b="49295"/>
          <a:stretch/>
        </p:blipFill>
        <p:spPr>
          <a:xfrm>
            <a:off x="8671718" y="5105400"/>
            <a:ext cx="1981201" cy="889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9912" t="49381" r="21889" b="40624"/>
          <a:stretch/>
        </p:blipFill>
        <p:spPr>
          <a:xfrm>
            <a:off x="8832648" y="7201848"/>
            <a:ext cx="1929046" cy="939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5297" y="58674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2 = 4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15297" y="64770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200 x 2 = 400</a:t>
            </a:r>
            <a:endParaRPr lang="en-US" sz="32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833519" y="46665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7697" y="7949625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dirty="0" smtClean="0"/>
              <a:t>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8 = 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67697" y="84830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100 x 8 = 800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8719436" y="6019800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3 = 9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8795636" y="6629400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300 x 3 = 900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8668190" y="7988586"/>
            <a:ext cx="334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4 </a:t>
            </a:r>
            <a:r>
              <a:rPr lang="en-US" sz="3200" dirty="0" err="1" smtClean="0"/>
              <a:t>trăm</a:t>
            </a:r>
            <a:r>
              <a:rPr lang="en-US" sz="3200" dirty="0" smtClean="0"/>
              <a:t> x 2 = 8 </a:t>
            </a:r>
            <a:r>
              <a:rPr lang="en-US" sz="3200" dirty="0" err="1" smtClean="0"/>
              <a:t>trăm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95519" y="8635425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Vậy</a:t>
            </a:r>
            <a:r>
              <a:rPr lang="en-US" sz="3200" dirty="0" smtClean="0"/>
              <a:t> 400 x 2 = 800</a:t>
            </a:r>
            <a:endParaRPr lang="en-US" sz="32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007280" y="111473"/>
            <a:ext cx="6239978" cy="992290"/>
            <a:chOff x="4539228" y="172432"/>
            <a:chExt cx="6134690" cy="992290"/>
          </a:xfrm>
        </p:grpSpPr>
        <p:grpSp>
          <p:nvGrpSpPr>
            <p:cNvPr id="24" name="Group 23"/>
            <p:cNvGrpSpPr/>
            <p:nvPr/>
          </p:nvGrpSpPr>
          <p:grpSpPr>
            <a:xfrm>
              <a:off x="4539228" y="172432"/>
              <a:ext cx="6134690" cy="992290"/>
              <a:chOff x="4539228" y="172432"/>
              <a:chExt cx="6134690" cy="99229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539228" y="172432"/>
                <a:ext cx="6134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14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11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68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3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33: LUYỆN  TẬP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204" t="30303" r="17789" b="58050"/>
          <a:stretch/>
        </p:blipFill>
        <p:spPr>
          <a:xfrm>
            <a:off x="442119" y="1828800"/>
            <a:ext cx="105918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304" t="41666" r="21889" b="12501"/>
          <a:stretch/>
        </p:blipFill>
        <p:spPr>
          <a:xfrm>
            <a:off x="11186319" y="1590484"/>
            <a:ext cx="5029200" cy="33528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309519" y="41148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80519" y="396240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4255" y="5349895"/>
            <a:ext cx="349326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320 m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m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6778" y="3944034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4319" y="5127812"/>
            <a:ext cx="77610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mét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320 x 3 = 960 (</a:t>
            </a: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960 m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07280" y="111473"/>
            <a:ext cx="6239978" cy="992290"/>
            <a:chOff x="4539228" y="172432"/>
            <a:chExt cx="6134690" cy="992290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172432"/>
              <a:ext cx="6134690" cy="992290"/>
              <a:chOff x="4539228" y="172432"/>
              <a:chExt cx="6134690" cy="99229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539228" y="172432"/>
                <a:ext cx="6134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Sáu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14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11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vi-VN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37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127085483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719" y="580651"/>
            <a:ext cx="14097000" cy="7587037"/>
          </a:xfrm>
        </p:spPr>
      </p:pic>
    </p:spTree>
    <p:extLst>
      <p:ext uri="{BB962C8B-B14F-4D97-AF65-F5344CB8AC3E}">
        <p14:creationId xmlns:p14="http://schemas.microsoft.com/office/powerpoint/2010/main" val="37800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317</Words>
  <Application>Microsoft Office PowerPoint</Application>
  <PresentationFormat>Custom</PresentationFormat>
  <Paragraphs>80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宋体</vt:lpstr>
      <vt:lpstr>Arial</vt:lpstr>
      <vt:lpstr>Calibri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Thứ Sáu ngày 14 tháng 11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194</cp:revision>
  <dcterms:created xsi:type="dcterms:W3CDTF">2022-07-10T01:37:20Z</dcterms:created>
  <dcterms:modified xsi:type="dcterms:W3CDTF">2025-11-14T00:15:46Z</dcterms:modified>
</cp:coreProperties>
</file>