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30"/>
  </p:notesMasterIdLst>
  <p:sldIdLst>
    <p:sldId id="311" r:id="rId3"/>
    <p:sldId id="307" r:id="rId4"/>
    <p:sldId id="308" r:id="rId5"/>
    <p:sldId id="440" r:id="rId6"/>
    <p:sldId id="462" r:id="rId7"/>
    <p:sldId id="441" r:id="rId8"/>
    <p:sldId id="468" r:id="rId9"/>
    <p:sldId id="469" r:id="rId10"/>
    <p:sldId id="474" r:id="rId11"/>
    <p:sldId id="476" r:id="rId12"/>
    <p:sldId id="477" r:id="rId13"/>
    <p:sldId id="323" r:id="rId14"/>
    <p:sldId id="262" r:id="rId15"/>
    <p:sldId id="478" r:id="rId16"/>
    <p:sldId id="263" r:id="rId17"/>
    <p:sldId id="264" r:id="rId18"/>
    <p:sldId id="470" r:id="rId19"/>
    <p:sldId id="472" r:id="rId20"/>
    <p:sldId id="266" r:id="rId21"/>
    <p:sldId id="475" r:id="rId22"/>
    <p:sldId id="267" r:id="rId23"/>
    <p:sldId id="473" r:id="rId24"/>
    <p:sldId id="480" r:id="rId25"/>
    <p:sldId id="268" r:id="rId26"/>
    <p:sldId id="479" r:id="rId27"/>
    <p:sldId id="270" r:id="rId28"/>
    <p:sldId id="32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83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867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9436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6586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53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2665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7328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794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98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944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4957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22"/>
          <p:cNvGrpSpPr/>
          <p:nvPr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40" name="Google Shape;40;p22"/>
            <p:cNvSpPr/>
            <p:nvPr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2"/>
            <p:cNvSpPr/>
            <p:nvPr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2"/>
            <p:cNvSpPr/>
            <p:nvPr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31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5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4" name="Google Shape;984;p35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85" name="Google Shape;985;p3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8" name="Google Shape;988;p3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89" name="Google Shape;989;p3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3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3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3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3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1" name="Google Shape;1001;p3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573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672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7276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0540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10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165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00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388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725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70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816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5287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8539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374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5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4" name="Google Shape;984;p35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85" name="Google Shape;985;p3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8" name="Google Shape;988;p3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89" name="Google Shape;989;p3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3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3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3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3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1" name="Google Shape;1001;p3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274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22"/>
          <p:cNvGrpSpPr/>
          <p:nvPr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40" name="Google Shape;40;p22"/>
            <p:cNvSpPr/>
            <p:nvPr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2"/>
            <p:cNvSpPr/>
            <p:nvPr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2"/>
            <p:cNvSpPr/>
            <p:nvPr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96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25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42" r:id="rId14"/>
    <p:sldLayoutId id="2147483744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80956BE1-4F17-6CBA-1EE1-D8B4D6A0423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43" r:id="rId14"/>
    <p:sldLayoutId id="2147483745" r:id="rId15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13" Type="http://schemas.openxmlformats.org/officeDocument/2006/relationships/image" Target="../media/image49.png"/><Relationship Id="rId18" Type="http://schemas.openxmlformats.org/officeDocument/2006/relationships/image" Target="../media/image45.png"/><Relationship Id="rId3" Type="http://schemas.openxmlformats.org/officeDocument/2006/relationships/image" Target="../media/image300.png"/><Relationship Id="rId21" Type="http://schemas.openxmlformats.org/officeDocument/2006/relationships/image" Target="../media/image49.png"/><Relationship Id="rId7" Type="http://schemas.openxmlformats.org/officeDocument/2006/relationships/image" Target="../media/image340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0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0.png"/><Relationship Id="rId11" Type="http://schemas.openxmlformats.org/officeDocument/2006/relationships/image" Target="../media/image48.png"/><Relationship Id="rId5" Type="http://schemas.openxmlformats.org/officeDocument/2006/relationships/image" Target="../media/image320.png"/><Relationship Id="rId15" Type="http://schemas.openxmlformats.org/officeDocument/2006/relationships/image" Target="../media/image42.png"/><Relationship Id="rId23" Type="http://schemas.openxmlformats.org/officeDocument/2006/relationships/image" Target="../media/image42.gif"/><Relationship Id="rId10" Type="http://schemas.openxmlformats.org/officeDocument/2006/relationships/image" Target="../media/image370.png"/><Relationship Id="rId19" Type="http://schemas.openxmlformats.org/officeDocument/2006/relationships/image" Target="../media/image48.png"/><Relationship Id="rId4" Type="http://schemas.openxmlformats.org/officeDocument/2006/relationships/image" Target="../media/image310.png"/><Relationship Id="rId9" Type="http://schemas.openxmlformats.org/officeDocument/2006/relationships/image" Target="../media/image360.png"/><Relationship Id="rId14" Type="http://schemas.openxmlformats.org/officeDocument/2006/relationships/image" Target="../media/image41.png"/><Relationship Id="rId22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11" Type="http://schemas.openxmlformats.org/officeDocument/2006/relationships/image" Target="../media/image42.gif"/><Relationship Id="rId5" Type="http://schemas.openxmlformats.org/officeDocument/2006/relationships/image" Target="../media/image53.png"/><Relationship Id="rId10" Type="http://schemas.openxmlformats.org/officeDocument/2006/relationships/image" Target="../media/image41.svg"/><Relationship Id="rId4" Type="http://schemas.openxmlformats.org/officeDocument/2006/relationships/image" Target="../media/image5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audio" Target="../media/audio1.wav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2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2.png"/><Relationship Id="rId34" Type="http://schemas.openxmlformats.org/officeDocument/2006/relationships/audio" Target="../media/audio6.wav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18.png"/><Relationship Id="rId25" Type="http://schemas.openxmlformats.org/officeDocument/2006/relationships/image" Target="../media/image24.png"/><Relationship Id="rId33" Type="http://schemas.openxmlformats.org/officeDocument/2006/relationships/audio" Target="../media/audio5.wav"/><Relationship Id="rId2" Type="http://schemas.openxmlformats.org/officeDocument/2006/relationships/video" Target="../media/media3.mp4"/><Relationship Id="rId16" Type="http://schemas.microsoft.com/office/2007/relationships/hdphoto" Target="../media/hdphoto3.wdp"/><Relationship Id="rId20" Type="http://schemas.openxmlformats.org/officeDocument/2006/relationships/image" Target="../media/image19.png"/><Relationship Id="rId29" Type="http://schemas.openxmlformats.org/officeDocument/2006/relationships/audio" Target="../media/audio1.wav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23.png"/><Relationship Id="rId32" Type="http://schemas.openxmlformats.org/officeDocument/2006/relationships/audio" Target="../media/audio4.wav"/><Relationship Id="rId37" Type="http://schemas.openxmlformats.org/officeDocument/2006/relationships/audio" Target="../media/audio9.wav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23" Type="http://schemas.openxmlformats.org/officeDocument/2006/relationships/image" Target="../media/image7.png"/><Relationship Id="rId28" Type="http://schemas.openxmlformats.org/officeDocument/2006/relationships/image" Target="../media/image29.png"/><Relationship Id="rId36" Type="http://schemas.openxmlformats.org/officeDocument/2006/relationships/audio" Target="../media/audio8.wav"/><Relationship Id="rId10" Type="http://schemas.openxmlformats.org/officeDocument/2006/relationships/audio" Target="../media/audio7.wav"/><Relationship Id="rId19" Type="http://schemas.openxmlformats.org/officeDocument/2006/relationships/image" Target="../media/image20.png"/><Relationship Id="rId31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6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audio" Target="../media/audio2.wav"/><Relationship Id="rId35" Type="http://schemas.openxmlformats.org/officeDocument/2006/relationships/audio" Target="../media/audio7.wav"/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22.png"/><Relationship Id="rId34" Type="http://schemas.openxmlformats.org/officeDocument/2006/relationships/audio" Target="../media/audio13.wav"/><Relationship Id="rId7" Type="http://schemas.openxmlformats.org/officeDocument/2006/relationships/audio" Target="../media/audio11.wav"/><Relationship Id="rId12" Type="http://schemas.openxmlformats.org/officeDocument/2006/relationships/audio" Target="../media/audio9.wav"/><Relationship Id="rId17" Type="http://schemas.openxmlformats.org/officeDocument/2006/relationships/image" Target="../media/image18.png"/><Relationship Id="rId25" Type="http://schemas.openxmlformats.org/officeDocument/2006/relationships/image" Target="../media/image24.png"/><Relationship Id="rId33" Type="http://schemas.openxmlformats.org/officeDocument/2006/relationships/audio" Target="../media/audio6.wav"/><Relationship Id="rId2" Type="http://schemas.openxmlformats.org/officeDocument/2006/relationships/video" Target="../media/media3.mp4"/><Relationship Id="rId16" Type="http://schemas.microsoft.com/office/2007/relationships/hdphoto" Target="../media/hdphoto3.wdp"/><Relationship Id="rId20" Type="http://schemas.openxmlformats.org/officeDocument/2006/relationships/image" Target="../media/image19.png"/><Relationship Id="rId29" Type="http://schemas.openxmlformats.org/officeDocument/2006/relationships/audio" Target="../media/audio10.wav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audio" Target="../media/audio14.wav"/><Relationship Id="rId24" Type="http://schemas.openxmlformats.org/officeDocument/2006/relationships/image" Target="../media/image23.png"/><Relationship Id="rId32" Type="http://schemas.openxmlformats.org/officeDocument/2006/relationships/audio" Target="../media/audio12.wav"/><Relationship Id="rId5" Type="http://schemas.openxmlformats.org/officeDocument/2006/relationships/audio" Target="../media/audio10.wav"/><Relationship Id="rId15" Type="http://schemas.openxmlformats.org/officeDocument/2006/relationships/image" Target="../media/image15.png"/><Relationship Id="rId23" Type="http://schemas.openxmlformats.org/officeDocument/2006/relationships/image" Target="../media/image7.png"/><Relationship Id="rId28" Type="http://schemas.openxmlformats.org/officeDocument/2006/relationships/audio" Target="../media/audio1.wav"/><Relationship Id="rId36" Type="http://schemas.openxmlformats.org/officeDocument/2006/relationships/audio" Target="../media/audio9.wav"/><Relationship Id="rId10" Type="http://schemas.openxmlformats.org/officeDocument/2006/relationships/audio" Target="../media/audio13.wav"/><Relationship Id="rId19" Type="http://schemas.openxmlformats.org/officeDocument/2006/relationships/image" Target="../media/image20.png"/><Relationship Id="rId31" Type="http://schemas.openxmlformats.org/officeDocument/2006/relationships/audio" Target="../media/audio11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6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audio" Target="../media/audio3.wav"/><Relationship Id="rId35" Type="http://schemas.openxmlformats.org/officeDocument/2006/relationships/audio" Target="../media/audio14.wav"/><Relationship Id="rId8" Type="http://schemas.openxmlformats.org/officeDocument/2006/relationships/audio" Target="../media/audio1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14.png"/><Relationship Id="rId18" Type="http://schemas.openxmlformats.org/officeDocument/2006/relationships/image" Target="../media/image21.png"/><Relationship Id="rId26" Type="http://schemas.openxmlformats.org/officeDocument/2006/relationships/audio" Target="../media/audio3.wav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5.png"/><Relationship Id="rId7" Type="http://schemas.openxmlformats.org/officeDocument/2006/relationships/audio" Target="../media/audio16.wav"/><Relationship Id="rId12" Type="http://schemas.openxmlformats.org/officeDocument/2006/relationships/audio" Target="../media/audio9.wav"/><Relationship Id="rId17" Type="http://schemas.openxmlformats.org/officeDocument/2006/relationships/image" Target="../media/image25.png"/><Relationship Id="rId25" Type="http://schemas.openxmlformats.org/officeDocument/2006/relationships/audio" Target="../media/audio15.wav"/><Relationship Id="rId2" Type="http://schemas.openxmlformats.org/officeDocument/2006/relationships/video" Target="../media/media3.mp4"/><Relationship Id="rId16" Type="http://schemas.openxmlformats.org/officeDocument/2006/relationships/image" Target="../media/image24.png"/><Relationship Id="rId20" Type="http://schemas.openxmlformats.org/officeDocument/2006/relationships/image" Target="../media/image17.png"/><Relationship Id="rId29" Type="http://schemas.openxmlformats.org/officeDocument/2006/relationships/audio" Target="../media/audio6.wav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11" Type="http://schemas.openxmlformats.org/officeDocument/2006/relationships/audio" Target="../media/audio19.wav"/><Relationship Id="rId24" Type="http://schemas.openxmlformats.org/officeDocument/2006/relationships/audio" Target="../media/audio1.wav"/><Relationship Id="rId32" Type="http://schemas.openxmlformats.org/officeDocument/2006/relationships/audio" Target="../media/audio9.wav"/><Relationship Id="rId5" Type="http://schemas.openxmlformats.org/officeDocument/2006/relationships/audio" Target="../media/audio15.wav"/><Relationship Id="rId15" Type="http://schemas.openxmlformats.org/officeDocument/2006/relationships/image" Target="../media/image27.png"/><Relationship Id="rId23" Type="http://schemas.openxmlformats.org/officeDocument/2006/relationships/image" Target="../media/image26.png"/><Relationship Id="rId28" Type="http://schemas.openxmlformats.org/officeDocument/2006/relationships/audio" Target="../media/audio17.wav"/><Relationship Id="rId10" Type="http://schemas.openxmlformats.org/officeDocument/2006/relationships/audio" Target="../media/audio18.wav"/><Relationship Id="rId19" Type="http://schemas.openxmlformats.org/officeDocument/2006/relationships/image" Target="../media/image19.png"/><Relationship Id="rId31" Type="http://schemas.openxmlformats.org/officeDocument/2006/relationships/audio" Target="../media/audio19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7.png"/><Relationship Id="rId22" Type="http://schemas.microsoft.com/office/2007/relationships/hdphoto" Target="../media/hdphoto3.wdp"/><Relationship Id="rId27" Type="http://schemas.openxmlformats.org/officeDocument/2006/relationships/audio" Target="../media/audio16.wav"/><Relationship Id="rId30" Type="http://schemas.openxmlformats.org/officeDocument/2006/relationships/audio" Target="../media/audio18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gif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797" y="4348"/>
            <a:ext cx="11508695" cy="593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7"/>
          <p:cNvSpPr/>
          <p:nvPr/>
        </p:nvSpPr>
        <p:spPr>
          <a:xfrm>
            <a:off x="10307793" y="4208248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endParaRPr sz="3600" dirty="0"/>
          </a:p>
        </p:txBody>
      </p:sp>
      <p:sp>
        <p:nvSpPr>
          <p:cNvPr id="195" name="Google Shape;195;p7"/>
          <p:cNvSpPr/>
          <p:nvPr/>
        </p:nvSpPr>
        <p:spPr>
          <a:xfrm>
            <a:off x="10311599" y="4996953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679799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1024907" y="887393"/>
            <a:ext cx="359585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42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1167079" y="2226686"/>
                <a:ext cx="105928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079" y="2226686"/>
                <a:ext cx="105928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890206" y="3235494"/>
                <a:ext cx="162218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06" y="3235494"/>
                <a:ext cx="162218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3820801" y="2226686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801" y="2226686"/>
                <a:ext cx="104317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3820799" y="3237943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799" y="3237943"/>
                <a:ext cx="104317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6751394" y="2226686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394" y="2226686"/>
                <a:ext cx="1043170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/>
              <p:nvPr/>
            </p:nvSpPr>
            <p:spPr>
              <a:xfrm>
                <a:off x="6751392" y="3235494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392" y="3235494"/>
                <a:ext cx="104317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9584975" y="2226686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975" y="2226686"/>
                <a:ext cx="1043170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/>
              <p:nvPr/>
            </p:nvSpPr>
            <p:spPr>
              <a:xfrm>
                <a:off x="9584974" y="3235494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974" y="3235494"/>
                <a:ext cx="1043170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5B8BDDE-D3C2-229B-E880-BE51E5959A2F}"/>
              </a:ext>
            </a:extLst>
          </p:cNvPr>
          <p:cNvSpPr txBox="1"/>
          <p:nvPr/>
        </p:nvSpPr>
        <p:spPr>
          <a:xfrm>
            <a:off x="2381882" y="3235494"/>
            <a:ext cx="10027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3200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C89D6C9-3C99-1601-8C7B-643890ADF921}"/>
              </a:ext>
            </a:extLst>
          </p:cNvPr>
          <p:cNvSpPr txBox="1"/>
          <p:nvPr/>
        </p:nvSpPr>
        <p:spPr>
          <a:xfrm>
            <a:off x="5311737" y="3235494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32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B8313E9-FC59-2C24-9520-22E550C7025B}"/>
              </a:ext>
            </a:extLst>
          </p:cNvPr>
          <p:cNvSpPr txBox="1"/>
          <p:nvPr/>
        </p:nvSpPr>
        <p:spPr>
          <a:xfrm>
            <a:off x="8328852" y="3235494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3200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DA365DD-2B6E-E2C9-C0C9-0873E0206721}"/>
              </a:ext>
            </a:extLst>
          </p:cNvPr>
          <p:cNvSpPr txBox="1"/>
          <p:nvPr/>
        </p:nvSpPr>
        <p:spPr>
          <a:xfrm>
            <a:off x="11024856" y="2209387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3200" dirty="0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72BD1E1F-5BF7-A3EC-06F1-02593E91EC64}"/>
              </a:ext>
            </a:extLst>
          </p:cNvPr>
          <p:cNvSpPr txBox="1"/>
          <p:nvPr/>
        </p:nvSpPr>
        <p:spPr>
          <a:xfrm>
            <a:off x="11063406" y="3226845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3200" dirty="0"/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FA53B326-0FED-010D-51DF-07497E3660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6545" y="855465"/>
            <a:ext cx="843561" cy="843561"/>
          </a:xfrm>
          <a:prstGeom prst="rect">
            <a:avLst/>
          </a:prstGeom>
        </p:spPr>
      </p:pic>
      <p:grpSp>
        <p:nvGrpSpPr>
          <p:cNvPr id="58" name="Google Shape;1301;p45">
            <a:extLst>
              <a:ext uri="{FF2B5EF4-FFF2-40B4-BE49-F238E27FC236}">
                <a16:creationId xmlns:a16="http://schemas.microsoft.com/office/drawing/2014/main" id="{059DB2AE-7D93-105B-C837-8C175EAFB102}"/>
              </a:ext>
            </a:extLst>
          </p:cNvPr>
          <p:cNvGrpSpPr/>
          <p:nvPr/>
        </p:nvGrpSpPr>
        <p:grpSpPr>
          <a:xfrm>
            <a:off x="10593119" y="684214"/>
            <a:ext cx="863471" cy="853421"/>
            <a:chOff x="3411251" y="2100386"/>
            <a:chExt cx="424965" cy="423969"/>
          </a:xfrm>
        </p:grpSpPr>
        <p:sp>
          <p:nvSpPr>
            <p:cNvPr id="59" name="Google Shape;1302;p45">
              <a:extLst>
                <a:ext uri="{FF2B5EF4-FFF2-40B4-BE49-F238E27FC236}">
                  <a16:creationId xmlns:a16="http://schemas.microsoft.com/office/drawing/2014/main" id="{19141808-F9DF-DCE2-F22B-D154E17A90A7}"/>
                </a:ext>
              </a:extLst>
            </p:cNvPr>
            <p:cNvSpPr/>
            <p:nvPr/>
          </p:nvSpPr>
          <p:spPr>
            <a:xfrm>
              <a:off x="3417766" y="2106539"/>
              <a:ext cx="411451" cy="411481"/>
            </a:xfrm>
            <a:custGeom>
              <a:avLst/>
              <a:gdLst/>
              <a:ahLst/>
              <a:cxnLst/>
              <a:rect l="l" t="t" r="r" b="b"/>
              <a:pathLst>
                <a:path w="13640" h="13641" extrusionOk="0">
                  <a:moveTo>
                    <a:pt x="6823" y="1"/>
                  </a:moveTo>
                  <a:cubicBezTo>
                    <a:pt x="6822" y="1"/>
                    <a:pt x="6821" y="1"/>
                    <a:pt x="6820" y="1"/>
                  </a:cubicBezTo>
                  <a:cubicBezTo>
                    <a:pt x="3052" y="1"/>
                    <a:pt x="0" y="3055"/>
                    <a:pt x="0" y="6821"/>
                  </a:cubicBezTo>
                  <a:cubicBezTo>
                    <a:pt x="0" y="8630"/>
                    <a:pt x="717" y="10365"/>
                    <a:pt x="1997" y="11643"/>
                  </a:cubicBezTo>
                  <a:cubicBezTo>
                    <a:pt x="3276" y="12921"/>
                    <a:pt x="5010" y="13640"/>
                    <a:pt x="6819" y="13640"/>
                  </a:cubicBezTo>
                  <a:cubicBezTo>
                    <a:pt x="10586" y="13640"/>
                    <a:pt x="13639" y="10587"/>
                    <a:pt x="13639" y="6820"/>
                  </a:cubicBezTo>
                  <a:cubicBezTo>
                    <a:pt x="13639" y="3055"/>
                    <a:pt x="10588" y="1"/>
                    <a:pt x="682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303;p45">
              <a:extLst>
                <a:ext uri="{FF2B5EF4-FFF2-40B4-BE49-F238E27FC236}">
                  <a16:creationId xmlns:a16="http://schemas.microsoft.com/office/drawing/2014/main" id="{CDC9C126-71CE-7796-7AF6-B71E888D4CAD}"/>
                </a:ext>
              </a:extLst>
            </p:cNvPr>
            <p:cNvSpPr/>
            <p:nvPr/>
          </p:nvSpPr>
          <p:spPr>
            <a:xfrm>
              <a:off x="3417676" y="2106539"/>
              <a:ext cx="260143" cy="411571"/>
            </a:xfrm>
            <a:custGeom>
              <a:avLst/>
              <a:gdLst/>
              <a:ahLst/>
              <a:cxnLst/>
              <a:rect l="l" t="t" r="r" b="b"/>
              <a:pathLst>
                <a:path w="8624" h="13644" extrusionOk="0">
                  <a:moveTo>
                    <a:pt x="6822" y="1"/>
                  </a:moveTo>
                  <a:cubicBezTo>
                    <a:pt x="3055" y="1"/>
                    <a:pt x="0" y="3054"/>
                    <a:pt x="0" y="6823"/>
                  </a:cubicBezTo>
                  <a:cubicBezTo>
                    <a:pt x="0" y="10589"/>
                    <a:pt x="3053" y="13643"/>
                    <a:pt x="6822" y="13643"/>
                  </a:cubicBezTo>
                  <a:cubicBezTo>
                    <a:pt x="7446" y="13643"/>
                    <a:pt x="8050" y="13557"/>
                    <a:pt x="8624" y="13401"/>
                  </a:cubicBezTo>
                  <a:cubicBezTo>
                    <a:pt x="6642" y="11886"/>
                    <a:pt x="5362" y="9500"/>
                    <a:pt x="5362" y="6812"/>
                  </a:cubicBezTo>
                  <a:cubicBezTo>
                    <a:pt x="5362" y="4134"/>
                    <a:pt x="6637" y="1752"/>
                    <a:pt x="8609" y="238"/>
                  </a:cubicBezTo>
                  <a:cubicBezTo>
                    <a:pt x="8039" y="85"/>
                    <a:pt x="7440" y="1"/>
                    <a:pt x="68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304;p45">
              <a:extLst>
                <a:ext uri="{FF2B5EF4-FFF2-40B4-BE49-F238E27FC236}">
                  <a16:creationId xmlns:a16="http://schemas.microsoft.com/office/drawing/2014/main" id="{4587F24F-EE4F-F906-F563-83944EADFBD3}"/>
                </a:ext>
              </a:extLst>
            </p:cNvPr>
            <p:cNvSpPr/>
            <p:nvPr/>
          </p:nvSpPr>
          <p:spPr>
            <a:xfrm>
              <a:off x="3417766" y="2309967"/>
              <a:ext cx="155501" cy="197641"/>
            </a:xfrm>
            <a:custGeom>
              <a:avLst/>
              <a:gdLst/>
              <a:ahLst/>
              <a:cxnLst/>
              <a:rect l="l" t="t" r="r" b="b"/>
              <a:pathLst>
                <a:path w="5155" h="6552" extrusionOk="0">
                  <a:moveTo>
                    <a:pt x="2" y="0"/>
                  </a:moveTo>
                  <a:cubicBezTo>
                    <a:pt x="2" y="24"/>
                    <a:pt x="0" y="51"/>
                    <a:pt x="0" y="74"/>
                  </a:cubicBezTo>
                  <a:cubicBezTo>
                    <a:pt x="0" y="3092"/>
                    <a:pt x="1960" y="5652"/>
                    <a:pt x="4677" y="6552"/>
                  </a:cubicBezTo>
                  <a:cubicBezTo>
                    <a:pt x="4972" y="6257"/>
                    <a:pt x="5155" y="5850"/>
                    <a:pt x="5155" y="5401"/>
                  </a:cubicBezTo>
                  <a:cubicBezTo>
                    <a:pt x="5155" y="4504"/>
                    <a:pt x="4426" y="3778"/>
                    <a:pt x="3528" y="3778"/>
                  </a:cubicBezTo>
                  <a:lnTo>
                    <a:pt x="2664" y="3778"/>
                  </a:lnTo>
                  <a:cubicBezTo>
                    <a:pt x="2790" y="3574"/>
                    <a:pt x="2862" y="3336"/>
                    <a:pt x="2862" y="3081"/>
                  </a:cubicBezTo>
                  <a:cubicBezTo>
                    <a:pt x="2862" y="2934"/>
                    <a:pt x="2837" y="2793"/>
                    <a:pt x="2793" y="2660"/>
                  </a:cubicBezTo>
                  <a:lnTo>
                    <a:pt x="3509" y="2660"/>
                  </a:lnTo>
                  <a:cubicBezTo>
                    <a:pt x="4242" y="2660"/>
                    <a:pt x="4838" y="2064"/>
                    <a:pt x="4838" y="1330"/>
                  </a:cubicBezTo>
                  <a:cubicBezTo>
                    <a:pt x="4838" y="596"/>
                    <a:pt x="4242" y="0"/>
                    <a:pt x="3509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305;p45">
              <a:extLst>
                <a:ext uri="{FF2B5EF4-FFF2-40B4-BE49-F238E27FC236}">
                  <a16:creationId xmlns:a16="http://schemas.microsoft.com/office/drawing/2014/main" id="{358F180D-2EAF-7FD0-B75C-FC72B1E95DDA}"/>
                </a:ext>
              </a:extLst>
            </p:cNvPr>
            <p:cNvSpPr/>
            <p:nvPr/>
          </p:nvSpPr>
          <p:spPr>
            <a:xfrm>
              <a:off x="3681703" y="2293678"/>
              <a:ext cx="147507" cy="189436"/>
            </a:xfrm>
            <a:custGeom>
              <a:avLst/>
              <a:gdLst/>
              <a:ahLst/>
              <a:cxnLst/>
              <a:rect l="l" t="t" r="r" b="b"/>
              <a:pathLst>
                <a:path w="4890" h="6280" extrusionOk="0">
                  <a:moveTo>
                    <a:pt x="4032" y="0"/>
                  </a:moveTo>
                  <a:cubicBezTo>
                    <a:pt x="3375" y="0"/>
                    <a:pt x="2844" y="532"/>
                    <a:pt x="2844" y="1190"/>
                  </a:cubicBezTo>
                  <a:lnTo>
                    <a:pt x="2844" y="1465"/>
                  </a:lnTo>
                  <a:cubicBezTo>
                    <a:pt x="2844" y="1511"/>
                    <a:pt x="2848" y="1558"/>
                    <a:pt x="2851" y="1602"/>
                  </a:cubicBezTo>
                  <a:lnTo>
                    <a:pt x="1422" y="1602"/>
                  </a:lnTo>
                  <a:cubicBezTo>
                    <a:pt x="638" y="1602"/>
                    <a:pt x="1" y="2238"/>
                    <a:pt x="1" y="3024"/>
                  </a:cubicBezTo>
                  <a:lnTo>
                    <a:pt x="1" y="4858"/>
                  </a:lnTo>
                  <a:cubicBezTo>
                    <a:pt x="1" y="5642"/>
                    <a:pt x="637" y="6279"/>
                    <a:pt x="1422" y="6279"/>
                  </a:cubicBezTo>
                  <a:lnTo>
                    <a:pt x="1872" y="6279"/>
                  </a:lnTo>
                  <a:cubicBezTo>
                    <a:pt x="3691" y="5056"/>
                    <a:pt x="4889" y="2975"/>
                    <a:pt x="4889" y="619"/>
                  </a:cubicBezTo>
                  <a:cubicBezTo>
                    <a:pt x="4889" y="409"/>
                    <a:pt x="4880" y="205"/>
                    <a:pt x="4861" y="0"/>
                  </a:cubicBezTo>
                  <a:lnTo>
                    <a:pt x="4034" y="0"/>
                  </a:lnTo>
                  <a:cubicBezTo>
                    <a:pt x="4033" y="0"/>
                    <a:pt x="4033" y="0"/>
                    <a:pt x="4032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306;p45">
              <a:extLst>
                <a:ext uri="{FF2B5EF4-FFF2-40B4-BE49-F238E27FC236}">
                  <a16:creationId xmlns:a16="http://schemas.microsoft.com/office/drawing/2014/main" id="{BD2CCA26-004F-93F8-0515-67D186AD2D7B}"/>
                </a:ext>
              </a:extLst>
            </p:cNvPr>
            <p:cNvSpPr/>
            <p:nvPr/>
          </p:nvSpPr>
          <p:spPr>
            <a:xfrm>
              <a:off x="3716483" y="2159327"/>
              <a:ext cx="104190" cy="94054"/>
            </a:xfrm>
            <a:custGeom>
              <a:avLst/>
              <a:gdLst/>
              <a:ahLst/>
              <a:cxnLst/>
              <a:rect l="l" t="t" r="r" b="b"/>
              <a:pathLst>
                <a:path w="3454" h="3118" extrusionOk="0">
                  <a:moveTo>
                    <a:pt x="778" y="1"/>
                  </a:moveTo>
                  <a:cubicBezTo>
                    <a:pt x="348" y="1"/>
                    <a:pt x="0" y="350"/>
                    <a:pt x="0" y="779"/>
                  </a:cubicBezTo>
                  <a:cubicBezTo>
                    <a:pt x="0" y="1209"/>
                    <a:pt x="349" y="1557"/>
                    <a:pt x="778" y="1557"/>
                  </a:cubicBezTo>
                  <a:lnTo>
                    <a:pt x="800" y="1557"/>
                  </a:lnTo>
                  <a:cubicBezTo>
                    <a:pt x="757" y="1680"/>
                    <a:pt x="734" y="1811"/>
                    <a:pt x="734" y="1947"/>
                  </a:cubicBezTo>
                  <a:cubicBezTo>
                    <a:pt x="734" y="2592"/>
                    <a:pt x="1257" y="3116"/>
                    <a:pt x="1902" y="3116"/>
                  </a:cubicBezTo>
                  <a:lnTo>
                    <a:pt x="3454" y="3117"/>
                  </a:lnTo>
                  <a:cubicBezTo>
                    <a:pt x="3091" y="1901"/>
                    <a:pt x="2398" y="829"/>
                    <a:pt x="1479" y="1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307;p45">
              <a:extLst>
                <a:ext uri="{FF2B5EF4-FFF2-40B4-BE49-F238E27FC236}">
                  <a16:creationId xmlns:a16="http://schemas.microsoft.com/office/drawing/2014/main" id="{05DE16E5-DAF6-37CB-7147-01DD6BE29F34}"/>
                </a:ext>
              </a:extLst>
            </p:cNvPr>
            <p:cNvSpPr/>
            <p:nvPr/>
          </p:nvSpPr>
          <p:spPr>
            <a:xfrm>
              <a:off x="3526659" y="2251418"/>
              <a:ext cx="52246" cy="41537"/>
            </a:xfrm>
            <a:custGeom>
              <a:avLst/>
              <a:gdLst/>
              <a:ahLst/>
              <a:cxnLst/>
              <a:rect l="l" t="t" r="r" b="b"/>
              <a:pathLst>
                <a:path w="1732" h="1377" extrusionOk="0">
                  <a:moveTo>
                    <a:pt x="866" y="1"/>
                  </a:moveTo>
                  <a:cubicBezTo>
                    <a:pt x="387" y="1"/>
                    <a:pt x="1" y="307"/>
                    <a:pt x="1" y="689"/>
                  </a:cubicBezTo>
                  <a:cubicBezTo>
                    <a:pt x="1" y="1067"/>
                    <a:pt x="387" y="1376"/>
                    <a:pt x="866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7"/>
                    <a:pt x="1345" y="1"/>
                    <a:pt x="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308;p45">
              <a:extLst>
                <a:ext uri="{FF2B5EF4-FFF2-40B4-BE49-F238E27FC236}">
                  <a16:creationId xmlns:a16="http://schemas.microsoft.com/office/drawing/2014/main" id="{7E16F2BE-B67F-75FD-00F0-970CFAA3C492}"/>
                </a:ext>
              </a:extLst>
            </p:cNvPr>
            <p:cNvSpPr/>
            <p:nvPr/>
          </p:nvSpPr>
          <p:spPr>
            <a:xfrm>
              <a:off x="3667979" y="2251418"/>
              <a:ext cx="52216" cy="41537"/>
            </a:xfrm>
            <a:custGeom>
              <a:avLst/>
              <a:gdLst/>
              <a:ahLst/>
              <a:cxnLst/>
              <a:rect l="l" t="t" r="r" b="b"/>
              <a:pathLst>
                <a:path w="1731" h="1377" extrusionOk="0">
                  <a:moveTo>
                    <a:pt x="872" y="1"/>
                  </a:moveTo>
                  <a:cubicBezTo>
                    <a:pt x="870" y="1"/>
                    <a:pt x="868" y="1"/>
                    <a:pt x="865" y="1"/>
                  </a:cubicBezTo>
                  <a:cubicBezTo>
                    <a:pt x="388" y="1"/>
                    <a:pt x="0" y="307"/>
                    <a:pt x="0" y="689"/>
                  </a:cubicBezTo>
                  <a:cubicBezTo>
                    <a:pt x="0" y="1067"/>
                    <a:pt x="389" y="1376"/>
                    <a:pt x="865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9"/>
                    <a:pt x="1348" y="1"/>
                    <a:pt x="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309;p45">
              <a:extLst>
                <a:ext uri="{FF2B5EF4-FFF2-40B4-BE49-F238E27FC236}">
                  <a16:creationId xmlns:a16="http://schemas.microsoft.com/office/drawing/2014/main" id="{7FFC7B51-3806-7CD8-42FE-1274A92B3874}"/>
                </a:ext>
              </a:extLst>
            </p:cNvPr>
            <p:cNvSpPr/>
            <p:nvPr/>
          </p:nvSpPr>
          <p:spPr>
            <a:xfrm>
              <a:off x="3470101" y="2117489"/>
              <a:ext cx="117131" cy="81174"/>
            </a:xfrm>
            <a:custGeom>
              <a:avLst/>
              <a:gdLst/>
              <a:ahLst/>
              <a:cxnLst/>
              <a:rect l="l" t="t" r="r" b="b"/>
              <a:pathLst>
                <a:path w="3883" h="2691" extrusionOk="0">
                  <a:moveTo>
                    <a:pt x="2883" y="0"/>
                  </a:moveTo>
                  <a:cubicBezTo>
                    <a:pt x="1765" y="382"/>
                    <a:pt x="774" y="1048"/>
                    <a:pt x="0" y="1911"/>
                  </a:cubicBezTo>
                  <a:lnTo>
                    <a:pt x="676" y="1911"/>
                  </a:lnTo>
                  <a:lnTo>
                    <a:pt x="676" y="1913"/>
                  </a:lnTo>
                  <a:cubicBezTo>
                    <a:pt x="676" y="2343"/>
                    <a:pt x="1025" y="2691"/>
                    <a:pt x="1454" y="2691"/>
                  </a:cubicBezTo>
                  <a:lnTo>
                    <a:pt x="3105" y="2691"/>
                  </a:lnTo>
                  <a:cubicBezTo>
                    <a:pt x="3535" y="2691"/>
                    <a:pt x="3883" y="2342"/>
                    <a:pt x="3883" y="1913"/>
                  </a:cubicBezTo>
                  <a:cubicBezTo>
                    <a:pt x="3883" y="1481"/>
                    <a:pt x="3534" y="1135"/>
                    <a:pt x="3105" y="1135"/>
                  </a:cubicBezTo>
                  <a:lnTo>
                    <a:pt x="3083" y="1135"/>
                  </a:lnTo>
                  <a:cubicBezTo>
                    <a:pt x="3126" y="1012"/>
                    <a:pt x="3149" y="880"/>
                    <a:pt x="3149" y="744"/>
                  </a:cubicBezTo>
                  <a:cubicBezTo>
                    <a:pt x="3149" y="462"/>
                    <a:pt x="3050" y="203"/>
                    <a:pt x="2883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310;p45">
              <a:extLst>
                <a:ext uri="{FF2B5EF4-FFF2-40B4-BE49-F238E27FC236}">
                  <a16:creationId xmlns:a16="http://schemas.microsoft.com/office/drawing/2014/main" id="{8C303ED8-1A75-081F-851C-B87C83AEF098}"/>
                </a:ext>
              </a:extLst>
            </p:cNvPr>
            <p:cNvSpPr/>
            <p:nvPr/>
          </p:nvSpPr>
          <p:spPr>
            <a:xfrm>
              <a:off x="3561770" y="2235280"/>
              <a:ext cx="12428" cy="23106"/>
            </a:xfrm>
            <a:custGeom>
              <a:avLst/>
              <a:gdLst/>
              <a:ahLst/>
              <a:cxnLst/>
              <a:rect l="l" t="t" r="r" b="b"/>
              <a:pathLst>
                <a:path w="412" h="766" extrusionOk="0">
                  <a:moveTo>
                    <a:pt x="206" y="0"/>
                  </a:moveTo>
                  <a:cubicBezTo>
                    <a:pt x="94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4" y="765"/>
                    <a:pt x="206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2" y="672"/>
                    <a:pt x="412" y="559"/>
                  </a:cubicBezTo>
                  <a:lnTo>
                    <a:pt x="412" y="206"/>
                  </a:lnTo>
                  <a:cubicBezTo>
                    <a:pt x="412" y="92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311;p45">
              <a:extLst>
                <a:ext uri="{FF2B5EF4-FFF2-40B4-BE49-F238E27FC236}">
                  <a16:creationId xmlns:a16="http://schemas.microsoft.com/office/drawing/2014/main" id="{4CF02A70-9138-E5C7-9F1F-E3F9BCAE382C}"/>
                </a:ext>
              </a:extLst>
            </p:cNvPr>
            <p:cNvSpPr/>
            <p:nvPr/>
          </p:nvSpPr>
          <p:spPr>
            <a:xfrm>
              <a:off x="3672775" y="2235280"/>
              <a:ext cx="12398" cy="23106"/>
            </a:xfrm>
            <a:custGeom>
              <a:avLst/>
              <a:gdLst/>
              <a:ahLst/>
              <a:cxnLst/>
              <a:rect l="l" t="t" r="r" b="b"/>
              <a:pathLst>
                <a:path w="411" h="766" extrusionOk="0">
                  <a:moveTo>
                    <a:pt x="207" y="0"/>
                  </a:moveTo>
                  <a:cubicBezTo>
                    <a:pt x="93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3" y="765"/>
                    <a:pt x="207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1" y="672"/>
                    <a:pt x="411" y="559"/>
                  </a:cubicBezTo>
                  <a:lnTo>
                    <a:pt x="411" y="206"/>
                  </a:lnTo>
                  <a:cubicBezTo>
                    <a:pt x="411" y="92"/>
                    <a:pt x="319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312;p45">
              <a:extLst>
                <a:ext uri="{FF2B5EF4-FFF2-40B4-BE49-F238E27FC236}">
                  <a16:creationId xmlns:a16="http://schemas.microsoft.com/office/drawing/2014/main" id="{620107B7-6A19-FD25-1BDE-3D54014CF1DB}"/>
                </a:ext>
              </a:extLst>
            </p:cNvPr>
            <p:cNvSpPr/>
            <p:nvPr/>
          </p:nvSpPr>
          <p:spPr>
            <a:xfrm>
              <a:off x="3601949" y="2245657"/>
              <a:ext cx="43076" cy="19094"/>
            </a:xfrm>
            <a:custGeom>
              <a:avLst/>
              <a:gdLst/>
              <a:ahLst/>
              <a:cxnLst/>
              <a:rect l="l" t="t" r="r" b="b"/>
              <a:pathLst>
                <a:path w="1428" h="633" extrusionOk="0">
                  <a:moveTo>
                    <a:pt x="1197" y="0"/>
                  </a:moveTo>
                  <a:cubicBezTo>
                    <a:pt x="1140" y="0"/>
                    <a:pt x="1083" y="24"/>
                    <a:pt x="1043" y="70"/>
                  </a:cubicBezTo>
                  <a:cubicBezTo>
                    <a:pt x="960" y="167"/>
                    <a:pt x="840" y="221"/>
                    <a:pt x="714" y="221"/>
                  </a:cubicBezTo>
                  <a:cubicBezTo>
                    <a:pt x="589" y="221"/>
                    <a:pt x="469" y="165"/>
                    <a:pt x="385" y="70"/>
                  </a:cubicBezTo>
                  <a:cubicBezTo>
                    <a:pt x="344" y="25"/>
                    <a:pt x="287" y="1"/>
                    <a:pt x="229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10" y="125"/>
                    <a:pt x="0" y="255"/>
                    <a:pt x="74" y="341"/>
                  </a:cubicBezTo>
                  <a:cubicBezTo>
                    <a:pt x="235" y="526"/>
                    <a:pt x="469" y="633"/>
                    <a:pt x="714" y="633"/>
                  </a:cubicBezTo>
                  <a:cubicBezTo>
                    <a:pt x="960" y="633"/>
                    <a:pt x="1194" y="527"/>
                    <a:pt x="1353" y="341"/>
                  </a:cubicBezTo>
                  <a:cubicBezTo>
                    <a:pt x="1427" y="255"/>
                    <a:pt x="1420" y="125"/>
                    <a:pt x="1334" y="51"/>
                  </a:cubicBezTo>
                  <a:cubicBezTo>
                    <a:pt x="1295" y="17"/>
                    <a:pt x="1246" y="0"/>
                    <a:pt x="119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1313;p45">
              <a:extLst>
                <a:ext uri="{FF2B5EF4-FFF2-40B4-BE49-F238E27FC236}">
                  <a16:creationId xmlns:a16="http://schemas.microsoft.com/office/drawing/2014/main" id="{EBE33C72-4858-6389-FDF2-F885733D8805}"/>
                </a:ext>
              </a:extLst>
            </p:cNvPr>
            <p:cNvSpPr/>
            <p:nvPr/>
          </p:nvSpPr>
          <p:spPr>
            <a:xfrm>
              <a:off x="3411251" y="2100386"/>
              <a:ext cx="424965" cy="423969"/>
            </a:xfrm>
            <a:custGeom>
              <a:avLst/>
              <a:gdLst/>
              <a:ahLst/>
              <a:cxnLst/>
              <a:rect l="l" t="t" r="r" b="b"/>
              <a:pathLst>
                <a:path w="14088" h="14055" extrusionOk="0">
                  <a:moveTo>
                    <a:pt x="4759" y="814"/>
                  </a:moveTo>
                  <a:cubicBezTo>
                    <a:pt x="4849" y="964"/>
                    <a:pt x="4898" y="1135"/>
                    <a:pt x="4898" y="1311"/>
                  </a:cubicBezTo>
                  <a:cubicBezTo>
                    <a:pt x="4898" y="1422"/>
                    <a:pt x="4878" y="1529"/>
                    <a:pt x="4841" y="1632"/>
                  </a:cubicBezTo>
                  <a:cubicBezTo>
                    <a:pt x="4819" y="1696"/>
                    <a:pt x="4828" y="1765"/>
                    <a:pt x="4868" y="1820"/>
                  </a:cubicBezTo>
                  <a:cubicBezTo>
                    <a:pt x="4906" y="1875"/>
                    <a:pt x="4969" y="1906"/>
                    <a:pt x="5035" y="1906"/>
                  </a:cubicBezTo>
                  <a:lnTo>
                    <a:pt x="5057" y="1906"/>
                  </a:lnTo>
                  <a:cubicBezTo>
                    <a:pt x="5374" y="1906"/>
                    <a:pt x="5631" y="2163"/>
                    <a:pt x="5631" y="2480"/>
                  </a:cubicBezTo>
                  <a:cubicBezTo>
                    <a:pt x="5631" y="2796"/>
                    <a:pt x="5374" y="3052"/>
                    <a:pt x="5057" y="3052"/>
                  </a:cubicBezTo>
                  <a:lnTo>
                    <a:pt x="3407" y="3052"/>
                  </a:lnTo>
                  <a:cubicBezTo>
                    <a:pt x="3090" y="3052"/>
                    <a:pt x="2836" y="2798"/>
                    <a:pt x="2834" y="2481"/>
                  </a:cubicBezTo>
                  <a:lnTo>
                    <a:pt x="2834" y="2478"/>
                  </a:lnTo>
                  <a:cubicBezTo>
                    <a:pt x="2834" y="2364"/>
                    <a:pt x="2741" y="2273"/>
                    <a:pt x="2629" y="2273"/>
                  </a:cubicBezTo>
                  <a:lnTo>
                    <a:pt x="2436" y="2273"/>
                  </a:lnTo>
                  <a:cubicBezTo>
                    <a:pt x="3099" y="1629"/>
                    <a:pt x="3893" y="1129"/>
                    <a:pt x="4759" y="814"/>
                  </a:cubicBezTo>
                  <a:close/>
                  <a:moveTo>
                    <a:pt x="11512" y="2163"/>
                  </a:moveTo>
                  <a:cubicBezTo>
                    <a:pt x="12310" y="2897"/>
                    <a:pt x="12925" y="3824"/>
                    <a:pt x="13287" y="4869"/>
                  </a:cubicBezTo>
                  <a:lnTo>
                    <a:pt x="12020" y="4867"/>
                  </a:lnTo>
                  <a:cubicBezTo>
                    <a:pt x="11489" y="4867"/>
                    <a:pt x="11058" y="4435"/>
                    <a:pt x="11058" y="3906"/>
                  </a:cubicBezTo>
                  <a:cubicBezTo>
                    <a:pt x="11058" y="3795"/>
                    <a:pt x="11076" y="3687"/>
                    <a:pt x="11113" y="3583"/>
                  </a:cubicBezTo>
                  <a:cubicBezTo>
                    <a:pt x="11135" y="3521"/>
                    <a:pt x="11126" y="3450"/>
                    <a:pt x="11088" y="3397"/>
                  </a:cubicBezTo>
                  <a:cubicBezTo>
                    <a:pt x="11048" y="3341"/>
                    <a:pt x="10986" y="3310"/>
                    <a:pt x="10919" y="3310"/>
                  </a:cubicBezTo>
                  <a:lnTo>
                    <a:pt x="10897" y="3310"/>
                  </a:lnTo>
                  <a:cubicBezTo>
                    <a:pt x="10580" y="3310"/>
                    <a:pt x="10323" y="3052"/>
                    <a:pt x="10323" y="2737"/>
                  </a:cubicBezTo>
                  <a:cubicBezTo>
                    <a:pt x="10323" y="2421"/>
                    <a:pt x="10580" y="2163"/>
                    <a:pt x="10897" y="2163"/>
                  </a:cubicBezTo>
                  <a:close/>
                  <a:moveTo>
                    <a:pt x="3722" y="7151"/>
                  </a:moveTo>
                  <a:cubicBezTo>
                    <a:pt x="4344" y="7155"/>
                    <a:pt x="4847" y="7658"/>
                    <a:pt x="4847" y="8278"/>
                  </a:cubicBezTo>
                  <a:cubicBezTo>
                    <a:pt x="4847" y="8898"/>
                    <a:pt x="4344" y="9401"/>
                    <a:pt x="3725" y="9401"/>
                  </a:cubicBezTo>
                  <a:lnTo>
                    <a:pt x="3009" y="9401"/>
                  </a:lnTo>
                  <a:cubicBezTo>
                    <a:pt x="2942" y="9401"/>
                    <a:pt x="2882" y="9432"/>
                    <a:pt x="2843" y="9485"/>
                  </a:cubicBezTo>
                  <a:cubicBezTo>
                    <a:pt x="2805" y="9538"/>
                    <a:pt x="2793" y="9608"/>
                    <a:pt x="2815" y="9670"/>
                  </a:cubicBezTo>
                  <a:cubicBezTo>
                    <a:pt x="2853" y="9785"/>
                    <a:pt x="2873" y="9905"/>
                    <a:pt x="2873" y="10026"/>
                  </a:cubicBezTo>
                  <a:cubicBezTo>
                    <a:pt x="2873" y="10237"/>
                    <a:pt x="2815" y="10439"/>
                    <a:pt x="2705" y="10615"/>
                  </a:cubicBezTo>
                  <a:cubicBezTo>
                    <a:pt x="2667" y="10677"/>
                    <a:pt x="2666" y="10757"/>
                    <a:pt x="2701" y="10824"/>
                  </a:cubicBezTo>
                  <a:cubicBezTo>
                    <a:pt x="2738" y="10889"/>
                    <a:pt x="2806" y="10929"/>
                    <a:pt x="2880" y="10929"/>
                  </a:cubicBezTo>
                  <a:lnTo>
                    <a:pt x="3744" y="10929"/>
                  </a:lnTo>
                  <a:cubicBezTo>
                    <a:pt x="4525" y="10929"/>
                    <a:pt x="5164" y="11565"/>
                    <a:pt x="5164" y="12349"/>
                  </a:cubicBezTo>
                  <a:cubicBezTo>
                    <a:pt x="5164" y="12686"/>
                    <a:pt x="5047" y="13004"/>
                    <a:pt x="4833" y="13258"/>
                  </a:cubicBezTo>
                  <a:cubicBezTo>
                    <a:pt x="2524" y="12442"/>
                    <a:pt x="797" y="10374"/>
                    <a:pt x="475" y="7873"/>
                  </a:cubicBezTo>
                  <a:cubicBezTo>
                    <a:pt x="447" y="7657"/>
                    <a:pt x="431" y="7439"/>
                    <a:pt x="423" y="7222"/>
                  </a:cubicBezTo>
                  <a:cubicBezTo>
                    <a:pt x="423" y="7207"/>
                    <a:pt x="420" y="7192"/>
                    <a:pt x="420" y="7176"/>
                  </a:cubicBezTo>
                  <a:lnTo>
                    <a:pt x="420" y="7151"/>
                  </a:lnTo>
                  <a:close/>
                  <a:moveTo>
                    <a:pt x="7036" y="1"/>
                  </a:moveTo>
                  <a:cubicBezTo>
                    <a:pt x="4634" y="1"/>
                    <a:pt x="2424" y="1208"/>
                    <a:pt x="1123" y="3230"/>
                  </a:cubicBezTo>
                  <a:cubicBezTo>
                    <a:pt x="1062" y="3326"/>
                    <a:pt x="1090" y="3455"/>
                    <a:pt x="1185" y="3515"/>
                  </a:cubicBezTo>
                  <a:cubicBezTo>
                    <a:pt x="1219" y="3537"/>
                    <a:pt x="1258" y="3547"/>
                    <a:pt x="1296" y="3547"/>
                  </a:cubicBezTo>
                  <a:cubicBezTo>
                    <a:pt x="1364" y="3547"/>
                    <a:pt x="1430" y="3514"/>
                    <a:pt x="1469" y="3455"/>
                  </a:cubicBezTo>
                  <a:cubicBezTo>
                    <a:pt x="1645" y="3182"/>
                    <a:pt x="1837" y="2927"/>
                    <a:pt x="2044" y="2687"/>
                  </a:cubicBezTo>
                  <a:lnTo>
                    <a:pt x="2444" y="2687"/>
                  </a:lnTo>
                  <a:cubicBezTo>
                    <a:pt x="2538" y="3132"/>
                    <a:pt x="2933" y="3469"/>
                    <a:pt x="3407" y="3469"/>
                  </a:cubicBezTo>
                  <a:lnTo>
                    <a:pt x="5057" y="3469"/>
                  </a:lnTo>
                  <a:cubicBezTo>
                    <a:pt x="5602" y="3469"/>
                    <a:pt x="6044" y="3027"/>
                    <a:pt x="6044" y="2483"/>
                  </a:cubicBezTo>
                  <a:cubicBezTo>
                    <a:pt x="6044" y="2021"/>
                    <a:pt x="5723" y="1632"/>
                    <a:pt x="5293" y="1527"/>
                  </a:cubicBezTo>
                  <a:cubicBezTo>
                    <a:pt x="5304" y="1458"/>
                    <a:pt x="5309" y="1387"/>
                    <a:pt x="5309" y="1314"/>
                  </a:cubicBezTo>
                  <a:cubicBezTo>
                    <a:pt x="5309" y="1095"/>
                    <a:pt x="5256" y="878"/>
                    <a:pt x="5156" y="684"/>
                  </a:cubicBezTo>
                  <a:cubicBezTo>
                    <a:pt x="5757" y="507"/>
                    <a:pt x="6389" y="415"/>
                    <a:pt x="7035" y="415"/>
                  </a:cubicBezTo>
                  <a:cubicBezTo>
                    <a:pt x="8530" y="415"/>
                    <a:pt x="9912" y="913"/>
                    <a:pt x="11021" y="1754"/>
                  </a:cubicBezTo>
                  <a:lnTo>
                    <a:pt x="10897" y="1754"/>
                  </a:lnTo>
                  <a:cubicBezTo>
                    <a:pt x="10353" y="1754"/>
                    <a:pt x="9912" y="2194"/>
                    <a:pt x="9912" y="2739"/>
                  </a:cubicBezTo>
                  <a:cubicBezTo>
                    <a:pt x="9912" y="3200"/>
                    <a:pt x="10231" y="3589"/>
                    <a:pt x="10662" y="3694"/>
                  </a:cubicBezTo>
                  <a:cubicBezTo>
                    <a:pt x="10651" y="3765"/>
                    <a:pt x="10646" y="3835"/>
                    <a:pt x="10646" y="3907"/>
                  </a:cubicBezTo>
                  <a:cubicBezTo>
                    <a:pt x="10646" y="4665"/>
                    <a:pt x="11261" y="5281"/>
                    <a:pt x="12020" y="5281"/>
                  </a:cubicBezTo>
                  <a:lnTo>
                    <a:pt x="13415" y="5281"/>
                  </a:lnTo>
                  <a:cubicBezTo>
                    <a:pt x="13496" y="5580"/>
                    <a:pt x="13560" y="5889"/>
                    <a:pt x="13598" y="6203"/>
                  </a:cubicBezTo>
                  <a:lnTo>
                    <a:pt x="13000" y="6203"/>
                  </a:lnTo>
                  <a:cubicBezTo>
                    <a:pt x="12230" y="6203"/>
                    <a:pt x="11603" y="6830"/>
                    <a:pt x="11603" y="7601"/>
                  </a:cubicBezTo>
                  <a:lnTo>
                    <a:pt x="11603" y="7808"/>
                  </a:lnTo>
                  <a:lnTo>
                    <a:pt x="10388" y="7808"/>
                  </a:lnTo>
                  <a:cubicBezTo>
                    <a:pt x="9492" y="7808"/>
                    <a:pt x="8761" y="8538"/>
                    <a:pt x="8761" y="9435"/>
                  </a:cubicBezTo>
                  <a:lnTo>
                    <a:pt x="8761" y="11269"/>
                  </a:lnTo>
                  <a:cubicBezTo>
                    <a:pt x="8761" y="12080"/>
                    <a:pt x="9357" y="12754"/>
                    <a:pt x="10134" y="12877"/>
                  </a:cubicBezTo>
                  <a:cubicBezTo>
                    <a:pt x="9195" y="13375"/>
                    <a:pt x="8137" y="13643"/>
                    <a:pt x="7035" y="13643"/>
                  </a:cubicBezTo>
                  <a:cubicBezTo>
                    <a:pt x="6415" y="13643"/>
                    <a:pt x="5818" y="13559"/>
                    <a:pt x="5248" y="13397"/>
                  </a:cubicBezTo>
                  <a:cubicBezTo>
                    <a:pt x="5458" y="13094"/>
                    <a:pt x="5574" y="12733"/>
                    <a:pt x="5574" y="12355"/>
                  </a:cubicBezTo>
                  <a:cubicBezTo>
                    <a:pt x="5574" y="11346"/>
                    <a:pt x="4753" y="10525"/>
                    <a:pt x="3744" y="10525"/>
                  </a:cubicBezTo>
                  <a:lnTo>
                    <a:pt x="3201" y="10525"/>
                  </a:lnTo>
                  <a:cubicBezTo>
                    <a:pt x="3254" y="10367"/>
                    <a:pt x="3282" y="10201"/>
                    <a:pt x="3282" y="10032"/>
                  </a:cubicBezTo>
                  <a:cubicBezTo>
                    <a:pt x="3282" y="9960"/>
                    <a:pt x="3276" y="9889"/>
                    <a:pt x="3268" y="9816"/>
                  </a:cubicBezTo>
                  <a:lnTo>
                    <a:pt x="3725" y="9816"/>
                  </a:lnTo>
                  <a:cubicBezTo>
                    <a:pt x="4571" y="9816"/>
                    <a:pt x="5259" y="9129"/>
                    <a:pt x="5259" y="8281"/>
                  </a:cubicBezTo>
                  <a:cubicBezTo>
                    <a:pt x="5259" y="7435"/>
                    <a:pt x="4571" y="6747"/>
                    <a:pt x="3725" y="6747"/>
                  </a:cubicBezTo>
                  <a:lnTo>
                    <a:pt x="428" y="6747"/>
                  </a:lnTo>
                  <a:cubicBezTo>
                    <a:pt x="463" y="5917"/>
                    <a:pt x="648" y="5113"/>
                    <a:pt x="984" y="4354"/>
                  </a:cubicBezTo>
                  <a:cubicBezTo>
                    <a:pt x="1031" y="4250"/>
                    <a:pt x="982" y="4129"/>
                    <a:pt x="879" y="4083"/>
                  </a:cubicBezTo>
                  <a:cubicBezTo>
                    <a:pt x="852" y="4071"/>
                    <a:pt x="824" y="4065"/>
                    <a:pt x="796" y="4065"/>
                  </a:cubicBezTo>
                  <a:cubicBezTo>
                    <a:pt x="717" y="4065"/>
                    <a:pt x="642" y="4112"/>
                    <a:pt x="607" y="4188"/>
                  </a:cubicBezTo>
                  <a:cubicBezTo>
                    <a:pt x="221" y="5061"/>
                    <a:pt x="21" y="5988"/>
                    <a:pt x="10" y="6950"/>
                  </a:cubicBezTo>
                  <a:cubicBezTo>
                    <a:pt x="0" y="7635"/>
                    <a:pt x="93" y="8318"/>
                    <a:pt x="281" y="8976"/>
                  </a:cubicBezTo>
                  <a:cubicBezTo>
                    <a:pt x="561" y="9950"/>
                    <a:pt x="1049" y="10852"/>
                    <a:pt x="1723" y="11628"/>
                  </a:cubicBezTo>
                  <a:cubicBezTo>
                    <a:pt x="2201" y="12177"/>
                    <a:pt x="2759" y="12652"/>
                    <a:pt x="3379" y="13031"/>
                  </a:cubicBezTo>
                  <a:cubicBezTo>
                    <a:pt x="4470" y="13699"/>
                    <a:pt x="5723" y="14054"/>
                    <a:pt x="7033" y="14054"/>
                  </a:cubicBezTo>
                  <a:cubicBezTo>
                    <a:pt x="8133" y="14054"/>
                    <a:pt x="9184" y="13807"/>
                    <a:pt x="10160" y="13322"/>
                  </a:cubicBezTo>
                  <a:cubicBezTo>
                    <a:pt x="11091" y="12859"/>
                    <a:pt x="11919" y="12177"/>
                    <a:pt x="12566" y="11359"/>
                  </a:cubicBezTo>
                  <a:cubicBezTo>
                    <a:pt x="12686" y="11200"/>
                    <a:pt x="12550" y="11026"/>
                    <a:pt x="12401" y="11026"/>
                  </a:cubicBezTo>
                  <a:cubicBezTo>
                    <a:pt x="12346" y="11026"/>
                    <a:pt x="12290" y="11050"/>
                    <a:pt x="12243" y="11106"/>
                  </a:cubicBezTo>
                  <a:cubicBezTo>
                    <a:pt x="12111" y="11273"/>
                    <a:pt x="11972" y="11433"/>
                    <a:pt x="11826" y="11587"/>
                  </a:cubicBezTo>
                  <a:cubicBezTo>
                    <a:pt x="11509" y="11921"/>
                    <a:pt x="11156" y="12222"/>
                    <a:pt x="10774" y="12483"/>
                  </a:cubicBezTo>
                  <a:lnTo>
                    <a:pt x="10388" y="12483"/>
                  </a:lnTo>
                  <a:cubicBezTo>
                    <a:pt x="9720" y="12483"/>
                    <a:pt x="9174" y="11939"/>
                    <a:pt x="9174" y="11269"/>
                  </a:cubicBezTo>
                  <a:lnTo>
                    <a:pt x="9174" y="9435"/>
                  </a:lnTo>
                  <a:cubicBezTo>
                    <a:pt x="9174" y="8766"/>
                    <a:pt x="9720" y="8220"/>
                    <a:pt x="10388" y="8220"/>
                  </a:cubicBezTo>
                  <a:lnTo>
                    <a:pt x="11817" y="8220"/>
                  </a:lnTo>
                  <a:cubicBezTo>
                    <a:pt x="11876" y="8220"/>
                    <a:pt x="11932" y="8195"/>
                    <a:pt x="11971" y="8152"/>
                  </a:cubicBezTo>
                  <a:cubicBezTo>
                    <a:pt x="12009" y="8108"/>
                    <a:pt x="12029" y="8050"/>
                    <a:pt x="12021" y="7991"/>
                  </a:cubicBezTo>
                  <a:cubicBezTo>
                    <a:pt x="12017" y="7953"/>
                    <a:pt x="12014" y="7914"/>
                    <a:pt x="12014" y="7877"/>
                  </a:cubicBezTo>
                  <a:lnTo>
                    <a:pt x="12014" y="7601"/>
                  </a:lnTo>
                  <a:cubicBezTo>
                    <a:pt x="12014" y="7058"/>
                    <a:pt x="12456" y="6616"/>
                    <a:pt x="12999" y="6616"/>
                  </a:cubicBezTo>
                  <a:lnTo>
                    <a:pt x="13633" y="6616"/>
                  </a:lnTo>
                  <a:cubicBezTo>
                    <a:pt x="13676" y="7281"/>
                    <a:pt x="13614" y="7953"/>
                    <a:pt x="13457" y="8599"/>
                  </a:cubicBezTo>
                  <a:cubicBezTo>
                    <a:pt x="13375" y="8942"/>
                    <a:pt x="13264" y="9277"/>
                    <a:pt x="13126" y="9600"/>
                  </a:cubicBezTo>
                  <a:cubicBezTo>
                    <a:pt x="13021" y="9852"/>
                    <a:pt x="12900" y="10096"/>
                    <a:pt x="12762" y="10333"/>
                  </a:cubicBezTo>
                  <a:cubicBezTo>
                    <a:pt x="12683" y="10508"/>
                    <a:pt x="12809" y="10636"/>
                    <a:pt x="12944" y="10636"/>
                  </a:cubicBezTo>
                  <a:cubicBezTo>
                    <a:pt x="13028" y="10636"/>
                    <a:pt x="13115" y="10587"/>
                    <a:pt x="13159" y="10470"/>
                  </a:cubicBezTo>
                  <a:cubicBezTo>
                    <a:pt x="13775" y="9379"/>
                    <a:pt x="14088" y="8117"/>
                    <a:pt x="14058" y="6864"/>
                  </a:cubicBezTo>
                  <a:cubicBezTo>
                    <a:pt x="14020" y="5135"/>
                    <a:pt x="13360" y="3509"/>
                    <a:pt x="12185" y="2246"/>
                  </a:cubicBezTo>
                  <a:cubicBezTo>
                    <a:pt x="12066" y="2117"/>
                    <a:pt x="11941" y="1993"/>
                    <a:pt x="11813" y="1873"/>
                  </a:cubicBezTo>
                  <a:cubicBezTo>
                    <a:pt x="10508" y="663"/>
                    <a:pt x="8825" y="1"/>
                    <a:pt x="703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1" name="Google Shape;3148;p74">
            <a:extLst>
              <a:ext uri="{FF2B5EF4-FFF2-40B4-BE49-F238E27FC236}">
                <a16:creationId xmlns:a16="http://schemas.microsoft.com/office/drawing/2014/main" id="{759F7CAB-EC3C-099A-6AAD-4497914F5BD2}"/>
              </a:ext>
            </a:extLst>
          </p:cNvPr>
          <p:cNvGrpSpPr/>
          <p:nvPr/>
        </p:nvGrpSpPr>
        <p:grpSpPr>
          <a:xfrm>
            <a:off x="7198004" y="1002257"/>
            <a:ext cx="568027" cy="565252"/>
            <a:chOff x="2070965" y="1441147"/>
            <a:chExt cx="426020" cy="423939"/>
          </a:xfrm>
        </p:grpSpPr>
        <p:sp>
          <p:nvSpPr>
            <p:cNvPr id="72" name="Google Shape;3149;p74">
              <a:extLst>
                <a:ext uri="{FF2B5EF4-FFF2-40B4-BE49-F238E27FC236}">
                  <a16:creationId xmlns:a16="http://schemas.microsoft.com/office/drawing/2014/main" id="{3E8BB34C-6D6E-B055-B3E8-5683E85FA1C3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150;p74">
              <a:extLst>
                <a:ext uri="{FF2B5EF4-FFF2-40B4-BE49-F238E27FC236}">
                  <a16:creationId xmlns:a16="http://schemas.microsoft.com/office/drawing/2014/main" id="{0D3D7AEF-04F3-136E-C418-9F85A14DB219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151;p74">
              <a:extLst>
                <a:ext uri="{FF2B5EF4-FFF2-40B4-BE49-F238E27FC236}">
                  <a16:creationId xmlns:a16="http://schemas.microsoft.com/office/drawing/2014/main" id="{F28F08BB-BE7C-A153-DE14-E757A2DA65AB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152;p74">
              <a:extLst>
                <a:ext uri="{FF2B5EF4-FFF2-40B4-BE49-F238E27FC236}">
                  <a16:creationId xmlns:a16="http://schemas.microsoft.com/office/drawing/2014/main" id="{99842662-725F-D387-5F52-65A651AF4EA8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153;p74">
              <a:extLst>
                <a:ext uri="{FF2B5EF4-FFF2-40B4-BE49-F238E27FC236}">
                  <a16:creationId xmlns:a16="http://schemas.microsoft.com/office/drawing/2014/main" id="{611ED784-8D29-B20E-064A-864BE31BD94D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154;p74">
              <a:extLst>
                <a:ext uri="{FF2B5EF4-FFF2-40B4-BE49-F238E27FC236}">
                  <a16:creationId xmlns:a16="http://schemas.microsoft.com/office/drawing/2014/main" id="{6D66FAE5-9D79-50A2-ABD5-780C36A117C2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155;p74">
              <a:extLst>
                <a:ext uri="{FF2B5EF4-FFF2-40B4-BE49-F238E27FC236}">
                  <a16:creationId xmlns:a16="http://schemas.microsoft.com/office/drawing/2014/main" id="{822E31EF-6CED-2075-4A84-88C1384190DD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3156;p74">
              <a:extLst>
                <a:ext uri="{FF2B5EF4-FFF2-40B4-BE49-F238E27FC236}">
                  <a16:creationId xmlns:a16="http://schemas.microsoft.com/office/drawing/2014/main" id="{671D2AE7-A026-C872-8163-771B9213F470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0" name="Picture 13">
            <a:extLst>
              <a:ext uri="{FF2B5EF4-FFF2-40B4-BE49-F238E27FC236}">
                <a16:creationId xmlns:a16="http://schemas.microsoft.com/office/drawing/2014/main" id="{5B99FFC7-6E0E-3EBC-697A-B9C196E3858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05722">
            <a:off x="1808648" y="1723065"/>
            <a:ext cx="679352" cy="382908"/>
          </a:xfrm>
          <a:prstGeom prst="rect">
            <a:avLst/>
          </a:prstGeom>
        </p:spPr>
      </p:pic>
      <p:pic>
        <p:nvPicPr>
          <p:cNvPr id="81" name="Picture 13">
            <a:extLst>
              <a:ext uri="{FF2B5EF4-FFF2-40B4-BE49-F238E27FC236}">
                <a16:creationId xmlns:a16="http://schemas.microsoft.com/office/drawing/2014/main" id="{DA7D42BD-4240-78FD-9926-21C1EBCF5F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05722">
            <a:off x="8636443" y="5107243"/>
            <a:ext cx="679352" cy="382908"/>
          </a:xfrm>
          <a:prstGeom prst="rect">
            <a:avLst/>
          </a:prstGeom>
        </p:spPr>
      </p:pic>
      <p:pic>
        <p:nvPicPr>
          <p:cNvPr id="82" name="Picture 13">
            <a:extLst>
              <a:ext uri="{FF2B5EF4-FFF2-40B4-BE49-F238E27FC236}">
                <a16:creationId xmlns:a16="http://schemas.microsoft.com/office/drawing/2014/main" id="{D81CADD2-21D8-4714-5E1D-DCCD187B3F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05722">
            <a:off x="8636443" y="1607025"/>
            <a:ext cx="679352" cy="382908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E6D8909A-4363-2037-F1C6-53C2D74839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5633" y="4925776"/>
            <a:ext cx="2283571" cy="1941035"/>
          </a:xfrm>
          <a:prstGeom prst="rect">
            <a:avLst/>
          </a:prstGeom>
        </p:spPr>
      </p:pic>
      <p:pic>
        <p:nvPicPr>
          <p:cNvPr id="84" name="Picture 13">
            <a:extLst>
              <a:ext uri="{FF2B5EF4-FFF2-40B4-BE49-F238E27FC236}">
                <a16:creationId xmlns:a16="http://schemas.microsoft.com/office/drawing/2014/main" id="{3BA8B8ED-E242-6946-3F1B-DC82B3CD9B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05722">
            <a:off x="2972671" y="5465666"/>
            <a:ext cx="679352" cy="382908"/>
          </a:xfrm>
          <a:prstGeom prst="rect">
            <a:avLst/>
          </a:prstGeom>
        </p:spPr>
      </p:pic>
      <p:sp>
        <p:nvSpPr>
          <p:cNvPr id="45" name="Google Shape;207;p8">
            <a:extLst>
              <a:ext uri="{FF2B5EF4-FFF2-40B4-BE49-F238E27FC236}">
                <a16:creationId xmlns:a16="http://schemas.microsoft.com/office/drawing/2014/main" id="{541A2097-F021-4EF9-88D8-08986E8543EF}"/>
              </a:ext>
            </a:extLst>
          </p:cNvPr>
          <p:cNvSpPr txBox="1"/>
          <p:nvPr/>
        </p:nvSpPr>
        <p:spPr>
          <a:xfrm>
            <a:off x="890206" y="4320691"/>
            <a:ext cx="10735204" cy="653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800" b="1" dirty="0">
                <a:latin typeface="Questrial"/>
                <a:ea typeface="Questrial"/>
                <a:cs typeface="Questrial"/>
                <a:sym typeface="Questrial"/>
              </a:rPr>
              <a:t>b) </a:t>
            </a:r>
            <a:r>
              <a:rPr lang="en-US" sz="3800" b="1" dirty="0" err="1">
                <a:latin typeface="Questrial"/>
                <a:ea typeface="Questrial"/>
                <a:cs typeface="Questrial"/>
                <a:sym typeface="Questrial"/>
              </a:rPr>
              <a:t>Nêu</a:t>
            </a:r>
            <a:r>
              <a:rPr lang="en-US" sz="38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800" b="1" dirty="0" err="1">
                <a:latin typeface="Questrial"/>
                <a:ea typeface="Questrial"/>
                <a:cs typeface="Questrial"/>
                <a:sym typeface="Questrial"/>
              </a:rPr>
              <a:t>hai</a:t>
            </a:r>
            <a:r>
              <a:rPr lang="en-US" sz="38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800" b="1" dirty="0" err="1">
                <a:latin typeface="Questrial"/>
                <a:ea typeface="Questrial"/>
                <a:cs typeface="Questrial"/>
                <a:sym typeface="Questrial"/>
              </a:rPr>
              <a:t>phép</a:t>
            </a:r>
            <a:r>
              <a:rPr lang="en-US" sz="38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800" b="1" dirty="0" err="1">
                <a:latin typeface="Questrial"/>
                <a:ea typeface="Questrial"/>
                <a:cs typeface="Questrial"/>
                <a:sym typeface="Questrial"/>
              </a:rPr>
              <a:t>nhân</a:t>
            </a:r>
            <a:r>
              <a:rPr lang="en-US" sz="38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800" b="1" dirty="0" err="1">
                <a:latin typeface="Questrial"/>
                <a:ea typeface="Questrial"/>
                <a:cs typeface="Questrial"/>
                <a:sym typeface="Questrial"/>
              </a:rPr>
              <a:t>thích</a:t>
            </a:r>
            <a:r>
              <a:rPr lang="en-US" sz="38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800" b="1" dirty="0" err="1">
                <a:latin typeface="Questrial"/>
                <a:ea typeface="Questrial"/>
                <a:cs typeface="Questrial"/>
                <a:sym typeface="Questrial"/>
              </a:rPr>
              <a:t>hợp</a:t>
            </a:r>
            <a:r>
              <a:rPr lang="en-US" sz="38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800" b="1" dirty="0" err="1">
                <a:latin typeface="Questrial"/>
                <a:ea typeface="Questrial"/>
                <a:cs typeface="Questrial"/>
                <a:sym typeface="Questrial"/>
              </a:rPr>
              <a:t>với</a:t>
            </a:r>
            <a:r>
              <a:rPr lang="en-US" sz="38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800" b="1" dirty="0" err="1">
                <a:latin typeface="Questrial"/>
                <a:ea typeface="Questrial"/>
                <a:cs typeface="Questrial"/>
                <a:sym typeface="Questrial"/>
              </a:rPr>
              <a:t>mỗi</a:t>
            </a:r>
            <a:r>
              <a:rPr lang="en-US" sz="38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800" b="1" dirty="0" err="1">
                <a:latin typeface="Questrial"/>
                <a:ea typeface="Questrial"/>
                <a:cs typeface="Questrial"/>
                <a:sym typeface="Questrial"/>
              </a:rPr>
              <a:t>hình</a:t>
            </a:r>
            <a:r>
              <a:rPr lang="en-US" sz="38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800" b="1" dirty="0" err="1">
                <a:latin typeface="Questrial"/>
                <a:ea typeface="Questrial"/>
                <a:cs typeface="Questrial"/>
                <a:sym typeface="Questrial"/>
              </a:rPr>
              <a:t>vẽ</a:t>
            </a:r>
            <a:r>
              <a:rPr lang="en-US" sz="38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800" b="1" dirty="0" err="1">
                <a:latin typeface="Questrial"/>
                <a:ea typeface="Questrial"/>
                <a:cs typeface="Questrial"/>
                <a:sym typeface="Questrial"/>
              </a:rPr>
              <a:t>sau</a:t>
            </a:r>
            <a:endParaRPr sz="3800" dirty="0"/>
          </a:p>
        </p:txBody>
      </p:sp>
    </p:spTree>
    <p:extLst>
      <p:ext uri="{BB962C8B-B14F-4D97-AF65-F5344CB8AC3E}">
        <p14:creationId xmlns:p14="http://schemas.microsoft.com/office/powerpoint/2010/main" val="34757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  <p:bldP spid="22" grpId="0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1024907" y="887393"/>
            <a:ext cx="3778599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890207" y="2226686"/>
                <a:ext cx="14633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07" y="2226686"/>
                <a:ext cx="1463349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890206" y="3235494"/>
                <a:ext cx="162218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06" y="3235494"/>
                <a:ext cx="162218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3820801" y="2226686"/>
                <a:ext cx="14633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801" y="2226686"/>
                <a:ext cx="1463349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3820799" y="3237943"/>
                <a:ext cx="14633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799" y="3237943"/>
                <a:ext cx="146334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6751394" y="2226686"/>
                <a:ext cx="14633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394" y="2226686"/>
                <a:ext cx="146334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/>
              <p:nvPr/>
            </p:nvSpPr>
            <p:spPr>
              <a:xfrm>
                <a:off x="6751392" y="3235494"/>
                <a:ext cx="14633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392" y="3235494"/>
                <a:ext cx="146334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9584975" y="2226686"/>
                <a:ext cx="14633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975" y="2226686"/>
                <a:ext cx="146334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/>
              <p:nvPr/>
            </p:nvSpPr>
            <p:spPr>
              <a:xfrm>
                <a:off x="9584974" y="3235494"/>
                <a:ext cx="14633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974" y="3235494"/>
                <a:ext cx="146334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/>
              <p:nvPr/>
            </p:nvSpPr>
            <p:spPr>
              <a:xfrm>
                <a:off x="2362897" y="2226686"/>
                <a:ext cx="5674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897" y="2226686"/>
                <a:ext cx="567463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/>
              <p:nvPr/>
            </p:nvSpPr>
            <p:spPr>
              <a:xfrm>
                <a:off x="2381882" y="3235494"/>
                <a:ext cx="100270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882" y="3235494"/>
                <a:ext cx="1002705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/>
              <p:nvPr/>
            </p:nvSpPr>
            <p:spPr>
              <a:xfrm>
                <a:off x="5191529" y="2226686"/>
                <a:ext cx="90447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529" y="2226686"/>
                <a:ext cx="904471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/>
              <p:nvPr/>
            </p:nvSpPr>
            <p:spPr>
              <a:xfrm>
                <a:off x="5311737" y="3235494"/>
                <a:ext cx="5674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27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737" y="3235494"/>
                <a:ext cx="567463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/>
              <p:nvPr/>
            </p:nvSpPr>
            <p:spPr>
              <a:xfrm>
                <a:off x="8196224" y="2204118"/>
                <a:ext cx="5674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224" y="2204118"/>
                <a:ext cx="567463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/>
              <p:nvPr/>
            </p:nvSpPr>
            <p:spPr>
              <a:xfrm>
                <a:off x="8328852" y="3235494"/>
                <a:ext cx="5674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8852" y="3235494"/>
                <a:ext cx="567463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/>
              <p:nvPr/>
            </p:nvSpPr>
            <p:spPr>
              <a:xfrm>
                <a:off x="11024856" y="2209387"/>
                <a:ext cx="5674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4856" y="2209387"/>
                <a:ext cx="567463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/>
              <p:nvPr/>
            </p:nvSpPr>
            <p:spPr>
              <a:xfrm>
                <a:off x="11063406" y="3226845"/>
                <a:ext cx="5674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3406" y="3226845"/>
                <a:ext cx="567463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6">
            <a:extLst>
              <a:ext uri="{FF2B5EF4-FFF2-40B4-BE49-F238E27FC236}">
                <a16:creationId xmlns:a16="http://schemas.microsoft.com/office/drawing/2014/main" id="{FA53B326-0FED-010D-51DF-07497E3660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6545" y="855465"/>
            <a:ext cx="843561" cy="843561"/>
          </a:xfrm>
          <a:prstGeom prst="rect">
            <a:avLst/>
          </a:prstGeom>
        </p:spPr>
      </p:pic>
      <p:grpSp>
        <p:nvGrpSpPr>
          <p:cNvPr id="58" name="Google Shape;1301;p45">
            <a:extLst>
              <a:ext uri="{FF2B5EF4-FFF2-40B4-BE49-F238E27FC236}">
                <a16:creationId xmlns:a16="http://schemas.microsoft.com/office/drawing/2014/main" id="{059DB2AE-7D93-105B-C837-8C175EAFB102}"/>
              </a:ext>
            </a:extLst>
          </p:cNvPr>
          <p:cNvGrpSpPr/>
          <p:nvPr/>
        </p:nvGrpSpPr>
        <p:grpSpPr>
          <a:xfrm>
            <a:off x="10593119" y="684214"/>
            <a:ext cx="863471" cy="853421"/>
            <a:chOff x="3411251" y="2100386"/>
            <a:chExt cx="424965" cy="423969"/>
          </a:xfrm>
        </p:grpSpPr>
        <p:sp>
          <p:nvSpPr>
            <p:cNvPr id="59" name="Google Shape;1302;p45">
              <a:extLst>
                <a:ext uri="{FF2B5EF4-FFF2-40B4-BE49-F238E27FC236}">
                  <a16:creationId xmlns:a16="http://schemas.microsoft.com/office/drawing/2014/main" id="{19141808-F9DF-DCE2-F22B-D154E17A90A7}"/>
                </a:ext>
              </a:extLst>
            </p:cNvPr>
            <p:cNvSpPr/>
            <p:nvPr/>
          </p:nvSpPr>
          <p:spPr>
            <a:xfrm>
              <a:off x="3417766" y="2106539"/>
              <a:ext cx="411451" cy="411481"/>
            </a:xfrm>
            <a:custGeom>
              <a:avLst/>
              <a:gdLst/>
              <a:ahLst/>
              <a:cxnLst/>
              <a:rect l="l" t="t" r="r" b="b"/>
              <a:pathLst>
                <a:path w="13640" h="13641" extrusionOk="0">
                  <a:moveTo>
                    <a:pt x="6823" y="1"/>
                  </a:moveTo>
                  <a:cubicBezTo>
                    <a:pt x="6822" y="1"/>
                    <a:pt x="6821" y="1"/>
                    <a:pt x="6820" y="1"/>
                  </a:cubicBezTo>
                  <a:cubicBezTo>
                    <a:pt x="3052" y="1"/>
                    <a:pt x="0" y="3055"/>
                    <a:pt x="0" y="6821"/>
                  </a:cubicBezTo>
                  <a:cubicBezTo>
                    <a:pt x="0" y="8630"/>
                    <a:pt x="717" y="10365"/>
                    <a:pt x="1997" y="11643"/>
                  </a:cubicBezTo>
                  <a:cubicBezTo>
                    <a:pt x="3276" y="12921"/>
                    <a:pt x="5010" y="13640"/>
                    <a:pt x="6819" y="13640"/>
                  </a:cubicBezTo>
                  <a:cubicBezTo>
                    <a:pt x="10586" y="13640"/>
                    <a:pt x="13639" y="10587"/>
                    <a:pt x="13639" y="6820"/>
                  </a:cubicBezTo>
                  <a:cubicBezTo>
                    <a:pt x="13639" y="3055"/>
                    <a:pt x="10588" y="1"/>
                    <a:pt x="682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303;p45">
              <a:extLst>
                <a:ext uri="{FF2B5EF4-FFF2-40B4-BE49-F238E27FC236}">
                  <a16:creationId xmlns:a16="http://schemas.microsoft.com/office/drawing/2014/main" id="{CDC9C126-71CE-7796-7AF6-B71E888D4CAD}"/>
                </a:ext>
              </a:extLst>
            </p:cNvPr>
            <p:cNvSpPr/>
            <p:nvPr/>
          </p:nvSpPr>
          <p:spPr>
            <a:xfrm>
              <a:off x="3417676" y="2106539"/>
              <a:ext cx="260143" cy="411571"/>
            </a:xfrm>
            <a:custGeom>
              <a:avLst/>
              <a:gdLst/>
              <a:ahLst/>
              <a:cxnLst/>
              <a:rect l="l" t="t" r="r" b="b"/>
              <a:pathLst>
                <a:path w="8624" h="13644" extrusionOk="0">
                  <a:moveTo>
                    <a:pt x="6822" y="1"/>
                  </a:moveTo>
                  <a:cubicBezTo>
                    <a:pt x="3055" y="1"/>
                    <a:pt x="0" y="3054"/>
                    <a:pt x="0" y="6823"/>
                  </a:cubicBezTo>
                  <a:cubicBezTo>
                    <a:pt x="0" y="10589"/>
                    <a:pt x="3053" y="13643"/>
                    <a:pt x="6822" y="13643"/>
                  </a:cubicBezTo>
                  <a:cubicBezTo>
                    <a:pt x="7446" y="13643"/>
                    <a:pt x="8050" y="13557"/>
                    <a:pt x="8624" y="13401"/>
                  </a:cubicBezTo>
                  <a:cubicBezTo>
                    <a:pt x="6642" y="11886"/>
                    <a:pt x="5362" y="9500"/>
                    <a:pt x="5362" y="6812"/>
                  </a:cubicBezTo>
                  <a:cubicBezTo>
                    <a:pt x="5362" y="4134"/>
                    <a:pt x="6637" y="1752"/>
                    <a:pt x="8609" y="238"/>
                  </a:cubicBezTo>
                  <a:cubicBezTo>
                    <a:pt x="8039" y="85"/>
                    <a:pt x="7440" y="1"/>
                    <a:pt x="68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304;p45">
              <a:extLst>
                <a:ext uri="{FF2B5EF4-FFF2-40B4-BE49-F238E27FC236}">
                  <a16:creationId xmlns:a16="http://schemas.microsoft.com/office/drawing/2014/main" id="{4587F24F-EE4F-F906-F563-83944EADFBD3}"/>
                </a:ext>
              </a:extLst>
            </p:cNvPr>
            <p:cNvSpPr/>
            <p:nvPr/>
          </p:nvSpPr>
          <p:spPr>
            <a:xfrm>
              <a:off x="3417766" y="2309967"/>
              <a:ext cx="155501" cy="197641"/>
            </a:xfrm>
            <a:custGeom>
              <a:avLst/>
              <a:gdLst/>
              <a:ahLst/>
              <a:cxnLst/>
              <a:rect l="l" t="t" r="r" b="b"/>
              <a:pathLst>
                <a:path w="5155" h="6552" extrusionOk="0">
                  <a:moveTo>
                    <a:pt x="2" y="0"/>
                  </a:moveTo>
                  <a:cubicBezTo>
                    <a:pt x="2" y="24"/>
                    <a:pt x="0" y="51"/>
                    <a:pt x="0" y="74"/>
                  </a:cubicBezTo>
                  <a:cubicBezTo>
                    <a:pt x="0" y="3092"/>
                    <a:pt x="1960" y="5652"/>
                    <a:pt x="4677" y="6552"/>
                  </a:cubicBezTo>
                  <a:cubicBezTo>
                    <a:pt x="4972" y="6257"/>
                    <a:pt x="5155" y="5850"/>
                    <a:pt x="5155" y="5401"/>
                  </a:cubicBezTo>
                  <a:cubicBezTo>
                    <a:pt x="5155" y="4504"/>
                    <a:pt x="4426" y="3778"/>
                    <a:pt x="3528" y="3778"/>
                  </a:cubicBezTo>
                  <a:lnTo>
                    <a:pt x="2664" y="3778"/>
                  </a:lnTo>
                  <a:cubicBezTo>
                    <a:pt x="2790" y="3574"/>
                    <a:pt x="2862" y="3336"/>
                    <a:pt x="2862" y="3081"/>
                  </a:cubicBezTo>
                  <a:cubicBezTo>
                    <a:pt x="2862" y="2934"/>
                    <a:pt x="2837" y="2793"/>
                    <a:pt x="2793" y="2660"/>
                  </a:cubicBezTo>
                  <a:lnTo>
                    <a:pt x="3509" y="2660"/>
                  </a:lnTo>
                  <a:cubicBezTo>
                    <a:pt x="4242" y="2660"/>
                    <a:pt x="4838" y="2064"/>
                    <a:pt x="4838" y="1330"/>
                  </a:cubicBezTo>
                  <a:cubicBezTo>
                    <a:pt x="4838" y="596"/>
                    <a:pt x="4242" y="0"/>
                    <a:pt x="3509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305;p45">
              <a:extLst>
                <a:ext uri="{FF2B5EF4-FFF2-40B4-BE49-F238E27FC236}">
                  <a16:creationId xmlns:a16="http://schemas.microsoft.com/office/drawing/2014/main" id="{358F180D-2EAF-7FD0-B75C-FC72B1E95DDA}"/>
                </a:ext>
              </a:extLst>
            </p:cNvPr>
            <p:cNvSpPr/>
            <p:nvPr/>
          </p:nvSpPr>
          <p:spPr>
            <a:xfrm>
              <a:off x="3681703" y="2293678"/>
              <a:ext cx="147507" cy="189436"/>
            </a:xfrm>
            <a:custGeom>
              <a:avLst/>
              <a:gdLst/>
              <a:ahLst/>
              <a:cxnLst/>
              <a:rect l="l" t="t" r="r" b="b"/>
              <a:pathLst>
                <a:path w="4890" h="6280" extrusionOk="0">
                  <a:moveTo>
                    <a:pt x="4032" y="0"/>
                  </a:moveTo>
                  <a:cubicBezTo>
                    <a:pt x="3375" y="0"/>
                    <a:pt x="2844" y="532"/>
                    <a:pt x="2844" y="1190"/>
                  </a:cubicBezTo>
                  <a:lnTo>
                    <a:pt x="2844" y="1465"/>
                  </a:lnTo>
                  <a:cubicBezTo>
                    <a:pt x="2844" y="1511"/>
                    <a:pt x="2848" y="1558"/>
                    <a:pt x="2851" y="1602"/>
                  </a:cubicBezTo>
                  <a:lnTo>
                    <a:pt x="1422" y="1602"/>
                  </a:lnTo>
                  <a:cubicBezTo>
                    <a:pt x="638" y="1602"/>
                    <a:pt x="1" y="2238"/>
                    <a:pt x="1" y="3024"/>
                  </a:cubicBezTo>
                  <a:lnTo>
                    <a:pt x="1" y="4858"/>
                  </a:lnTo>
                  <a:cubicBezTo>
                    <a:pt x="1" y="5642"/>
                    <a:pt x="637" y="6279"/>
                    <a:pt x="1422" y="6279"/>
                  </a:cubicBezTo>
                  <a:lnTo>
                    <a:pt x="1872" y="6279"/>
                  </a:lnTo>
                  <a:cubicBezTo>
                    <a:pt x="3691" y="5056"/>
                    <a:pt x="4889" y="2975"/>
                    <a:pt x="4889" y="619"/>
                  </a:cubicBezTo>
                  <a:cubicBezTo>
                    <a:pt x="4889" y="409"/>
                    <a:pt x="4880" y="205"/>
                    <a:pt x="4861" y="0"/>
                  </a:cubicBezTo>
                  <a:lnTo>
                    <a:pt x="4034" y="0"/>
                  </a:lnTo>
                  <a:cubicBezTo>
                    <a:pt x="4033" y="0"/>
                    <a:pt x="4033" y="0"/>
                    <a:pt x="4032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306;p45">
              <a:extLst>
                <a:ext uri="{FF2B5EF4-FFF2-40B4-BE49-F238E27FC236}">
                  <a16:creationId xmlns:a16="http://schemas.microsoft.com/office/drawing/2014/main" id="{BD2CCA26-004F-93F8-0515-67D186AD2D7B}"/>
                </a:ext>
              </a:extLst>
            </p:cNvPr>
            <p:cNvSpPr/>
            <p:nvPr/>
          </p:nvSpPr>
          <p:spPr>
            <a:xfrm>
              <a:off x="3716483" y="2159327"/>
              <a:ext cx="104190" cy="94054"/>
            </a:xfrm>
            <a:custGeom>
              <a:avLst/>
              <a:gdLst/>
              <a:ahLst/>
              <a:cxnLst/>
              <a:rect l="l" t="t" r="r" b="b"/>
              <a:pathLst>
                <a:path w="3454" h="3118" extrusionOk="0">
                  <a:moveTo>
                    <a:pt x="778" y="1"/>
                  </a:moveTo>
                  <a:cubicBezTo>
                    <a:pt x="348" y="1"/>
                    <a:pt x="0" y="350"/>
                    <a:pt x="0" y="779"/>
                  </a:cubicBezTo>
                  <a:cubicBezTo>
                    <a:pt x="0" y="1209"/>
                    <a:pt x="349" y="1557"/>
                    <a:pt x="778" y="1557"/>
                  </a:cubicBezTo>
                  <a:lnTo>
                    <a:pt x="800" y="1557"/>
                  </a:lnTo>
                  <a:cubicBezTo>
                    <a:pt x="757" y="1680"/>
                    <a:pt x="734" y="1811"/>
                    <a:pt x="734" y="1947"/>
                  </a:cubicBezTo>
                  <a:cubicBezTo>
                    <a:pt x="734" y="2592"/>
                    <a:pt x="1257" y="3116"/>
                    <a:pt x="1902" y="3116"/>
                  </a:cubicBezTo>
                  <a:lnTo>
                    <a:pt x="3454" y="3117"/>
                  </a:lnTo>
                  <a:cubicBezTo>
                    <a:pt x="3091" y="1901"/>
                    <a:pt x="2398" y="829"/>
                    <a:pt x="1479" y="1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307;p45">
              <a:extLst>
                <a:ext uri="{FF2B5EF4-FFF2-40B4-BE49-F238E27FC236}">
                  <a16:creationId xmlns:a16="http://schemas.microsoft.com/office/drawing/2014/main" id="{05DE16E5-DAF6-37CB-7147-01DD6BE29F34}"/>
                </a:ext>
              </a:extLst>
            </p:cNvPr>
            <p:cNvSpPr/>
            <p:nvPr/>
          </p:nvSpPr>
          <p:spPr>
            <a:xfrm>
              <a:off x="3526659" y="2251418"/>
              <a:ext cx="52246" cy="41537"/>
            </a:xfrm>
            <a:custGeom>
              <a:avLst/>
              <a:gdLst/>
              <a:ahLst/>
              <a:cxnLst/>
              <a:rect l="l" t="t" r="r" b="b"/>
              <a:pathLst>
                <a:path w="1732" h="1377" extrusionOk="0">
                  <a:moveTo>
                    <a:pt x="866" y="1"/>
                  </a:moveTo>
                  <a:cubicBezTo>
                    <a:pt x="387" y="1"/>
                    <a:pt x="1" y="307"/>
                    <a:pt x="1" y="689"/>
                  </a:cubicBezTo>
                  <a:cubicBezTo>
                    <a:pt x="1" y="1067"/>
                    <a:pt x="387" y="1376"/>
                    <a:pt x="866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7"/>
                    <a:pt x="1345" y="1"/>
                    <a:pt x="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308;p45">
              <a:extLst>
                <a:ext uri="{FF2B5EF4-FFF2-40B4-BE49-F238E27FC236}">
                  <a16:creationId xmlns:a16="http://schemas.microsoft.com/office/drawing/2014/main" id="{7E16F2BE-B67F-75FD-00F0-970CFAA3C492}"/>
                </a:ext>
              </a:extLst>
            </p:cNvPr>
            <p:cNvSpPr/>
            <p:nvPr/>
          </p:nvSpPr>
          <p:spPr>
            <a:xfrm>
              <a:off x="3667979" y="2251418"/>
              <a:ext cx="52216" cy="41537"/>
            </a:xfrm>
            <a:custGeom>
              <a:avLst/>
              <a:gdLst/>
              <a:ahLst/>
              <a:cxnLst/>
              <a:rect l="l" t="t" r="r" b="b"/>
              <a:pathLst>
                <a:path w="1731" h="1377" extrusionOk="0">
                  <a:moveTo>
                    <a:pt x="872" y="1"/>
                  </a:moveTo>
                  <a:cubicBezTo>
                    <a:pt x="870" y="1"/>
                    <a:pt x="868" y="1"/>
                    <a:pt x="865" y="1"/>
                  </a:cubicBezTo>
                  <a:cubicBezTo>
                    <a:pt x="388" y="1"/>
                    <a:pt x="0" y="307"/>
                    <a:pt x="0" y="689"/>
                  </a:cubicBezTo>
                  <a:cubicBezTo>
                    <a:pt x="0" y="1067"/>
                    <a:pt x="389" y="1376"/>
                    <a:pt x="865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9"/>
                    <a:pt x="1348" y="1"/>
                    <a:pt x="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309;p45">
              <a:extLst>
                <a:ext uri="{FF2B5EF4-FFF2-40B4-BE49-F238E27FC236}">
                  <a16:creationId xmlns:a16="http://schemas.microsoft.com/office/drawing/2014/main" id="{7FFC7B51-3806-7CD8-42FE-1274A92B3874}"/>
                </a:ext>
              </a:extLst>
            </p:cNvPr>
            <p:cNvSpPr/>
            <p:nvPr/>
          </p:nvSpPr>
          <p:spPr>
            <a:xfrm>
              <a:off x="3470101" y="2117489"/>
              <a:ext cx="117131" cy="81174"/>
            </a:xfrm>
            <a:custGeom>
              <a:avLst/>
              <a:gdLst/>
              <a:ahLst/>
              <a:cxnLst/>
              <a:rect l="l" t="t" r="r" b="b"/>
              <a:pathLst>
                <a:path w="3883" h="2691" extrusionOk="0">
                  <a:moveTo>
                    <a:pt x="2883" y="0"/>
                  </a:moveTo>
                  <a:cubicBezTo>
                    <a:pt x="1765" y="382"/>
                    <a:pt x="774" y="1048"/>
                    <a:pt x="0" y="1911"/>
                  </a:cubicBezTo>
                  <a:lnTo>
                    <a:pt x="676" y="1911"/>
                  </a:lnTo>
                  <a:lnTo>
                    <a:pt x="676" y="1913"/>
                  </a:lnTo>
                  <a:cubicBezTo>
                    <a:pt x="676" y="2343"/>
                    <a:pt x="1025" y="2691"/>
                    <a:pt x="1454" y="2691"/>
                  </a:cubicBezTo>
                  <a:lnTo>
                    <a:pt x="3105" y="2691"/>
                  </a:lnTo>
                  <a:cubicBezTo>
                    <a:pt x="3535" y="2691"/>
                    <a:pt x="3883" y="2342"/>
                    <a:pt x="3883" y="1913"/>
                  </a:cubicBezTo>
                  <a:cubicBezTo>
                    <a:pt x="3883" y="1481"/>
                    <a:pt x="3534" y="1135"/>
                    <a:pt x="3105" y="1135"/>
                  </a:cubicBezTo>
                  <a:lnTo>
                    <a:pt x="3083" y="1135"/>
                  </a:lnTo>
                  <a:cubicBezTo>
                    <a:pt x="3126" y="1012"/>
                    <a:pt x="3149" y="880"/>
                    <a:pt x="3149" y="744"/>
                  </a:cubicBezTo>
                  <a:cubicBezTo>
                    <a:pt x="3149" y="462"/>
                    <a:pt x="3050" y="203"/>
                    <a:pt x="2883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310;p45">
              <a:extLst>
                <a:ext uri="{FF2B5EF4-FFF2-40B4-BE49-F238E27FC236}">
                  <a16:creationId xmlns:a16="http://schemas.microsoft.com/office/drawing/2014/main" id="{8C303ED8-1A75-081F-851C-B87C83AEF098}"/>
                </a:ext>
              </a:extLst>
            </p:cNvPr>
            <p:cNvSpPr/>
            <p:nvPr/>
          </p:nvSpPr>
          <p:spPr>
            <a:xfrm>
              <a:off x="3561770" y="2235280"/>
              <a:ext cx="12428" cy="23106"/>
            </a:xfrm>
            <a:custGeom>
              <a:avLst/>
              <a:gdLst/>
              <a:ahLst/>
              <a:cxnLst/>
              <a:rect l="l" t="t" r="r" b="b"/>
              <a:pathLst>
                <a:path w="412" h="766" extrusionOk="0">
                  <a:moveTo>
                    <a:pt x="206" y="0"/>
                  </a:moveTo>
                  <a:cubicBezTo>
                    <a:pt x="94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4" y="765"/>
                    <a:pt x="206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2" y="672"/>
                    <a:pt x="412" y="559"/>
                  </a:cubicBezTo>
                  <a:lnTo>
                    <a:pt x="412" y="206"/>
                  </a:lnTo>
                  <a:cubicBezTo>
                    <a:pt x="412" y="92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311;p45">
              <a:extLst>
                <a:ext uri="{FF2B5EF4-FFF2-40B4-BE49-F238E27FC236}">
                  <a16:creationId xmlns:a16="http://schemas.microsoft.com/office/drawing/2014/main" id="{4CF02A70-9138-E5C7-9F1F-E3F9BCAE382C}"/>
                </a:ext>
              </a:extLst>
            </p:cNvPr>
            <p:cNvSpPr/>
            <p:nvPr/>
          </p:nvSpPr>
          <p:spPr>
            <a:xfrm>
              <a:off x="3672775" y="2235280"/>
              <a:ext cx="12398" cy="23106"/>
            </a:xfrm>
            <a:custGeom>
              <a:avLst/>
              <a:gdLst/>
              <a:ahLst/>
              <a:cxnLst/>
              <a:rect l="l" t="t" r="r" b="b"/>
              <a:pathLst>
                <a:path w="411" h="766" extrusionOk="0">
                  <a:moveTo>
                    <a:pt x="207" y="0"/>
                  </a:moveTo>
                  <a:cubicBezTo>
                    <a:pt x="93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3" y="765"/>
                    <a:pt x="207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1" y="672"/>
                    <a:pt x="411" y="559"/>
                  </a:cubicBezTo>
                  <a:lnTo>
                    <a:pt x="411" y="206"/>
                  </a:lnTo>
                  <a:cubicBezTo>
                    <a:pt x="411" y="92"/>
                    <a:pt x="319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312;p45">
              <a:extLst>
                <a:ext uri="{FF2B5EF4-FFF2-40B4-BE49-F238E27FC236}">
                  <a16:creationId xmlns:a16="http://schemas.microsoft.com/office/drawing/2014/main" id="{620107B7-6A19-FD25-1BDE-3D54014CF1DB}"/>
                </a:ext>
              </a:extLst>
            </p:cNvPr>
            <p:cNvSpPr/>
            <p:nvPr/>
          </p:nvSpPr>
          <p:spPr>
            <a:xfrm>
              <a:off x="3601949" y="2245657"/>
              <a:ext cx="43076" cy="19094"/>
            </a:xfrm>
            <a:custGeom>
              <a:avLst/>
              <a:gdLst/>
              <a:ahLst/>
              <a:cxnLst/>
              <a:rect l="l" t="t" r="r" b="b"/>
              <a:pathLst>
                <a:path w="1428" h="633" extrusionOk="0">
                  <a:moveTo>
                    <a:pt x="1197" y="0"/>
                  </a:moveTo>
                  <a:cubicBezTo>
                    <a:pt x="1140" y="0"/>
                    <a:pt x="1083" y="24"/>
                    <a:pt x="1043" y="70"/>
                  </a:cubicBezTo>
                  <a:cubicBezTo>
                    <a:pt x="960" y="167"/>
                    <a:pt x="840" y="221"/>
                    <a:pt x="714" y="221"/>
                  </a:cubicBezTo>
                  <a:cubicBezTo>
                    <a:pt x="589" y="221"/>
                    <a:pt x="469" y="165"/>
                    <a:pt x="385" y="70"/>
                  </a:cubicBezTo>
                  <a:cubicBezTo>
                    <a:pt x="344" y="25"/>
                    <a:pt x="287" y="1"/>
                    <a:pt x="229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10" y="125"/>
                    <a:pt x="0" y="255"/>
                    <a:pt x="74" y="341"/>
                  </a:cubicBezTo>
                  <a:cubicBezTo>
                    <a:pt x="235" y="526"/>
                    <a:pt x="469" y="633"/>
                    <a:pt x="714" y="633"/>
                  </a:cubicBezTo>
                  <a:cubicBezTo>
                    <a:pt x="960" y="633"/>
                    <a:pt x="1194" y="527"/>
                    <a:pt x="1353" y="341"/>
                  </a:cubicBezTo>
                  <a:cubicBezTo>
                    <a:pt x="1427" y="255"/>
                    <a:pt x="1420" y="125"/>
                    <a:pt x="1334" y="51"/>
                  </a:cubicBezTo>
                  <a:cubicBezTo>
                    <a:pt x="1295" y="17"/>
                    <a:pt x="1246" y="0"/>
                    <a:pt x="119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1313;p45">
              <a:extLst>
                <a:ext uri="{FF2B5EF4-FFF2-40B4-BE49-F238E27FC236}">
                  <a16:creationId xmlns:a16="http://schemas.microsoft.com/office/drawing/2014/main" id="{EBE33C72-4858-6389-FDF2-F885733D8805}"/>
                </a:ext>
              </a:extLst>
            </p:cNvPr>
            <p:cNvSpPr/>
            <p:nvPr/>
          </p:nvSpPr>
          <p:spPr>
            <a:xfrm>
              <a:off x="3411251" y="2100386"/>
              <a:ext cx="424965" cy="423969"/>
            </a:xfrm>
            <a:custGeom>
              <a:avLst/>
              <a:gdLst/>
              <a:ahLst/>
              <a:cxnLst/>
              <a:rect l="l" t="t" r="r" b="b"/>
              <a:pathLst>
                <a:path w="14088" h="14055" extrusionOk="0">
                  <a:moveTo>
                    <a:pt x="4759" y="814"/>
                  </a:moveTo>
                  <a:cubicBezTo>
                    <a:pt x="4849" y="964"/>
                    <a:pt x="4898" y="1135"/>
                    <a:pt x="4898" y="1311"/>
                  </a:cubicBezTo>
                  <a:cubicBezTo>
                    <a:pt x="4898" y="1422"/>
                    <a:pt x="4878" y="1529"/>
                    <a:pt x="4841" y="1632"/>
                  </a:cubicBezTo>
                  <a:cubicBezTo>
                    <a:pt x="4819" y="1696"/>
                    <a:pt x="4828" y="1765"/>
                    <a:pt x="4868" y="1820"/>
                  </a:cubicBezTo>
                  <a:cubicBezTo>
                    <a:pt x="4906" y="1875"/>
                    <a:pt x="4969" y="1906"/>
                    <a:pt x="5035" y="1906"/>
                  </a:cubicBezTo>
                  <a:lnTo>
                    <a:pt x="5057" y="1906"/>
                  </a:lnTo>
                  <a:cubicBezTo>
                    <a:pt x="5374" y="1906"/>
                    <a:pt x="5631" y="2163"/>
                    <a:pt x="5631" y="2480"/>
                  </a:cubicBezTo>
                  <a:cubicBezTo>
                    <a:pt x="5631" y="2796"/>
                    <a:pt x="5374" y="3052"/>
                    <a:pt x="5057" y="3052"/>
                  </a:cubicBezTo>
                  <a:lnTo>
                    <a:pt x="3407" y="3052"/>
                  </a:lnTo>
                  <a:cubicBezTo>
                    <a:pt x="3090" y="3052"/>
                    <a:pt x="2836" y="2798"/>
                    <a:pt x="2834" y="2481"/>
                  </a:cubicBezTo>
                  <a:lnTo>
                    <a:pt x="2834" y="2478"/>
                  </a:lnTo>
                  <a:cubicBezTo>
                    <a:pt x="2834" y="2364"/>
                    <a:pt x="2741" y="2273"/>
                    <a:pt x="2629" y="2273"/>
                  </a:cubicBezTo>
                  <a:lnTo>
                    <a:pt x="2436" y="2273"/>
                  </a:lnTo>
                  <a:cubicBezTo>
                    <a:pt x="3099" y="1629"/>
                    <a:pt x="3893" y="1129"/>
                    <a:pt x="4759" y="814"/>
                  </a:cubicBezTo>
                  <a:close/>
                  <a:moveTo>
                    <a:pt x="11512" y="2163"/>
                  </a:moveTo>
                  <a:cubicBezTo>
                    <a:pt x="12310" y="2897"/>
                    <a:pt x="12925" y="3824"/>
                    <a:pt x="13287" y="4869"/>
                  </a:cubicBezTo>
                  <a:lnTo>
                    <a:pt x="12020" y="4867"/>
                  </a:lnTo>
                  <a:cubicBezTo>
                    <a:pt x="11489" y="4867"/>
                    <a:pt x="11058" y="4435"/>
                    <a:pt x="11058" y="3906"/>
                  </a:cubicBezTo>
                  <a:cubicBezTo>
                    <a:pt x="11058" y="3795"/>
                    <a:pt x="11076" y="3687"/>
                    <a:pt x="11113" y="3583"/>
                  </a:cubicBezTo>
                  <a:cubicBezTo>
                    <a:pt x="11135" y="3521"/>
                    <a:pt x="11126" y="3450"/>
                    <a:pt x="11088" y="3397"/>
                  </a:cubicBezTo>
                  <a:cubicBezTo>
                    <a:pt x="11048" y="3341"/>
                    <a:pt x="10986" y="3310"/>
                    <a:pt x="10919" y="3310"/>
                  </a:cubicBezTo>
                  <a:lnTo>
                    <a:pt x="10897" y="3310"/>
                  </a:lnTo>
                  <a:cubicBezTo>
                    <a:pt x="10580" y="3310"/>
                    <a:pt x="10323" y="3052"/>
                    <a:pt x="10323" y="2737"/>
                  </a:cubicBezTo>
                  <a:cubicBezTo>
                    <a:pt x="10323" y="2421"/>
                    <a:pt x="10580" y="2163"/>
                    <a:pt x="10897" y="2163"/>
                  </a:cubicBezTo>
                  <a:close/>
                  <a:moveTo>
                    <a:pt x="3722" y="7151"/>
                  </a:moveTo>
                  <a:cubicBezTo>
                    <a:pt x="4344" y="7155"/>
                    <a:pt x="4847" y="7658"/>
                    <a:pt x="4847" y="8278"/>
                  </a:cubicBezTo>
                  <a:cubicBezTo>
                    <a:pt x="4847" y="8898"/>
                    <a:pt x="4344" y="9401"/>
                    <a:pt x="3725" y="9401"/>
                  </a:cubicBezTo>
                  <a:lnTo>
                    <a:pt x="3009" y="9401"/>
                  </a:lnTo>
                  <a:cubicBezTo>
                    <a:pt x="2942" y="9401"/>
                    <a:pt x="2882" y="9432"/>
                    <a:pt x="2843" y="9485"/>
                  </a:cubicBezTo>
                  <a:cubicBezTo>
                    <a:pt x="2805" y="9538"/>
                    <a:pt x="2793" y="9608"/>
                    <a:pt x="2815" y="9670"/>
                  </a:cubicBezTo>
                  <a:cubicBezTo>
                    <a:pt x="2853" y="9785"/>
                    <a:pt x="2873" y="9905"/>
                    <a:pt x="2873" y="10026"/>
                  </a:cubicBezTo>
                  <a:cubicBezTo>
                    <a:pt x="2873" y="10237"/>
                    <a:pt x="2815" y="10439"/>
                    <a:pt x="2705" y="10615"/>
                  </a:cubicBezTo>
                  <a:cubicBezTo>
                    <a:pt x="2667" y="10677"/>
                    <a:pt x="2666" y="10757"/>
                    <a:pt x="2701" y="10824"/>
                  </a:cubicBezTo>
                  <a:cubicBezTo>
                    <a:pt x="2738" y="10889"/>
                    <a:pt x="2806" y="10929"/>
                    <a:pt x="2880" y="10929"/>
                  </a:cubicBezTo>
                  <a:lnTo>
                    <a:pt x="3744" y="10929"/>
                  </a:lnTo>
                  <a:cubicBezTo>
                    <a:pt x="4525" y="10929"/>
                    <a:pt x="5164" y="11565"/>
                    <a:pt x="5164" y="12349"/>
                  </a:cubicBezTo>
                  <a:cubicBezTo>
                    <a:pt x="5164" y="12686"/>
                    <a:pt x="5047" y="13004"/>
                    <a:pt x="4833" y="13258"/>
                  </a:cubicBezTo>
                  <a:cubicBezTo>
                    <a:pt x="2524" y="12442"/>
                    <a:pt x="797" y="10374"/>
                    <a:pt x="475" y="7873"/>
                  </a:cubicBezTo>
                  <a:cubicBezTo>
                    <a:pt x="447" y="7657"/>
                    <a:pt x="431" y="7439"/>
                    <a:pt x="423" y="7222"/>
                  </a:cubicBezTo>
                  <a:cubicBezTo>
                    <a:pt x="423" y="7207"/>
                    <a:pt x="420" y="7192"/>
                    <a:pt x="420" y="7176"/>
                  </a:cubicBezTo>
                  <a:lnTo>
                    <a:pt x="420" y="7151"/>
                  </a:lnTo>
                  <a:close/>
                  <a:moveTo>
                    <a:pt x="7036" y="1"/>
                  </a:moveTo>
                  <a:cubicBezTo>
                    <a:pt x="4634" y="1"/>
                    <a:pt x="2424" y="1208"/>
                    <a:pt x="1123" y="3230"/>
                  </a:cubicBezTo>
                  <a:cubicBezTo>
                    <a:pt x="1062" y="3326"/>
                    <a:pt x="1090" y="3455"/>
                    <a:pt x="1185" y="3515"/>
                  </a:cubicBezTo>
                  <a:cubicBezTo>
                    <a:pt x="1219" y="3537"/>
                    <a:pt x="1258" y="3547"/>
                    <a:pt x="1296" y="3547"/>
                  </a:cubicBezTo>
                  <a:cubicBezTo>
                    <a:pt x="1364" y="3547"/>
                    <a:pt x="1430" y="3514"/>
                    <a:pt x="1469" y="3455"/>
                  </a:cubicBezTo>
                  <a:cubicBezTo>
                    <a:pt x="1645" y="3182"/>
                    <a:pt x="1837" y="2927"/>
                    <a:pt x="2044" y="2687"/>
                  </a:cubicBezTo>
                  <a:lnTo>
                    <a:pt x="2444" y="2687"/>
                  </a:lnTo>
                  <a:cubicBezTo>
                    <a:pt x="2538" y="3132"/>
                    <a:pt x="2933" y="3469"/>
                    <a:pt x="3407" y="3469"/>
                  </a:cubicBezTo>
                  <a:lnTo>
                    <a:pt x="5057" y="3469"/>
                  </a:lnTo>
                  <a:cubicBezTo>
                    <a:pt x="5602" y="3469"/>
                    <a:pt x="6044" y="3027"/>
                    <a:pt x="6044" y="2483"/>
                  </a:cubicBezTo>
                  <a:cubicBezTo>
                    <a:pt x="6044" y="2021"/>
                    <a:pt x="5723" y="1632"/>
                    <a:pt x="5293" y="1527"/>
                  </a:cubicBezTo>
                  <a:cubicBezTo>
                    <a:pt x="5304" y="1458"/>
                    <a:pt x="5309" y="1387"/>
                    <a:pt x="5309" y="1314"/>
                  </a:cubicBezTo>
                  <a:cubicBezTo>
                    <a:pt x="5309" y="1095"/>
                    <a:pt x="5256" y="878"/>
                    <a:pt x="5156" y="684"/>
                  </a:cubicBezTo>
                  <a:cubicBezTo>
                    <a:pt x="5757" y="507"/>
                    <a:pt x="6389" y="415"/>
                    <a:pt x="7035" y="415"/>
                  </a:cubicBezTo>
                  <a:cubicBezTo>
                    <a:pt x="8530" y="415"/>
                    <a:pt x="9912" y="913"/>
                    <a:pt x="11021" y="1754"/>
                  </a:cubicBezTo>
                  <a:lnTo>
                    <a:pt x="10897" y="1754"/>
                  </a:lnTo>
                  <a:cubicBezTo>
                    <a:pt x="10353" y="1754"/>
                    <a:pt x="9912" y="2194"/>
                    <a:pt x="9912" y="2739"/>
                  </a:cubicBezTo>
                  <a:cubicBezTo>
                    <a:pt x="9912" y="3200"/>
                    <a:pt x="10231" y="3589"/>
                    <a:pt x="10662" y="3694"/>
                  </a:cubicBezTo>
                  <a:cubicBezTo>
                    <a:pt x="10651" y="3765"/>
                    <a:pt x="10646" y="3835"/>
                    <a:pt x="10646" y="3907"/>
                  </a:cubicBezTo>
                  <a:cubicBezTo>
                    <a:pt x="10646" y="4665"/>
                    <a:pt x="11261" y="5281"/>
                    <a:pt x="12020" y="5281"/>
                  </a:cubicBezTo>
                  <a:lnTo>
                    <a:pt x="13415" y="5281"/>
                  </a:lnTo>
                  <a:cubicBezTo>
                    <a:pt x="13496" y="5580"/>
                    <a:pt x="13560" y="5889"/>
                    <a:pt x="13598" y="6203"/>
                  </a:cubicBezTo>
                  <a:lnTo>
                    <a:pt x="13000" y="6203"/>
                  </a:lnTo>
                  <a:cubicBezTo>
                    <a:pt x="12230" y="6203"/>
                    <a:pt x="11603" y="6830"/>
                    <a:pt x="11603" y="7601"/>
                  </a:cubicBezTo>
                  <a:lnTo>
                    <a:pt x="11603" y="7808"/>
                  </a:lnTo>
                  <a:lnTo>
                    <a:pt x="10388" y="7808"/>
                  </a:lnTo>
                  <a:cubicBezTo>
                    <a:pt x="9492" y="7808"/>
                    <a:pt x="8761" y="8538"/>
                    <a:pt x="8761" y="9435"/>
                  </a:cubicBezTo>
                  <a:lnTo>
                    <a:pt x="8761" y="11269"/>
                  </a:lnTo>
                  <a:cubicBezTo>
                    <a:pt x="8761" y="12080"/>
                    <a:pt x="9357" y="12754"/>
                    <a:pt x="10134" y="12877"/>
                  </a:cubicBezTo>
                  <a:cubicBezTo>
                    <a:pt x="9195" y="13375"/>
                    <a:pt x="8137" y="13643"/>
                    <a:pt x="7035" y="13643"/>
                  </a:cubicBezTo>
                  <a:cubicBezTo>
                    <a:pt x="6415" y="13643"/>
                    <a:pt x="5818" y="13559"/>
                    <a:pt x="5248" y="13397"/>
                  </a:cubicBezTo>
                  <a:cubicBezTo>
                    <a:pt x="5458" y="13094"/>
                    <a:pt x="5574" y="12733"/>
                    <a:pt x="5574" y="12355"/>
                  </a:cubicBezTo>
                  <a:cubicBezTo>
                    <a:pt x="5574" y="11346"/>
                    <a:pt x="4753" y="10525"/>
                    <a:pt x="3744" y="10525"/>
                  </a:cubicBezTo>
                  <a:lnTo>
                    <a:pt x="3201" y="10525"/>
                  </a:lnTo>
                  <a:cubicBezTo>
                    <a:pt x="3254" y="10367"/>
                    <a:pt x="3282" y="10201"/>
                    <a:pt x="3282" y="10032"/>
                  </a:cubicBezTo>
                  <a:cubicBezTo>
                    <a:pt x="3282" y="9960"/>
                    <a:pt x="3276" y="9889"/>
                    <a:pt x="3268" y="9816"/>
                  </a:cubicBezTo>
                  <a:lnTo>
                    <a:pt x="3725" y="9816"/>
                  </a:lnTo>
                  <a:cubicBezTo>
                    <a:pt x="4571" y="9816"/>
                    <a:pt x="5259" y="9129"/>
                    <a:pt x="5259" y="8281"/>
                  </a:cubicBezTo>
                  <a:cubicBezTo>
                    <a:pt x="5259" y="7435"/>
                    <a:pt x="4571" y="6747"/>
                    <a:pt x="3725" y="6747"/>
                  </a:cubicBezTo>
                  <a:lnTo>
                    <a:pt x="428" y="6747"/>
                  </a:lnTo>
                  <a:cubicBezTo>
                    <a:pt x="463" y="5917"/>
                    <a:pt x="648" y="5113"/>
                    <a:pt x="984" y="4354"/>
                  </a:cubicBezTo>
                  <a:cubicBezTo>
                    <a:pt x="1031" y="4250"/>
                    <a:pt x="982" y="4129"/>
                    <a:pt x="879" y="4083"/>
                  </a:cubicBezTo>
                  <a:cubicBezTo>
                    <a:pt x="852" y="4071"/>
                    <a:pt x="824" y="4065"/>
                    <a:pt x="796" y="4065"/>
                  </a:cubicBezTo>
                  <a:cubicBezTo>
                    <a:pt x="717" y="4065"/>
                    <a:pt x="642" y="4112"/>
                    <a:pt x="607" y="4188"/>
                  </a:cubicBezTo>
                  <a:cubicBezTo>
                    <a:pt x="221" y="5061"/>
                    <a:pt x="21" y="5988"/>
                    <a:pt x="10" y="6950"/>
                  </a:cubicBezTo>
                  <a:cubicBezTo>
                    <a:pt x="0" y="7635"/>
                    <a:pt x="93" y="8318"/>
                    <a:pt x="281" y="8976"/>
                  </a:cubicBezTo>
                  <a:cubicBezTo>
                    <a:pt x="561" y="9950"/>
                    <a:pt x="1049" y="10852"/>
                    <a:pt x="1723" y="11628"/>
                  </a:cubicBezTo>
                  <a:cubicBezTo>
                    <a:pt x="2201" y="12177"/>
                    <a:pt x="2759" y="12652"/>
                    <a:pt x="3379" y="13031"/>
                  </a:cubicBezTo>
                  <a:cubicBezTo>
                    <a:pt x="4470" y="13699"/>
                    <a:pt x="5723" y="14054"/>
                    <a:pt x="7033" y="14054"/>
                  </a:cubicBezTo>
                  <a:cubicBezTo>
                    <a:pt x="8133" y="14054"/>
                    <a:pt x="9184" y="13807"/>
                    <a:pt x="10160" y="13322"/>
                  </a:cubicBezTo>
                  <a:cubicBezTo>
                    <a:pt x="11091" y="12859"/>
                    <a:pt x="11919" y="12177"/>
                    <a:pt x="12566" y="11359"/>
                  </a:cubicBezTo>
                  <a:cubicBezTo>
                    <a:pt x="12686" y="11200"/>
                    <a:pt x="12550" y="11026"/>
                    <a:pt x="12401" y="11026"/>
                  </a:cubicBezTo>
                  <a:cubicBezTo>
                    <a:pt x="12346" y="11026"/>
                    <a:pt x="12290" y="11050"/>
                    <a:pt x="12243" y="11106"/>
                  </a:cubicBezTo>
                  <a:cubicBezTo>
                    <a:pt x="12111" y="11273"/>
                    <a:pt x="11972" y="11433"/>
                    <a:pt x="11826" y="11587"/>
                  </a:cubicBezTo>
                  <a:cubicBezTo>
                    <a:pt x="11509" y="11921"/>
                    <a:pt x="11156" y="12222"/>
                    <a:pt x="10774" y="12483"/>
                  </a:cubicBezTo>
                  <a:lnTo>
                    <a:pt x="10388" y="12483"/>
                  </a:lnTo>
                  <a:cubicBezTo>
                    <a:pt x="9720" y="12483"/>
                    <a:pt x="9174" y="11939"/>
                    <a:pt x="9174" y="11269"/>
                  </a:cubicBezTo>
                  <a:lnTo>
                    <a:pt x="9174" y="9435"/>
                  </a:lnTo>
                  <a:cubicBezTo>
                    <a:pt x="9174" y="8766"/>
                    <a:pt x="9720" y="8220"/>
                    <a:pt x="10388" y="8220"/>
                  </a:cubicBezTo>
                  <a:lnTo>
                    <a:pt x="11817" y="8220"/>
                  </a:lnTo>
                  <a:cubicBezTo>
                    <a:pt x="11876" y="8220"/>
                    <a:pt x="11932" y="8195"/>
                    <a:pt x="11971" y="8152"/>
                  </a:cubicBezTo>
                  <a:cubicBezTo>
                    <a:pt x="12009" y="8108"/>
                    <a:pt x="12029" y="8050"/>
                    <a:pt x="12021" y="7991"/>
                  </a:cubicBezTo>
                  <a:cubicBezTo>
                    <a:pt x="12017" y="7953"/>
                    <a:pt x="12014" y="7914"/>
                    <a:pt x="12014" y="7877"/>
                  </a:cubicBezTo>
                  <a:lnTo>
                    <a:pt x="12014" y="7601"/>
                  </a:lnTo>
                  <a:cubicBezTo>
                    <a:pt x="12014" y="7058"/>
                    <a:pt x="12456" y="6616"/>
                    <a:pt x="12999" y="6616"/>
                  </a:cubicBezTo>
                  <a:lnTo>
                    <a:pt x="13633" y="6616"/>
                  </a:lnTo>
                  <a:cubicBezTo>
                    <a:pt x="13676" y="7281"/>
                    <a:pt x="13614" y="7953"/>
                    <a:pt x="13457" y="8599"/>
                  </a:cubicBezTo>
                  <a:cubicBezTo>
                    <a:pt x="13375" y="8942"/>
                    <a:pt x="13264" y="9277"/>
                    <a:pt x="13126" y="9600"/>
                  </a:cubicBezTo>
                  <a:cubicBezTo>
                    <a:pt x="13021" y="9852"/>
                    <a:pt x="12900" y="10096"/>
                    <a:pt x="12762" y="10333"/>
                  </a:cubicBezTo>
                  <a:cubicBezTo>
                    <a:pt x="12683" y="10508"/>
                    <a:pt x="12809" y="10636"/>
                    <a:pt x="12944" y="10636"/>
                  </a:cubicBezTo>
                  <a:cubicBezTo>
                    <a:pt x="13028" y="10636"/>
                    <a:pt x="13115" y="10587"/>
                    <a:pt x="13159" y="10470"/>
                  </a:cubicBezTo>
                  <a:cubicBezTo>
                    <a:pt x="13775" y="9379"/>
                    <a:pt x="14088" y="8117"/>
                    <a:pt x="14058" y="6864"/>
                  </a:cubicBezTo>
                  <a:cubicBezTo>
                    <a:pt x="14020" y="5135"/>
                    <a:pt x="13360" y="3509"/>
                    <a:pt x="12185" y="2246"/>
                  </a:cubicBezTo>
                  <a:cubicBezTo>
                    <a:pt x="12066" y="2117"/>
                    <a:pt x="11941" y="1993"/>
                    <a:pt x="11813" y="1873"/>
                  </a:cubicBezTo>
                  <a:cubicBezTo>
                    <a:pt x="10508" y="663"/>
                    <a:pt x="8825" y="1"/>
                    <a:pt x="703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1" name="Google Shape;3148;p74">
            <a:extLst>
              <a:ext uri="{FF2B5EF4-FFF2-40B4-BE49-F238E27FC236}">
                <a16:creationId xmlns:a16="http://schemas.microsoft.com/office/drawing/2014/main" id="{759F7CAB-EC3C-099A-6AAD-4497914F5BD2}"/>
              </a:ext>
            </a:extLst>
          </p:cNvPr>
          <p:cNvGrpSpPr/>
          <p:nvPr/>
        </p:nvGrpSpPr>
        <p:grpSpPr>
          <a:xfrm>
            <a:off x="7198004" y="1002257"/>
            <a:ext cx="568027" cy="565252"/>
            <a:chOff x="2070965" y="1441147"/>
            <a:chExt cx="426020" cy="423939"/>
          </a:xfrm>
        </p:grpSpPr>
        <p:sp>
          <p:nvSpPr>
            <p:cNvPr id="72" name="Google Shape;3149;p74">
              <a:extLst>
                <a:ext uri="{FF2B5EF4-FFF2-40B4-BE49-F238E27FC236}">
                  <a16:creationId xmlns:a16="http://schemas.microsoft.com/office/drawing/2014/main" id="{3E8BB34C-6D6E-B055-B3E8-5683E85FA1C3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150;p74">
              <a:extLst>
                <a:ext uri="{FF2B5EF4-FFF2-40B4-BE49-F238E27FC236}">
                  <a16:creationId xmlns:a16="http://schemas.microsoft.com/office/drawing/2014/main" id="{0D3D7AEF-04F3-136E-C418-9F85A14DB219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151;p74">
              <a:extLst>
                <a:ext uri="{FF2B5EF4-FFF2-40B4-BE49-F238E27FC236}">
                  <a16:creationId xmlns:a16="http://schemas.microsoft.com/office/drawing/2014/main" id="{F28F08BB-BE7C-A153-DE14-E757A2DA65AB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152;p74">
              <a:extLst>
                <a:ext uri="{FF2B5EF4-FFF2-40B4-BE49-F238E27FC236}">
                  <a16:creationId xmlns:a16="http://schemas.microsoft.com/office/drawing/2014/main" id="{99842662-725F-D387-5F52-65A651AF4EA8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153;p74">
              <a:extLst>
                <a:ext uri="{FF2B5EF4-FFF2-40B4-BE49-F238E27FC236}">
                  <a16:creationId xmlns:a16="http://schemas.microsoft.com/office/drawing/2014/main" id="{611ED784-8D29-B20E-064A-864BE31BD94D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154;p74">
              <a:extLst>
                <a:ext uri="{FF2B5EF4-FFF2-40B4-BE49-F238E27FC236}">
                  <a16:creationId xmlns:a16="http://schemas.microsoft.com/office/drawing/2014/main" id="{6D66FAE5-9D79-50A2-ABD5-780C36A117C2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155;p74">
              <a:extLst>
                <a:ext uri="{FF2B5EF4-FFF2-40B4-BE49-F238E27FC236}">
                  <a16:creationId xmlns:a16="http://schemas.microsoft.com/office/drawing/2014/main" id="{822E31EF-6CED-2075-4A84-88C1384190DD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3156;p74">
              <a:extLst>
                <a:ext uri="{FF2B5EF4-FFF2-40B4-BE49-F238E27FC236}">
                  <a16:creationId xmlns:a16="http://schemas.microsoft.com/office/drawing/2014/main" id="{671D2AE7-A026-C872-8163-771B9213F470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0" name="Picture 13">
            <a:extLst>
              <a:ext uri="{FF2B5EF4-FFF2-40B4-BE49-F238E27FC236}">
                <a16:creationId xmlns:a16="http://schemas.microsoft.com/office/drawing/2014/main" id="{5B99FFC7-6E0E-3EBC-697A-B9C196E3858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505722">
            <a:off x="1808648" y="1723065"/>
            <a:ext cx="679352" cy="382908"/>
          </a:xfrm>
          <a:prstGeom prst="rect">
            <a:avLst/>
          </a:prstGeom>
        </p:spPr>
      </p:pic>
      <p:pic>
        <p:nvPicPr>
          <p:cNvPr id="81" name="Picture 13">
            <a:extLst>
              <a:ext uri="{FF2B5EF4-FFF2-40B4-BE49-F238E27FC236}">
                <a16:creationId xmlns:a16="http://schemas.microsoft.com/office/drawing/2014/main" id="{DA7D42BD-4240-78FD-9926-21C1EBCF5F0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505722">
            <a:off x="8636443" y="5107243"/>
            <a:ext cx="679352" cy="382908"/>
          </a:xfrm>
          <a:prstGeom prst="rect">
            <a:avLst/>
          </a:prstGeom>
        </p:spPr>
      </p:pic>
      <p:pic>
        <p:nvPicPr>
          <p:cNvPr id="82" name="Picture 13">
            <a:extLst>
              <a:ext uri="{FF2B5EF4-FFF2-40B4-BE49-F238E27FC236}">
                <a16:creationId xmlns:a16="http://schemas.microsoft.com/office/drawing/2014/main" id="{D81CADD2-21D8-4714-5E1D-DCCD187B3F2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505722">
            <a:off x="8636443" y="1607025"/>
            <a:ext cx="679352" cy="382908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E6D8909A-4363-2037-F1C6-53C2D74839E5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6155633" y="4925776"/>
            <a:ext cx="2283571" cy="1941035"/>
          </a:xfrm>
          <a:prstGeom prst="rect">
            <a:avLst/>
          </a:prstGeom>
        </p:spPr>
      </p:pic>
      <p:pic>
        <p:nvPicPr>
          <p:cNvPr id="84" name="Picture 13">
            <a:extLst>
              <a:ext uri="{FF2B5EF4-FFF2-40B4-BE49-F238E27FC236}">
                <a16:creationId xmlns:a16="http://schemas.microsoft.com/office/drawing/2014/main" id="{3BA8B8ED-E242-6946-3F1B-DC82B3CD9BD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505722">
            <a:off x="2972671" y="5465666"/>
            <a:ext cx="679352" cy="3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  <p:bldP spid="18" grpId="0"/>
      <p:bldP spid="21" grpId="0"/>
      <p:bldP spid="22" grpId="0"/>
      <p:bldP spid="24" grpId="0"/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797" y="4348"/>
            <a:ext cx="11508695" cy="593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/>
          <p:nvPr/>
        </p:nvSpPr>
        <p:spPr>
          <a:xfrm>
            <a:off x="1765317" y="4206457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2</a:t>
            </a:r>
            <a:endParaRPr sz="1348"/>
          </a:p>
        </p:txBody>
      </p:sp>
      <p:sp>
        <p:nvSpPr>
          <p:cNvPr id="185" name="Google Shape;185;p7"/>
          <p:cNvSpPr/>
          <p:nvPr/>
        </p:nvSpPr>
        <p:spPr>
          <a:xfrm>
            <a:off x="2842580" y="4206457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6</a:t>
            </a:r>
            <a:endParaRPr sz="1348"/>
          </a:p>
        </p:txBody>
      </p:sp>
      <p:sp>
        <p:nvSpPr>
          <p:cNvPr id="186" name="Google Shape;186;p7"/>
          <p:cNvSpPr/>
          <p:nvPr/>
        </p:nvSpPr>
        <p:spPr>
          <a:xfrm>
            <a:off x="3941473" y="4206457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12</a:t>
            </a:r>
            <a:endParaRPr sz="1348"/>
          </a:p>
        </p:txBody>
      </p:sp>
      <p:sp>
        <p:nvSpPr>
          <p:cNvPr id="187" name="Google Shape;187;p7"/>
          <p:cNvSpPr/>
          <p:nvPr/>
        </p:nvSpPr>
        <p:spPr>
          <a:xfrm>
            <a:off x="1765317" y="5010383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6</a:t>
            </a:r>
            <a:endParaRPr sz="1348"/>
          </a:p>
        </p:txBody>
      </p:sp>
      <p:sp>
        <p:nvSpPr>
          <p:cNvPr id="188" name="Google Shape;188;p7"/>
          <p:cNvSpPr/>
          <p:nvPr/>
        </p:nvSpPr>
        <p:spPr>
          <a:xfrm>
            <a:off x="2842580" y="5010383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2</a:t>
            </a:r>
            <a:endParaRPr sz="1348"/>
          </a:p>
        </p:txBody>
      </p:sp>
      <p:sp>
        <p:nvSpPr>
          <p:cNvPr id="189" name="Google Shape;189;p7"/>
          <p:cNvSpPr/>
          <p:nvPr/>
        </p:nvSpPr>
        <p:spPr>
          <a:xfrm>
            <a:off x="3941473" y="5010383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12</a:t>
            </a:r>
            <a:endParaRPr sz="1348"/>
          </a:p>
        </p:txBody>
      </p:sp>
      <p:sp>
        <p:nvSpPr>
          <p:cNvPr id="190" name="Google Shape;190;p7"/>
          <p:cNvSpPr/>
          <p:nvPr/>
        </p:nvSpPr>
        <p:spPr>
          <a:xfrm>
            <a:off x="8131637" y="4208248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3</a:t>
            </a:r>
            <a:endParaRPr sz="1348"/>
          </a:p>
        </p:txBody>
      </p:sp>
      <p:sp>
        <p:nvSpPr>
          <p:cNvPr id="191" name="Google Shape;191;p7"/>
          <p:cNvSpPr/>
          <p:nvPr/>
        </p:nvSpPr>
        <p:spPr>
          <a:xfrm>
            <a:off x="9208901" y="4208248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7</a:t>
            </a:r>
            <a:endParaRPr sz="1348"/>
          </a:p>
        </p:txBody>
      </p:sp>
      <p:sp>
        <p:nvSpPr>
          <p:cNvPr id="192" name="Google Shape;192;p7"/>
          <p:cNvSpPr/>
          <p:nvPr/>
        </p:nvSpPr>
        <p:spPr>
          <a:xfrm>
            <a:off x="10307793" y="4208248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21</a:t>
            </a:r>
            <a:endParaRPr sz="1348"/>
          </a:p>
        </p:txBody>
      </p:sp>
      <p:sp>
        <p:nvSpPr>
          <p:cNvPr id="193" name="Google Shape;193;p7"/>
          <p:cNvSpPr/>
          <p:nvPr/>
        </p:nvSpPr>
        <p:spPr>
          <a:xfrm>
            <a:off x="8135443" y="4996953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7</a:t>
            </a:r>
            <a:endParaRPr sz="1348"/>
          </a:p>
        </p:txBody>
      </p:sp>
      <p:sp>
        <p:nvSpPr>
          <p:cNvPr id="194" name="Google Shape;194;p7"/>
          <p:cNvSpPr/>
          <p:nvPr/>
        </p:nvSpPr>
        <p:spPr>
          <a:xfrm>
            <a:off x="9212706" y="4996953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3</a:t>
            </a:r>
            <a:endParaRPr sz="1348"/>
          </a:p>
        </p:txBody>
      </p:sp>
      <p:sp>
        <p:nvSpPr>
          <p:cNvPr id="195" name="Google Shape;195;p7"/>
          <p:cNvSpPr/>
          <p:nvPr/>
        </p:nvSpPr>
        <p:spPr>
          <a:xfrm>
            <a:off x="10311599" y="4996953"/>
            <a:ext cx="627853" cy="627853"/>
          </a:xfrm>
          <a:prstGeom prst="roundRect">
            <a:avLst>
              <a:gd name="adj" fmla="val 8889"/>
            </a:avLst>
          </a:prstGeom>
          <a:solidFill>
            <a:schemeClr val="lt1"/>
          </a:solidFill>
          <a:ln w="28575" cap="flat" cmpd="sng">
            <a:solidFill>
              <a:srgbClr val="E2007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397" b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21</a:t>
            </a:r>
            <a:endParaRPr sz="1348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/>
        </p:nvSpPr>
        <p:spPr>
          <a:xfrm>
            <a:off x="8699419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5 x 1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 x 5</a:t>
            </a:r>
            <a:endParaRPr sz="1348"/>
          </a:p>
        </p:txBody>
      </p:sp>
      <p:sp>
        <p:nvSpPr>
          <p:cNvPr id="201" name="Google Shape;201;p8"/>
          <p:cNvSpPr txBox="1"/>
          <p:nvPr/>
        </p:nvSpPr>
        <p:spPr>
          <a:xfrm>
            <a:off x="6106783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 x 7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7 x 1</a:t>
            </a:r>
            <a:endParaRPr sz="1348"/>
          </a:p>
        </p:txBody>
      </p:sp>
      <p:sp>
        <p:nvSpPr>
          <p:cNvPr id="203" name="Google Shape;203;p8"/>
          <p:cNvSpPr txBox="1"/>
          <p:nvPr/>
        </p:nvSpPr>
        <p:spPr>
          <a:xfrm>
            <a:off x="1255706" y="334350"/>
            <a:ext cx="3013813" cy="62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a) </a:t>
            </a:r>
            <a:r>
              <a:rPr lang="en-US" sz="3600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Tính</a:t>
            </a:r>
            <a:r>
              <a:rPr lang="en-US" sz="36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nhẩm</a:t>
            </a:r>
            <a:r>
              <a:rPr lang="en-US" sz="3600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:</a:t>
            </a:r>
            <a:endParaRPr sz="3600" dirty="0"/>
          </a:p>
        </p:txBody>
      </p:sp>
      <p:sp>
        <p:nvSpPr>
          <p:cNvPr id="204" name="Google Shape;204;p8"/>
          <p:cNvSpPr txBox="1"/>
          <p:nvPr/>
        </p:nvSpPr>
        <p:spPr>
          <a:xfrm>
            <a:off x="921510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4 x 1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 x 4</a:t>
            </a:r>
            <a:endParaRPr sz="1348"/>
          </a:p>
        </p:txBody>
      </p:sp>
      <p:sp>
        <p:nvSpPr>
          <p:cNvPr id="205" name="Google Shape;205;p8"/>
          <p:cNvSpPr txBox="1"/>
          <p:nvPr/>
        </p:nvSpPr>
        <p:spPr>
          <a:xfrm>
            <a:off x="3514146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9 x 1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 x 9</a:t>
            </a:r>
            <a:endParaRPr sz="1348"/>
          </a:p>
        </p:txBody>
      </p:sp>
      <p:sp>
        <p:nvSpPr>
          <p:cNvPr id="206" name="Google Shape;206;p8"/>
          <p:cNvSpPr txBox="1"/>
          <p:nvPr/>
        </p:nvSpPr>
        <p:spPr>
          <a:xfrm>
            <a:off x="921510" y="3200043"/>
            <a:ext cx="10753655" cy="173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          </a:t>
            </a:r>
            <a:r>
              <a:rPr lang="en-US" sz="3600" b="1" dirty="0" err="1">
                <a:latin typeface="Questrial"/>
                <a:ea typeface="Questrial"/>
                <a:cs typeface="Questrial"/>
                <a:sym typeface="Questrial"/>
              </a:rPr>
              <a:t>Nhận</a:t>
            </a:r>
            <a:r>
              <a:rPr lang="en-US" sz="3600" b="1" dirty="0"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600" b="1" dirty="0" err="1">
                <a:latin typeface="Questrial"/>
                <a:ea typeface="Questrial"/>
                <a:cs typeface="Questrial"/>
                <a:sym typeface="Questrial"/>
              </a:rPr>
              <a:t>xét</a:t>
            </a:r>
            <a:r>
              <a:rPr lang="en-US" sz="3600" b="1" dirty="0">
                <a:latin typeface="Questrial"/>
                <a:ea typeface="Questrial"/>
                <a:cs typeface="Questrial"/>
                <a:sym typeface="Questrial"/>
              </a:rPr>
              <a:t>:  </a:t>
            </a:r>
          </a:p>
          <a:p>
            <a:endParaRPr lang="en-US" sz="3600" b="1" dirty="0">
              <a:latin typeface="Questrial"/>
              <a:ea typeface="Questrial"/>
              <a:cs typeface="Questrial"/>
              <a:sym typeface="Questrial"/>
            </a:endParaRPr>
          </a:p>
          <a:p>
            <a:pPr algn="just"/>
            <a:r>
              <a:rPr lang="en-US" sz="36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 </a:t>
            </a:r>
            <a:endParaRPr sz="3600" dirty="0"/>
          </a:p>
        </p:txBody>
      </p:sp>
      <p:grpSp>
        <p:nvGrpSpPr>
          <p:cNvPr id="212" name="Google Shape;212;p8"/>
          <p:cNvGrpSpPr/>
          <p:nvPr/>
        </p:nvGrpSpPr>
        <p:grpSpPr>
          <a:xfrm>
            <a:off x="217014" y="175580"/>
            <a:ext cx="950507" cy="950507"/>
            <a:chOff x="289719" y="228600"/>
            <a:chExt cx="1268951" cy="1268951"/>
          </a:xfrm>
        </p:grpSpPr>
        <p:sp>
          <p:nvSpPr>
            <p:cNvPr id="213" name="Google Shape;213;p8"/>
            <p:cNvSpPr/>
            <p:nvPr/>
          </p:nvSpPr>
          <p:spPr>
            <a:xfrm>
              <a:off x="289719" y="228600"/>
              <a:ext cx="1268951" cy="1268951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482" tIns="34232" rIns="68482" bIns="34232" anchor="ctr" anchorCtr="0">
              <a:noAutofit/>
            </a:bodyPr>
            <a:lstStyle/>
            <a:p>
              <a:pPr algn="ctr"/>
              <a:endParaRPr sz="217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390794" y="329675"/>
              <a:ext cx="1066800" cy="1066800"/>
            </a:xfrm>
            <a:prstGeom prst="ellipse">
              <a:avLst/>
            </a:prstGeom>
            <a:solidFill>
              <a:srgbClr val="00B0F0"/>
            </a:solidFill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482" tIns="34232" rIns="68482" bIns="34232" anchor="ctr" anchorCtr="0">
              <a:noAutofit/>
            </a:bodyPr>
            <a:lstStyle/>
            <a:p>
              <a:pPr algn="ctr"/>
              <a:r>
                <a:rPr lang="en-US" sz="5393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348"/>
            </a:p>
          </p:txBody>
        </p:sp>
      </p:grpSp>
      <p:sp>
        <p:nvSpPr>
          <p:cNvPr id="16" name="Google Shape;202;p8">
            <a:extLst>
              <a:ext uri="{FF2B5EF4-FFF2-40B4-BE49-F238E27FC236}">
                <a16:creationId xmlns:a16="http://schemas.microsoft.com/office/drawing/2014/main" id="{1AB5E8DB-2009-49BD-8BAE-F1D3E965283D}"/>
              </a:ext>
            </a:extLst>
          </p:cNvPr>
          <p:cNvSpPr/>
          <p:nvPr/>
        </p:nvSpPr>
        <p:spPr>
          <a:xfrm>
            <a:off x="1083690" y="3350546"/>
            <a:ext cx="761574" cy="2766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endParaRPr sz="3296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6403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/>
        </p:nvSpPr>
        <p:spPr>
          <a:xfrm>
            <a:off x="8699419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5 x 1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 x 5</a:t>
            </a:r>
            <a:endParaRPr sz="1348"/>
          </a:p>
        </p:txBody>
      </p:sp>
      <p:sp>
        <p:nvSpPr>
          <p:cNvPr id="201" name="Google Shape;201;p8"/>
          <p:cNvSpPr txBox="1"/>
          <p:nvPr/>
        </p:nvSpPr>
        <p:spPr>
          <a:xfrm>
            <a:off x="6106783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 x 7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7 x 1</a:t>
            </a:r>
            <a:endParaRPr sz="1348"/>
          </a:p>
        </p:txBody>
      </p:sp>
      <p:sp>
        <p:nvSpPr>
          <p:cNvPr id="202" name="Google Shape;202;p8"/>
          <p:cNvSpPr/>
          <p:nvPr/>
        </p:nvSpPr>
        <p:spPr>
          <a:xfrm>
            <a:off x="217014" y="3347967"/>
            <a:ext cx="761574" cy="27664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endParaRPr sz="3296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03" name="Google Shape;203;p8"/>
          <p:cNvSpPr txBox="1"/>
          <p:nvPr/>
        </p:nvSpPr>
        <p:spPr>
          <a:xfrm>
            <a:off x="1255706" y="334350"/>
            <a:ext cx="3013813" cy="5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a) Tính nhẩm:</a:t>
            </a:r>
            <a:endParaRPr sz="1348"/>
          </a:p>
        </p:txBody>
      </p:sp>
      <p:sp>
        <p:nvSpPr>
          <p:cNvPr id="204" name="Google Shape;204;p8"/>
          <p:cNvSpPr txBox="1"/>
          <p:nvPr/>
        </p:nvSpPr>
        <p:spPr>
          <a:xfrm>
            <a:off x="921510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4 x 1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 x 4</a:t>
            </a:r>
            <a:endParaRPr sz="1348"/>
          </a:p>
        </p:txBody>
      </p:sp>
      <p:sp>
        <p:nvSpPr>
          <p:cNvPr id="205" name="Google Shape;205;p8"/>
          <p:cNvSpPr txBox="1"/>
          <p:nvPr/>
        </p:nvSpPr>
        <p:spPr>
          <a:xfrm>
            <a:off x="3514146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9 x 1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 x 9</a:t>
            </a:r>
            <a:endParaRPr sz="1348"/>
          </a:p>
        </p:txBody>
      </p:sp>
      <p:sp>
        <p:nvSpPr>
          <p:cNvPr id="206" name="Google Shape;206;p8"/>
          <p:cNvSpPr txBox="1"/>
          <p:nvPr/>
        </p:nvSpPr>
        <p:spPr>
          <a:xfrm>
            <a:off x="921509" y="3132553"/>
            <a:ext cx="11249339" cy="225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    </a:t>
            </a:r>
            <a:r>
              <a:rPr lang="en-US" sz="4000" b="1" dirty="0" err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Nhận</a:t>
            </a:r>
            <a:r>
              <a:rPr lang="en-US" sz="40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xét</a:t>
            </a:r>
            <a:r>
              <a:rPr lang="en-US" sz="40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</a:p>
          <a:p>
            <a:pPr algn="just"/>
            <a:r>
              <a:rPr lang="en-US" sz="54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 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1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cũng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đó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sz="4800" dirty="0">
              <a:solidFill>
                <a:srgbClr val="FF0000"/>
              </a:solidFill>
            </a:endParaRPr>
          </a:p>
        </p:txBody>
      </p:sp>
      <p:sp>
        <p:nvSpPr>
          <p:cNvPr id="208" name="Google Shape;208;p8"/>
          <p:cNvSpPr txBox="1"/>
          <p:nvPr/>
        </p:nvSpPr>
        <p:spPr>
          <a:xfrm>
            <a:off x="1929340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4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4</a:t>
            </a:r>
            <a:endParaRPr sz="1348"/>
          </a:p>
        </p:txBody>
      </p:sp>
      <p:sp>
        <p:nvSpPr>
          <p:cNvPr id="209" name="Google Shape;209;p8"/>
          <p:cNvSpPr txBox="1"/>
          <p:nvPr/>
        </p:nvSpPr>
        <p:spPr>
          <a:xfrm>
            <a:off x="4515178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9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9</a:t>
            </a:r>
            <a:endParaRPr sz="1348"/>
          </a:p>
        </p:txBody>
      </p:sp>
      <p:sp>
        <p:nvSpPr>
          <p:cNvPr id="210" name="Google Shape;210;p8"/>
          <p:cNvSpPr txBox="1"/>
          <p:nvPr/>
        </p:nvSpPr>
        <p:spPr>
          <a:xfrm>
            <a:off x="7059303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7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7</a:t>
            </a:r>
            <a:endParaRPr sz="1348"/>
          </a:p>
        </p:txBody>
      </p:sp>
      <p:sp>
        <p:nvSpPr>
          <p:cNvPr id="211" name="Google Shape;211;p8"/>
          <p:cNvSpPr txBox="1"/>
          <p:nvPr/>
        </p:nvSpPr>
        <p:spPr>
          <a:xfrm>
            <a:off x="9654373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5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5</a:t>
            </a:r>
            <a:endParaRPr sz="1348"/>
          </a:p>
        </p:txBody>
      </p:sp>
      <p:grpSp>
        <p:nvGrpSpPr>
          <p:cNvPr id="212" name="Google Shape;212;p8"/>
          <p:cNvGrpSpPr/>
          <p:nvPr/>
        </p:nvGrpSpPr>
        <p:grpSpPr>
          <a:xfrm>
            <a:off x="217014" y="175580"/>
            <a:ext cx="950507" cy="950507"/>
            <a:chOff x="289719" y="228600"/>
            <a:chExt cx="1268951" cy="1268951"/>
          </a:xfrm>
        </p:grpSpPr>
        <p:sp>
          <p:nvSpPr>
            <p:cNvPr id="213" name="Google Shape;213;p8"/>
            <p:cNvSpPr/>
            <p:nvPr/>
          </p:nvSpPr>
          <p:spPr>
            <a:xfrm>
              <a:off x="289719" y="228600"/>
              <a:ext cx="1268951" cy="1268951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482" tIns="34232" rIns="68482" bIns="34232" anchor="ctr" anchorCtr="0">
              <a:noAutofit/>
            </a:bodyPr>
            <a:lstStyle/>
            <a:p>
              <a:pPr algn="ctr"/>
              <a:endParaRPr sz="217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390794" y="329675"/>
              <a:ext cx="1066800" cy="1066800"/>
            </a:xfrm>
            <a:prstGeom prst="ellipse">
              <a:avLst/>
            </a:prstGeom>
            <a:solidFill>
              <a:srgbClr val="00B0F0"/>
            </a:solidFill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482" tIns="34232" rIns="68482" bIns="34232" anchor="ctr" anchorCtr="0">
              <a:noAutofit/>
            </a:bodyPr>
            <a:lstStyle/>
            <a:p>
              <a:pPr algn="ctr"/>
              <a:r>
                <a:rPr lang="en-US" sz="5393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348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/>
          <p:nvPr/>
        </p:nvSpPr>
        <p:spPr>
          <a:xfrm>
            <a:off x="1255706" y="334350"/>
            <a:ext cx="9920195" cy="5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b) </a:t>
            </a:r>
            <a:r>
              <a:rPr lang="en-US" sz="3296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Lấy</a:t>
            </a:r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296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ví</a:t>
            </a:r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296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dụ</a:t>
            </a:r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296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tương</a:t>
            </a:r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296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tự</a:t>
            </a:r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296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câu</a:t>
            </a:r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a </a:t>
            </a:r>
            <a:r>
              <a:rPr lang="en-US" sz="3296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rồi</a:t>
            </a:r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chia </a:t>
            </a:r>
            <a:r>
              <a:rPr lang="en-US" sz="3296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sẻ</a:t>
            </a:r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296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với</a:t>
            </a:r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3296" b="1" dirty="0" err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bạn</a:t>
            </a:r>
            <a:r>
              <a:rPr lang="en-US" sz="3296" b="1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:</a:t>
            </a:r>
            <a:endParaRPr sz="1348" dirty="0"/>
          </a:p>
        </p:txBody>
      </p:sp>
      <p:pic>
        <p:nvPicPr>
          <p:cNvPr id="220" name="Google Shape;22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9898" y="1498315"/>
            <a:ext cx="2561774" cy="431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7098" y="1343248"/>
            <a:ext cx="2283229" cy="431866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9"/>
          <p:cNvSpPr/>
          <p:nvPr/>
        </p:nvSpPr>
        <p:spPr>
          <a:xfrm>
            <a:off x="3613127" y="1196086"/>
            <a:ext cx="2889069" cy="1484016"/>
          </a:xfrm>
          <a:prstGeom prst="wedgeRoundRectCallout">
            <a:avLst>
              <a:gd name="adj1" fmla="val -35378"/>
              <a:gd name="adj2" fmla="val 95079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4045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… x … = …</a:t>
            </a:r>
            <a:endParaRPr sz="1348" dirty="0">
              <a:solidFill>
                <a:srgbClr val="FF0000"/>
              </a:solidFill>
            </a:endParaRPr>
          </a:p>
          <a:p>
            <a:pPr algn="ctr"/>
            <a:r>
              <a:rPr lang="en-US" sz="4045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… x … = … </a:t>
            </a:r>
            <a:endParaRPr sz="1348" dirty="0">
              <a:solidFill>
                <a:srgbClr val="FF0000"/>
              </a:solidFill>
            </a:endParaRPr>
          </a:p>
        </p:txBody>
      </p:sp>
      <p:sp>
        <p:nvSpPr>
          <p:cNvPr id="223" name="Google Shape;223;p9"/>
          <p:cNvSpPr/>
          <p:nvPr/>
        </p:nvSpPr>
        <p:spPr>
          <a:xfrm>
            <a:off x="8660327" y="1185839"/>
            <a:ext cx="2889069" cy="1484016"/>
          </a:xfrm>
          <a:prstGeom prst="wedgeRoundRectCallout">
            <a:avLst>
              <a:gd name="adj1" fmla="val -49789"/>
              <a:gd name="adj2" fmla="val 80599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4045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… x … = …</a:t>
            </a:r>
            <a:endParaRPr sz="1348" dirty="0">
              <a:solidFill>
                <a:srgbClr val="FF0000"/>
              </a:solidFill>
            </a:endParaRPr>
          </a:p>
          <a:p>
            <a:pPr algn="ctr"/>
            <a:r>
              <a:rPr lang="en-US" sz="4045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… x … = …</a:t>
            </a:r>
            <a:endParaRPr sz="1348" dirty="0">
              <a:solidFill>
                <a:srgbClr val="FF0000"/>
              </a:solidFill>
            </a:endParaRPr>
          </a:p>
        </p:txBody>
      </p:sp>
      <p:sp>
        <p:nvSpPr>
          <p:cNvPr id="7" name="Google Shape;214;p8">
            <a:extLst>
              <a:ext uri="{FF2B5EF4-FFF2-40B4-BE49-F238E27FC236}">
                <a16:creationId xmlns:a16="http://schemas.microsoft.com/office/drawing/2014/main" id="{E3A2305A-85CB-422F-B011-181DB6B54B2D}"/>
              </a:ext>
            </a:extLst>
          </p:cNvPr>
          <p:cNvSpPr/>
          <p:nvPr/>
        </p:nvSpPr>
        <p:spPr>
          <a:xfrm>
            <a:off x="292724" y="251290"/>
            <a:ext cx="799086" cy="799086"/>
          </a:xfrm>
          <a:prstGeom prst="ellipse">
            <a:avLst/>
          </a:prstGeom>
          <a:solidFill>
            <a:srgbClr val="00B0F0"/>
          </a:solidFill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5393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348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 txBox="1"/>
          <p:nvPr/>
        </p:nvSpPr>
        <p:spPr>
          <a:xfrm>
            <a:off x="967408" y="1444487"/>
            <a:ext cx="10991405" cy="237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* </a:t>
            </a:r>
            <a:r>
              <a:rPr lang="en-US" sz="4800" b="1" dirty="0" err="1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Nhận</a:t>
            </a:r>
            <a:r>
              <a:rPr lang="en-US" sz="4800" b="1" dirty="0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xét</a:t>
            </a:r>
            <a:r>
              <a:rPr lang="en-US" sz="4800" b="1" dirty="0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1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cũng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bằng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chính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</a:p>
          <a:p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1220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977718" y="1072139"/>
            <a:ext cx="1024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a).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890207" y="2226686"/>
                <a:ext cx="173372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07" y="2226686"/>
                <a:ext cx="1733723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6751394" y="2226686"/>
                <a:ext cx="146334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394" y="2226686"/>
                <a:ext cx="146334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/>
              <p:nvPr/>
            </p:nvSpPr>
            <p:spPr>
              <a:xfrm>
                <a:off x="2334321" y="2234835"/>
                <a:ext cx="211841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+0=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321" y="2234835"/>
                <a:ext cx="211841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/>
              <p:nvPr/>
            </p:nvSpPr>
            <p:spPr>
              <a:xfrm>
                <a:off x="853064" y="2850940"/>
                <a:ext cx="199089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064" y="2850940"/>
                <a:ext cx="199089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/>
              <p:nvPr/>
            </p:nvSpPr>
            <p:spPr>
              <a:xfrm>
                <a:off x="8260389" y="2216101"/>
                <a:ext cx="35166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389" y="2216101"/>
                <a:ext cx="351660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/>
              <p:nvPr/>
            </p:nvSpPr>
            <p:spPr>
              <a:xfrm>
                <a:off x="6751394" y="2863024"/>
                <a:ext cx="1990899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8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3200" dirty="0"/>
              </a:p>
              <a:p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394" y="2863024"/>
                <a:ext cx="1990899" cy="9848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oogle Shape;1301;p45">
            <a:extLst>
              <a:ext uri="{FF2B5EF4-FFF2-40B4-BE49-F238E27FC236}">
                <a16:creationId xmlns:a16="http://schemas.microsoft.com/office/drawing/2014/main" id="{059DB2AE-7D93-105B-C837-8C175EAFB102}"/>
              </a:ext>
            </a:extLst>
          </p:cNvPr>
          <p:cNvGrpSpPr/>
          <p:nvPr/>
        </p:nvGrpSpPr>
        <p:grpSpPr>
          <a:xfrm>
            <a:off x="10593119" y="684214"/>
            <a:ext cx="863471" cy="853421"/>
            <a:chOff x="3411251" y="2100386"/>
            <a:chExt cx="424965" cy="423969"/>
          </a:xfrm>
        </p:grpSpPr>
        <p:sp>
          <p:nvSpPr>
            <p:cNvPr id="59" name="Google Shape;1302;p45">
              <a:extLst>
                <a:ext uri="{FF2B5EF4-FFF2-40B4-BE49-F238E27FC236}">
                  <a16:creationId xmlns:a16="http://schemas.microsoft.com/office/drawing/2014/main" id="{19141808-F9DF-DCE2-F22B-D154E17A90A7}"/>
                </a:ext>
              </a:extLst>
            </p:cNvPr>
            <p:cNvSpPr/>
            <p:nvPr/>
          </p:nvSpPr>
          <p:spPr>
            <a:xfrm>
              <a:off x="3417766" y="2106539"/>
              <a:ext cx="411451" cy="411481"/>
            </a:xfrm>
            <a:custGeom>
              <a:avLst/>
              <a:gdLst/>
              <a:ahLst/>
              <a:cxnLst/>
              <a:rect l="l" t="t" r="r" b="b"/>
              <a:pathLst>
                <a:path w="13640" h="13641" extrusionOk="0">
                  <a:moveTo>
                    <a:pt x="6823" y="1"/>
                  </a:moveTo>
                  <a:cubicBezTo>
                    <a:pt x="6822" y="1"/>
                    <a:pt x="6821" y="1"/>
                    <a:pt x="6820" y="1"/>
                  </a:cubicBezTo>
                  <a:cubicBezTo>
                    <a:pt x="3052" y="1"/>
                    <a:pt x="0" y="3055"/>
                    <a:pt x="0" y="6821"/>
                  </a:cubicBezTo>
                  <a:cubicBezTo>
                    <a:pt x="0" y="8630"/>
                    <a:pt x="717" y="10365"/>
                    <a:pt x="1997" y="11643"/>
                  </a:cubicBezTo>
                  <a:cubicBezTo>
                    <a:pt x="3276" y="12921"/>
                    <a:pt x="5010" y="13640"/>
                    <a:pt x="6819" y="13640"/>
                  </a:cubicBezTo>
                  <a:cubicBezTo>
                    <a:pt x="10586" y="13640"/>
                    <a:pt x="13639" y="10587"/>
                    <a:pt x="13639" y="6820"/>
                  </a:cubicBezTo>
                  <a:cubicBezTo>
                    <a:pt x="13639" y="3055"/>
                    <a:pt x="10588" y="1"/>
                    <a:pt x="682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303;p45">
              <a:extLst>
                <a:ext uri="{FF2B5EF4-FFF2-40B4-BE49-F238E27FC236}">
                  <a16:creationId xmlns:a16="http://schemas.microsoft.com/office/drawing/2014/main" id="{CDC9C126-71CE-7796-7AF6-B71E888D4CAD}"/>
                </a:ext>
              </a:extLst>
            </p:cNvPr>
            <p:cNvSpPr/>
            <p:nvPr/>
          </p:nvSpPr>
          <p:spPr>
            <a:xfrm>
              <a:off x="3417676" y="2106539"/>
              <a:ext cx="260143" cy="411571"/>
            </a:xfrm>
            <a:custGeom>
              <a:avLst/>
              <a:gdLst/>
              <a:ahLst/>
              <a:cxnLst/>
              <a:rect l="l" t="t" r="r" b="b"/>
              <a:pathLst>
                <a:path w="8624" h="13644" extrusionOk="0">
                  <a:moveTo>
                    <a:pt x="6822" y="1"/>
                  </a:moveTo>
                  <a:cubicBezTo>
                    <a:pt x="3055" y="1"/>
                    <a:pt x="0" y="3054"/>
                    <a:pt x="0" y="6823"/>
                  </a:cubicBezTo>
                  <a:cubicBezTo>
                    <a:pt x="0" y="10589"/>
                    <a:pt x="3053" y="13643"/>
                    <a:pt x="6822" y="13643"/>
                  </a:cubicBezTo>
                  <a:cubicBezTo>
                    <a:pt x="7446" y="13643"/>
                    <a:pt x="8050" y="13557"/>
                    <a:pt x="8624" y="13401"/>
                  </a:cubicBezTo>
                  <a:cubicBezTo>
                    <a:pt x="6642" y="11886"/>
                    <a:pt x="5362" y="9500"/>
                    <a:pt x="5362" y="6812"/>
                  </a:cubicBezTo>
                  <a:cubicBezTo>
                    <a:pt x="5362" y="4134"/>
                    <a:pt x="6637" y="1752"/>
                    <a:pt x="8609" y="238"/>
                  </a:cubicBezTo>
                  <a:cubicBezTo>
                    <a:pt x="8039" y="85"/>
                    <a:pt x="7440" y="1"/>
                    <a:pt x="68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304;p45">
              <a:extLst>
                <a:ext uri="{FF2B5EF4-FFF2-40B4-BE49-F238E27FC236}">
                  <a16:creationId xmlns:a16="http://schemas.microsoft.com/office/drawing/2014/main" id="{4587F24F-EE4F-F906-F563-83944EADFBD3}"/>
                </a:ext>
              </a:extLst>
            </p:cNvPr>
            <p:cNvSpPr/>
            <p:nvPr/>
          </p:nvSpPr>
          <p:spPr>
            <a:xfrm>
              <a:off x="3417766" y="2309967"/>
              <a:ext cx="155501" cy="197641"/>
            </a:xfrm>
            <a:custGeom>
              <a:avLst/>
              <a:gdLst/>
              <a:ahLst/>
              <a:cxnLst/>
              <a:rect l="l" t="t" r="r" b="b"/>
              <a:pathLst>
                <a:path w="5155" h="6552" extrusionOk="0">
                  <a:moveTo>
                    <a:pt x="2" y="0"/>
                  </a:moveTo>
                  <a:cubicBezTo>
                    <a:pt x="2" y="24"/>
                    <a:pt x="0" y="51"/>
                    <a:pt x="0" y="74"/>
                  </a:cubicBezTo>
                  <a:cubicBezTo>
                    <a:pt x="0" y="3092"/>
                    <a:pt x="1960" y="5652"/>
                    <a:pt x="4677" y="6552"/>
                  </a:cubicBezTo>
                  <a:cubicBezTo>
                    <a:pt x="4972" y="6257"/>
                    <a:pt x="5155" y="5850"/>
                    <a:pt x="5155" y="5401"/>
                  </a:cubicBezTo>
                  <a:cubicBezTo>
                    <a:pt x="5155" y="4504"/>
                    <a:pt x="4426" y="3778"/>
                    <a:pt x="3528" y="3778"/>
                  </a:cubicBezTo>
                  <a:lnTo>
                    <a:pt x="2664" y="3778"/>
                  </a:lnTo>
                  <a:cubicBezTo>
                    <a:pt x="2790" y="3574"/>
                    <a:pt x="2862" y="3336"/>
                    <a:pt x="2862" y="3081"/>
                  </a:cubicBezTo>
                  <a:cubicBezTo>
                    <a:pt x="2862" y="2934"/>
                    <a:pt x="2837" y="2793"/>
                    <a:pt x="2793" y="2660"/>
                  </a:cubicBezTo>
                  <a:lnTo>
                    <a:pt x="3509" y="2660"/>
                  </a:lnTo>
                  <a:cubicBezTo>
                    <a:pt x="4242" y="2660"/>
                    <a:pt x="4838" y="2064"/>
                    <a:pt x="4838" y="1330"/>
                  </a:cubicBezTo>
                  <a:cubicBezTo>
                    <a:pt x="4838" y="596"/>
                    <a:pt x="4242" y="0"/>
                    <a:pt x="3509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305;p45">
              <a:extLst>
                <a:ext uri="{FF2B5EF4-FFF2-40B4-BE49-F238E27FC236}">
                  <a16:creationId xmlns:a16="http://schemas.microsoft.com/office/drawing/2014/main" id="{358F180D-2EAF-7FD0-B75C-FC72B1E95DDA}"/>
                </a:ext>
              </a:extLst>
            </p:cNvPr>
            <p:cNvSpPr/>
            <p:nvPr/>
          </p:nvSpPr>
          <p:spPr>
            <a:xfrm>
              <a:off x="3681703" y="2293678"/>
              <a:ext cx="147507" cy="189436"/>
            </a:xfrm>
            <a:custGeom>
              <a:avLst/>
              <a:gdLst/>
              <a:ahLst/>
              <a:cxnLst/>
              <a:rect l="l" t="t" r="r" b="b"/>
              <a:pathLst>
                <a:path w="4890" h="6280" extrusionOk="0">
                  <a:moveTo>
                    <a:pt x="4032" y="0"/>
                  </a:moveTo>
                  <a:cubicBezTo>
                    <a:pt x="3375" y="0"/>
                    <a:pt x="2844" y="532"/>
                    <a:pt x="2844" y="1190"/>
                  </a:cubicBezTo>
                  <a:lnTo>
                    <a:pt x="2844" y="1465"/>
                  </a:lnTo>
                  <a:cubicBezTo>
                    <a:pt x="2844" y="1511"/>
                    <a:pt x="2848" y="1558"/>
                    <a:pt x="2851" y="1602"/>
                  </a:cubicBezTo>
                  <a:lnTo>
                    <a:pt x="1422" y="1602"/>
                  </a:lnTo>
                  <a:cubicBezTo>
                    <a:pt x="638" y="1602"/>
                    <a:pt x="1" y="2238"/>
                    <a:pt x="1" y="3024"/>
                  </a:cubicBezTo>
                  <a:lnTo>
                    <a:pt x="1" y="4858"/>
                  </a:lnTo>
                  <a:cubicBezTo>
                    <a:pt x="1" y="5642"/>
                    <a:pt x="637" y="6279"/>
                    <a:pt x="1422" y="6279"/>
                  </a:cubicBezTo>
                  <a:lnTo>
                    <a:pt x="1872" y="6279"/>
                  </a:lnTo>
                  <a:cubicBezTo>
                    <a:pt x="3691" y="5056"/>
                    <a:pt x="4889" y="2975"/>
                    <a:pt x="4889" y="619"/>
                  </a:cubicBezTo>
                  <a:cubicBezTo>
                    <a:pt x="4889" y="409"/>
                    <a:pt x="4880" y="205"/>
                    <a:pt x="4861" y="0"/>
                  </a:cubicBezTo>
                  <a:lnTo>
                    <a:pt x="4034" y="0"/>
                  </a:lnTo>
                  <a:cubicBezTo>
                    <a:pt x="4033" y="0"/>
                    <a:pt x="4033" y="0"/>
                    <a:pt x="4032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306;p45">
              <a:extLst>
                <a:ext uri="{FF2B5EF4-FFF2-40B4-BE49-F238E27FC236}">
                  <a16:creationId xmlns:a16="http://schemas.microsoft.com/office/drawing/2014/main" id="{BD2CCA26-004F-93F8-0515-67D186AD2D7B}"/>
                </a:ext>
              </a:extLst>
            </p:cNvPr>
            <p:cNvSpPr/>
            <p:nvPr/>
          </p:nvSpPr>
          <p:spPr>
            <a:xfrm>
              <a:off x="3716483" y="2159327"/>
              <a:ext cx="104190" cy="94054"/>
            </a:xfrm>
            <a:custGeom>
              <a:avLst/>
              <a:gdLst/>
              <a:ahLst/>
              <a:cxnLst/>
              <a:rect l="l" t="t" r="r" b="b"/>
              <a:pathLst>
                <a:path w="3454" h="3118" extrusionOk="0">
                  <a:moveTo>
                    <a:pt x="778" y="1"/>
                  </a:moveTo>
                  <a:cubicBezTo>
                    <a:pt x="348" y="1"/>
                    <a:pt x="0" y="350"/>
                    <a:pt x="0" y="779"/>
                  </a:cubicBezTo>
                  <a:cubicBezTo>
                    <a:pt x="0" y="1209"/>
                    <a:pt x="349" y="1557"/>
                    <a:pt x="778" y="1557"/>
                  </a:cubicBezTo>
                  <a:lnTo>
                    <a:pt x="800" y="1557"/>
                  </a:lnTo>
                  <a:cubicBezTo>
                    <a:pt x="757" y="1680"/>
                    <a:pt x="734" y="1811"/>
                    <a:pt x="734" y="1947"/>
                  </a:cubicBezTo>
                  <a:cubicBezTo>
                    <a:pt x="734" y="2592"/>
                    <a:pt x="1257" y="3116"/>
                    <a:pt x="1902" y="3116"/>
                  </a:cubicBezTo>
                  <a:lnTo>
                    <a:pt x="3454" y="3117"/>
                  </a:lnTo>
                  <a:cubicBezTo>
                    <a:pt x="3091" y="1901"/>
                    <a:pt x="2398" y="829"/>
                    <a:pt x="1479" y="1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307;p45">
              <a:extLst>
                <a:ext uri="{FF2B5EF4-FFF2-40B4-BE49-F238E27FC236}">
                  <a16:creationId xmlns:a16="http://schemas.microsoft.com/office/drawing/2014/main" id="{05DE16E5-DAF6-37CB-7147-01DD6BE29F34}"/>
                </a:ext>
              </a:extLst>
            </p:cNvPr>
            <p:cNvSpPr/>
            <p:nvPr/>
          </p:nvSpPr>
          <p:spPr>
            <a:xfrm>
              <a:off x="3526659" y="2251418"/>
              <a:ext cx="52246" cy="41537"/>
            </a:xfrm>
            <a:custGeom>
              <a:avLst/>
              <a:gdLst/>
              <a:ahLst/>
              <a:cxnLst/>
              <a:rect l="l" t="t" r="r" b="b"/>
              <a:pathLst>
                <a:path w="1732" h="1377" extrusionOk="0">
                  <a:moveTo>
                    <a:pt x="866" y="1"/>
                  </a:moveTo>
                  <a:cubicBezTo>
                    <a:pt x="387" y="1"/>
                    <a:pt x="1" y="307"/>
                    <a:pt x="1" y="689"/>
                  </a:cubicBezTo>
                  <a:cubicBezTo>
                    <a:pt x="1" y="1067"/>
                    <a:pt x="387" y="1376"/>
                    <a:pt x="866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7"/>
                    <a:pt x="1345" y="1"/>
                    <a:pt x="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308;p45">
              <a:extLst>
                <a:ext uri="{FF2B5EF4-FFF2-40B4-BE49-F238E27FC236}">
                  <a16:creationId xmlns:a16="http://schemas.microsoft.com/office/drawing/2014/main" id="{7E16F2BE-B67F-75FD-00F0-970CFAA3C492}"/>
                </a:ext>
              </a:extLst>
            </p:cNvPr>
            <p:cNvSpPr/>
            <p:nvPr/>
          </p:nvSpPr>
          <p:spPr>
            <a:xfrm>
              <a:off x="3667979" y="2251418"/>
              <a:ext cx="52216" cy="41537"/>
            </a:xfrm>
            <a:custGeom>
              <a:avLst/>
              <a:gdLst/>
              <a:ahLst/>
              <a:cxnLst/>
              <a:rect l="l" t="t" r="r" b="b"/>
              <a:pathLst>
                <a:path w="1731" h="1377" extrusionOk="0">
                  <a:moveTo>
                    <a:pt x="872" y="1"/>
                  </a:moveTo>
                  <a:cubicBezTo>
                    <a:pt x="870" y="1"/>
                    <a:pt x="868" y="1"/>
                    <a:pt x="865" y="1"/>
                  </a:cubicBezTo>
                  <a:cubicBezTo>
                    <a:pt x="388" y="1"/>
                    <a:pt x="0" y="307"/>
                    <a:pt x="0" y="689"/>
                  </a:cubicBezTo>
                  <a:cubicBezTo>
                    <a:pt x="0" y="1067"/>
                    <a:pt x="389" y="1376"/>
                    <a:pt x="865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9"/>
                    <a:pt x="1348" y="1"/>
                    <a:pt x="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309;p45">
              <a:extLst>
                <a:ext uri="{FF2B5EF4-FFF2-40B4-BE49-F238E27FC236}">
                  <a16:creationId xmlns:a16="http://schemas.microsoft.com/office/drawing/2014/main" id="{7FFC7B51-3806-7CD8-42FE-1274A92B3874}"/>
                </a:ext>
              </a:extLst>
            </p:cNvPr>
            <p:cNvSpPr/>
            <p:nvPr/>
          </p:nvSpPr>
          <p:spPr>
            <a:xfrm>
              <a:off x="3470101" y="2117489"/>
              <a:ext cx="117131" cy="81174"/>
            </a:xfrm>
            <a:custGeom>
              <a:avLst/>
              <a:gdLst/>
              <a:ahLst/>
              <a:cxnLst/>
              <a:rect l="l" t="t" r="r" b="b"/>
              <a:pathLst>
                <a:path w="3883" h="2691" extrusionOk="0">
                  <a:moveTo>
                    <a:pt x="2883" y="0"/>
                  </a:moveTo>
                  <a:cubicBezTo>
                    <a:pt x="1765" y="382"/>
                    <a:pt x="774" y="1048"/>
                    <a:pt x="0" y="1911"/>
                  </a:cubicBezTo>
                  <a:lnTo>
                    <a:pt x="676" y="1911"/>
                  </a:lnTo>
                  <a:lnTo>
                    <a:pt x="676" y="1913"/>
                  </a:lnTo>
                  <a:cubicBezTo>
                    <a:pt x="676" y="2343"/>
                    <a:pt x="1025" y="2691"/>
                    <a:pt x="1454" y="2691"/>
                  </a:cubicBezTo>
                  <a:lnTo>
                    <a:pt x="3105" y="2691"/>
                  </a:lnTo>
                  <a:cubicBezTo>
                    <a:pt x="3535" y="2691"/>
                    <a:pt x="3883" y="2342"/>
                    <a:pt x="3883" y="1913"/>
                  </a:cubicBezTo>
                  <a:cubicBezTo>
                    <a:pt x="3883" y="1481"/>
                    <a:pt x="3534" y="1135"/>
                    <a:pt x="3105" y="1135"/>
                  </a:cubicBezTo>
                  <a:lnTo>
                    <a:pt x="3083" y="1135"/>
                  </a:lnTo>
                  <a:cubicBezTo>
                    <a:pt x="3126" y="1012"/>
                    <a:pt x="3149" y="880"/>
                    <a:pt x="3149" y="744"/>
                  </a:cubicBezTo>
                  <a:cubicBezTo>
                    <a:pt x="3149" y="462"/>
                    <a:pt x="3050" y="203"/>
                    <a:pt x="2883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310;p45">
              <a:extLst>
                <a:ext uri="{FF2B5EF4-FFF2-40B4-BE49-F238E27FC236}">
                  <a16:creationId xmlns:a16="http://schemas.microsoft.com/office/drawing/2014/main" id="{8C303ED8-1A75-081F-851C-B87C83AEF098}"/>
                </a:ext>
              </a:extLst>
            </p:cNvPr>
            <p:cNvSpPr/>
            <p:nvPr/>
          </p:nvSpPr>
          <p:spPr>
            <a:xfrm>
              <a:off x="3561770" y="2235280"/>
              <a:ext cx="12428" cy="23106"/>
            </a:xfrm>
            <a:custGeom>
              <a:avLst/>
              <a:gdLst/>
              <a:ahLst/>
              <a:cxnLst/>
              <a:rect l="l" t="t" r="r" b="b"/>
              <a:pathLst>
                <a:path w="412" h="766" extrusionOk="0">
                  <a:moveTo>
                    <a:pt x="206" y="0"/>
                  </a:moveTo>
                  <a:cubicBezTo>
                    <a:pt x="94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4" y="765"/>
                    <a:pt x="206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2" y="672"/>
                    <a:pt x="412" y="559"/>
                  </a:cubicBezTo>
                  <a:lnTo>
                    <a:pt x="412" y="206"/>
                  </a:lnTo>
                  <a:cubicBezTo>
                    <a:pt x="412" y="92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311;p45">
              <a:extLst>
                <a:ext uri="{FF2B5EF4-FFF2-40B4-BE49-F238E27FC236}">
                  <a16:creationId xmlns:a16="http://schemas.microsoft.com/office/drawing/2014/main" id="{4CF02A70-9138-E5C7-9F1F-E3F9BCAE382C}"/>
                </a:ext>
              </a:extLst>
            </p:cNvPr>
            <p:cNvSpPr/>
            <p:nvPr/>
          </p:nvSpPr>
          <p:spPr>
            <a:xfrm>
              <a:off x="3672775" y="2235280"/>
              <a:ext cx="12398" cy="23106"/>
            </a:xfrm>
            <a:custGeom>
              <a:avLst/>
              <a:gdLst/>
              <a:ahLst/>
              <a:cxnLst/>
              <a:rect l="l" t="t" r="r" b="b"/>
              <a:pathLst>
                <a:path w="411" h="766" extrusionOk="0">
                  <a:moveTo>
                    <a:pt x="207" y="0"/>
                  </a:moveTo>
                  <a:cubicBezTo>
                    <a:pt x="93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3" y="765"/>
                    <a:pt x="207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1" y="672"/>
                    <a:pt x="411" y="559"/>
                  </a:cubicBezTo>
                  <a:lnTo>
                    <a:pt x="411" y="206"/>
                  </a:lnTo>
                  <a:cubicBezTo>
                    <a:pt x="411" y="92"/>
                    <a:pt x="319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312;p45">
              <a:extLst>
                <a:ext uri="{FF2B5EF4-FFF2-40B4-BE49-F238E27FC236}">
                  <a16:creationId xmlns:a16="http://schemas.microsoft.com/office/drawing/2014/main" id="{620107B7-6A19-FD25-1BDE-3D54014CF1DB}"/>
                </a:ext>
              </a:extLst>
            </p:cNvPr>
            <p:cNvSpPr/>
            <p:nvPr/>
          </p:nvSpPr>
          <p:spPr>
            <a:xfrm>
              <a:off x="3601949" y="2245657"/>
              <a:ext cx="43076" cy="19094"/>
            </a:xfrm>
            <a:custGeom>
              <a:avLst/>
              <a:gdLst/>
              <a:ahLst/>
              <a:cxnLst/>
              <a:rect l="l" t="t" r="r" b="b"/>
              <a:pathLst>
                <a:path w="1428" h="633" extrusionOk="0">
                  <a:moveTo>
                    <a:pt x="1197" y="0"/>
                  </a:moveTo>
                  <a:cubicBezTo>
                    <a:pt x="1140" y="0"/>
                    <a:pt x="1083" y="24"/>
                    <a:pt x="1043" y="70"/>
                  </a:cubicBezTo>
                  <a:cubicBezTo>
                    <a:pt x="960" y="167"/>
                    <a:pt x="840" y="221"/>
                    <a:pt x="714" y="221"/>
                  </a:cubicBezTo>
                  <a:cubicBezTo>
                    <a:pt x="589" y="221"/>
                    <a:pt x="469" y="165"/>
                    <a:pt x="385" y="70"/>
                  </a:cubicBezTo>
                  <a:cubicBezTo>
                    <a:pt x="344" y="25"/>
                    <a:pt x="287" y="1"/>
                    <a:pt x="229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10" y="125"/>
                    <a:pt x="0" y="255"/>
                    <a:pt x="74" y="341"/>
                  </a:cubicBezTo>
                  <a:cubicBezTo>
                    <a:pt x="235" y="526"/>
                    <a:pt x="469" y="633"/>
                    <a:pt x="714" y="633"/>
                  </a:cubicBezTo>
                  <a:cubicBezTo>
                    <a:pt x="960" y="633"/>
                    <a:pt x="1194" y="527"/>
                    <a:pt x="1353" y="341"/>
                  </a:cubicBezTo>
                  <a:cubicBezTo>
                    <a:pt x="1427" y="255"/>
                    <a:pt x="1420" y="125"/>
                    <a:pt x="1334" y="51"/>
                  </a:cubicBezTo>
                  <a:cubicBezTo>
                    <a:pt x="1295" y="17"/>
                    <a:pt x="1246" y="0"/>
                    <a:pt x="119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1313;p45">
              <a:extLst>
                <a:ext uri="{FF2B5EF4-FFF2-40B4-BE49-F238E27FC236}">
                  <a16:creationId xmlns:a16="http://schemas.microsoft.com/office/drawing/2014/main" id="{EBE33C72-4858-6389-FDF2-F885733D8805}"/>
                </a:ext>
              </a:extLst>
            </p:cNvPr>
            <p:cNvSpPr/>
            <p:nvPr/>
          </p:nvSpPr>
          <p:spPr>
            <a:xfrm>
              <a:off x="3411251" y="2100386"/>
              <a:ext cx="424965" cy="423969"/>
            </a:xfrm>
            <a:custGeom>
              <a:avLst/>
              <a:gdLst/>
              <a:ahLst/>
              <a:cxnLst/>
              <a:rect l="l" t="t" r="r" b="b"/>
              <a:pathLst>
                <a:path w="14088" h="14055" extrusionOk="0">
                  <a:moveTo>
                    <a:pt x="4759" y="814"/>
                  </a:moveTo>
                  <a:cubicBezTo>
                    <a:pt x="4849" y="964"/>
                    <a:pt x="4898" y="1135"/>
                    <a:pt x="4898" y="1311"/>
                  </a:cubicBezTo>
                  <a:cubicBezTo>
                    <a:pt x="4898" y="1422"/>
                    <a:pt x="4878" y="1529"/>
                    <a:pt x="4841" y="1632"/>
                  </a:cubicBezTo>
                  <a:cubicBezTo>
                    <a:pt x="4819" y="1696"/>
                    <a:pt x="4828" y="1765"/>
                    <a:pt x="4868" y="1820"/>
                  </a:cubicBezTo>
                  <a:cubicBezTo>
                    <a:pt x="4906" y="1875"/>
                    <a:pt x="4969" y="1906"/>
                    <a:pt x="5035" y="1906"/>
                  </a:cubicBezTo>
                  <a:lnTo>
                    <a:pt x="5057" y="1906"/>
                  </a:lnTo>
                  <a:cubicBezTo>
                    <a:pt x="5374" y="1906"/>
                    <a:pt x="5631" y="2163"/>
                    <a:pt x="5631" y="2480"/>
                  </a:cubicBezTo>
                  <a:cubicBezTo>
                    <a:pt x="5631" y="2796"/>
                    <a:pt x="5374" y="3052"/>
                    <a:pt x="5057" y="3052"/>
                  </a:cubicBezTo>
                  <a:lnTo>
                    <a:pt x="3407" y="3052"/>
                  </a:lnTo>
                  <a:cubicBezTo>
                    <a:pt x="3090" y="3052"/>
                    <a:pt x="2836" y="2798"/>
                    <a:pt x="2834" y="2481"/>
                  </a:cubicBezTo>
                  <a:lnTo>
                    <a:pt x="2834" y="2478"/>
                  </a:lnTo>
                  <a:cubicBezTo>
                    <a:pt x="2834" y="2364"/>
                    <a:pt x="2741" y="2273"/>
                    <a:pt x="2629" y="2273"/>
                  </a:cubicBezTo>
                  <a:lnTo>
                    <a:pt x="2436" y="2273"/>
                  </a:lnTo>
                  <a:cubicBezTo>
                    <a:pt x="3099" y="1629"/>
                    <a:pt x="3893" y="1129"/>
                    <a:pt x="4759" y="814"/>
                  </a:cubicBezTo>
                  <a:close/>
                  <a:moveTo>
                    <a:pt x="11512" y="2163"/>
                  </a:moveTo>
                  <a:cubicBezTo>
                    <a:pt x="12310" y="2897"/>
                    <a:pt x="12925" y="3824"/>
                    <a:pt x="13287" y="4869"/>
                  </a:cubicBezTo>
                  <a:lnTo>
                    <a:pt x="12020" y="4867"/>
                  </a:lnTo>
                  <a:cubicBezTo>
                    <a:pt x="11489" y="4867"/>
                    <a:pt x="11058" y="4435"/>
                    <a:pt x="11058" y="3906"/>
                  </a:cubicBezTo>
                  <a:cubicBezTo>
                    <a:pt x="11058" y="3795"/>
                    <a:pt x="11076" y="3687"/>
                    <a:pt x="11113" y="3583"/>
                  </a:cubicBezTo>
                  <a:cubicBezTo>
                    <a:pt x="11135" y="3521"/>
                    <a:pt x="11126" y="3450"/>
                    <a:pt x="11088" y="3397"/>
                  </a:cubicBezTo>
                  <a:cubicBezTo>
                    <a:pt x="11048" y="3341"/>
                    <a:pt x="10986" y="3310"/>
                    <a:pt x="10919" y="3310"/>
                  </a:cubicBezTo>
                  <a:lnTo>
                    <a:pt x="10897" y="3310"/>
                  </a:lnTo>
                  <a:cubicBezTo>
                    <a:pt x="10580" y="3310"/>
                    <a:pt x="10323" y="3052"/>
                    <a:pt x="10323" y="2737"/>
                  </a:cubicBezTo>
                  <a:cubicBezTo>
                    <a:pt x="10323" y="2421"/>
                    <a:pt x="10580" y="2163"/>
                    <a:pt x="10897" y="2163"/>
                  </a:cubicBezTo>
                  <a:close/>
                  <a:moveTo>
                    <a:pt x="3722" y="7151"/>
                  </a:moveTo>
                  <a:cubicBezTo>
                    <a:pt x="4344" y="7155"/>
                    <a:pt x="4847" y="7658"/>
                    <a:pt x="4847" y="8278"/>
                  </a:cubicBezTo>
                  <a:cubicBezTo>
                    <a:pt x="4847" y="8898"/>
                    <a:pt x="4344" y="9401"/>
                    <a:pt x="3725" y="9401"/>
                  </a:cubicBezTo>
                  <a:lnTo>
                    <a:pt x="3009" y="9401"/>
                  </a:lnTo>
                  <a:cubicBezTo>
                    <a:pt x="2942" y="9401"/>
                    <a:pt x="2882" y="9432"/>
                    <a:pt x="2843" y="9485"/>
                  </a:cubicBezTo>
                  <a:cubicBezTo>
                    <a:pt x="2805" y="9538"/>
                    <a:pt x="2793" y="9608"/>
                    <a:pt x="2815" y="9670"/>
                  </a:cubicBezTo>
                  <a:cubicBezTo>
                    <a:pt x="2853" y="9785"/>
                    <a:pt x="2873" y="9905"/>
                    <a:pt x="2873" y="10026"/>
                  </a:cubicBezTo>
                  <a:cubicBezTo>
                    <a:pt x="2873" y="10237"/>
                    <a:pt x="2815" y="10439"/>
                    <a:pt x="2705" y="10615"/>
                  </a:cubicBezTo>
                  <a:cubicBezTo>
                    <a:pt x="2667" y="10677"/>
                    <a:pt x="2666" y="10757"/>
                    <a:pt x="2701" y="10824"/>
                  </a:cubicBezTo>
                  <a:cubicBezTo>
                    <a:pt x="2738" y="10889"/>
                    <a:pt x="2806" y="10929"/>
                    <a:pt x="2880" y="10929"/>
                  </a:cubicBezTo>
                  <a:lnTo>
                    <a:pt x="3744" y="10929"/>
                  </a:lnTo>
                  <a:cubicBezTo>
                    <a:pt x="4525" y="10929"/>
                    <a:pt x="5164" y="11565"/>
                    <a:pt x="5164" y="12349"/>
                  </a:cubicBezTo>
                  <a:cubicBezTo>
                    <a:pt x="5164" y="12686"/>
                    <a:pt x="5047" y="13004"/>
                    <a:pt x="4833" y="13258"/>
                  </a:cubicBezTo>
                  <a:cubicBezTo>
                    <a:pt x="2524" y="12442"/>
                    <a:pt x="797" y="10374"/>
                    <a:pt x="475" y="7873"/>
                  </a:cubicBezTo>
                  <a:cubicBezTo>
                    <a:pt x="447" y="7657"/>
                    <a:pt x="431" y="7439"/>
                    <a:pt x="423" y="7222"/>
                  </a:cubicBezTo>
                  <a:cubicBezTo>
                    <a:pt x="423" y="7207"/>
                    <a:pt x="420" y="7192"/>
                    <a:pt x="420" y="7176"/>
                  </a:cubicBezTo>
                  <a:lnTo>
                    <a:pt x="420" y="7151"/>
                  </a:lnTo>
                  <a:close/>
                  <a:moveTo>
                    <a:pt x="7036" y="1"/>
                  </a:moveTo>
                  <a:cubicBezTo>
                    <a:pt x="4634" y="1"/>
                    <a:pt x="2424" y="1208"/>
                    <a:pt x="1123" y="3230"/>
                  </a:cubicBezTo>
                  <a:cubicBezTo>
                    <a:pt x="1062" y="3326"/>
                    <a:pt x="1090" y="3455"/>
                    <a:pt x="1185" y="3515"/>
                  </a:cubicBezTo>
                  <a:cubicBezTo>
                    <a:pt x="1219" y="3537"/>
                    <a:pt x="1258" y="3547"/>
                    <a:pt x="1296" y="3547"/>
                  </a:cubicBezTo>
                  <a:cubicBezTo>
                    <a:pt x="1364" y="3547"/>
                    <a:pt x="1430" y="3514"/>
                    <a:pt x="1469" y="3455"/>
                  </a:cubicBezTo>
                  <a:cubicBezTo>
                    <a:pt x="1645" y="3182"/>
                    <a:pt x="1837" y="2927"/>
                    <a:pt x="2044" y="2687"/>
                  </a:cubicBezTo>
                  <a:lnTo>
                    <a:pt x="2444" y="2687"/>
                  </a:lnTo>
                  <a:cubicBezTo>
                    <a:pt x="2538" y="3132"/>
                    <a:pt x="2933" y="3469"/>
                    <a:pt x="3407" y="3469"/>
                  </a:cubicBezTo>
                  <a:lnTo>
                    <a:pt x="5057" y="3469"/>
                  </a:lnTo>
                  <a:cubicBezTo>
                    <a:pt x="5602" y="3469"/>
                    <a:pt x="6044" y="3027"/>
                    <a:pt x="6044" y="2483"/>
                  </a:cubicBezTo>
                  <a:cubicBezTo>
                    <a:pt x="6044" y="2021"/>
                    <a:pt x="5723" y="1632"/>
                    <a:pt x="5293" y="1527"/>
                  </a:cubicBezTo>
                  <a:cubicBezTo>
                    <a:pt x="5304" y="1458"/>
                    <a:pt x="5309" y="1387"/>
                    <a:pt x="5309" y="1314"/>
                  </a:cubicBezTo>
                  <a:cubicBezTo>
                    <a:pt x="5309" y="1095"/>
                    <a:pt x="5256" y="878"/>
                    <a:pt x="5156" y="684"/>
                  </a:cubicBezTo>
                  <a:cubicBezTo>
                    <a:pt x="5757" y="507"/>
                    <a:pt x="6389" y="415"/>
                    <a:pt x="7035" y="415"/>
                  </a:cubicBezTo>
                  <a:cubicBezTo>
                    <a:pt x="8530" y="415"/>
                    <a:pt x="9912" y="913"/>
                    <a:pt x="11021" y="1754"/>
                  </a:cubicBezTo>
                  <a:lnTo>
                    <a:pt x="10897" y="1754"/>
                  </a:lnTo>
                  <a:cubicBezTo>
                    <a:pt x="10353" y="1754"/>
                    <a:pt x="9912" y="2194"/>
                    <a:pt x="9912" y="2739"/>
                  </a:cubicBezTo>
                  <a:cubicBezTo>
                    <a:pt x="9912" y="3200"/>
                    <a:pt x="10231" y="3589"/>
                    <a:pt x="10662" y="3694"/>
                  </a:cubicBezTo>
                  <a:cubicBezTo>
                    <a:pt x="10651" y="3765"/>
                    <a:pt x="10646" y="3835"/>
                    <a:pt x="10646" y="3907"/>
                  </a:cubicBezTo>
                  <a:cubicBezTo>
                    <a:pt x="10646" y="4665"/>
                    <a:pt x="11261" y="5281"/>
                    <a:pt x="12020" y="5281"/>
                  </a:cubicBezTo>
                  <a:lnTo>
                    <a:pt x="13415" y="5281"/>
                  </a:lnTo>
                  <a:cubicBezTo>
                    <a:pt x="13496" y="5580"/>
                    <a:pt x="13560" y="5889"/>
                    <a:pt x="13598" y="6203"/>
                  </a:cubicBezTo>
                  <a:lnTo>
                    <a:pt x="13000" y="6203"/>
                  </a:lnTo>
                  <a:cubicBezTo>
                    <a:pt x="12230" y="6203"/>
                    <a:pt x="11603" y="6830"/>
                    <a:pt x="11603" y="7601"/>
                  </a:cubicBezTo>
                  <a:lnTo>
                    <a:pt x="11603" y="7808"/>
                  </a:lnTo>
                  <a:lnTo>
                    <a:pt x="10388" y="7808"/>
                  </a:lnTo>
                  <a:cubicBezTo>
                    <a:pt x="9492" y="7808"/>
                    <a:pt x="8761" y="8538"/>
                    <a:pt x="8761" y="9435"/>
                  </a:cubicBezTo>
                  <a:lnTo>
                    <a:pt x="8761" y="11269"/>
                  </a:lnTo>
                  <a:cubicBezTo>
                    <a:pt x="8761" y="12080"/>
                    <a:pt x="9357" y="12754"/>
                    <a:pt x="10134" y="12877"/>
                  </a:cubicBezTo>
                  <a:cubicBezTo>
                    <a:pt x="9195" y="13375"/>
                    <a:pt x="8137" y="13643"/>
                    <a:pt x="7035" y="13643"/>
                  </a:cubicBezTo>
                  <a:cubicBezTo>
                    <a:pt x="6415" y="13643"/>
                    <a:pt x="5818" y="13559"/>
                    <a:pt x="5248" y="13397"/>
                  </a:cubicBezTo>
                  <a:cubicBezTo>
                    <a:pt x="5458" y="13094"/>
                    <a:pt x="5574" y="12733"/>
                    <a:pt x="5574" y="12355"/>
                  </a:cubicBezTo>
                  <a:cubicBezTo>
                    <a:pt x="5574" y="11346"/>
                    <a:pt x="4753" y="10525"/>
                    <a:pt x="3744" y="10525"/>
                  </a:cubicBezTo>
                  <a:lnTo>
                    <a:pt x="3201" y="10525"/>
                  </a:lnTo>
                  <a:cubicBezTo>
                    <a:pt x="3254" y="10367"/>
                    <a:pt x="3282" y="10201"/>
                    <a:pt x="3282" y="10032"/>
                  </a:cubicBezTo>
                  <a:cubicBezTo>
                    <a:pt x="3282" y="9960"/>
                    <a:pt x="3276" y="9889"/>
                    <a:pt x="3268" y="9816"/>
                  </a:cubicBezTo>
                  <a:lnTo>
                    <a:pt x="3725" y="9816"/>
                  </a:lnTo>
                  <a:cubicBezTo>
                    <a:pt x="4571" y="9816"/>
                    <a:pt x="5259" y="9129"/>
                    <a:pt x="5259" y="8281"/>
                  </a:cubicBezTo>
                  <a:cubicBezTo>
                    <a:pt x="5259" y="7435"/>
                    <a:pt x="4571" y="6747"/>
                    <a:pt x="3725" y="6747"/>
                  </a:cubicBezTo>
                  <a:lnTo>
                    <a:pt x="428" y="6747"/>
                  </a:lnTo>
                  <a:cubicBezTo>
                    <a:pt x="463" y="5917"/>
                    <a:pt x="648" y="5113"/>
                    <a:pt x="984" y="4354"/>
                  </a:cubicBezTo>
                  <a:cubicBezTo>
                    <a:pt x="1031" y="4250"/>
                    <a:pt x="982" y="4129"/>
                    <a:pt x="879" y="4083"/>
                  </a:cubicBezTo>
                  <a:cubicBezTo>
                    <a:pt x="852" y="4071"/>
                    <a:pt x="824" y="4065"/>
                    <a:pt x="796" y="4065"/>
                  </a:cubicBezTo>
                  <a:cubicBezTo>
                    <a:pt x="717" y="4065"/>
                    <a:pt x="642" y="4112"/>
                    <a:pt x="607" y="4188"/>
                  </a:cubicBezTo>
                  <a:cubicBezTo>
                    <a:pt x="221" y="5061"/>
                    <a:pt x="21" y="5988"/>
                    <a:pt x="10" y="6950"/>
                  </a:cubicBezTo>
                  <a:cubicBezTo>
                    <a:pt x="0" y="7635"/>
                    <a:pt x="93" y="8318"/>
                    <a:pt x="281" y="8976"/>
                  </a:cubicBezTo>
                  <a:cubicBezTo>
                    <a:pt x="561" y="9950"/>
                    <a:pt x="1049" y="10852"/>
                    <a:pt x="1723" y="11628"/>
                  </a:cubicBezTo>
                  <a:cubicBezTo>
                    <a:pt x="2201" y="12177"/>
                    <a:pt x="2759" y="12652"/>
                    <a:pt x="3379" y="13031"/>
                  </a:cubicBezTo>
                  <a:cubicBezTo>
                    <a:pt x="4470" y="13699"/>
                    <a:pt x="5723" y="14054"/>
                    <a:pt x="7033" y="14054"/>
                  </a:cubicBezTo>
                  <a:cubicBezTo>
                    <a:pt x="8133" y="14054"/>
                    <a:pt x="9184" y="13807"/>
                    <a:pt x="10160" y="13322"/>
                  </a:cubicBezTo>
                  <a:cubicBezTo>
                    <a:pt x="11091" y="12859"/>
                    <a:pt x="11919" y="12177"/>
                    <a:pt x="12566" y="11359"/>
                  </a:cubicBezTo>
                  <a:cubicBezTo>
                    <a:pt x="12686" y="11200"/>
                    <a:pt x="12550" y="11026"/>
                    <a:pt x="12401" y="11026"/>
                  </a:cubicBezTo>
                  <a:cubicBezTo>
                    <a:pt x="12346" y="11026"/>
                    <a:pt x="12290" y="11050"/>
                    <a:pt x="12243" y="11106"/>
                  </a:cubicBezTo>
                  <a:cubicBezTo>
                    <a:pt x="12111" y="11273"/>
                    <a:pt x="11972" y="11433"/>
                    <a:pt x="11826" y="11587"/>
                  </a:cubicBezTo>
                  <a:cubicBezTo>
                    <a:pt x="11509" y="11921"/>
                    <a:pt x="11156" y="12222"/>
                    <a:pt x="10774" y="12483"/>
                  </a:cubicBezTo>
                  <a:lnTo>
                    <a:pt x="10388" y="12483"/>
                  </a:lnTo>
                  <a:cubicBezTo>
                    <a:pt x="9720" y="12483"/>
                    <a:pt x="9174" y="11939"/>
                    <a:pt x="9174" y="11269"/>
                  </a:cubicBezTo>
                  <a:lnTo>
                    <a:pt x="9174" y="9435"/>
                  </a:lnTo>
                  <a:cubicBezTo>
                    <a:pt x="9174" y="8766"/>
                    <a:pt x="9720" y="8220"/>
                    <a:pt x="10388" y="8220"/>
                  </a:cubicBezTo>
                  <a:lnTo>
                    <a:pt x="11817" y="8220"/>
                  </a:lnTo>
                  <a:cubicBezTo>
                    <a:pt x="11876" y="8220"/>
                    <a:pt x="11932" y="8195"/>
                    <a:pt x="11971" y="8152"/>
                  </a:cubicBezTo>
                  <a:cubicBezTo>
                    <a:pt x="12009" y="8108"/>
                    <a:pt x="12029" y="8050"/>
                    <a:pt x="12021" y="7991"/>
                  </a:cubicBezTo>
                  <a:cubicBezTo>
                    <a:pt x="12017" y="7953"/>
                    <a:pt x="12014" y="7914"/>
                    <a:pt x="12014" y="7877"/>
                  </a:cubicBezTo>
                  <a:lnTo>
                    <a:pt x="12014" y="7601"/>
                  </a:lnTo>
                  <a:cubicBezTo>
                    <a:pt x="12014" y="7058"/>
                    <a:pt x="12456" y="6616"/>
                    <a:pt x="12999" y="6616"/>
                  </a:cubicBezTo>
                  <a:lnTo>
                    <a:pt x="13633" y="6616"/>
                  </a:lnTo>
                  <a:cubicBezTo>
                    <a:pt x="13676" y="7281"/>
                    <a:pt x="13614" y="7953"/>
                    <a:pt x="13457" y="8599"/>
                  </a:cubicBezTo>
                  <a:cubicBezTo>
                    <a:pt x="13375" y="8942"/>
                    <a:pt x="13264" y="9277"/>
                    <a:pt x="13126" y="9600"/>
                  </a:cubicBezTo>
                  <a:cubicBezTo>
                    <a:pt x="13021" y="9852"/>
                    <a:pt x="12900" y="10096"/>
                    <a:pt x="12762" y="10333"/>
                  </a:cubicBezTo>
                  <a:cubicBezTo>
                    <a:pt x="12683" y="10508"/>
                    <a:pt x="12809" y="10636"/>
                    <a:pt x="12944" y="10636"/>
                  </a:cubicBezTo>
                  <a:cubicBezTo>
                    <a:pt x="13028" y="10636"/>
                    <a:pt x="13115" y="10587"/>
                    <a:pt x="13159" y="10470"/>
                  </a:cubicBezTo>
                  <a:cubicBezTo>
                    <a:pt x="13775" y="9379"/>
                    <a:pt x="14088" y="8117"/>
                    <a:pt x="14058" y="6864"/>
                  </a:cubicBezTo>
                  <a:cubicBezTo>
                    <a:pt x="14020" y="5135"/>
                    <a:pt x="13360" y="3509"/>
                    <a:pt x="12185" y="2246"/>
                  </a:cubicBezTo>
                  <a:cubicBezTo>
                    <a:pt x="12066" y="2117"/>
                    <a:pt x="11941" y="1993"/>
                    <a:pt x="11813" y="1873"/>
                  </a:cubicBezTo>
                  <a:cubicBezTo>
                    <a:pt x="10508" y="663"/>
                    <a:pt x="8825" y="1"/>
                    <a:pt x="703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1" name="Google Shape;3148;p74">
            <a:extLst>
              <a:ext uri="{FF2B5EF4-FFF2-40B4-BE49-F238E27FC236}">
                <a16:creationId xmlns:a16="http://schemas.microsoft.com/office/drawing/2014/main" id="{759F7CAB-EC3C-099A-6AAD-4497914F5BD2}"/>
              </a:ext>
            </a:extLst>
          </p:cNvPr>
          <p:cNvGrpSpPr/>
          <p:nvPr/>
        </p:nvGrpSpPr>
        <p:grpSpPr>
          <a:xfrm>
            <a:off x="10586447" y="5657120"/>
            <a:ext cx="568027" cy="565252"/>
            <a:chOff x="2070965" y="1441147"/>
            <a:chExt cx="426020" cy="423939"/>
          </a:xfrm>
        </p:grpSpPr>
        <p:sp>
          <p:nvSpPr>
            <p:cNvPr id="72" name="Google Shape;3149;p74">
              <a:extLst>
                <a:ext uri="{FF2B5EF4-FFF2-40B4-BE49-F238E27FC236}">
                  <a16:creationId xmlns:a16="http://schemas.microsoft.com/office/drawing/2014/main" id="{3E8BB34C-6D6E-B055-B3E8-5683E85FA1C3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150;p74">
              <a:extLst>
                <a:ext uri="{FF2B5EF4-FFF2-40B4-BE49-F238E27FC236}">
                  <a16:creationId xmlns:a16="http://schemas.microsoft.com/office/drawing/2014/main" id="{0D3D7AEF-04F3-136E-C418-9F85A14DB219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151;p74">
              <a:extLst>
                <a:ext uri="{FF2B5EF4-FFF2-40B4-BE49-F238E27FC236}">
                  <a16:creationId xmlns:a16="http://schemas.microsoft.com/office/drawing/2014/main" id="{F28F08BB-BE7C-A153-DE14-E757A2DA65AB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152;p74">
              <a:extLst>
                <a:ext uri="{FF2B5EF4-FFF2-40B4-BE49-F238E27FC236}">
                  <a16:creationId xmlns:a16="http://schemas.microsoft.com/office/drawing/2014/main" id="{99842662-725F-D387-5F52-65A651AF4EA8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153;p74">
              <a:extLst>
                <a:ext uri="{FF2B5EF4-FFF2-40B4-BE49-F238E27FC236}">
                  <a16:creationId xmlns:a16="http://schemas.microsoft.com/office/drawing/2014/main" id="{611ED784-8D29-B20E-064A-864BE31BD94D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154;p74">
              <a:extLst>
                <a:ext uri="{FF2B5EF4-FFF2-40B4-BE49-F238E27FC236}">
                  <a16:creationId xmlns:a16="http://schemas.microsoft.com/office/drawing/2014/main" id="{6D66FAE5-9D79-50A2-ABD5-780C36A117C2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155;p74">
              <a:extLst>
                <a:ext uri="{FF2B5EF4-FFF2-40B4-BE49-F238E27FC236}">
                  <a16:creationId xmlns:a16="http://schemas.microsoft.com/office/drawing/2014/main" id="{822E31EF-6CED-2075-4A84-88C1384190DD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3156;p74">
              <a:extLst>
                <a:ext uri="{FF2B5EF4-FFF2-40B4-BE49-F238E27FC236}">
                  <a16:creationId xmlns:a16="http://schemas.microsoft.com/office/drawing/2014/main" id="{671D2AE7-A026-C872-8163-771B9213F470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0" name="Picture 13">
            <a:extLst>
              <a:ext uri="{FF2B5EF4-FFF2-40B4-BE49-F238E27FC236}">
                <a16:creationId xmlns:a16="http://schemas.microsoft.com/office/drawing/2014/main" id="{5B99FFC7-6E0E-3EBC-697A-B9C196E385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1808648" y="1723065"/>
            <a:ext cx="679352" cy="382908"/>
          </a:xfrm>
          <a:prstGeom prst="rect">
            <a:avLst/>
          </a:prstGeom>
        </p:spPr>
      </p:pic>
      <p:pic>
        <p:nvPicPr>
          <p:cNvPr id="81" name="Picture 13">
            <a:extLst>
              <a:ext uri="{FF2B5EF4-FFF2-40B4-BE49-F238E27FC236}">
                <a16:creationId xmlns:a16="http://schemas.microsoft.com/office/drawing/2014/main" id="{DA7D42BD-4240-78FD-9926-21C1EBCF5F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8636443" y="5107243"/>
            <a:ext cx="679352" cy="382908"/>
          </a:xfrm>
          <a:prstGeom prst="rect">
            <a:avLst/>
          </a:prstGeom>
        </p:spPr>
      </p:pic>
      <p:pic>
        <p:nvPicPr>
          <p:cNvPr id="82" name="Picture 13">
            <a:extLst>
              <a:ext uri="{FF2B5EF4-FFF2-40B4-BE49-F238E27FC236}">
                <a16:creationId xmlns:a16="http://schemas.microsoft.com/office/drawing/2014/main" id="{D81CADD2-21D8-4714-5E1D-DCCD187B3F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8636443" y="1607025"/>
            <a:ext cx="679352" cy="382908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E6D8909A-4363-2037-F1C6-53C2D74839E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822095" y="1967485"/>
            <a:ext cx="1568157" cy="1332933"/>
          </a:xfrm>
          <a:prstGeom prst="rect">
            <a:avLst/>
          </a:prstGeom>
        </p:spPr>
      </p:pic>
      <p:pic>
        <p:nvPicPr>
          <p:cNvPr id="84" name="Picture 13">
            <a:extLst>
              <a:ext uri="{FF2B5EF4-FFF2-40B4-BE49-F238E27FC236}">
                <a16:creationId xmlns:a16="http://schemas.microsoft.com/office/drawing/2014/main" id="{3BA8B8ED-E242-6946-3F1B-DC82B3CD9B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2972671" y="5465666"/>
            <a:ext cx="679352" cy="382908"/>
          </a:xfrm>
          <a:prstGeom prst="rect">
            <a:avLst/>
          </a:prstGeom>
        </p:spPr>
      </p:pic>
      <p:grpSp>
        <p:nvGrpSpPr>
          <p:cNvPr id="47" name="Google Shape;233;p10">
            <a:extLst>
              <a:ext uri="{FF2B5EF4-FFF2-40B4-BE49-F238E27FC236}">
                <a16:creationId xmlns:a16="http://schemas.microsoft.com/office/drawing/2014/main" id="{28D3FA1A-CB6C-4EE0-B6C8-4BB94C75A2EA}"/>
              </a:ext>
            </a:extLst>
          </p:cNvPr>
          <p:cNvGrpSpPr/>
          <p:nvPr/>
        </p:nvGrpSpPr>
        <p:grpSpPr>
          <a:xfrm>
            <a:off x="217014" y="175580"/>
            <a:ext cx="950507" cy="950507"/>
            <a:chOff x="289719" y="228600"/>
            <a:chExt cx="1268951" cy="1268951"/>
          </a:xfrm>
        </p:grpSpPr>
        <p:sp>
          <p:nvSpPr>
            <p:cNvPr id="48" name="Google Shape;234;p10">
              <a:extLst>
                <a:ext uri="{FF2B5EF4-FFF2-40B4-BE49-F238E27FC236}">
                  <a16:creationId xmlns:a16="http://schemas.microsoft.com/office/drawing/2014/main" id="{E266D762-42A5-4986-8972-87719C9C14C6}"/>
                </a:ext>
              </a:extLst>
            </p:cNvPr>
            <p:cNvSpPr/>
            <p:nvPr/>
          </p:nvSpPr>
          <p:spPr>
            <a:xfrm>
              <a:off x="289719" y="228600"/>
              <a:ext cx="1268951" cy="1268951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482" tIns="34232" rIns="68482" bIns="34232" anchor="ctr" anchorCtr="0">
              <a:noAutofit/>
            </a:bodyPr>
            <a:lstStyle/>
            <a:p>
              <a:pPr algn="ctr"/>
              <a:endParaRPr sz="217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35;p10">
              <a:extLst>
                <a:ext uri="{FF2B5EF4-FFF2-40B4-BE49-F238E27FC236}">
                  <a16:creationId xmlns:a16="http://schemas.microsoft.com/office/drawing/2014/main" id="{F02F9987-7CD2-46F1-A9E3-58CEFA155C9B}"/>
                </a:ext>
              </a:extLst>
            </p:cNvPr>
            <p:cNvSpPr/>
            <p:nvPr/>
          </p:nvSpPr>
          <p:spPr>
            <a:xfrm>
              <a:off x="390794" y="329675"/>
              <a:ext cx="1066800" cy="1066800"/>
            </a:xfrm>
            <a:prstGeom prst="ellipse">
              <a:avLst/>
            </a:prstGeom>
            <a:solidFill>
              <a:srgbClr val="00B0F0"/>
            </a:solidFill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482" tIns="34232" rIns="68482" bIns="34232" anchor="ctr" anchorCtr="0">
              <a:noAutofit/>
            </a:bodyPr>
            <a:lstStyle/>
            <a:p>
              <a:pPr algn="ctr"/>
              <a:r>
                <a:rPr lang="en-US" sz="5393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348" dirty="0"/>
            </a:p>
          </p:txBody>
        </p:sp>
      </p:grpSp>
      <p:sp>
        <p:nvSpPr>
          <p:cNvPr id="41" name="Google Shape;206;p8">
            <a:extLst>
              <a:ext uri="{FF2B5EF4-FFF2-40B4-BE49-F238E27FC236}">
                <a16:creationId xmlns:a16="http://schemas.microsoft.com/office/drawing/2014/main" id="{CA8E3EE5-0107-4E1E-B8BB-BE57B9D648C3}"/>
              </a:ext>
            </a:extLst>
          </p:cNvPr>
          <p:cNvSpPr txBox="1"/>
          <p:nvPr/>
        </p:nvSpPr>
        <p:spPr>
          <a:xfrm>
            <a:off x="977718" y="3759282"/>
            <a:ext cx="10917479" cy="130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4000" b="1" dirty="0">
                <a:solidFill>
                  <a:srgbClr val="92D050"/>
                </a:solidFill>
                <a:latin typeface="Questrial"/>
                <a:ea typeface="Questrial"/>
                <a:cs typeface="Questrial"/>
                <a:sym typeface="Questrial"/>
              </a:rPr>
              <a:t>* </a:t>
            </a:r>
            <a:r>
              <a:rPr lang="en-US" sz="4000" b="1" dirty="0" err="1">
                <a:solidFill>
                  <a:srgbClr val="92D050"/>
                </a:solidFill>
                <a:latin typeface="Questrial"/>
                <a:ea typeface="Questrial"/>
                <a:cs typeface="Questrial"/>
                <a:sym typeface="Questrial"/>
              </a:rPr>
              <a:t>Nhận</a:t>
            </a:r>
            <a:r>
              <a:rPr lang="en-US" sz="4000" b="1" dirty="0">
                <a:solidFill>
                  <a:srgbClr val="92D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b="1" dirty="0" err="1">
                <a:solidFill>
                  <a:srgbClr val="92D050"/>
                </a:solidFill>
                <a:latin typeface="Questrial"/>
                <a:ea typeface="Questrial"/>
                <a:cs typeface="Questrial"/>
                <a:sym typeface="Questrial"/>
              </a:rPr>
              <a:t>xét</a:t>
            </a:r>
            <a:r>
              <a:rPr lang="en-US" sz="4000" b="1" dirty="0">
                <a:solidFill>
                  <a:srgbClr val="92D050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0 </a:t>
            </a:r>
            <a:r>
              <a:rPr lang="en-US" sz="40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cũng</a:t>
            </a:r>
            <a:r>
              <a:rPr lang="en-US" sz="40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0</a:t>
            </a:r>
            <a:r>
              <a:rPr lang="en-US" sz="2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  <a:endParaRPr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8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 txBox="1"/>
          <p:nvPr/>
        </p:nvSpPr>
        <p:spPr>
          <a:xfrm>
            <a:off x="8699419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0 x 1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 x 0</a:t>
            </a:r>
            <a:endParaRPr sz="1348"/>
          </a:p>
        </p:txBody>
      </p:sp>
      <p:sp>
        <p:nvSpPr>
          <p:cNvPr id="241" name="Google Shape;241;p11"/>
          <p:cNvSpPr txBox="1"/>
          <p:nvPr/>
        </p:nvSpPr>
        <p:spPr>
          <a:xfrm>
            <a:off x="6106783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0 x 5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5 x 0</a:t>
            </a:r>
            <a:endParaRPr sz="1348"/>
          </a:p>
        </p:txBody>
      </p:sp>
      <p:sp>
        <p:nvSpPr>
          <p:cNvPr id="242" name="Google Shape;242;p11"/>
          <p:cNvSpPr txBox="1"/>
          <p:nvPr/>
        </p:nvSpPr>
        <p:spPr>
          <a:xfrm>
            <a:off x="1255706" y="334350"/>
            <a:ext cx="3013813" cy="5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b) Tính nhẩm:</a:t>
            </a:r>
            <a:endParaRPr sz="1348"/>
          </a:p>
        </p:txBody>
      </p:sp>
      <p:sp>
        <p:nvSpPr>
          <p:cNvPr id="243" name="Google Shape;243;p11"/>
          <p:cNvSpPr txBox="1"/>
          <p:nvPr/>
        </p:nvSpPr>
        <p:spPr>
          <a:xfrm>
            <a:off x="921510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0 x 7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7 x 0</a:t>
            </a:r>
            <a:endParaRPr sz="1348"/>
          </a:p>
        </p:txBody>
      </p:sp>
      <p:sp>
        <p:nvSpPr>
          <p:cNvPr id="244" name="Google Shape;244;p11"/>
          <p:cNvSpPr txBox="1"/>
          <p:nvPr/>
        </p:nvSpPr>
        <p:spPr>
          <a:xfrm>
            <a:off x="3514146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0 x 9</a:t>
            </a:r>
            <a:endParaRPr sz="1348"/>
          </a:p>
          <a:p>
            <a:pPr>
              <a:lnSpc>
                <a:spcPct val="150000"/>
              </a:lnSpc>
            </a:pPr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9 x 0</a:t>
            </a:r>
            <a:endParaRPr sz="1348"/>
          </a:p>
        </p:txBody>
      </p:sp>
      <p:sp>
        <p:nvSpPr>
          <p:cNvPr id="245" name="Google Shape;245;p11"/>
          <p:cNvSpPr txBox="1"/>
          <p:nvPr/>
        </p:nvSpPr>
        <p:spPr>
          <a:xfrm>
            <a:off x="1929340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</a:t>
            </a:r>
            <a:r>
              <a:rPr lang="en-US" sz="3296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0</a:t>
            </a:r>
            <a:endParaRPr sz="1348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96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</a:t>
            </a:r>
            <a:r>
              <a:rPr lang="en-US" sz="3296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0</a:t>
            </a:r>
            <a:endParaRPr sz="1348" dirty="0">
              <a:solidFill>
                <a:srgbClr val="FF0000"/>
              </a:solidFill>
            </a:endParaRPr>
          </a:p>
        </p:txBody>
      </p:sp>
      <p:sp>
        <p:nvSpPr>
          <p:cNvPr id="246" name="Google Shape;246;p11"/>
          <p:cNvSpPr txBox="1"/>
          <p:nvPr/>
        </p:nvSpPr>
        <p:spPr>
          <a:xfrm>
            <a:off x="4515178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</a:t>
            </a:r>
            <a:r>
              <a:rPr lang="en-US" sz="3296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0</a:t>
            </a:r>
            <a:endParaRPr sz="1348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96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</a:t>
            </a:r>
            <a:r>
              <a:rPr lang="en-US" sz="3296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0</a:t>
            </a:r>
            <a:endParaRPr sz="1348" dirty="0">
              <a:solidFill>
                <a:srgbClr val="FF0000"/>
              </a:solidFill>
            </a:endParaRPr>
          </a:p>
        </p:txBody>
      </p:sp>
      <p:sp>
        <p:nvSpPr>
          <p:cNvPr id="247" name="Google Shape;247;p11"/>
          <p:cNvSpPr txBox="1"/>
          <p:nvPr/>
        </p:nvSpPr>
        <p:spPr>
          <a:xfrm>
            <a:off x="7059303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</a:t>
            </a:r>
            <a:r>
              <a:rPr lang="en-US" sz="3296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0</a:t>
            </a:r>
            <a:endParaRPr sz="1348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96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</a:t>
            </a:r>
            <a:r>
              <a:rPr lang="en-US" sz="3296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0</a:t>
            </a:r>
            <a:endParaRPr sz="1348" dirty="0">
              <a:solidFill>
                <a:srgbClr val="FF0000"/>
              </a:solidFill>
            </a:endParaRPr>
          </a:p>
        </p:txBody>
      </p:sp>
      <p:sp>
        <p:nvSpPr>
          <p:cNvPr id="248" name="Google Shape;248;p11"/>
          <p:cNvSpPr txBox="1"/>
          <p:nvPr/>
        </p:nvSpPr>
        <p:spPr>
          <a:xfrm>
            <a:off x="9654373" y="1201692"/>
            <a:ext cx="1521528" cy="159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96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</a:t>
            </a:r>
            <a:r>
              <a:rPr lang="en-US" sz="3296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0</a:t>
            </a:r>
            <a:endParaRPr sz="1348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96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= </a:t>
            </a:r>
            <a:r>
              <a:rPr lang="en-US" sz="3296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0</a:t>
            </a:r>
            <a:endParaRPr sz="1348" dirty="0">
              <a:solidFill>
                <a:srgbClr val="FF0000"/>
              </a:solidFill>
            </a:endParaRPr>
          </a:p>
        </p:txBody>
      </p:sp>
      <p:grpSp>
        <p:nvGrpSpPr>
          <p:cNvPr id="249" name="Google Shape;249;p11"/>
          <p:cNvGrpSpPr/>
          <p:nvPr/>
        </p:nvGrpSpPr>
        <p:grpSpPr>
          <a:xfrm>
            <a:off x="217014" y="175580"/>
            <a:ext cx="950507" cy="950507"/>
            <a:chOff x="289719" y="228600"/>
            <a:chExt cx="1268951" cy="1268951"/>
          </a:xfrm>
        </p:grpSpPr>
        <p:sp>
          <p:nvSpPr>
            <p:cNvPr id="250" name="Google Shape;250;p11"/>
            <p:cNvSpPr/>
            <p:nvPr/>
          </p:nvSpPr>
          <p:spPr>
            <a:xfrm>
              <a:off x="289719" y="228600"/>
              <a:ext cx="1268951" cy="1268951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482" tIns="34232" rIns="68482" bIns="34232" anchor="ctr" anchorCtr="0">
              <a:noAutofit/>
            </a:bodyPr>
            <a:lstStyle/>
            <a:p>
              <a:pPr algn="ctr"/>
              <a:endParaRPr sz="217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390794" y="329675"/>
              <a:ext cx="1066800" cy="1066800"/>
            </a:xfrm>
            <a:prstGeom prst="ellipse">
              <a:avLst/>
            </a:prstGeom>
            <a:solidFill>
              <a:srgbClr val="00B0F0"/>
            </a:solidFill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482" tIns="34232" rIns="68482" bIns="34232" anchor="ctr" anchorCtr="0">
              <a:noAutofit/>
            </a:bodyPr>
            <a:lstStyle/>
            <a:p>
              <a:pPr algn="ctr"/>
              <a:r>
                <a:rPr lang="en-US" sz="5393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348"/>
            </a:p>
          </p:txBody>
        </p:sp>
      </p:grpSp>
      <p:sp>
        <p:nvSpPr>
          <p:cNvPr id="252" name="Google Shape;252;p11"/>
          <p:cNvSpPr txBox="1"/>
          <p:nvPr/>
        </p:nvSpPr>
        <p:spPr>
          <a:xfrm>
            <a:off x="1010702" y="3279269"/>
            <a:ext cx="10052009" cy="5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c) Lấy ví dụ tương tự câu b rồi chia sẻ với bạn:</a:t>
            </a:r>
            <a:endParaRPr sz="1348"/>
          </a:p>
        </p:txBody>
      </p:sp>
      <p:pic>
        <p:nvPicPr>
          <p:cNvPr id="253" name="Google Shape;25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3238" y="4139441"/>
            <a:ext cx="1211940" cy="20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14291" y="4139441"/>
            <a:ext cx="1080164" cy="20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1"/>
          <p:cNvSpPr/>
          <p:nvPr/>
        </p:nvSpPr>
        <p:spPr>
          <a:xfrm>
            <a:off x="4775268" y="4447893"/>
            <a:ext cx="1891508" cy="579278"/>
          </a:xfrm>
          <a:prstGeom prst="wedgeRoundRectCallout">
            <a:avLst>
              <a:gd name="adj1" fmla="val -43344"/>
              <a:gd name="adj2" fmla="val 90606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996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… x … = …</a:t>
            </a:r>
            <a:endParaRPr sz="1348" dirty="0">
              <a:solidFill>
                <a:srgbClr val="FF0000"/>
              </a:solidFill>
            </a:endParaRPr>
          </a:p>
        </p:txBody>
      </p:sp>
      <p:sp>
        <p:nvSpPr>
          <p:cNvPr id="256" name="Google Shape;256;p11"/>
          <p:cNvSpPr/>
          <p:nvPr/>
        </p:nvSpPr>
        <p:spPr>
          <a:xfrm>
            <a:off x="6838470" y="4428837"/>
            <a:ext cx="1891508" cy="617389"/>
          </a:xfrm>
          <a:prstGeom prst="wedgeRoundRectCallout">
            <a:avLst>
              <a:gd name="adj1" fmla="val 43172"/>
              <a:gd name="adj2" fmla="val 113340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482" tIns="34232" rIns="68482" bIns="34232" anchor="ctr" anchorCtr="0">
            <a:noAutofit/>
          </a:bodyPr>
          <a:lstStyle/>
          <a:p>
            <a:pPr algn="ctr"/>
            <a:r>
              <a:rPr lang="en-US" sz="2996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… x … = …</a:t>
            </a:r>
            <a:endParaRPr sz="1348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5456305" y="-543328"/>
            <a:ext cx="8304936" cy="8304936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F173EF-2642-EBF8-8D43-CAF5763CC54D}"/>
              </a:ext>
            </a:extLst>
          </p:cNvPr>
          <p:cNvGrpSpPr/>
          <p:nvPr/>
        </p:nvGrpSpPr>
        <p:grpSpPr>
          <a:xfrm>
            <a:off x="243840" y="1182866"/>
            <a:ext cx="6898639" cy="2209834"/>
            <a:chOff x="1834517" y="822309"/>
            <a:chExt cx="9372988" cy="425113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B2971F9-B5C1-C76D-2F02-AC694E698989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2B192D1F-FC62-9976-264A-2B2470C3AD4E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Rung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chuông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44BADE7-19BC-5F1D-FA7D-7EC4A77DDB08}"/>
                  </a:ext>
                </a:extLst>
              </p:cNvPr>
              <p:cNvSpPr/>
              <p:nvPr/>
            </p:nvSpPr>
            <p:spPr>
              <a:xfrm>
                <a:off x="1864013" y="1676700"/>
                <a:ext cx="9004745" cy="3716294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图片 14">
              <a:extLst>
                <a:ext uri="{FF2B5EF4-FFF2-40B4-BE49-F238E27FC236}">
                  <a16:creationId xmlns:a16="http://schemas.microsoft.com/office/drawing/2014/main" id="{5083D8C7-34A5-4403-BB2F-95C43C87D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 txBox="1"/>
          <p:nvPr/>
        </p:nvSpPr>
        <p:spPr>
          <a:xfrm>
            <a:off x="967408" y="1444487"/>
            <a:ext cx="10991405" cy="2562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* </a:t>
            </a:r>
            <a:r>
              <a:rPr lang="en-US" sz="4800" b="1" dirty="0" err="1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Nhận</a:t>
            </a:r>
            <a:r>
              <a:rPr lang="en-US" sz="4800" b="1" dirty="0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xét</a:t>
            </a:r>
            <a:r>
              <a:rPr lang="en-US" sz="4800" b="1" dirty="0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Số</a:t>
            </a:r>
            <a:r>
              <a:rPr lang="en-US" sz="5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nhân</a:t>
            </a:r>
            <a:r>
              <a:rPr lang="en-US" sz="5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với</a:t>
            </a:r>
            <a:r>
              <a:rPr lang="en-US" sz="5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0 </a:t>
            </a:r>
            <a:r>
              <a:rPr lang="en-US" sz="54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cũng</a:t>
            </a:r>
            <a:r>
              <a:rPr lang="en-US" sz="5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kết</a:t>
            </a:r>
            <a:r>
              <a:rPr lang="en-US" sz="5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quả</a:t>
            </a:r>
            <a:r>
              <a:rPr lang="en-US" sz="5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bằng</a:t>
            </a:r>
            <a:r>
              <a:rPr lang="en-US" sz="5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0</a:t>
            </a:r>
            <a:r>
              <a:rPr lang="en-US" sz="4000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.</a:t>
            </a:r>
          </a:p>
          <a:p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36390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2" descr="Ảnh có chứa bản đồ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 l="5786" t="16028" r="5786" b="4668"/>
          <a:stretch/>
        </p:blipFill>
        <p:spPr>
          <a:xfrm>
            <a:off x="1063415" y="860511"/>
            <a:ext cx="10065171" cy="577623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2"/>
          <p:cNvSpPr txBox="1"/>
          <p:nvPr/>
        </p:nvSpPr>
        <p:spPr>
          <a:xfrm>
            <a:off x="1255705" y="334350"/>
            <a:ext cx="10643571" cy="5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3296" b="1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Xem tranh rồi nêu một tình huống có phép nhân:</a:t>
            </a:r>
            <a:endParaRPr sz="1348"/>
          </a:p>
        </p:txBody>
      </p:sp>
      <p:grpSp>
        <p:nvGrpSpPr>
          <p:cNvPr id="263" name="Google Shape;263;p12"/>
          <p:cNvGrpSpPr/>
          <p:nvPr/>
        </p:nvGrpSpPr>
        <p:grpSpPr>
          <a:xfrm>
            <a:off x="217014" y="175580"/>
            <a:ext cx="950507" cy="950507"/>
            <a:chOff x="289719" y="228600"/>
            <a:chExt cx="1268951" cy="1268951"/>
          </a:xfrm>
        </p:grpSpPr>
        <p:sp>
          <p:nvSpPr>
            <p:cNvPr id="264" name="Google Shape;264;p12"/>
            <p:cNvSpPr/>
            <p:nvPr/>
          </p:nvSpPr>
          <p:spPr>
            <a:xfrm>
              <a:off x="289719" y="228600"/>
              <a:ext cx="1268951" cy="1268951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482" tIns="34232" rIns="68482" bIns="34232" anchor="ctr" anchorCtr="0">
              <a:noAutofit/>
            </a:bodyPr>
            <a:lstStyle/>
            <a:p>
              <a:pPr algn="ctr"/>
              <a:endParaRPr sz="217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2"/>
            <p:cNvSpPr/>
            <p:nvPr/>
          </p:nvSpPr>
          <p:spPr>
            <a:xfrm>
              <a:off x="390794" y="329675"/>
              <a:ext cx="1066800" cy="1066800"/>
            </a:xfrm>
            <a:prstGeom prst="ellipse">
              <a:avLst/>
            </a:prstGeom>
            <a:solidFill>
              <a:srgbClr val="00B0F0"/>
            </a:solidFill>
            <a:ln w="381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482" tIns="34232" rIns="68482" bIns="34232" anchor="ctr" anchorCtr="0">
              <a:noAutofit/>
            </a:bodyPr>
            <a:lstStyle/>
            <a:p>
              <a:pPr algn="ctr"/>
              <a:r>
                <a:rPr lang="en-US" sz="5393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348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 txBox="1"/>
          <p:nvPr/>
        </p:nvSpPr>
        <p:spPr>
          <a:xfrm>
            <a:off x="702134" y="278297"/>
            <a:ext cx="11256679" cy="3854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     </a:t>
            </a:r>
          </a:p>
          <a:p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* </a:t>
            </a:r>
            <a:r>
              <a:rPr lang="en-US" sz="4800" b="1" dirty="0" err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Cách</a:t>
            </a:r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 1: </a:t>
            </a:r>
          </a:p>
          <a:p>
            <a:pPr algn="just"/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nga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đang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bơi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mỗi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4 con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nga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.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Hỏi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bao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nhiêu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nga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đang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bơi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?</a:t>
            </a:r>
          </a:p>
        </p:txBody>
      </p:sp>
      <p:sp>
        <p:nvSpPr>
          <p:cNvPr id="3" name="Google Shape;206;p8">
            <a:extLst>
              <a:ext uri="{FF2B5EF4-FFF2-40B4-BE49-F238E27FC236}">
                <a16:creationId xmlns:a16="http://schemas.microsoft.com/office/drawing/2014/main" id="{9E3552C6-6127-4B83-9135-76D3AF4B6406}"/>
              </a:ext>
            </a:extLst>
          </p:cNvPr>
          <p:cNvSpPr txBox="1"/>
          <p:nvPr/>
        </p:nvSpPr>
        <p:spPr>
          <a:xfrm>
            <a:off x="596349" y="4147931"/>
            <a:ext cx="11362464" cy="90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Ta </a:t>
            </a:r>
            <a:r>
              <a:rPr lang="en-US" sz="4800" b="1" dirty="0" err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có</a:t>
            </a:r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phép</a:t>
            </a:r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tính</a:t>
            </a:r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5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4 x 3 = 12 con </a:t>
            </a:r>
            <a:r>
              <a:rPr lang="en-US" sz="54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thiên</a:t>
            </a:r>
            <a:r>
              <a:rPr lang="en-US" sz="54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nga</a:t>
            </a:r>
            <a:endParaRPr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 txBox="1"/>
          <p:nvPr/>
        </p:nvSpPr>
        <p:spPr>
          <a:xfrm>
            <a:off x="702134" y="278297"/>
            <a:ext cx="11256679" cy="376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     </a:t>
            </a:r>
          </a:p>
          <a:p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* </a:t>
            </a:r>
            <a:r>
              <a:rPr lang="en-US" sz="4800" b="1" dirty="0" err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Cách</a:t>
            </a:r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 2: </a:t>
            </a:r>
          </a:p>
          <a:p>
            <a:pPr algn="just"/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Mỗi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có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4 con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thiên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nga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đang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bơi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.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Hỏi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3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như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thế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có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tất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cả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bao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nhiêu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con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thiên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nga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đang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bơi</a:t>
            </a:r>
            <a:r>
              <a:rPr lang="en-US" sz="48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?</a:t>
            </a:r>
          </a:p>
        </p:txBody>
      </p:sp>
      <p:sp>
        <p:nvSpPr>
          <p:cNvPr id="3" name="Google Shape;206;p8">
            <a:extLst>
              <a:ext uri="{FF2B5EF4-FFF2-40B4-BE49-F238E27FC236}">
                <a16:creationId xmlns:a16="http://schemas.microsoft.com/office/drawing/2014/main" id="{9E3552C6-6127-4B83-9135-76D3AF4B6406}"/>
              </a:ext>
            </a:extLst>
          </p:cNvPr>
          <p:cNvSpPr txBox="1"/>
          <p:nvPr/>
        </p:nvSpPr>
        <p:spPr>
          <a:xfrm>
            <a:off x="596349" y="4147931"/>
            <a:ext cx="11362464" cy="900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Ta </a:t>
            </a:r>
            <a:r>
              <a:rPr lang="en-US" sz="4800" b="1" dirty="0" err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có</a:t>
            </a:r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phép</a:t>
            </a:r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tính</a:t>
            </a:r>
            <a:r>
              <a:rPr lang="en-US" sz="4800" b="1" dirty="0">
                <a:solidFill>
                  <a:srgbClr val="C00000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  <a:r>
              <a:rPr lang="en-US" sz="54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4 x 3 = 12 con </a:t>
            </a:r>
            <a:r>
              <a:rPr lang="en-US" sz="54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thiên</a:t>
            </a:r>
            <a:r>
              <a:rPr lang="en-US" sz="5400" b="1" dirty="0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Questrial"/>
                <a:ea typeface="Questrial"/>
                <a:cs typeface="Questrial"/>
                <a:sym typeface="Questrial"/>
              </a:rPr>
              <a:t>nga</a:t>
            </a:r>
            <a:endParaRPr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9548" y="1431286"/>
            <a:ext cx="6255025" cy="3252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"/>
          <p:cNvSpPr txBox="1"/>
          <p:nvPr/>
        </p:nvSpPr>
        <p:spPr>
          <a:xfrm>
            <a:off x="967408" y="1444487"/>
            <a:ext cx="10991405" cy="311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482" tIns="34232" rIns="68482" bIns="34232" anchor="t" anchorCtr="0">
            <a:spAutoFit/>
          </a:bodyPr>
          <a:lstStyle/>
          <a:p>
            <a:pPr algn="just"/>
            <a:r>
              <a:rPr lang="en-US" sz="4800" b="1" dirty="0" err="1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Câu</a:t>
            </a:r>
            <a:r>
              <a:rPr lang="en-US" sz="4800" b="1" dirty="0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hỏi</a:t>
            </a:r>
            <a:r>
              <a:rPr lang="en-US" sz="4800" b="1" dirty="0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vận</a:t>
            </a:r>
            <a:r>
              <a:rPr lang="en-US" sz="4800" b="1" dirty="0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dụng</a:t>
            </a:r>
            <a:r>
              <a:rPr lang="en-US" sz="4800" b="1" dirty="0">
                <a:solidFill>
                  <a:srgbClr val="00B0F0"/>
                </a:solidFill>
                <a:latin typeface="Questrial"/>
                <a:ea typeface="Questrial"/>
                <a:cs typeface="Questrial"/>
                <a:sym typeface="Questrial"/>
              </a:rPr>
              <a:t>: </a:t>
            </a:r>
          </a:p>
          <a:p>
            <a:pPr algn="just"/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hãy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kể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huống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tế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sử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dụng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đã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Questrial"/>
                <a:ea typeface="Questrial"/>
                <a:cs typeface="Questrial"/>
                <a:sym typeface="Questrial"/>
              </a:rPr>
              <a:t> ?</a:t>
            </a:r>
            <a:endParaRPr lang="en-US" sz="4000" dirty="0">
              <a:solidFill>
                <a:srgbClr val="FF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44681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4574" y="2226303"/>
            <a:ext cx="8481390" cy="1660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612" y="2709292"/>
            <a:ext cx="7657240" cy="37838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8929" y="860872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882897" y="3140179"/>
            <a:ext cx="6858599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noProof="0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b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b="1" dirty="0">
              <a:solidFill>
                <a:srgbClr val="00A0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86222" y="2709292"/>
            <a:ext cx="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646797" y="3823891"/>
            <a:ext cx="6999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04" y="2542207"/>
            <a:ext cx="3557424" cy="3842440"/>
          </a:xfrm>
          <a:prstGeom prst="rect">
            <a:avLst/>
          </a:prstGeom>
        </p:spPr>
      </p:pic>
      <p:pic>
        <p:nvPicPr>
          <p:cNvPr id="4" name="luat_choi_nhu_sau_tro_choi_gom_3_cau_hoi_trac_13ec443e-2f6a-4801-a5ca-1d47d30765d3">
            <a:hlinkClick r:id="" action="ppaction://media"/>
            <a:extLst>
              <a:ext uri="{FF2B5EF4-FFF2-40B4-BE49-F238E27FC236}">
                <a16:creationId xmlns:a16="http://schemas.microsoft.com/office/drawing/2014/main" id="{230F87AC-5428-F8BC-0A2D-501DD0031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 flipV="1">
            <a:off x="11503" y="-29021"/>
            <a:ext cx="52055" cy="520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E70057-B2CE-AA46-5585-E0B38B24DAAE}"/>
              </a:ext>
            </a:extLst>
          </p:cNvPr>
          <p:cNvGrpSpPr/>
          <p:nvPr/>
        </p:nvGrpSpPr>
        <p:grpSpPr>
          <a:xfrm>
            <a:off x="256827" y="-145851"/>
            <a:ext cx="4785360" cy="2342461"/>
            <a:chOff x="1834517" y="822309"/>
            <a:chExt cx="9372988" cy="42511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60E7AC9-37EA-9676-8E18-CFEC32217DCC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7C2FFCC-F520-35DD-E468-22149595897A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Rung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chuông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6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vàng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AD2D41A-2B7B-32E9-60F4-F07CEC9AF2B3}"/>
                  </a:ext>
                </a:extLst>
              </p:cNvPr>
              <p:cNvSpPr/>
              <p:nvPr/>
            </p:nvSpPr>
            <p:spPr>
              <a:xfrm>
                <a:off x="1864013" y="1676700"/>
                <a:ext cx="9004745" cy="3716294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图片 14">
              <a:extLst>
                <a:ext uri="{FF2B5EF4-FFF2-40B4-BE49-F238E27FC236}">
                  <a16:creationId xmlns:a16="http://schemas.microsoft.com/office/drawing/2014/main" id="{6ECF9C61-28A4-3BD8-A05E-E817708C3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162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248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6748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75" grpId="0"/>
          <p:bldP spid="76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1624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248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6748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75" grpId="0"/>
          <p:bldP spid="76" grpId="0"/>
          <p:bldP spid="7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8606FA8-3792-C1E2-3DCC-25E2FB309973}"/>
              </a:ext>
            </a:extLst>
          </p:cNvPr>
          <p:cNvGrpSpPr/>
          <p:nvPr/>
        </p:nvGrpSpPr>
        <p:grpSpPr>
          <a:xfrm>
            <a:off x="2716306" y="1950980"/>
            <a:ext cx="8994423" cy="2554445"/>
            <a:chOff x="2410625" y="300242"/>
            <a:chExt cx="9961727" cy="25544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495815-649F-5FDD-65C5-A053EF6D2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10625" y="300242"/>
              <a:ext cx="9961727" cy="2554445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5483855-38AC-211D-F60B-0B68A89D1300}"/>
                </a:ext>
              </a:extLst>
            </p:cNvPr>
            <p:cNvSpPr/>
            <p:nvPr/>
          </p:nvSpPr>
          <p:spPr>
            <a:xfrm>
              <a:off x="2871882" y="517773"/>
              <a:ext cx="9222603" cy="19707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x 6 = ?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8526682-E4DE-1C00-8386-048E82850E12}"/>
              </a:ext>
            </a:extLst>
          </p:cNvPr>
          <p:cNvGrpSpPr/>
          <p:nvPr/>
        </p:nvGrpSpPr>
        <p:grpSpPr>
          <a:xfrm>
            <a:off x="6381807" y="5004394"/>
            <a:ext cx="5219698" cy="1851829"/>
            <a:chOff x="6223026" y="4956131"/>
            <a:chExt cx="5219698" cy="185182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F3B814F-D0D7-89A8-F5BC-B0237F1404A1}"/>
                </a:ext>
              </a:extLst>
            </p:cNvPr>
            <p:cNvGrpSpPr/>
            <p:nvPr/>
          </p:nvGrpSpPr>
          <p:grpSpPr>
            <a:xfrm>
              <a:off x="6337326" y="5017262"/>
              <a:ext cx="5105398" cy="1790698"/>
              <a:chOff x="838201" y="3009107"/>
              <a:chExt cx="5105398" cy="1790698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CD80877-ED1B-C689-F741-5E377407C26A}"/>
                  </a:ext>
                </a:extLst>
              </p:cNvPr>
              <p:cNvGrpSpPr/>
              <p:nvPr/>
            </p:nvGrpSpPr>
            <p:grpSpPr>
              <a:xfrm>
                <a:off x="838201" y="3009107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B8552673-E490-29E4-16FB-605AAA3C394C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1108062F-9879-550C-241D-33C8C6F8B57E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49C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77B95760-D1C5-6D1C-C25D-AA1C61AFE61D}"/>
                      </a:ext>
                    </a:extLst>
                  </p:cNvPr>
                  <p:cNvSpPr/>
                  <p:nvPr/>
                </p:nvSpPr>
                <p:spPr>
                  <a:xfrm>
                    <a:off x="2015772" y="3075428"/>
                    <a:ext cx="3813528" cy="1653739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vi-VN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a14:m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diện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tích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lãnh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thổ</a:t>
                    </a:r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77B95760-D1C5-6D1C-C25D-AA1C61AFE61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5772" y="3075428"/>
                    <a:ext cx="3813528" cy="1653739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r="-2720" b="-1365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66" name="Picture 65" descr="A red letter with black outline&#10;&#10;AI-generated content may be incorrect.">
              <a:extLst>
                <a:ext uri="{FF2B5EF4-FFF2-40B4-BE49-F238E27FC236}">
                  <a16:creationId xmlns:a16="http://schemas.microsoft.com/office/drawing/2014/main" id="{31C96C3C-2783-915A-4FD7-125F3CAD4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026" y="4956131"/>
              <a:ext cx="1714532" cy="171453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06BF12D-B852-AD63-E371-5869A4F1C304}"/>
              </a:ext>
            </a:extLst>
          </p:cNvPr>
          <p:cNvGrpSpPr/>
          <p:nvPr/>
        </p:nvGrpSpPr>
        <p:grpSpPr>
          <a:xfrm>
            <a:off x="692205" y="5023295"/>
            <a:ext cx="5105398" cy="1790698"/>
            <a:chOff x="539805" y="4870895"/>
            <a:chExt cx="5105398" cy="179069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AF4F12A-720F-E0C8-94B3-52535A8D8958}"/>
                </a:ext>
              </a:extLst>
            </p:cNvPr>
            <p:cNvGrpSpPr/>
            <p:nvPr/>
          </p:nvGrpSpPr>
          <p:grpSpPr>
            <a:xfrm>
              <a:off x="539805" y="4870895"/>
              <a:ext cx="5105398" cy="1790698"/>
              <a:chOff x="838201" y="4933892"/>
              <a:chExt cx="5105398" cy="1790698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7FC9E35-5FEE-1006-F323-DE8D539ADEF6}"/>
                  </a:ext>
                </a:extLst>
              </p:cNvPr>
              <p:cNvGrpSpPr/>
              <p:nvPr/>
            </p:nvGrpSpPr>
            <p:grpSpPr>
              <a:xfrm>
                <a:off x="838201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F635984E-5107-A6F6-C15A-92977ADCB994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08ECDA9C-4DC2-511C-AC8A-40CA78AF7444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00CF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35BA3F08-FA80-C97C-5010-ABB7345EE818}"/>
                      </a:ext>
                    </a:extLst>
                  </p:cNvPr>
                  <p:cNvSpPr/>
                  <p:nvPr/>
                </p:nvSpPr>
                <p:spPr>
                  <a:xfrm>
                    <a:off x="2630866" y="4981628"/>
                    <a:ext cx="3198433" cy="1653739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vi-VN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a14:m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diện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tích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lãnh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thổ</a:t>
                    </a:r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35BA3F08-FA80-C97C-5010-ABB7345EE81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30866" y="4981628"/>
                    <a:ext cx="3198433" cy="1653739"/>
                  </a:xfrm>
                  <a:prstGeom prst="roundRect">
                    <a:avLst/>
                  </a:prstGeom>
                  <a:blipFill>
                    <a:blip r:embed="rId17"/>
                    <a:stretch>
                      <a:fillRect b="-1365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1F678CB-F47F-B948-1A41-1687F5580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708070" y="5191635"/>
              <a:ext cx="1470370" cy="1138541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E912997F-A3CD-7F62-88A8-E70B2E2B6A1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1" t="-4731" r="-4708" b="54097"/>
          <a:stretch/>
        </p:blipFill>
        <p:spPr>
          <a:xfrm>
            <a:off x="879520" y="5344034"/>
            <a:ext cx="1470370" cy="11385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13A039-B3C4-51F4-E31E-078841CAF320}"/>
              </a:ext>
            </a:extLst>
          </p:cNvPr>
          <p:cNvGrpSpPr/>
          <p:nvPr/>
        </p:nvGrpSpPr>
        <p:grpSpPr>
          <a:xfrm>
            <a:off x="6315411" y="2982751"/>
            <a:ext cx="5105398" cy="1790698"/>
            <a:chOff x="6343707" y="2949590"/>
            <a:chExt cx="5105398" cy="179069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264C1FA-F359-676A-64A0-1AA38CD468E9}"/>
                </a:ext>
              </a:extLst>
            </p:cNvPr>
            <p:cNvGrpSpPr/>
            <p:nvPr/>
          </p:nvGrpSpPr>
          <p:grpSpPr>
            <a:xfrm>
              <a:off x="6343707" y="2949590"/>
              <a:ext cx="5105398" cy="1790698"/>
              <a:chOff x="6770639" y="3009107"/>
              <a:chExt cx="5105398" cy="179069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C556503-86C6-F3AC-C897-190D405221E0}"/>
                  </a:ext>
                </a:extLst>
              </p:cNvPr>
              <p:cNvGrpSpPr/>
              <p:nvPr/>
            </p:nvGrpSpPr>
            <p:grpSpPr>
              <a:xfrm>
                <a:off x="6770639" y="3009107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4925D5B5-F092-3280-401C-D374C2587934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233E5C27-1A77-646D-B89D-03DCF612D028}"/>
                    </a:ext>
                  </a:extLst>
                </p:cNvPr>
                <p:cNvSpPr/>
                <p:nvPr/>
              </p:nvSpPr>
              <p:spPr>
                <a:xfrm>
                  <a:off x="952501" y="2514600"/>
                  <a:ext cx="4876800" cy="1905000"/>
                </a:xfrm>
                <a:prstGeom prst="roundRect">
                  <a:avLst/>
                </a:prstGeom>
                <a:solidFill>
                  <a:srgbClr val="337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0E9A34C1-A493-C5BC-C117-CEEB8135687B}"/>
                      </a:ext>
                    </a:extLst>
                  </p:cNvPr>
                  <p:cNvSpPr/>
                  <p:nvPr/>
                </p:nvSpPr>
                <p:spPr>
                  <a:xfrm>
                    <a:off x="8237872" y="3075428"/>
                    <a:ext cx="3506097" cy="1653739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vi-VN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a14:m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diện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tích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lãnh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thổ</a:t>
                    </a:r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0E9A34C1-A493-C5BC-C117-CEEB8135687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7872" y="3075428"/>
                    <a:ext cx="3506097" cy="1653739"/>
                  </a:xfrm>
                  <a:prstGeom prst="roundRect">
                    <a:avLst/>
                  </a:prstGeom>
                  <a:blipFill>
                    <a:blip r:embed="rId19"/>
                    <a:stretch>
                      <a:fillRect b="-140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58D4716-9FBC-E39C-F6A1-C9E7BAFDE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6500513" y="3169657"/>
              <a:ext cx="1393311" cy="124846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5A9A87-DC08-A143-68E2-2052560DCF9B}"/>
              </a:ext>
            </a:extLst>
          </p:cNvPr>
          <p:cNvGrpSpPr/>
          <p:nvPr/>
        </p:nvGrpSpPr>
        <p:grpSpPr>
          <a:xfrm>
            <a:off x="539805" y="2940288"/>
            <a:ext cx="5105398" cy="1790698"/>
            <a:chOff x="552567" y="2917415"/>
            <a:chExt cx="5105398" cy="17906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24AD672-3001-EBE4-E159-2736D0C00544}"/>
                </a:ext>
              </a:extLst>
            </p:cNvPr>
            <p:cNvGrpSpPr/>
            <p:nvPr/>
          </p:nvGrpSpPr>
          <p:grpSpPr>
            <a:xfrm>
              <a:off x="552567" y="2917415"/>
              <a:ext cx="5105398" cy="1790698"/>
              <a:chOff x="6770639" y="4933892"/>
              <a:chExt cx="5105398" cy="179069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70FBE22-67F6-D72A-0A10-31E73B41F1CD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553E1E42-9929-9FE7-6C8A-B207BD0A72D6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9AAF56E3-7494-5285-D2E2-62A35DA4BEFB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C90436DA-592F-5E38-7AD1-123D823ECFE4}"/>
                      </a:ext>
                    </a:extLst>
                  </p:cNvPr>
                  <p:cNvSpPr/>
                  <p:nvPr/>
                </p:nvSpPr>
                <p:spPr>
                  <a:xfrm>
                    <a:off x="8133788" y="4983496"/>
                    <a:ext cx="3685100" cy="1653739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vi-VN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a14:m>
                    <a:r>
                      <a:rPr kumimoji="0" lang="en-US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4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diện</a:t>
                    </a:r>
                    <a:r>
                      <a:rPr kumimoji="0" lang="en-US" sz="4000" b="1" i="0" u="none" strike="noStrike" kern="1200" cap="none" spc="0" normalizeH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4000" b="1" i="0" u="none" strike="noStrike" kern="1200" cap="none" spc="0" normalizeH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tích</a:t>
                    </a:r>
                    <a:r>
                      <a:rPr kumimoji="0" lang="en-US" sz="4000" b="1" i="0" u="none" strike="noStrike" kern="1200" cap="none" spc="0" normalizeH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4000" b="1" i="0" u="none" strike="noStrike" kern="1200" cap="none" spc="0" normalizeH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lãnh</a:t>
                    </a:r>
                    <a:r>
                      <a:rPr kumimoji="0" lang="en-US" sz="4000" b="1" i="0" u="none" strike="noStrike" kern="1200" cap="none" spc="0" normalizeH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4000" b="1" i="0" u="none" strike="noStrike" kern="1200" cap="none" spc="0" normalizeH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thổ</a:t>
                    </a:r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C90436DA-592F-5E38-7AD1-123D823ECFE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33788" y="4983496"/>
                    <a:ext cx="3685100" cy="1653739"/>
                  </a:xfrm>
                  <a:prstGeom prst="roundRect">
                    <a:avLst/>
                  </a:prstGeom>
                  <a:blipFill>
                    <a:blip r:embed="rId21"/>
                    <a:stretch>
                      <a:fillRect b="-1360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F80F41-96A9-A6D0-4CE5-FDA01BB21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783953" y="3322654"/>
              <a:ext cx="1394487" cy="10259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-41542"/>
            <a:ext cx="12192000" cy="68443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2650309" y="93667"/>
            <a:ext cx="8994423" cy="2554445"/>
            <a:chOff x="2355639" y="27312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55639" y="27312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823799" y="662026"/>
              <a:ext cx="8703619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endPara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x 6 = 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28634" y="482568"/>
              <a:ext cx="1699185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Yeahhh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83953" y="-18276"/>
            <a:ext cx="1548518" cy="2383743"/>
          </a:xfrm>
          <a:prstGeom prst="rect">
            <a:avLst/>
          </a:prstGeom>
        </p:spPr>
      </p:pic>
      <p:pic>
        <p:nvPicPr>
          <p:cNvPr id="44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64AA3D7C-CFF1-130D-82C4-A442D70C8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6662" y="482568"/>
            <a:ext cx="2456985" cy="1382054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C68D961-9A79-AFD9-170D-22D1D88A6B25}"/>
              </a:ext>
            </a:extLst>
          </p:cNvPr>
          <p:cNvGrpSpPr/>
          <p:nvPr/>
        </p:nvGrpSpPr>
        <p:grpSpPr>
          <a:xfrm>
            <a:off x="552567" y="2917415"/>
            <a:ext cx="5105398" cy="1790698"/>
            <a:chOff x="552567" y="2917415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552567" y="2917415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8133788" y="4983496"/>
                <a:ext cx="3685100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C27A85B-0F06-58F2-F2C0-1538F860A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783953" y="3322654"/>
              <a:ext cx="1394487" cy="102596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44AAFE3-3F6C-FCFC-9FBA-5C7A9F765026}"/>
              </a:ext>
            </a:extLst>
          </p:cNvPr>
          <p:cNvGrpSpPr/>
          <p:nvPr/>
        </p:nvGrpSpPr>
        <p:grpSpPr>
          <a:xfrm>
            <a:off x="6343707" y="2949590"/>
            <a:ext cx="5105398" cy="1790698"/>
            <a:chOff x="6343707" y="2949590"/>
            <a:chExt cx="5105398" cy="179069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2DA1AF-855F-46C2-8AE1-5718E4DFD783}"/>
                </a:ext>
              </a:extLst>
            </p:cNvPr>
            <p:cNvGrpSpPr/>
            <p:nvPr/>
          </p:nvGrpSpPr>
          <p:grpSpPr>
            <a:xfrm>
              <a:off x="6343707" y="2949590"/>
              <a:ext cx="5105398" cy="1790698"/>
              <a:chOff x="6770639" y="3009107"/>
              <a:chExt cx="5105398" cy="1790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7151055-1672-4C7E-BA92-63E851A005B3}"/>
                  </a:ext>
                </a:extLst>
              </p:cNvPr>
              <p:cNvGrpSpPr/>
              <p:nvPr/>
            </p:nvGrpSpPr>
            <p:grpSpPr>
              <a:xfrm>
                <a:off x="6770639" y="3009107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A6421F9E-FF9D-4A7C-9697-7F0260F96688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112AD5E6-6201-4B49-AAE8-FFB92C6AFE43}"/>
                    </a:ext>
                  </a:extLst>
                </p:cNvPr>
                <p:cNvSpPr/>
                <p:nvPr/>
              </p:nvSpPr>
              <p:spPr>
                <a:xfrm>
                  <a:off x="952501" y="2514600"/>
                  <a:ext cx="4876800" cy="1905000"/>
                </a:xfrm>
                <a:prstGeom prst="roundRect">
                  <a:avLst/>
                </a:prstGeom>
                <a:solidFill>
                  <a:srgbClr val="337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Rectangle: Rounded Corners 124">
                    <a:extLst>
                      <a:ext uri="{FF2B5EF4-FFF2-40B4-BE49-F238E27FC236}">
                        <a16:creationId xmlns:a16="http://schemas.microsoft.com/office/drawing/2014/main" id="{8FEB6CFE-AB0E-4B4E-B91D-88A1DA89A89A}"/>
                      </a:ext>
                    </a:extLst>
                  </p:cNvPr>
                  <p:cNvSpPr/>
                  <p:nvPr/>
                </p:nvSpPr>
                <p:spPr>
                  <a:xfrm>
                    <a:off x="8237872" y="3075428"/>
                    <a:ext cx="3506097" cy="1653739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000" b="1" i="1" smtClean="0">
                              <a:latin typeface="Cambria Math" panose="02040503050406030204" pitchFamily="18" charset="0"/>
                            </a:rPr>
                            <m:t>𝟒𝟎</m:t>
                          </m:r>
                        </m:oMath>
                      </m:oMathPara>
                    </a14:m>
                    <a:endParaRPr kumimoji="0" 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5" name="Rectangle: Rounded Corners 124">
                    <a:extLst>
                      <a:ext uri="{FF2B5EF4-FFF2-40B4-BE49-F238E27FC236}">
                        <a16:creationId xmlns:a16="http://schemas.microsoft.com/office/drawing/2014/main" id="{8FEB6CFE-AB0E-4B4E-B91D-88A1DA89A89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7872" y="3075428"/>
                    <a:ext cx="3506097" cy="1653739"/>
                  </a:xfrm>
                  <a:prstGeom prst="roundRect">
                    <a:avLst/>
                  </a:prstGeom>
                  <a:blipFill>
                    <a:blip r:embed="rId2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032B626-AB90-A7D2-78DA-25861A020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6500513" y="3169657"/>
              <a:ext cx="1393311" cy="1248465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DD95399-B6CE-5FF0-B9A8-AE3F9CB93764}"/>
              </a:ext>
            </a:extLst>
          </p:cNvPr>
          <p:cNvGrpSpPr/>
          <p:nvPr/>
        </p:nvGrpSpPr>
        <p:grpSpPr>
          <a:xfrm>
            <a:off x="539805" y="4870895"/>
            <a:ext cx="5105398" cy="1790698"/>
            <a:chOff x="539805" y="4870895"/>
            <a:chExt cx="5105398" cy="17906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E7BFBB-E9FD-4291-9D1E-392C32762D78}"/>
                </a:ext>
              </a:extLst>
            </p:cNvPr>
            <p:cNvGrpSpPr/>
            <p:nvPr/>
          </p:nvGrpSpPr>
          <p:grpSpPr>
            <a:xfrm>
              <a:off x="539805" y="4870895"/>
              <a:ext cx="5105398" cy="1790698"/>
              <a:chOff x="838201" y="4933892"/>
              <a:chExt cx="5105398" cy="1790698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8147DBC-1562-4B7B-955E-9A5ECFE3642B}"/>
                  </a:ext>
                </a:extLst>
              </p:cNvPr>
              <p:cNvGrpSpPr/>
              <p:nvPr/>
            </p:nvGrpSpPr>
            <p:grpSpPr>
              <a:xfrm>
                <a:off x="838201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6C5F18D1-233E-459F-A9A1-3C785C7DC119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3D90569-2038-4699-AD4F-2466D4AF519B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00CF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6367453D-420B-4D30-B207-A57CC4372B2A}"/>
                  </a:ext>
                </a:extLst>
              </p:cNvPr>
              <p:cNvSpPr/>
              <p:nvPr/>
            </p:nvSpPr>
            <p:spPr>
              <a:xfrm>
                <a:off x="2630866" y="4981628"/>
                <a:ext cx="3198433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</a:t>
                </a: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BB20081-8114-4F37-790E-5E1C7FB79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708070" y="5191635"/>
              <a:ext cx="1470370" cy="113854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D703C5-AE19-788E-C11C-AAE021741A8F}"/>
              </a:ext>
            </a:extLst>
          </p:cNvPr>
          <p:cNvGrpSpPr/>
          <p:nvPr/>
        </p:nvGrpSpPr>
        <p:grpSpPr>
          <a:xfrm>
            <a:off x="6229407" y="4851994"/>
            <a:ext cx="5219698" cy="1851829"/>
            <a:chOff x="6223026" y="4956131"/>
            <a:chExt cx="5219698" cy="185182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231591-2AE6-4064-9D84-402B76CD1593}"/>
                </a:ext>
              </a:extLst>
            </p:cNvPr>
            <p:cNvGrpSpPr/>
            <p:nvPr/>
          </p:nvGrpSpPr>
          <p:grpSpPr>
            <a:xfrm>
              <a:off x="6337326" y="5017262"/>
              <a:ext cx="5105398" cy="1790698"/>
              <a:chOff x="838201" y="3009107"/>
              <a:chExt cx="5105398" cy="1790698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69C64D8-76BA-47C1-B3F5-339643BE0FEB}"/>
                  </a:ext>
                </a:extLst>
              </p:cNvPr>
              <p:cNvGrpSpPr/>
              <p:nvPr/>
            </p:nvGrpSpPr>
            <p:grpSpPr>
              <a:xfrm>
                <a:off x="838201" y="3009107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A723B64-8597-4560-BDD4-9C604D2EA64B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924F9C22-7338-4783-9D1F-4F6669251F7D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49C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17205D1-8ECF-4ECE-A9DE-175B9F209F00}"/>
                  </a:ext>
                </a:extLst>
              </p:cNvPr>
              <p:cNvSpPr/>
              <p:nvPr/>
            </p:nvSpPr>
            <p:spPr>
              <a:xfrm>
                <a:off x="2015772" y="3075428"/>
                <a:ext cx="38135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</p:grpSp>
        <p:pic>
          <p:nvPicPr>
            <p:cNvPr id="52" name="Picture 51" descr="A red letter with black outline&#10;&#10;AI-generated content may be incorrect.">
              <a:extLst>
                <a:ext uri="{FF2B5EF4-FFF2-40B4-BE49-F238E27FC236}">
                  <a16:creationId xmlns:a16="http://schemas.microsoft.com/office/drawing/2014/main" id="{3877A5CC-E842-AEE9-F21A-2D6F320A0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026" y="4956131"/>
              <a:ext cx="1714532" cy="1714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au_17_duoc_lay_6_lan_ta_co_phep_tinh7_nhan_6_4e77fa1f-bcc1-460e-9879-90626c5e980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_24_64f472b4-aef0-4319-88e6-011d0c8348f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_40_ddbc074f-5ea4-43c5-9d1f-cf69ed84caa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Ghi-tiêu-chuẩn-1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35_7beeeb2e-9e70-44dc-abba-427654502b4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d42_90aa1bdf-8438-4894-a079-5f35793bb06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7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4713 0.58912 L 0.47578 0.47917 " pathEditMode="relative" rAng="0" ptsTypes="AA" p14:bounceEnd="65000">
                                          <p:cBhvr>
                                            <p:cTn id="100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32" y="-550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04" fill="hold" display="0">
                      <p:stCondLst>
                        <p:cond delay="indefinite"/>
                      </p:stCondLst>
                    </p:cTn>
                    <p:tgtEl>
                      <p:spTgt spid="44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cau_17_duoc_lay_6_lan_ta_co_phep_tinh7_nhan_6_4e77fa1f-bcc1-460e-9879-90626c5e980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a_24_64f472b4-aef0-4319-88e6-011d0c8348f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b_40_ddbc074f-5ea4-43c5-9d1f-cf69ed84caa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Ghi-tiêu-chuẩn-1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35_7beeeb2e-9e70-44dc-abba-427654502b4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d42_90aa1bdf-8438-4894-a079-5f35793bb06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7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4713 0.58912 L 0.47578 0.47917 " pathEditMode="relative" rAng="0" ptsTypes="AA">
                                          <p:cBhvr>
                                            <p:cTn id="100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32" y="-550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04" fill="hold" display="0">
                      <p:stCondLst>
                        <p:cond delay="indefinite"/>
                      </p:stCondLst>
                    </p:cTn>
                    <p:tgtEl>
                      <p:spTgt spid="44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B0C67-45A4-C1EB-E2A4-48F5BEF7A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EB766AC-CA94-1657-FD1C-1C5C4600F2E1}"/>
              </a:ext>
            </a:extLst>
          </p:cNvPr>
          <p:cNvGrpSpPr/>
          <p:nvPr/>
        </p:nvGrpSpPr>
        <p:grpSpPr>
          <a:xfrm>
            <a:off x="2705567" y="120783"/>
            <a:ext cx="8994423" cy="2554445"/>
            <a:chOff x="2410625" y="300242"/>
            <a:chExt cx="9961727" cy="25544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4E6D73-A111-E573-9EB2-CF2205402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10625" y="300242"/>
              <a:ext cx="9961727" cy="2554445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32624B3-E004-F38E-269B-0F00D3CA42E4}"/>
                </a:ext>
              </a:extLst>
            </p:cNvPr>
            <p:cNvSpPr/>
            <p:nvPr/>
          </p:nvSpPr>
          <p:spPr>
            <a:xfrm>
              <a:off x="2836173" y="405075"/>
              <a:ext cx="8703619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2.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Việt Nam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157C2A6-D0D6-8C74-D712-A55EC2D987AF}"/>
              </a:ext>
            </a:extLst>
          </p:cNvPr>
          <p:cNvGrpSpPr/>
          <p:nvPr/>
        </p:nvGrpSpPr>
        <p:grpSpPr>
          <a:xfrm>
            <a:off x="6381807" y="5004394"/>
            <a:ext cx="5219698" cy="1851829"/>
            <a:chOff x="6223026" y="4956131"/>
            <a:chExt cx="5219698" cy="185182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FD5A41F-5312-1E0C-6E72-BD445BE69F0C}"/>
                </a:ext>
              </a:extLst>
            </p:cNvPr>
            <p:cNvGrpSpPr/>
            <p:nvPr/>
          </p:nvGrpSpPr>
          <p:grpSpPr>
            <a:xfrm>
              <a:off x="6337326" y="5017262"/>
              <a:ext cx="5105398" cy="1790698"/>
              <a:chOff x="838201" y="3009107"/>
              <a:chExt cx="5105398" cy="1790698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8A2D4B6-91CD-C548-00A0-BED3F0A599A9}"/>
                  </a:ext>
                </a:extLst>
              </p:cNvPr>
              <p:cNvGrpSpPr/>
              <p:nvPr/>
            </p:nvGrpSpPr>
            <p:grpSpPr>
              <a:xfrm>
                <a:off x="838201" y="3009107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A13D16A3-60DE-4BE3-47A2-BDBD33EB7169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A4F5EE86-7E3D-D3FF-4A7A-8626B797CBD0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49C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3AAF1901-BFFE-8406-CE64-37C77495C132}"/>
                      </a:ext>
                    </a:extLst>
                  </p:cNvPr>
                  <p:cNvSpPr/>
                  <p:nvPr/>
                </p:nvSpPr>
                <p:spPr>
                  <a:xfrm>
                    <a:off x="2015772" y="3075428"/>
                    <a:ext cx="3813528" cy="1653739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vi-VN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a14:m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diện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tích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lãnh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thổ</a:t>
                    </a:r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3AAF1901-BFFE-8406-CE64-37C77495C13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5772" y="3075428"/>
                    <a:ext cx="3813528" cy="1653739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r="-2720" b="-1365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66" name="Picture 65" descr="A red letter with black outline&#10;&#10;AI-generated content may be incorrect.">
              <a:extLst>
                <a:ext uri="{FF2B5EF4-FFF2-40B4-BE49-F238E27FC236}">
                  <a16:creationId xmlns:a16="http://schemas.microsoft.com/office/drawing/2014/main" id="{1FB58362-60C9-6C17-3F96-920CA0F6E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026" y="4956131"/>
              <a:ext cx="1714532" cy="171453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5748222-9382-B4AE-1CEF-9922C4365EFA}"/>
              </a:ext>
            </a:extLst>
          </p:cNvPr>
          <p:cNvGrpSpPr/>
          <p:nvPr/>
        </p:nvGrpSpPr>
        <p:grpSpPr>
          <a:xfrm>
            <a:off x="692205" y="5023295"/>
            <a:ext cx="5105398" cy="1790698"/>
            <a:chOff x="539805" y="4870895"/>
            <a:chExt cx="5105398" cy="179069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B790150-C35F-4F23-A786-A89DDC176EF6}"/>
                </a:ext>
              </a:extLst>
            </p:cNvPr>
            <p:cNvGrpSpPr/>
            <p:nvPr/>
          </p:nvGrpSpPr>
          <p:grpSpPr>
            <a:xfrm>
              <a:off x="539805" y="4870895"/>
              <a:ext cx="5105398" cy="1790698"/>
              <a:chOff x="838201" y="4933892"/>
              <a:chExt cx="5105398" cy="1790698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83B0DED-91AD-B853-5639-8743AB3D1415}"/>
                  </a:ext>
                </a:extLst>
              </p:cNvPr>
              <p:cNvGrpSpPr/>
              <p:nvPr/>
            </p:nvGrpSpPr>
            <p:grpSpPr>
              <a:xfrm>
                <a:off x="838201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EA0A8FDB-4D75-8547-91FA-037247CAA602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E88E32BC-41E8-C989-45B1-B585442870D8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00CF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90C89A98-6680-3495-B69A-490388207464}"/>
                      </a:ext>
                    </a:extLst>
                  </p:cNvPr>
                  <p:cNvSpPr/>
                  <p:nvPr/>
                </p:nvSpPr>
                <p:spPr>
                  <a:xfrm>
                    <a:off x="2630866" y="4981628"/>
                    <a:ext cx="3198433" cy="1653739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vi-VN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a14:m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diện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tích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lãnh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thổ</a:t>
                    </a:r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0" name="Rectangle: Rounded Corners 59">
                    <a:extLst>
                      <a:ext uri="{FF2B5EF4-FFF2-40B4-BE49-F238E27FC236}">
                        <a16:creationId xmlns:a16="http://schemas.microsoft.com/office/drawing/2014/main" id="{90C89A98-6680-3495-B69A-4903882074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30866" y="4981628"/>
                    <a:ext cx="3198433" cy="1653739"/>
                  </a:xfrm>
                  <a:prstGeom prst="roundRect">
                    <a:avLst/>
                  </a:prstGeom>
                  <a:blipFill>
                    <a:blip r:embed="rId17"/>
                    <a:stretch>
                      <a:fillRect b="-1365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CDAEF1C-B830-A801-0EE7-2DF15F1A0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708070" y="5191635"/>
              <a:ext cx="1470370" cy="1138541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9EC5EA54-867B-4AB3-79AA-68918814961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1" t="-4731" r="-4708" b="54097"/>
          <a:stretch/>
        </p:blipFill>
        <p:spPr>
          <a:xfrm>
            <a:off x="879520" y="5344034"/>
            <a:ext cx="1470370" cy="11385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907600B-90E6-331F-6D61-1DA68D66A060}"/>
              </a:ext>
            </a:extLst>
          </p:cNvPr>
          <p:cNvGrpSpPr/>
          <p:nvPr/>
        </p:nvGrpSpPr>
        <p:grpSpPr>
          <a:xfrm>
            <a:off x="6315411" y="2982751"/>
            <a:ext cx="5105398" cy="1790698"/>
            <a:chOff x="6343707" y="2949590"/>
            <a:chExt cx="5105398" cy="179069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5667D0E-6C2A-F673-CE90-13595135E596}"/>
                </a:ext>
              </a:extLst>
            </p:cNvPr>
            <p:cNvGrpSpPr/>
            <p:nvPr/>
          </p:nvGrpSpPr>
          <p:grpSpPr>
            <a:xfrm>
              <a:off x="6343707" y="2949590"/>
              <a:ext cx="5105398" cy="1790698"/>
              <a:chOff x="6770639" y="3009107"/>
              <a:chExt cx="5105398" cy="179069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85F9B37-0498-756A-B5E4-6EEA6060CDD4}"/>
                  </a:ext>
                </a:extLst>
              </p:cNvPr>
              <p:cNvGrpSpPr/>
              <p:nvPr/>
            </p:nvGrpSpPr>
            <p:grpSpPr>
              <a:xfrm>
                <a:off x="6770639" y="3009107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28770037-45C0-3249-8905-AC0A84216E7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68D9F4A4-7FC0-DFD1-8418-F6B29B2BEA10}"/>
                    </a:ext>
                  </a:extLst>
                </p:cNvPr>
                <p:cNvSpPr/>
                <p:nvPr/>
              </p:nvSpPr>
              <p:spPr>
                <a:xfrm>
                  <a:off x="952501" y="2514600"/>
                  <a:ext cx="4876800" cy="1905000"/>
                </a:xfrm>
                <a:prstGeom prst="roundRect">
                  <a:avLst/>
                </a:prstGeom>
                <a:solidFill>
                  <a:srgbClr val="337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01E754BA-05C5-7995-2A2F-307E819CEF25}"/>
                      </a:ext>
                    </a:extLst>
                  </p:cNvPr>
                  <p:cNvSpPr/>
                  <p:nvPr/>
                </p:nvSpPr>
                <p:spPr>
                  <a:xfrm>
                    <a:off x="8237872" y="3075428"/>
                    <a:ext cx="3506097" cy="1653739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vi-VN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a14:m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diện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tích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lãnh</a:t>
                    </a:r>
                    <a:r>
                      <a:rPr lang="en-US" sz="40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000" b="1" dirty="0" err="1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thổ</a:t>
                    </a:r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Rectangle: Rounded Corners 32">
                    <a:extLst>
                      <a:ext uri="{FF2B5EF4-FFF2-40B4-BE49-F238E27FC236}">
                        <a16:creationId xmlns:a16="http://schemas.microsoft.com/office/drawing/2014/main" id="{01E754BA-05C5-7995-2A2F-307E819CEF2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37872" y="3075428"/>
                    <a:ext cx="3506097" cy="1653739"/>
                  </a:xfrm>
                  <a:prstGeom prst="roundRect">
                    <a:avLst/>
                  </a:prstGeom>
                  <a:blipFill>
                    <a:blip r:embed="rId19"/>
                    <a:stretch>
                      <a:fillRect b="-140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E02E22B-03DE-8D7E-340A-323E0CA8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6500513" y="3169657"/>
              <a:ext cx="1393311" cy="124846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8F0C35-1FD2-D944-F1A7-32EB521A5966}"/>
              </a:ext>
            </a:extLst>
          </p:cNvPr>
          <p:cNvGrpSpPr/>
          <p:nvPr/>
        </p:nvGrpSpPr>
        <p:grpSpPr>
          <a:xfrm>
            <a:off x="539805" y="2940288"/>
            <a:ext cx="5105398" cy="1790698"/>
            <a:chOff x="552567" y="2917415"/>
            <a:chExt cx="5105398" cy="17906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FF8DAD4-02C2-59E2-2086-85AC63F89566}"/>
                </a:ext>
              </a:extLst>
            </p:cNvPr>
            <p:cNvGrpSpPr/>
            <p:nvPr/>
          </p:nvGrpSpPr>
          <p:grpSpPr>
            <a:xfrm>
              <a:off x="552567" y="2917415"/>
              <a:ext cx="5105398" cy="1790698"/>
              <a:chOff x="6770639" y="4933892"/>
              <a:chExt cx="5105398" cy="179069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E2B4B6-CD39-7A4D-3FED-1AB6F027100F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52FB59F8-A50C-56D0-F475-3D20F898240B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719F72B5-C07D-9228-032B-BB100EEA54F4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6BC81388-AF9A-2752-C9C9-7F254EE6FE49}"/>
                      </a:ext>
                    </a:extLst>
                  </p:cNvPr>
                  <p:cNvSpPr/>
                  <p:nvPr/>
                </p:nvSpPr>
                <p:spPr>
                  <a:xfrm>
                    <a:off x="8133788" y="4983496"/>
                    <a:ext cx="3685100" cy="1653739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lvl="0" algn="ctr">
                      <a:defRPr/>
                    </a:pPr>
                    <a14:m>
                      <m:oMath xmlns:m="http://schemas.openxmlformats.org/officeDocument/2006/math">
                        <m:f>
                          <m:fPr>
                            <m:ctrlPr>
                              <a:rPr lang="vi-VN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</m:oMath>
                    </a14:m>
                    <a:r>
                      <a:rPr kumimoji="0" lang="en-US" sz="4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4000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diện</a:t>
                    </a:r>
                    <a:r>
                      <a:rPr kumimoji="0" lang="en-US" sz="4000" b="1" i="0" u="none" strike="noStrike" kern="1200" cap="none" spc="0" normalizeH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4000" b="1" i="0" u="none" strike="noStrike" kern="1200" cap="none" spc="0" normalizeH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tích</a:t>
                    </a:r>
                    <a:r>
                      <a:rPr kumimoji="0" lang="en-US" sz="4000" b="1" i="0" u="none" strike="noStrike" kern="1200" cap="none" spc="0" normalizeH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4000" b="1" i="0" u="none" strike="noStrike" kern="1200" cap="none" spc="0" normalizeH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lãnh</a:t>
                    </a:r>
                    <a:r>
                      <a:rPr kumimoji="0" lang="en-US" sz="4000" b="1" i="0" u="none" strike="noStrike" kern="1200" cap="none" spc="0" normalizeH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4000" b="1" i="0" u="none" strike="noStrike" kern="1200" cap="none" spc="0" normalizeH="0" noProof="0" dirty="0" err="1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thổ</a:t>
                    </a:r>
                    <a:endPara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Rectangle: Rounded Corners 17">
                    <a:extLst>
                      <a:ext uri="{FF2B5EF4-FFF2-40B4-BE49-F238E27FC236}">
                        <a16:creationId xmlns:a16="http://schemas.microsoft.com/office/drawing/2014/main" id="{6BC81388-AF9A-2752-C9C9-7F254EE6FE4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33788" y="4983496"/>
                    <a:ext cx="3685100" cy="1653739"/>
                  </a:xfrm>
                  <a:prstGeom prst="roundRect">
                    <a:avLst/>
                  </a:prstGeom>
                  <a:blipFill>
                    <a:blip r:embed="rId21"/>
                    <a:stretch>
                      <a:fillRect b="-1360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6B93B64-92BF-8793-FBB7-19C37BCF2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783953" y="3322654"/>
              <a:ext cx="1394487" cy="10259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4131062-7F5D-E611-6ABA-ADCF8CFCDFA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-41542"/>
            <a:ext cx="12192000" cy="68443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2253D7B-E962-3AEB-269D-8FBF045A4B45}"/>
              </a:ext>
            </a:extLst>
          </p:cNvPr>
          <p:cNvGrpSpPr/>
          <p:nvPr/>
        </p:nvGrpSpPr>
        <p:grpSpPr>
          <a:xfrm>
            <a:off x="2699956" y="120784"/>
            <a:ext cx="8994423" cy="2554445"/>
            <a:chOff x="2410625" y="300242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490AF4-DAA6-E997-81FA-F65511BFA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10625" y="300242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789DEA46-712E-A347-7709-12E46B64554C}"/>
                </a:ext>
              </a:extLst>
            </p:cNvPr>
            <p:cNvSpPr/>
            <p:nvPr/>
          </p:nvSpPr>
          <p:spPr>
            <a:xfrm>
              <a:off x="2851086" y="446302"/>
              <a:ext cx="8703619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lang="en-US" sz="4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>
                <a:defRPr/>
              </a:pP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</a:p>
            <a:p>
              <a:pPr lvl="0" algn="just">
                <a:defRPr/>
              </a:pP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9.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ta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lvl="0">
                <a:defRPr/>
              </a:pPr>
              <a:r>
                <a:rPr lang="en-US" sz="40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FD9EBA1-04E3-8EA4-993B-FBE8699271C0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1BA365-83C4-0035-558B-C85D7AF15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BF20187-78CE-4F1A-19F4-A12B2BE76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F03DFB1C-1997-804A-EA4E-98A30BDA789D}"/>
                </a:ext>
              </a:extLst>
            </p:cNvPr>
            <p:cNvSpPr txBox="1"/>
            <p:nvPr/>
          </p:nvSpPr>
          <p:spPr>
            <a:xfrm>
              <a:off x="-1928634" y="482568"/>
              <a:ext cx="1699185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Yeahhh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C26F7B9D-BD8B-CC09-33EC-41AFDADEF37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83953" y="-18276"/>
            <a:ext cx="1548518" cy="2383743"/>
          </a:xfrm>
          <a:prstGeom prst="rect">
            <a:avLst/>
          </a:prstGeom>
        </p:spPr>
      </p:pic>
      <p:pic>
        <p:nvPicPr>
          <p:cNvPr id="44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F2CCF7FA-F21B-FE69-B032-4EF59686E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6662" y="482568"/>
            <a:ext cx="2456985" cy="1382054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1CE9744C-636A-84BD-E47F-57EF3B64CB97}"/>
              </a:ext>
            </a:extLst>
          </p:cNvPr>
          <p:cNvGrpSpPr/>
          <p:nvPr/>
        </p:nvGrpSpPr>
        <p:grpSpPr>
          <a:xfrm>
            <a:off x="552567" y="2917415"/>
            <a:ext cx="5105398" cy="1790698"/>
            <a:chOff x="552567" y="2917415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3BBAB59-20DA-00A2-C38B-7821433CBB6A}"/>
                </a:ext>
              </a:extLst>
            </p:cNvPr>
            <p:cNvGrpSpPr/>
            <p:nvPr/>
          </p:nvGrpSpPr>
          <p:grpSpPr>
            <a:xfrm>
              <a:off x="552567" y="2917415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FD175FB-918E-544B-793C-02ADEBCFED50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BB26CA85-BB3D-4F06-2255-63B8BBFCAEDB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D223F552-03B0-4E4A-158C-E26D1103C358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9F72920A-53B8-A553-B066-4CAE0EEA9F6A}"/>
                  </a:ext>
                </a:extLst>
              </p:cNvPr>
              <p:cNvSpPr/>
              <p:nvPr/>
            </p:nvSpPr>
            <p:spPr>
              <a:xfrm>
                <a:off x="8133788" y="4983496"/>
                <a:ext cx="3685100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72</a:t>
                </a:r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B123272-2645-2A74-4BDF-4C35B153E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783953" y="3322654"/>
              <a:ext cx="1394487" cy="1025966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5DF6633-5C11-C458-BC4D-92D68B0D426A}"/>
              </a:ext>
            </a:extLst>
          </p:cNvPr>
          <p:cNvGrpSpPr/>
          <p:nvPr/>
        </p:nvGrpSpPr>
        <p:grpSpPr>
          <a:xfrm>
            <a:off x="6343707" y="2949590"/>
            <a:ext cx="5105398" cy="1790698"/>
            <a:chOff x="6343707" y="2949590"/>
            <a:chExt cx="5105398" cy="179069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42704A1-F714-D044-3519-ABC05CAEFEA1}"/>
                </a:ext>
              </a:extLst>
            </p:cNvPr>
            <p:cNvGrpSpPr/>
            <p:nvPr/>
          </p:nvGrpSpPr>
          <p:grpSpPr>
            <a:xfrm>
              <a:off x="6343707" y="2949590"/>
              <a:ext cx="5105398" cy="1790698"/>
              <a:chOff x="6770639" y="3009107"/>
              <a:chExt cx="5105398" cy="1790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EEE47DE-090A-D064-F69C-2CDDAF2E3F10}"/>
                  </a:ext>
                </a:extLst>
              </p:cNvPr>
              <p:cNvGrpSpPr/>
              <p:nvPr/>
            </p:nvGrpSpPr>
            <p:grpSpPr>
              <a:xfrm>
                <a:off x="6770639" y="3009107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E41F02DA-59BA-34A1-D38F-07F1A75DCC77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5600ED83-EED7-79BE-5D1A-8B01F21CC016}"/>
                    </a:ext>
                  </a:extLst>
                </p:cNvPr>
                <p:cNvSpPr/>
                <p:nvPr/>
              </p:nvSpPr>
              <p:spPr>
                <a:xfrm>
                  <a:off x="952501" y="2514600"/>
                  <a:ext cx="4876800" cy="1905000"/>
                </a:xfrm>
                <a:prstGeom prst="roundRect">
                  <a:avLst/>
                </a:prstGeom>
                <a:solidFill>
                  <a:srgbClr val="337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5" name="Rectangle: Rounded Corners 124">
                <a:extLst>
                  <a:ext uri="{FF2B5EF4-FFF2-40B4-BE49-F238E27FC236}">
                    <a16:creationId xmlns:a16="http://schemas.microsoft.com/office/drawing/2014/main" id="{85E76539-93F2-EC33-B2E5-F857AF1EFB31}"/>
                  </a:ext>
                </a:extLst>
              </p:cNvPr>
              <p:cNvSpPr/>
              <p:nvPr/>
            </p:nvSpPr>
            <p:spPr>
              <a:xfrm>
                <a:off x="8237872" y="3075428"/>
                <a:ext cx="3506097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DEADE2C-F106-C9A5-33A2-235806B61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6500513" y="3169657"/>
              <a:ext cx="1393311" cy="1248465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BC3FAC0-A4E3-E8BF-113C-5536B880B7A7}"/>
              </a:ext>
            </a:extLst>
          </p:cNvPr>
          <p:cNvGrpSpPr/>
          <p:nvPr/>
        </p:nvGrpSpPr>
        <p:grpSpPr>
          <a:xfrm>
            <a:off x="539805" y="4870895"/>
            <a:ext cx="5105398" cy="1790698"/>
            <a:chOff x="539805" y="4870895"/>
            <a:chExt cx="5105398" cy="17906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96D26EF-D4FE-1CA3-3083-1EFCA6BB156D}"/>
                </a:ext>
              </a:extLst>
            </p:cNvPr>
            <p:cNvGrpSpPr/>
            <p:nvPr/>
          </p:nvGrpSpPr>
          <p:grpSpPr>
            <a:xfrm>
              <a:off x="539805" y="4870895"/>
              <a:ext cx="5105398" cy="1790698"/>
              <a:chOff x="838201" y="4933892"/>
              <a:chExt cx="5105398" cy="1790698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BE06F9B-70DB-59AB-78FD-BC463FFC5554}"/>
                  </a:ext>
                </a:extLst>
              </p:cNvPr>
              <p:cNvGrpSpPr/>
              <p:nvPr/>
            </p:nvGrpSpPr>
            <p:grpSpPr>
              <a:xfrm>
                <a:off x="838201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DE5D6560-3241-3A7B-5AC1-6EBFE045E09C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0D714B0E-8103-39B9-68BA-CDC5E8655053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00CF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EB2D18E9-B4E1-7A67-BD5A-F8323DC92D2E}"/>
                  </a:ext>
                </a:extLst>
              </p:cNvPr>
              <p:cNvSpPr/>
              <p:nvPr/>
            </p:nvSpPr>
            <p:spPr>
              <a:xfrm>
                <a:off x="2630866" y="4981628"/>
                <a:ext cx="3198433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6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B4CED6B-E746-8481-8F4B-E4AB11C66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708070" y="5191635"/>
              <a:ext cx="1470370" cy="113854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9D860E2-0E32-C2C0-FC8E-4C7E1D223457}"/>
              </a:ext>
            </a:extLst>
          </p:cNvPr>
          <p:cNvGrpSpPr/>
          <p:nvPr/>
        </p:nvGrpSpPr>
        <p:grpSpPr>
          <a:xfrm>
            <a:off x="6229407" y="4851994"/>
            <a:ext cx="5219698" cy="1851829"/>
            <a:chOff x="6223026" y="4956131"/>
            <a:chExt cx="5219698" cy="185182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54E9956-BE8D-66AE-356C-052FE6579B84}"/>
                </a:ext>
              </a:extLst>
            </p:cNvPr>
            <p:cNvGrpSpPr/>
            <p:nvPr/>
          </p:nvGrpSpPr>
          <p:grpSpPr>
            <a:xfrm>
              <a:off x="6337326" y="5017262"/>
              <a:ext cx="5105398" cy="1790698"/>
              <a:chOff x="838201" y="3009107"/>
              <a:chExt cx="5105398" cy="1790698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A2261AD-A0B3-33A5-1AFC-36A39742BA05}"/>
                  </a:ext>
                </a:extLst>
              </p:cNvPr>
              <p:cNvGrpSpPr/>
              <p:nvPr/>
            </p:nvGrpSpPr>
            <p:grpSpPr>
              <a:xfrm>
                <a:off x="838201" y="3009107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91CD70A8-1DEB-9A1D-B269-0E115339B564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AE6E61AF-1B6D-4A95-8BEE-9FE54B562B78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49C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158CB2BD-76B9-3421-5172-8AF0CA90EA48}"/>
                  </a:ext>
                </a:extLst>
              </p:cNvPr>
              <p:cNvSpPr/>
              <p:nvPr/>
            </p:nvSpPr>
            <p:spPr>
              <a:xfrm>
                <a:off x="2015772" y="3075428"/>
                <a:ext cx="38135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6000" b="1" dirty="0">
                    <a:solidFill>
                      <a:srgbClr val="FF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2" name="Picture 51" descr="A red letter with black outline&#10;&#10;AI-generated content may be incorrect.">
              <a:extLst>
                <a:ext uri="{FF2B5EF4-FFF2-40B4-BE49-F238E27FC236}">
                  <a16:creationId xmlns:a16="http://schemas.microsoft.com/office/drawing/2014/main" id="{F4527044-441C-EBB6-5DAC-2D5DB4008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3026" y="4956131"/>
              <a:ext cx="1714532" cy="1714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43931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au_2so_da_cho_la_9_gap_so_da_cho_len_3_lan_ta_5dd94433-2644-4cd9-98cf-414a87d6a5e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_72_d8df1ee3-51b2-4011-8e7d-a9f6ea12ecb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_27_d9e9b13f-616d-478d-98e0-82196413d9e6-_1_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Ghi-tiêu-chuẩn-1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6_7d563877-a63f-46f3-bf59-bf2fa27045a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d12_03ad290f-5879-4379-8339-e9ff8534e13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7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4713 0.58912 L 0.47578 0.47917 " pathEditMode="relative" rAng="0" ptsTypes="AA" p14:bounceEnd="65000">
                                          <p:cBhvr>
                                            <p:cTn id="100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32" y="-550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04" fill="hold" display="0">
                      <p:stCondLst>
                        <p:cond delay="indefinite"/>
                      </p:stCondLst>
                    </p:cTn>
                    <p:tgtEl>
                      <p:spTgt spid="44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au_2so_da_cho_la_9_gap_so_da_cho_len_3_lan_ta_5dd94433-2644-4cd9-98cf-414a87d6a5e9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a_72_d8df1ee3-51b2-4011-8e7d-a9f6ea12ecb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b_27_d9e9b13f-616d-478d-98e0-82196413d9e6-_1_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Ghi-tiêu-chuẩn-1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6_7d563877-a63f-46f3-bf59-bf2fa27045a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d12_03ad290f-5879-4379-8339-e9ff8534e13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7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2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4713 0.58912 L 0.47578 0.47917 " pathEditMode="relative" rAng="0" ptsTypes="AA">
                                          <p:cBhvr>
                                            <p:cTn id="100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32" y="-550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1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04" fill="hold" display="0">
                      <p:stCondLst>
                        <p:cond delay="indefinite"/>
                      </p:stCondLst>
                    </p:cTn>
                    <p:tgtEl>
                      <p:spTgt spid="44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D6500AC-242E-4048-8BF7-1449599479A2}"/>
              </a:ext>
            </a:extLst>
          </p:cNvPr>
          <p:cNvGrpSpPr/>
          <p:nvPr/>
        </p:nvGrpSpPr>
        <p:grpSpPr>
          <a:xfrm>
            <a:off x="3397330" y="514119"/>
            <a:ext cx="8418922" cy="1911417"/>
            <a:chOff x="1982578" y="217087"/>
            <a:chExt cx="9961727" cy="255444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8F9A24-6A93-B881-6E5F-661BE5D65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82578" y="217087"/>
              <a:ext cx="9961727" cy="2554445"/>
            </a:xfrm>
            <a:prstGeom prst="rect">
              <a:avLst/>
            </a:prstGeom>
          </p:spPr>
        </p:pic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137A2EC-92D1-198D-6CF3-EFD5B310806A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3.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hậu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Việt Nam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thuộc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hậu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3294040" y="346638"/>
            <a:ext cx="8591505" cy="2554445"/>
            <a:chOff x="1993602" y="382362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3602" y="382362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17904" y="438016"/>
              <a:ext cx="9456250" cy="23010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3: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8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bao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nhiêu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sinh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Yeahhh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2500" y="133410"/>
            <a:ext cx="1548518" cy="23837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DF0FAEC-B9E4-01A2-735B-5A7EDA539DD8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231591-2AE6-4064-9D84-402B76CD1593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1" y="3009107"/>
              <a:chExt cx="5105398" cy="1790698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69C64D8-76BA-47C1-B3F5-339643BE0FEB}"/>
                  </a:ext>
                </a:extLst>
              </p:cNvPr>
              <p:cNvGrpSpPr/>
              <p:nvPr/>
            </p:nvGrpSpPr>
            <p:grpSpPr>
              <a:xfrm>
                <a:off x="838201" y="3009107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A723B64-8597-4560-BDD4-9C604D2EA64B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924F9C22-7338-4783-9D1F-4F6669251F7D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49C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17205D1-8ECF-4ECE-A9DE-175B9F209F00}"/>
                  </a:ext>
                </a:extLst>
              </p:cNvPr>
              <p:cNvSpPr/>
              <p:nvPr/>
            </p:nvSpPr>
            <p:spPr>
              <a:xfrm>
                <a:off x="2217904" y="3075428"/>
                <a:ext cx="3611395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E266D04-D3CF-22BA-AEC5-65267334D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3" b="49366"/>
            <a:stretch/>
          </p:blipFill>
          <p:spPr>
            <a:xfrm>
              <a:off x="1101560" y="3387155"/>
              <a:ext cx="1394487" cy="102596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26760D-B773-3526-43E6-4239D9B4FB6E}"/>
              </a:ext>
            </a:extLst>
          </p:cNvPr>
          <p:cNvGrpSpPr/>
          <p:nvPr/>
        </p:nvGrpSpPr>
        <p:grpSpPr>
          <a:xfrm>
            <a:off x="6726007" y="3054520"/>
            <a:ext cx="5105398" cy="1790698"/>
            <a:chOff x="6781800" y="3006948"/>
            <a:chExt cx="5105398" cy="179069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2DA1AF-855F-46C2-8AE1-5718E4DFD783}"/>
                </a:ext>
              </a:extLst>
            </p:cNvPr>
            <p:cNvGrpSpPr/>
            <p:nvPr/>
          </p:nvGrpSpPr>
          <p:grpSpPr>
            <a:xfrm>
              <a:off x="6781800" y="3006948"/>
              <a:ext cx="5105398" cy="1790698"/>
              <a:chOff x="6770639" y="3009107"/>
              <a:chExt cx="5105398" cy="1790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7151055-1672-4C7E-BA92-63E851A005B3}"/>
                  </a:ext>
                </a:extLst>
              </p:cNvPr>
              <p:cNvGrpSpPr/>
              <p:nvPr/>
            </p:nvGrpSpPr>
            <p:grpSpPr>
              <a:xfrm>
                <a:off x="6770639" y="3009107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A6421F9E-FF9D-4A7C-9697-7F0260F96688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112AD5E6-6201-4B49-AAE8-FFB92C6AFE43}"/>
                    </a:ext>
                  </a:extLst>
                </p:cNvPr>
                <p:cNvSpPr/>
                <p:nvPr/>
              </p:nvSpPr>
              <p:spPr>
                <a:xfrm>
                  <a:off x="902856" y="2498833"/>
                  <a:ext cx="4876800" cy="1905000"/>
                </a:xfrm>
                <a:prstGeom prst="roundRect">
                  <a:avLst/>
                </a:prstGeom>
                <a:solidFill>
                  <a:srgbClr val="337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5" name="Rectangle: Rounded Corners 124">
                <a:extLst>
                  <a:ext uri="{FF2B5EF4-FFF2-40B4-BE49-F238E27FC236}">
                    <a16:creationId xmlns:a16="http://schemas.microsoft.com/office/drawing/2014/main" id="{8FEB6CFE-AB0E-4B4E-B91D-88A1DA89A89A}"/>
                  </a:ext>
                </a:extLst>
              </p:cNvPr>
              <p:cNvSpPr/>
              <p:nvPr/>
            </p:nvSpPr>
            <p:spPr>
              <a:xfrm>
                <a:off x="8163948" y="3075428"/>
                <a:ext cx="3580021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7F33E9-AF21-A9E9-DCD6-EDAA2B6C3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0" t="52893" r="51903" b="-3527"/>
            <a:stretch/>
          </p:blipFill>
          <p:spPr>
            <a:xfrm>
              <a:off x="6977833" y="3243153"/>
              <a:ext cx="1393311" cy="124846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C8B210-13F6-1487-7385-F4DB5C70375E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E7BFBB-E9FD-4291-9D1E-392C32762D78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1" y="4933892"/>
              <a:chExt cx="5105398" cy="1790698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8147DBC-1562-4B7B-955E-9A5ECFE3642B}"/>
                  </a:ext>
                </a:extLst>
              </p:cNvPr>
              <p:cNvGrpSpPr/>
              <p:nvPr/>
            </p:nvGrpSpPr>
            <p:grpSpPr>
              <a:xfrm>
                <a:off x="838201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6C5F18D1-233E-459F-A9A1-3C785C7DC119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3D90569-2038-4699-AD4F-2466D4AF519B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00CF7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6367453D-420B-4D30-B207-A57CC4372B2A}"/>
                  </a:ext>
                </a:extLst>
              </p:cNvPr>
              <p:cNvSpPr/>
              <p:nvPr/>
            </p:nvSpPr>
            <p:spPr>
              <a:xfrm>
                <a:off x="2217904" y="4981628"/>
                <a:ext cx="3611395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32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E5976C-2FE4-95C7-59C2-D2784154B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81" t="-4731" r="-4708" b="54097"/>
            <a:stretch/>
          </p:blipFill>
          <p:spPr>
            <a:xfrm>
              <a:off x="952500" y="5111018"/>
              <a:ext cx="1470370" cy="123415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E49AD7-660D-6D3B-06C7-E622871BFB63}"/>
              </a:ext>
            </a:extLst>
          </p:cNvPr>
          <p:cNvGrpSpPr/>
          <p:nvPr/>
        </p:nvGrpSpPr>
        <p:grpSpPr>
          <a:xfrm>
            <a:off x="6732527" y="4933892"/>
            <a:ext cx="5143510" cy="1790698"/>
            <a:chOff x="6732527" y="4933892"/>
            <a:chExt cx="5143510" cy="179069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BB4B063-CCE1-4ED7-A5D5-CF21C5D18FD6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8C8C043-95EA-4C88-BCE4-63900E1F20A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6770639" y="4933892"/>
                <a:chExt cx="5105398" cy="1790698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7F5B4359-49BD-4F81-87DA-3502A642CC14}"/>
                    </a:ext>
                  </a:extLst>
                </p:cNvPr>
                <p:cNvGrpSpPr/>
                <p:nvPr/>
              </p:nvGrpSpPr>
              <p:grpSpPr>
                <a:xfrm>
                  <a:off x="6770639" y="4933892"/>
                  <a:ext cx="5105398" cy="1790698"/>
                  <a:chOff x="838202" y="2438400"/>
                  <a:chExt cx="5105398" cy="2057398"/>
                </a:xfrm>
              </p:grpSpPr>
              <p:sp>
                <p:nvSpPr>
                  <p:cNvPr id="54" name="Rectangle: Rounded Corners 53">
                    <a:extLst>
                      <a:ext uri="{FF2B5EF4-FFF2-40B4-BE49-F238E27FC236}">
                        <a16:creationId xmlns:a16="http://schemas.microsoft.com/office/drawing/2014/main" id="{D1DC5350-0109-4799-B29F-14BD235F834D}"/>
                      </a:ext>
                    </a:extLst>
                  </p:cNvPr>
                  <p:cNvSpPr/>
                  <p:nvPr/>
                </p:nvSpPr>
                <p:spPr>
                  <a:xfrm>
                    <a:off x="838202" y="2438400"/>
                    <a:ext cx="5105398" cy="205739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532A6D39-BB84-4E99-82BE-0B6CBB01577A}"/>
                      </a:ext>
                    </a:extLst>
                  </p:cNvPr>
                  <p:cNvSpPr/>
                  <p:nvPr/>
                </p:nvSpPr>
                <p:spPr>
                  <a:xfrm>
                    <a:off x="952501" y="2514599"/>
                    <a:ext cx="4876800" cy="1905000"/>
                  </a:xfrm>
                  <a:prstGeom prst="roundRect">
                    <a:avLst/>
                  </a:prstGeom>
                  <a:solidFill>
                    <a:srgbClr val="FF462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  <p:sp>
              <p:nvSpPr>
                <p:cNvPr id="126" name="Rectangle: Rounded Corners 125">
                  <a:extLst>
                    <a:ext uri="{FF2B5EF4-FFF2-40B4-BE49-F238E27FC236}">
                      <a16:creationId xmlns:a16="http://schemas.microsoft.com/office/drawing/2014/main" id="{797BC3E3-56FA-4AAA-953C-4E2F5AEBD8E8}"/>
                    </a:ext>
                  </a:extLst>
                </p:cNvPr>
                <p:cNvSpPr/>
                <p:nvPr/>
              </p:nvSpPr>
              <p:spPr>
                <a:xfrm>
                  <a:off x="7228842" y="4981628"/>
                  <a:ext cx="4515128" cy="165373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94ECA8CF-C954-4F08-A7BD-9E0A7BB6C9B9}"/>
                  </a:ext>
                </a:extLst>
              </p:cNvPr>
              <p:cNvSpPr/>
              <p:nvPr/>
            </p:nvSpPr>
            <p:spPr>
              <a:xfrm>
                <a:off x="7857982" y="4992717"/>
                <a:ext cx="388598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endParaRPr lang="en-US" sz="3600" dirty="0">
                  <a:solidFill>
                    <a:srgbClr val="FFFFFF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 descr="A red letter with black outline&#10;&#10;AI-generated content may be incorrect.">
              <a:extLst>
                <a:ext uri="{FF2B5EF4-FFF2-40B4-BE49-F238E27FC236}">
                  <a16:creationId xmlns:a16="http://schemas.microsoft.com/office/drawing/2014/main" id="{732D4428-507E-552E-043B-3CB4E39EA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527" y="4992717"/>
              <a:ext cx="1714532" cy="1714532"/>
            </a:xfrm>
            <a:prstGeom prst="rect">
              <a:avLst/>
            </a:prstGeom>
          </p:spPr>
        </p:pic>
      </p:grpSp>
      <p:pic>
        <p:nvPicPr>
          <p:cNvPr id="18" name="Đồng hồ đếm ngược 10 giây">
            <a:hlinkClick r:id="" action="ppaction://media"/>
            <a:extLst>
              <a:ext uri="{FF2B5EF4-FFF2-40B4-BE49-F238E27FC236}">
                <a16:creationId xmlns:a16="http://schemas.microsoft.com/office/drawing/2014/main" id="{976DD203-772C-6DF0-00F4-AC3D13F23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6849" y="402292"/>
            <a:ext cx="2732416" cy="1536984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8607D7C-5894-9555-9B23-33F9CE687E01}"/>
              </a:ext>
            </a:extLst>
          </p:cNvPr>
          <p:cNvSpPr/>
          <p:nvPr/>
        </p:nvSpPr>
        <p:spPr>
          <a:xfrm>
            <a:off x="2226788" y="3083503"/>
            <a:ext cx="3611395" cy="16537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47E59BA-2A06-55EE-24F4-CCE7725DBB29}"/>
              </a:ext>
            </a:extLst>
          </p:cNvPr>
          <p:cNvSpPr/>
          <p:nvPr/>
        </p:nvSpPr>
        <p:spPr>
          <a:xfrm>
            <a:off x="8131045" y="2996077"/>
            <a:ext cx="3580021" cy="16537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E547807-0BC3-36E4-C53B-4534BF9C1D60}"/>
              </a:ext>
            </a:extLst>
          </p:cNvPr>
          <p:cNvSpPr/>
          <p:nvPr/>
        </p:nvSpPr>
        <p:spPr>
          <a:xfrm>
            <a:off x="2219976" y="4971672"/>
            <a:ext cx="3611395" cy="16537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ABE09DD-2CBD-0DD4-AE95-96DCBE83AC5D}"/>
              </a:ext>
            </a:extLst>
          </p:cNvPr>
          <p:cNvSpPr/>
          <p:nvPr/>
        </p:nvSpPr>
        <p:spPr>
          <a:xfrm>
            <a:off x="7864428" y="4989124"/>
            <a:ext cx="3885988" cy="16537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534B5368-8B33-16F7-205A-AD33D13E492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1" t="-4731" r="-4708" b="54097"/>
          <a:stretch/>
        </p:blipFill>
        <p:spPr>
          <a:xfrm>
            <a:off x="971670" y="5118539"/>
            <a:ext cx="1470370" cy="12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au_3_moi_nhom_co_4_hoc_sinh_hoi_8_nhom_nhu_the_f2be8555-87b9-41ad-b5ee-e242c8a6aa5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_23_722fa6b7-6ca0-48c4-a642-71c2649c1d2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b_12_62c58afe-f19e-47c2-9578-1ab64e9e662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Ghi-tiêu-chuẩn-1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0" presetClass="entr" presetSubtype="0" fill="hold" grpId="0" nodeType="afterEffect" nodePh="1">
                                      <p:stCondLst>
                                        <p:cond delay="1400"/>
                                      </p:stCondLst>
                                      <p:endCondLst>
                                        <p:cond evt="begin" delay="0">
                                          <p:tn val="46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32_289ae0fa-4f1c-406a-836d-e3e0a3191ed7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d_4_0fb64424-3bd2-4fe6-8270-a7e971956c0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14792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4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4961 0.14815 L 0.37604 0.525 " pathEditMode="relative" rAng="0" ptsTypes="AA" p14:bounceEnd="65000">
                                          <p:cBhvr>
                                            <p:cTn id="10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289" y="188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022E-16 L 0.31433 -0.18009 " pathEditMode="relative" rAng="0" ptsTypes="AA">
                                          <p:cBhvr>
                                            <p:cTn id="103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16" y="-9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07" fill="hold" display="0">
                      <p:stCondLst>
                        <p:cond delay="indefinite"/>
                      </p:stCondLst>
                    </p:cTn>
                    <p:tgtEl>
                      <p:spTgt spid="18"/>
                    </p:tgtEl>
                  </p:cMediaNode>
                </p:video>
              </p:childTnLst>
            </p:cTn>
          </p:par>
        </p:tnLst>
        <p:bldLst>
          <p:bldP spid="53" grpId="0"/>
          <p:bldP spid="53" grpId="1"/>
          <p:bldP spid="57" grpId="0"/>
          <p:bldP spid="57" grpId="1"/>
          <p:bldP spid="58" grpId="0"/>
          <p:bldP spid="58" grpId="1"/>
          <p:bldP spid="59" grpId="0"/>
          <p:bldP spid="5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au_3_moi_nhom_co_4_hoc_sinh_hoi_8_nhom_nhu_the_f2be8555-87b9-41ad-b5ee-e242c8a6aa55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_23_722fa6b7-6ca0-48c4-a642-71c2649c1d24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b_12_62c58afe-f19e-47c2-9578-1ab64e9e662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Ghi-tiêu-chuẩn-1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10" presetClass="entr" presetSubtype="0" fill="hold" grpId="0" nodeType="afterEffect" nodePh="1">
                                      <p:stCondLst>
                                        <p:cond delay="1400"/>
                                      </p:stCondLst>
                                      <p:endCondLst>
                                        <p:cond evt="begin" delay="0">
                                          <p:tn val="46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32_289ae0fa-4f1c-406a-836d-e3e0a3191ed7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d_4_0fb64424-3bd2-4fe6-8270-a7e971956c03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14792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7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4"/>
                                        </p:cond>
                                      </p:end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4961 0.14815 L 0.37604 0.525 " pathEditMode="relative" rAng="0" ptsTypes="AA">
                                          <p:cBhvr>
                                            <p:cTn id="10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289" y="188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022E-16 L 0.31433 -0.18009 " pathEditMode="relative" rAng="0" ptsTypes="AA">
                                          <p:cBhvr>
                                            <p:cTn id="103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16" y="-9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26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6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07" fill="hold" display="0">
                      <p:stCondLst>
                        <p:cond delay="indefinite"/>
                      </p:stCondLst>
                    </p:cTn>
                    <p:tgtEl>
                      <p:spTgt spid="18"/>
                    </p:tgtEl>
                  </p:cMediaNode>
                </p:video>
              </p:childTnLst>
            </p:cTn>
          </p:par>
        </p:tnLst>
        <p:bldLst>
          <p:bldP spid="53" grpId="0"/>
          <p:bldP spid="53" grpId="1"/>
          <p:bldP spid="57" grpId="0"/>
          <p:bldP spid="57" grpId="1"/>
          <p:bldP spid="58" grpId="0"/>
          <p:bldP spid="58" grpId="1"/>
          <p:bldP spid="59" grpId="0"/>
          <p:bldP spid="59" grpId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4A354-39B7-20AF-AEF1-39E205596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717027D4-BD3B-5519-0314-D670386F6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A0A2161D-2F39-FCC2-8E41-717A29582C45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8314BCD2-F075-E59D-F282-C7092DEC5421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9335D0E3-E516-9BF9-F106-F96100A4C84C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2EF196-C220-EB80-56FC-27E996477486}"/>
              </a:ext>
            </a:extLst>
          </p:cNvPr>
          <p:cNvSpPr txBox="1"/>
          <p:nvPr/>
        </p:nvSpPr>
        <p:spPr>
          <a:xfrm>
            <a:off x="1779069" y="583523"/>
            <a:ext cx="85539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C1FA096A-0505-C394-4554-479AB7BCD3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9494" y="4765336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4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4A354-39B7-20AF-AEF1-39E205596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717027D4-BD3B-5519-0314-D670386F6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A0A2161D-2F39-FCC2-8E41-717A29582C45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8314BCD2-F075-E59D-F282-C7092DEC5421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9335D0E3-E516-9BF9-F106-F96100A4C84C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2EF196-C220-EB80-56FC-27E996477486}"/>
              </a:ext>
            </a:extLst>
          </p:cNvPr>
          <p:cNvSpPr txBox="1"/>
          <p:nvPr/>
        </p:nvSpPr>
        <p:spPr>
          <a:xfrm>
            <a:off x="1563945" y="1742996"/>
            <a:ext cx="8848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13: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C1FA096A-0505-C394-4554-479AB7BCD3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1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1024907" y="887393"/>
            <a:ext cx="359585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42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1167079" y="2226686"/>
                <a:ext cx="105928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079" y="2226686"/>
                <a:ext cx="105928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890206" y="3235494"/>
                <a:ext cx="1622189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06" y="3235494"/>
                <a:ext cx="162218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3820801" y="2226686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801" y="2226686"/>
                <a:ext cx="104317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3820799" y="3237943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799" y="3237943"/>
                <a:ext cx="104317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6751394" y="2226686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394" y="2226686"/>
                <a:ext cx="1043170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/>
              <p:nvPr/>
            </p:nvSpPr>
            <p:spPr>
              <a:xfrm>
                <a:off x="6751392" y="3235494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1392" y="3235494"/>
                <a:ext cx="104317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9584975" y="2226686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975" y="2226686"/>
                <a:ext cx="1043170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/>
              <p:nvPr/>
            </p:nvSpPr>
            <p:spPr>
              <a:xfrm>
                <a:off x="9584974" y="3235494"/>
                <a:ext cx="104317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974" y="3235494"/>
                <a:ext cx="1043170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5B8BDDE-D3C2-229B-E880-BE51E5959A2F}"/>
              </a:ext>
            </a:extLst>
          </p:cNvPr>
          <p:cNvSpPr txBox="1"/>
          <p:nvPr/>
        </p:nvSpPr>
        <p:spPr>
          <a:xfrm>
            <a:off x="2381882" y="3235494"/>
            <a:ext cx="10027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3200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C89D6C9-3C99-1601-8C7B-643890ADF921}"/>
              </a:ext>
            </a:extLst>
          </p:cNvPr>
          <p:cNvSpPr txBox="1"/>
          <p:nvPr/>
        </p:nvSpPr>
        <p:spPr>
          <a:xfrm>
            <a:off x="5311737" y="3235494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3200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FB8313E9-FC59-2C24-9520-22E550C7025B}"/>
              </a:ext>
            </a:extLst>
          </p:cNvPr>
          <p:cNvSpPr txBox="1"/>
          <p:nvPr/>
        </p:nvSpPr>
        <p:spPr>
          <a:xfrm>
            <a:off x="8328852" y="3235494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3200" dirty="0"/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7DA365DD-2B6E-E2C9-C0C9-0873E0206721}"/>
              </a:ext>
            </a:extLst>
          </p:cNvPr>
          <p:cNvSpPr txBox="1"/>
          <p:nvPr/>
        </p:nvSpPr>
        <p:spPr>
          <a:xfrm>
            <a:off x="11024856" y="2209387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3200" dirty="0"/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72BD1E1F-5BF7-A3EC-06F1-02593E91EC64}"/>
              </a:ext>
            </a:extLst>
          </p:cNvPr>
          <p:cNvSpPr txBox="1"/>
          <p:nvPr/>
        </p:nvSpPr>
        <p:spPr>
          <a:xfrm>
            <a:off x="11063406" y="3226845"/>
            <a:ext cx="6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3200" dirty="0"/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FA53B326-0FED-010D-51DF-07497E3660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6545" y="855465"/>
            <a:ext cx="843561" cy="843561"/>
          </a:xfrm>
          <a:prstGeom prst="rect">
            <a:avLst/>
          </a:prstGeom>
        </p:spPr>
      </p:pic>
      <p:grpSp>
        <p:nvGrpSpPr>
          <p:cNvPr id="58" name="Google Shape;1301;p45">
            <a:extLst>
              <a:ext uri="{FF2B5EF4-FFF2-40B4-BE49-F238E27FC236}">
                <a16:creationId xmlns:a16="http://schemas.microsoft.com/office/drawing/2014/main" id="{059DB2AE-7D93-105B-C837-8C175EAFB102}"/>
              </a:ext>
            </a:extLst>
          </p:cNvPr>
          <p:cNvGrpSpPr/>
          <p:nvPr/>
        </p:nvGrpSpPr>
        <p:grpSpPr>
          <a:xfrm>
            <a:off x="10593119" y="684214"/>
            <a:ext cx="863471" cy="853421"/>
            <a:chOff x="3411251" y="2100386"/>
            <a:chExt cx="424965" cy="423969"/>
          </a:xfrm>
        </p:grpSpPr>
        <p:sp>
          <p:nvSpPr>
            <p:cNvPr id="59" name="Google Shape;1302;p45">
              <a:extLst>
                <a:ext uri="{FF2B5EF4-FFF2-40B4-BE49-F238E27FC236}">
                  <a16:creationId xmlns:a16="http://schemas.microsoft.com/office/drawing/2014/main" id="{19141808-F9DF-DCE2-F22B-D154E17A90A7}"/>
                </a:ext>
              </a:extLst>
            </p:cNvPr>
            <p:cNvSpPr/>
            <p:nvPr/>
          </p:nvSpPr>
          <p:spPr>
            <a:xfrm>
              <a:off x="3417766" y="2106539"/>
              <a:ext cx="411451" cy="411481"/>
            </a:xfrm>
            <a:custGeom>
              <a:avLst/>
              <a:gdLst/>
              <a:ahLst/>
              <a:cxnLst/>
              <a:rect l="l" t="t" r="r" b="b"/>
              <a:pathLst>
                <a:path w="13640" h="13641" extrusionOk="0">
                  <a:moveTo>
                    <a:pt x="6823" y="1"/>
                  </a:moveTo>
                  <a:cubicBezTo>
                    <a:pt x="6822" y="1"/>
                    <a:pt x="6821" y="1"/>
                    <a:pt x="6820" y="1"/>
                  </a:cubicBezTo>
                  <a:cubicBezTo>
                    <a:pt x="3052" y="1"/>
                    <a:pt x="0" y="3055"/>
                    <a:pt x="0" y="6821"/>
                  </a:cubicBezTo>
                  <a:cubicBezTo>
                    <a:pt x="0" y="8630"/>
                    <a:pt x="717" y="10365"/>
                    <a:pt x="1997" y="11643"/>
                  </a:cubicBezTo>
                  <a:cubicBezTo>
                    <a:pt x="3276" y="12921"/>
                    <a:pt x="5010" y="13640"/>
                    <a:pt x="6819" y="13640"/>
                  </a:cubicBezTo>
                  <a:cubicBezTo>
                    <a:pt x="10586" y="13640"/>
                    <a:pt x="13639" y="10587"/>
                    <a:pt x="13639" y="6820"/>
                  </a:cubicBezTo>
                  <a:cubicBezTo>
                    <a:pt x="13639" y="3055"/>
                    <a:pt x="10588" y="1"/>
                    <a:pt x="682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303;p45">
              <a:extLst>
                <a:ext uri="{FF2B5EF4-FFF2-40B4-BE49-F238E27FC236}">
                  <a16:creationId xmlns:a16="http://schemas.microsoft.com/office/drawing/2014/main" id="{CDC9C126-71CE-7796-7AF6-B71E888D4CAD}"/>
                </a:ext>
              </a:extLst>
            </p:cNvPr>
            <p:cNvSpPr/>
            <p:nvPr/>
          </p:nvSpPr>
          <p:spPr>
            <a:xfrm>
              <a:off x="3417676" y="2106539"/>
              <a:ext cx="260143" cy="411571"/>
            </a:xfrm>
            <a:custGeom>
              <a:avLst/>
              <a:gdLst/>
              <a:ahLst/>
              <a:cxnLst/>
              <a:rect l="l" t="t" r="r" b="b"/>
              <a:pathLst>
                <a:path w="8624" h="13644" extrusionOk="0">
                  <a:moveTo>
                    <a:pt x="6822" y="1"/>
                  </a:moveTo>
                  <a:cubicBezTo>
                    <a:pt x="3055" y="1"/>
                    <a:pt x="0" y="3054"/>
                    <a:pt x="0" y="6823"/>
                  </a:cubicBezTo>
                  <a:cubicBezTo>
                    <a:pt x="0" y="10589"/>
                    <a:pt x="3053" y="13643"/>
                    <a:pt x="6822" y="13643"/>
                  </a:cubicBezTo>
                  <a:cubicBezTo>
                    <a:pt x="7446" y="13643"/>
                    <a:pt x="8050" y="13557"/>
                    <a:pt x="8624" y="13401"/>
                  </a:cubicBezTo>
                  <a:cubicBezTo>
                    <a:pt x="6642" y="11886"/>
                    <a:pt x="5362" y="9500"/>
                    <a:pt x="5362" y="6812"/>
                  </a:cubicBezTo>
                  <a:cubicBezTo>
                    <a:pt x="5362" y="4134"/>
                    <a:pt x="6637" y="1752"/>
                    <a:pt x="8609" y="238"/>
                  </a:cubicBezTo>
                  <a:cubicBezTo>
                    <a:pt x="8039" y="85"/>
                    <a:pt x="7440" y="1"/>
                    <a:pt x="68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304;p45">
              <a:extLst>
                <a:ext uri="{FF2B5EF4-FFF2-40B4-BE49-F238E27FC236}">
                  <a16:creationId xmlns:a16="http://schemas.microsoft.com/office/drawing/2014/main" id="{4587F24F-EE4F-F906-F563-83944EADFBD3}"/>
                </a:ext>
              </a:extLst>
            </p:cNvPr>
            <p:cNvSpPr/>
            <p:nvPr/>
          </p:nvSpPr>
          <p:spPr>
            <a:xfrm>
              <a:off x="3417766" y="2309967"/>
              <a:ext cx="155501" cy="197641"/>
            </a:xfrm>
            <a:custGeom>
              <a:avLst/>
              <a:gdLst/>
              <a:ahLst/>
              <a:cxnLst/>
              <a:rect l="l" t="t" r="r" b="b"/>
              <a:pathLst>
                <a:path w="5155" h="6552" extrusionOk="0">
                  <a:moveTo>
                    <a:pt x="2" y="0"/>
                  </a:moveTo>
                  <a:cubicBezTo>
                    <a:pt x="2" y="24"/>
                    <a:pt x="0" y="51"/>
                    <a:pt x="0" y="74"/>
                  </a:cubicBezTo>
                  <a:cubicBezTo>
                    <a:pt x="0" y="3092"/>
                    <a:pt x="1960" y="5652"/>
                    <a:pt x="4677" y="6552"/>
                  </a:cubicBezTo>
                  <a:cubicBezTo>
                    <a:pt x="4972" y="6257"/>
                    <a:pt x="5155" y="5850"/>
                    <a:pt x="5155" y="5401"/>
                  </a:cubicBezTo>
                  <a:cubicBezTo>
                    <a:pt x="5155" y="4504"/>
                    <a:pt x="4426" y="3778"/>
                    <a:pt x="3528" y="3778"/>
                  </a:cubicBezTo>
                  <a:lnTo>
                    <a:pt x="2664" y="3778"/>
                  </a:lnTo>
                  <a:cubicBezTo>
                    <a:pt x="2790" y="3574"/>
                    <a:pt x="2862" y="3336"/>
                    <a:pt x="2862" y="3081"/>
                  </a:cubicBezTo>
                  <a:cubicBezTo>
                    <a:pt x="2862" y="2934"/>
                    <a:pt x="2837" y="2793"/>
                    <a:pt x="2793" y="2660"/>
                  </a:cubicBezTo>
                  <a:lnTo>
                    <a:pt x="3509" y="2660"/>
                  </a:lnTo>
                  <a:cubicBezTo>
                    <a:pt x="4242" y="2660"/>
                    <a:pt x="4838" y="2064"/>
                    <a:pt x="4838" y="1330"/>
                  </a:cubicBezTo>
                  <a:cubicBezTo>
                    <a:pt x="4838" y="596"/>
                    <a:pt x="4242" y="0"/>
                    <a:pt x="3509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305;p45">
              <a:extLst>
                <a:ext uri="{FF2B5EF4-FFF2-40B4-BE49-F238E27FC236}">
                  <a16:creationId xmlns:a16="http://schemas.microsoft.com/office/drawing/2014/main" id="{358F180D-2EAF-7FD0-B75C-FC72B1E95DDA}"/>
                </a:ext>
              </a:extLst>
            </p:cNvPr>
            <p:cNvSpPr/>
            <p:nvPr/>
          </p:nvSpPr>
          <p:spPr>
            <a:xfrm>
              <a:off x="3681703" y="2293678"/>
              <a:ext cx="147507" cy="189436"/>
            </a:xfrm>
            <a:custGeom>
              <a:avLst/>
              <a:gdLst/>
              <a:ahLst/>
              <a:cxnLst/>
              <a:rect l="l" t="t" r="r" b="b"/>
              <a:pathLst>
                <a:path w="4890" h="6280" extrusionOk="0">
                  <a:moveTo>
                    <a:pt x="4032" y="0"/>
                  </a:moveTo>
                  <a:cubicBezTo>
                    <a:pt x="3375" y="0"/>
                    <a:pt x="2844" y="532"/>
                    <a:pt x="2844" y="1190"/>
                  </a:cubicBezTo>
                  <a:lnTo>
                    <a:pt x="2844" y="1465"/>
                  </a:lnTo>
                  <a:cubicBezTo>
                    <a:pt x="2844" y="1511"/>
                    <a:pt x="2848" y="1558"/>
                    <a:pt x="2851" y="1602"/>
                  </a:cubicBezTo>
                  <a:lnTo>
                    <a:pt x="1422" y="1602"/>
                  </a:lnTo>
                  <a:cubicBezTo>
                    <a:pt x="638" y="1602"/>
                    <a:pt x="1" y="2238"/>
                    <a:pt x="1" y="3024"/>
                  </a:cubicBezTo>
                  <a:lnTo>
                    <a:pt x="1" y="4858"/>
                  </a:lnTo>
                  <a:cubicBezTo>
                    <a:pt x="1" y="5642"/>
                    <a:pt x="637" y="6279"/>
                    <a:pt x="1422" y="6279"/>
                  </a:cubicBezTo>
                  <a:lnTo>
                    <a:pt x="1872" y="6279"/>
                  </a:lnTo>
                  <a:cubicBezTo>
                    <a:pt x="3691" y="5056"/>
                    <a:pt x="4889" y="2975"/>
                    <a:pt x="4889" y="619"/>
                  </a:cubicBezTo>
                  <a:cubicBezTo>
                    <a:pt x="4889" y="409"/>
                    <a:pt x="4880" y="205"/>
                    <a:pt x="4861" y="0"/>
                  </a:cubicBezTo>
                  <a:lnTo>
                    <a:pt x="4034" y="0"/>
                  </a:lnTo>
                  <a:cubicBezTo>
                    <a:pt x="4033" y="0"/>
                    <a:pt x="4033" y="0"/>
                    <a:pt x="4032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306;p45">
              <a:extLst>
                <a:ext uri="{FF2B5EF4-FFF2-40B4-BE49-F238E27FC236}">
                  <a16:creationId xmlns:a16="http://schemas.microsoft.com/office/drawing/2014/main" id="{BD2CCA26-004F-93F8-0515-67D186AD2D7B}"/>
                </a:ext>
              </a:extLst>
            </p:cNvPr>
            <p:cNvSpPr/>
            <p:nvPr/>
          </p:nvSpPr>
          <p:spPr>
            <a:xfrm>
              <a:off x="3716483" y="2159327"/>
              <a:ext cx="104190" cy="94054"/>
            </a:xfrm>
            <a:custGeom>
              <a:avLst/>
              <a:gdLst/>
              <a:ahLst/>
              <a:cxnLst/>
              <a:rect l="l" t="t" r="r" b="b"/>
              <a:pathLst>
                <a:path w="3454" h="3118" extrusionOk="0">
                  <a:moveTo>
                    <a:pt x="778" y="1"/>
                  </a:moveTo>
                  <a:cubicBezTo>
                    <a:pt x="348" y="1"/>
                    <a:pt x="0" y="350"/>
                    <a:pt x="0" y="779"/>
                  </a:cubicBezTo>
                  <a:cubicBezTo>
                    <a:pt x="0" y="1209"/>
                    <a:pt x="349" y="1557"/>
                    <a:pt x="778" y="1557"/>
                  </a:cubicBezTo>
                  <a:lnTo>
                    <a:pt x="800" y="1557"/>
                  </a:lnTo>
                  <a:cubicBezTo>
                    <a:pt x="757" y="1680"/>
                    <a:pt x="734" y="1811"/>
                    <a:pt x="734" y="1947"/>
                  </a:cubicBezTo>
                  <a:cubicBezTo>
                    <a:pt x="734" y="2592"/>
                    <a:pt x="1257" y="3116"/>
                    <a:pt x="1902" y="3116"/>
                  </a:cubicBezTo>
                  <a:lnTo>
                    <a:pt x="3454" y="3117"/>
                  </a:lnTo>
                  <a:cubicBezTo>
                    <a:pt x="3091" y="1901"/>
                    <a:pt x="2398" y="829"/>
                    <a:pt x="1479" y="1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307;p45">
              <a:extLst>
                <a:ext uri="{FF2B5EF4-FFF2-40B4-BE49-F238E27FC236}">
                  <a16:creationId xmlns:a16="http://schemas.microsoft.com/office/drawing/2014/main" id="{05DE16E5-DAF6-37CB-7147-01DD6BE29F34}"/>
                </a:ext>
              </a:extLst>
            </p:cNvPr>
            <p:cNvSpPr/>
            <p:nvPr/>
          </p:nvSpPr>
          <p:spPr>
            <a:xfrm>
              <a:off x="3526659" y="2251418"/>
              <a:ext cx="52246" cy="41537"/>
            </a:xfrm>
            <a:custGeom>
              <a:avLst/>
              <a:gdLst/>
              <a:ahLst/>
              <a:cxnLst/>
              <a:rect l="l" t="t" r="r" b="b"/>
              <a:pathLst>
                <a:path w="1732" h="1377" extrusionOk="0">
                  <a:moveTo>
                    <a:pt x="866" y="1"/>
                  </a:moveTo>
                  <a:cubicBezTo>
                    <a:pt x="387" y="1"/>
                    <a:pt x="1" y="307"/>
                    <a:pt x="1" y="689"/>
                  </a:cubicBezTo>
                  <a:cubicBezTo>
                    <a:pt x="1" y="1067"/>
                    <a:pt x="387" y="1376"/>
                    <a:pt x="866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7"/>
                    <a:pt x="1345" y="1"/>
                    <a:pt x="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308;p45">
              <a:extLst>
                <a:ext uri="{FF2B5EF4-FFF2-40B4-BE49-F238E27FC236}">
                  <a16:creationId xmlns:a16="http://schemas.microsoft.com/office/drawing/2014/main" id="{7E16F2BE-B67F-75FD-00F0-970CFAA3C492}"/>
                </a:ext>
              </a:extLst>
            </p:cNvPr>
            <p:cNvSpPr/>
            <p:nvPr/>
          </p:nvSpPr>
          <p:spPr>
            <a:xfrm>
              <a:off x="3667979" y="2251418"/>
              <a:ext cx="52216" cy="41537"/>
            </a:xfrm>
            <a:custGeom>
              <a:avLst/>
              <a:gdLst/>
              <a:ahLst/>
              <a:cxnLst/>
              <a:rect l="l" t="t" r="r" b="b"/>
              <a:pathLst>
                <a:path w="1731" h="1377" extrusionOk="0">
                  <a:moveTo>
                    <a:pt x="872" y="1"/>
                  </a:moveTo>
                  <a:cubicBezTo>
                    <a:pt x="870" y="1"/>
                    <a:pt x="868" y="1"/>
                    <a:pt x="865" y="1"/>
                  </a:cubicBezTo>
                  <a:cubicBezTo>
                    <a:pt x="388" y="1"/>
                    <a:pt x="0" y="307"/>
                    <a:pt x="0" y="689"/>
                  </a:cubicBezTo>
                  <a:cubicBezTo>
                    <a:pt x="0" y="1067"/>
                    <a:pt x="389" y="1376"/>
                    <a:pt x="865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9"/>
                    <a:pt x="1348" y="1"/>
                    <a:pt x="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309;p45">
              <a:extLst>
                <a:ext uri="{FF2B5EF4-FFF2-40B4-BE49-F238E27FC236}">
                  <a16:creationId xmlns:a16="http://schemas.microsoft.com/office/drawing/2014/main" id="{7FFC7B51-3806-7CD8-42FE-1274A92B3874}"/>
                </a:ext>
              </a:extLst>
            </p:cNvPr>
            <p:cNvSpPr/>
            <p:nvPr/>
          </p:nvSpPr>
          <p:spPr>
            <a:xfrm>
              <a:off x="3470101" y="2117489"/>
              <a:ext cx="117131" cy="81174"/>
            </a:xfrm>
            <a:custGeom>
              <a:avLst/>
              <a:gdLst/>
              <a:ahLst/>
              <a:cxnLst/>
              <a:rect l="l" t="t" r="r" b="b"/>
              <a:pathLst>
                <a:path w="3883" h="2691" extrusionOk="0">
                  <a:moveTo>
                    <a:pt x="2883" y="0"/>
                  </a:moveTo>
                  <a:cubicBezTo>
                    <a:pt x="1765" y="382"/>
                    <a:pt x="774" y="1048"/>
                    <a:pt x="0" y="1911"/>
                  </a:cubicBezTo>
                  <a:lnTo>
                    <a:pt x="676" y="1911"/>
                  </a:lnTo>
                  <a:lnTo>
                    <a:pt x="676" y="1913"/>
                  </a:lnTo>
                  <a:cubicBezTo>
                    <a:pt x="676" y="2343"/>
                    <a:pt x="1025" y="2691"/>
                    <a:pt x="1454" y="2691"/>
                  </a:cubicBezTo>
                  <a:lnTo>
                    <a:pt x="3105" y="2691"/>
                  </a:lnTo>
                  <a:cubicBezTo>
                    <a:pt x="3535" y="2691"/>
                    <a:pt x="3883" y="2342"/>
                    <a:pt x="3883" y="1913"/>
                  </a:cubicBezTo>
                  <a:cubicBezTo>
                    <a:pt x="3883" y="1481"/>
                    <a:pt x="3534" y="1135"/>
                    <a:pt x="3105" y="1135"/>
                  </a:cubicBezTo>
                  <a:lnTo>
                    <a:pt x="3083" y="1135"/>
                  </a:lnTo>
                  <a:cubicBezTo>
                    <a:pt x="3126" y="1012"/>
                    <a:pt x="3149" y="880"/>
                    <a:pt x="3149" y="744"/>
                  </a:cubicBezTo>
                  <a:cubicBezTo>
                    <a:pt x="3149" y="462"/>
                    <a:pt x="3050" y="203"/>
                    <a:pt x="2883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310;p45">
              <a:extLst>
                <a:ext uri="{FF2B5EF4-FFF2-40B4-BE49-F238E27FC236}">
                  <a16:creationId xmlns:a16="http://schemas.microsoft.com/office/drawing/2014/main" id="{8C303ED8-1A75-081F-851C-B87C83AEF098}"/>
                </a:ext>
              </a:extLst>
            </p:cNvPr>
            <p:cNvSpPr/>
            <p:nvPr/>
          </p:nvSpPr>
          <p:spPr>
            <a:xfrm>
              <a:off x="3561770" y="2235280"/>
              <a:ext cx="12428" cy="23106"/>
            </a:xfrm>
            <a:custGeom>
              <a:avLst/>
              <a:gdLst/>
              <a:ahLst/>
              <a:cxnLst/>
              <a:rect l="l" t="t" r="r" b="b"/>
              <a:pathLst>
                <a:path w="412" h="766" extrusionOk="0">
                  <a:moveTo>
                    <a:pt x="206" y="0"/>
                  </a:moveTo>
                  <a:cubicBezTo>
                    <a:pt x="94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4" y="765"/>
                    <a:pt x="206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2" y="672"/>
                    <a:pt x="412" y="559"/>
                  </a:cubicBezTo>
                  <a:lnTo>
                    <a:pt x="412" y="206"/>
                  </a:lnTo>
                  <a:cubicBezTo>
                    <a:pt x="412" y="92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311;p45">
              <a:extLst>
                <a:ext uri="{FF2B5EF4-FFF2-40B4-BE49-F238E27FC236}">
                  <a16:creationId xmlns:a16="http://schemas.microsoft.com/office/drawing/2014/main" id="{4CF02A70-9138-E5C7-9F1F-E3F9BCAE382C}"/>
                </a:ext>
              </a:extLst>
            </p:cNvPr>
            <p:cNvSpPr/>
            <p:nvPr/>
          </p:nvSpPr>
          <p:spPr>
            <a:xfrm>
              <a:off x="3672775" y="2235280"/>
              <a:ext cx="12398" cy="23106"/>
            </a:xfrm>
            <a:custGeom>
              <a:avLst/>
              <a:gdLst/>
              <a:ahLst/>
              <a:cxnLst/>
              <a:rect l="l" t="t" r="r" b="b"/>
              <a:pathLst>
                <a:path w="411" h="766" extrusionOk="0">
                  <a:moveTo>
                    <a:pt x="207" y="0"/>
                  </a:moveTo>
                  <a:cubicBezTo>
                    <a:pt x="93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3" y="765"/>
                    <a:pt x="207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1" y="672"/>
                    <a:pt x="411" y="559"/>
                  </a:cubicBezTo>
                  <a:lnTo>
                    <a:pt x="411" y="206"/>
                  </a:lnTo>
                  <a:cubicBezTo>
                    <a:pt x="411" y="92"/>
                    <a:pt x="319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312;p45">
              <a:extLst>
                <a:ext uri="{FF2B5EF4-FFF2-40B4-BE49-F238E27FC236}">
                  <a16:creationId xmlns:a16="http://schemas.microsoft.com/office/drawing/2014/main" id="{620107B7-6A19-FD25-1BDE-3D54014CF1DB}"/>
                </a:ext>
              </a:extLst>
            </p:cNvPr>
            <p:cNvSpPr/>
            <p:nvPr/>
          </p:nvSpPr>
          <p:spPr>
            <a:xfrm>
              <a:off x="3601949" y="2245657"/>
              <a:ext cx="43076" cy="19094"/>
            </a:xfrm>
            <a:custGeom>
              <a:avLst/>
              <a:gdLst/>
              <a:ahLst/>
              <a:cxnLst/>
              <a:rect l="l" t="t" r="r" b="b"/>
              <a:pathLst>
                <a:path w="1428" h="633" extrusionOk="0">
                  <a:moveTo>
                    <a:pt x="1197" y="0"/>
                  </a:moveTo>
                  <a:cubicBezTo>
                    <a:pt x="1140" y="0"/>
                    <a:pt x="1083" y="24"/>
                    <a:pt x="1043" y="70"/>
                  </a:cubicBezTo>
                  <a:cubicBezTo>
                    <a:pt x="960" y="167"/>
                    <a:pt x="840" y="221"/>
                    <a:pt x="714" y="221"/>
                  </a:cubicBezTo>
                  <a:cubicBezTo>
                    <a:pt x="589" y="221"/>
                    <a:pt x="469" y="165"/>
                    <a:pt x="385" y="70"/>
                  </a:cubicBezTo>
                  <a:cubicBezTo>
                    <a:pt x="344" y="25"/>
                    <a:pt x="287" y="1"/>
                    <a:pt x="229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10" y="125"/>
                    <a:pt x="0" y="255"/>
                    <a:pt x="74" y="341"/>
                  </a:cubicBezTo>
                  <a:cubicBezTo>
                    <a:pt x="235" y="526"/>
                    <a:pt x="469" y="633"/>
                    <a:pt x="714" y="633"/>
                  </a:cubicBezTo>
                  <a:cubicBezTo>
                    <a:pt x="960" y="633"/>
                    <a:pt x="1194" y="527"/>
                    <a:pt x="1353" y="341"/>
                  </a:cubicBezTo>
                  <a:cubicBezTo>
                    <a:pt x="1427" y="255"/>
                    <a:pt x="1420" y="125"/>
                    <a:pt x="1334" y="51"/>
                  </a:cubicBezTo>
                  <a:cubicBezTo>
                    <a:pt x="1295" y="17"/>
                    <a:pt x="1246" y="0"/>
                    <a:pt x="119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1313;p45">
              <a:extLst>
                <a:ext uri="{FF2B5EF4-FFF2-40B4-BE49-F238E27FC236}">
                  <a16:creationId xmlns:a16="http://schemas.microsoft.com/office/drawing/2014/main" id="{EBE33C72-4858-6389-FDF2-F885733D8805}"/>
                </a:ext>
              </a:extLst>
            </p:cNvPr>
            <p:cNvSpPr/>
            <p:nvPr/>
          </p:nvSpPr>
          <p:spPr>
            <a:xfrm>
              <a:off x="3411251" y="2100386"/>
              <a:ext cx="424965" cy="423969"/>
            </a:xfrm>
            <a:custGeom>
              <a:avLst/>
              <a:gdLst/>
              <a:ahLst/>
              <a:cxnLst/>
              <a:rect l="l" t="t" r="r" b="b"/>
              <a:pathLst>
                <a:path w="14088" h="14055" extrusionOk="0">
                  <a:moveTo>
                    <a:pt x="4759" y="814"/>
                  </a:moveTo>
                  <a:cubicBezTo>
                    <a:pt x="4849" y="964"/>
                    <a:pt x="4898" y="1135"/>
                    <a:pt x="4898" y="1311"/>
                  </a:cubicBezTo>
                  <a:cubicBezTo>
                    <a:pt x="4898" y="1422"/>
                    <a:pt x="4878" y="1529"/>
                    <a:pt x="4841" y="1632"/>
                  </a:cubicBezTo>
                  <a:cubicBezTo>
                    <a:pt x="4819" y="1696"/>
                    <a:pt x="4828" y="1765"/>
                    <a:pt x="4868" y="1820"/>
                  </a:cubicBezTo>
                  <a:cubicBezTo>
                    <a:pt x="4906" y="1875"/>
                    <a:pt x="4969" y="1906"/>
                    <a:pt x="5035" y="1906"/>
                  </a:cubicBezTo>
                  <a:lnTo>
                    <a:pt x="5057" y="1906"/>
                  </a:lnTo>
                  <a:cubicBezTo>
                    <a:pt x="5374" y="1906"/>
                    <a:pt x="5631" y="2163"/>
                    <a:pt x="5631" y="2480"/>
                  </a:cubicBezTo>
                  <a:cubicBezTo>
                    <a:pt x="5631" y="2796"/>
                    <a:pt x="5374" y="3052"/>
                    <a:pt x="5057" y="3052"/>
                  </a:cubicBezTo>
                  <a:lnTo>
                    <a:pt x="3407" y="3052"/>
                  </a:lnTo>
                  <a:cubicBezTo>
                    <a:pt x="3090" y="3052"/>
                    <a:pt x="2836" y="2798"/>
                    <a:pt x="2834" y="2481"/>
                  </a:cubicBezTo>
                  <a:lnTo>
                    <a:pt x="2834" y="2478"/>
                  </a:lnTo>
                  <a:cubicBezTo>
                    <a:pt x="2834" y="2364"/>
                    <a:pt x="2741" y="2273"/>
                    <a:pt x="2629" y="2273"/>
                  </a:cubicBezTo>
                  <a:lnTo>
                    <a:pt x="2436" y="2273"/>
                  </a:lnTo>
                  <a:cubicBezTo>
                    <a:pt x="3099" y="1629"/>
                    <a:pt x="3893" y="1129"/>
                    <a:pt x="4759" y="814"/>
                  </a:cubicBezTo>
                  <a:close/>
                  <a:moveTo>
                    <a:pt x="11512" y="2163"/>
                  </a:moveTo>
                  <a:cubicBezTo>
                    <a:pt x="12310" y="2897"/>
                    <a:pt x="12925" y="3824"/>
                    <a:pt x="13287" y="4869"/>
                  </a:cubicBezTo>
                  <a:lnTo>
                    <a:pt x="12020" y="4867"/>
                  </a:lnTo>
                  <a:cubicBezTo>
                    <a:pt x="11489" y="4867"/>
                    <a:pt x="11058" y="4435"/>
                    <a:pt x="11058" y="3906"/>
                  </a:cubicBezTo>
                  <a:cubicBezTo>
                    <a:pt x="11058" y="3795"/>
                    <a:pt x="11076" y="3687"/>
                    <a:pt x="11113" y="3583"/>
                  </a:cubicBezTo>
                  <a:cubicBezTo>
                    <a:pt x="11135" y="3521"/>
                    <a:pt x="11126" y="3450"/>
                    <a:pt x="11088" y="3397"/>
                  </a:cubicBezTo>
                  <a:cubicBezTo>
                    <a:pt x="11048" y="3341"/>
                    <a:pt x="10986" y="3310"/>
                    <a:pt x="10919" y="3310"/>
                  </a:cubicBezTo>
                  <a:lnTo>
                    <a:pt x="10897" y="3310"/>
                  </a:lnTo>
                  <a:cubicBezTo>
                    <a:pt x="10580" y="3310"/>
                    <a:pt x="10323" y="3052"/>
                    <a:pt x="10323" y="2737"/>
                  </a:cubicBezTo>
                  <a:cubicBezTo>
                    <a:pt x="10323" y="2421"/>
                    <a:pt x="10580" y="2163"/>
                    <a:pt x="10897" y="2163"/>
                  </a:cubicBezTo>
                  <a:close/>
                  <a:moveTo>
                    <a:pt x="3722" y="7151"/>
                  </a:moveTo>
                  <a:cubicBezTo>
                    <a:pt x="4344" y="7155"/>
                    <a:pt x="4847" y="7658"/>
                    <a:pt x="4847" y="8278"/>
                  </a:cubicBezTo>
                  <a:cubicBezTo>
                    <a:pt x="4847" y="8898"/>
                    <a:pt x="4344" y="9401"/>
                    <a:pt x="3725" y="9401"/>
                  </a:cubicBezTo>
                  <a:lnTo>
                    <a:pt x="3009" y="9401"/>
                  </a:lnTo>
                  <a:cubicBezTo>
                    <a:pt x="2942" y="9401"/>
                    <a:pt x="2882" y="9432"/>
                    <a:pt x="2843" y="9485"/>
                  </a:cubicBezTo>
                  <a:cubicBezTo>
                    <a:pt x="2805" y="9538"/>
                    <a:pt x="2793" y="9608"/>
                    <a:pt x="2815" y="9670"/>
                  </a:cubicBezTo>
                  <a:cubicBezTo>
                    <a:pt x="2853" y="9785"/>
                    <a:pt x="2873" y="9905"/>
                    <a:pt x="2873" y="10026"/>
                  </a:cubicBezTo>
                  <a:cubicBezTo>
                    <a:pt x="2873" y="10237"/>
                    <a:pt x="2815" y="10439"/>
                    <a:pt x="2705" y="10615"/>
                  </a:cubicBezTo>
                  <a:cubicBezTo>
                    <a:pt x="2667" y="10677"/>
                    <a:pt x="2666" y="10757"/>
                    <a:pt x="2701" y="10824"/>
                  </a:cubicBezTo>
                  <a:cubicBezTo>
                    <a:pt x="2738" y="10889"/>
                    <a:pt x="2806" y="10929"/>
                    <a:pt x="2880" y="10929"/>
                  </a:cubicBezTo>
                  <a:lnTo>
                    <a:pt x="3744" y="10929"/>
                  </a:lnTo>
                  <a:cubicBezTo>
                    <a:pt x="4525" y="10929"/>
                    <a:pt x="5164" y="11565"/>
                    <a:pt x="5164" y="12349"/>
                  </a:cubicBezTo>
                  <a:cubicBezTo>
                    <a:pt x="5164" y="12686"/>
                    <a:pt x="5047" y="13004"/>
                    <a:pt x="4833" y="13258"/>
                  </a:cubicBezTo>
                  <a:cubicBezTo>
                    <a:pt x="2524" y="12442"/>
                    <a:pt x="797" y="10374"/>
                    <a:pt x="475" y="7873"/>
                  </a:cubicBezTo>
                  <a:cubicBezTo>
                    <a:pt x="447" y="7657"/>
                    <a:pt x="431" y="7439"/>
                    <a:pt x="423" y="7222"/>
                  </a:cubicBezTo>
                  <a:cubicBezTo>
                    <a:pt x="423" y="7207"/>
                    <a:pt x="420" y="7192"/>
                    <a:pt x="420" y="7176"/>
                  </a:cubicBezTo>
                  <a:lnTo>
                    <a:pt x="420" y="7151"/>
                  </a:lnTo>
                  <a:close/>
                  <a:moveTo>
                    <a:pt x="7036" y="1"/>
                  </a:moveTo>
                  <a:cubicBezTo>
                    <a:pt x="4634" y="1"/>
                    <a:pt x="2424" y="1208"/>
                    <a:pt x="1123" y="3230"/>
                  </a:cubicBezTo>
                  <a:cubicBezTo>
                    <a:pt x="1062" y="3326"/>
                    <a:pt x="1090" y="3455"/>
                    <a:pt x="1185" y="3515"/>
                  </a:cubicBezTo>
                  <a:cubicBezTo>
                    <a:pt x="1219" y="3537"/>
                    <a:pt x="1258" y="3547"/>
                    <a:pt x="1296" y="3547"/>
                  </a:cubicBezTo>
                  <a:cubicBezTo>
                    <a:pt x="1364" y="3547"/>
                    <a:pt x="1430" y="3514"/>
                    <a:pt x="1469" y="3455"/>
                  </a:cubicBezTo>
                  <a:cubicBezTo>
                    <a:pt x="1645" y="3182"/>
                    <a:pt x="1837" y="2927"/>
                    <a:pt x="2044" y="2687"/>
                  </a:cubicBezTo>
                  <a:lnTo>
                    <a:pt x="2444" y="2687"/>
                  </a:lnTo>
                  <a:cubicBezTo>
                    <a:pt x="2538" y="3132"/>
                    <a:pt x="2933" y="3469"/>
                    <a:pt x="3407" y="3469"/>
                  </a:cubicBezTo>
                  <a:lnTo>
                    <a:pt x="5057" y="3469"/>
                  </a:lnTo>
                  <a:cubicBezTo>
                    <a:pt x="5602" y="3469"/>
                    <a:pt x="6044" y="3027"/>
                    <a:pt x="6044" y="2483"/>
                  </a:cubicBezTo>
                  <a:cubicBezTo>
                    <a:pt x="6044" y="2021"/>
                    <a:pt x="5723" y="1632"/>
                    <a:pt x="5293" y="1527"/>
                  </a:cubicBezTo>
                  <a:cubicBezTo>
                    <a:pt x="5304" y="1458"/>
                    <a:pt x="5309" y="1387"/>
                    <a:pt x="5309" y="1314"/>
                  </a:cubicBezTo>
                  <a:cubicBezTo>
                    <a:pt x="5309" y="1095"/>
                    <a:pt x="5256" y="878"/>
                    <a:pt x="5156" y="684"/>
                  </a:cubicBezTo>
                  <a:cubicBezTo>
                    <a:pt x="5757" y="507"/>
                    <a:pt x="6389" y="415"/>
                    <a:pt x="7035" y="415"/>
                  </a:cubicBezTo>
                  <a:cubicBezTo>
                    <a:pt x="8530" y="415"/>
                    <a:pt x="9912" y="913"/>
                    <a:pt x="11021" y="1754"/>
                  </a:cubicBezTo>
                  <a:lnTo>
                    <a:pt x="10897" y="1754"/>
                  </a:lnTo>
                  <a:cubicBezTo>
                    <a:pt x="10353" y="1754"/>
                    <a:pt x="9912" y="2194"/>
                    <a:pt x="9912" y="2739"/>
                  </a:cubicBezTo>
                  <a:cubicBezTo>
                    <a:pt x="9912" y="3200"/>
                    <a:pt x="10231" y="3589"/>
                    <a:pt x="10662" y="3694"/>
                  </a:cubicBezTo>
                  <a:cubicBezTo>
                    <a:pt x="10651" y="3765"/>
                    <a:pt x="10646" y="3835"/>
                    <a:pt x="10646" y="3907"/>
                  </a:cubicBezTo>
                  <a:cubicBezTo>
                    <a:pt x="10646" y="4665"/>
                    <a:pt x="11261" y="5281"/>
                    <a:pt x="12020" y="5281"/>
                  </a:cubicBezTo>
                  <a:lnTo>
                    <a:pt x="13415" y="5281"/>
                  </a:lnTo>
                  <a:cubicBezTo>
                    <a:pt x="13496" y="5580"/>
                    <a:pt x="13560" y="5889"/>
                    <a:pt x="13598" y="6203"/>
                  </a:cubicBezTo>
                  <a:lnTo>
                    <a:pt x="13000" y="6203"/>
                  </a:lnTo>
                  <a:cubicBezTo>
                    <a:pt x="12230" y="6203"/>
                    <a:pt x="11603" y="6830"/>
                    <a:pt x="11603" y="7601"/>
                  </a:cubicBezTo>
                  <a:lnTo>
                    <a:pt x="11603" y="7808"/>
                  </a:lnTo>
                  <a:lnTo>
                    <a:pt x="10388" y="7808"/>
                  </a:lnTo>
                  <a:cubicBezTo>
                    <a:pt x="9492" y="7808"/>
                    <a:pt x="8761" y="8538"/>
                    <a:pt x="8761" y="9435"/>
                  </a:cubicBezTo>
                  <a:lnTo>
                    <a:pt x="8761" y="11269"/>
                  </a:lnTo>
                  <a:cubicBezTo>
                    <a:pt x="8761" y="12080"/>
                    <a:pt x="9357" y="12754"/>
                    <a:pt x="10134" y="12877"/>
                  </a:cubicBezTo>
                  <a:cubicBezTo>
                    <a:pt x="9195" y="13375"/>
                    <a:pt x="8137" y="13643"/>
                    <a:pt x="7035" y="13643"/>
                  </a:cubicBezTo>
                  <a:cubicBezTo>
                    <a:pt x="6415" y="13643"/>
                    <a:pt x="5818" y="13559"/>
                    <a:pt x="5248" y="13397"/>
                  </a:cubicBezTo>
                  <a:cubicBezTo>
                    <a:pt x="5458" y="13094"/>
                    <a:pt x="5574" y="12733"/>
                    <a:pt x="5574" y="12355"/>
                  </a:cubicBezTo>
                  <a:cubicBezTo>
                    <a:pt x="5574" y="11346"/>
                    <a:pt x="4753" y="10525"/>
                    <a:pt x="3744" y="10525"/>
                  </a:cubicBezTo>
                  <a:lnTo>
                    <a:pt x="3201" y="10525"/>
                  </a:lnTo>
                  <a:cubicBezTo>
                    <a:pt x="3254" y="10367"/>
                    <a:pt x="3282" y="10201"/>
                    <a:pt x="3282" y="10032"/>
                  </a:cubicBezTo>
                  <a:cubicBezTo>
                    <a:pt x="3282" y="9960"/>
                    <a:pt x="3276" y="9889"/>
                    <a:pt x="3268" y="9816"/>
                  </a:cubicBezTo>
                  <a:lnTo>
                    <a:pt x="3725" y="9816"/>
                  </a:lnTo>
                  <a:cubicBezTo>
                    <a:pt x="4571" y="9816"/>
                    <a:pt x="5259" y="9129"/>
                    <a:pt x="5259" y="8281"/>
                  </a:cubicBezTo>
                  <a:cubicBezTo>
                    <a:pt x="5259" y="7435"/>
                    <a:pt x="4571" y="6747"/>
                    <a:pt x="3725" y="6747"/>
                  </a:cubicBezTo>
                  <a:lnTo>
                    <a:pt x="428" y="6747"/>
                  </a:lnTo>
                  <a:cubicBezTo>
                    <a:pt x="463" y="5917"/>
                    <a:pt x="648" y="5113"/>
                    <a:pt x="984" y="4354"/>
                  </a:cubicBezTo>
                  <a:cubicBezTo>
                    <a:pt x="1031" y="4250"/>
                    <a:pt x="982" y="4129"/>
                    <a:pt x="879" y="4083"/>
                  </a:cubicBezTo>
                  <a:cubicBezTo>
                    <a:pt x="852" y="4071"/>
                    <a:pt x="824" y="4065"/>
                    <a:pt x="796" y="4065"/>
                  </a:cubicBezTo>
                  <a:cubicBezTo>
                    <a:pt x="717" y="4065"/>
                    <a:pt x="642" y="4112"/>
                    <a:pt x="607" y="4188"/>
                  </a:cubicBezTo>
                  <a:cubicBezTo>
                    <a:pt x="221" y="5061"/>
                    <a:pt x="21" y="5988"/>
                    <a:pt x="10" y="6950"/>
                  </a:cubicBezTo>
                  <a:cubicBezTo>
                    <a:pt x="0" y="7635"/>
                    <a:pt x="93" y="8318"/>
                    <a:pt x="281" y="8976"/>
                  </a:cubicBezTo>
                  <a:cubicBezTo>
                    <a:pt x="561" y="9950"/>
                    <a:pt x="1049" y="10852"/>
                    <a:pt x="1723" y="11628"/>
                  </a:cubicBezTo>
                  <a:cubicBezTo>
                    <a:pt x="2201" y="12177"/>
                    <a:pt x="2759" y="12652"/>
                    <a:pt x="3379" y="13031"/>
                  </a:cubicBezTo>
                  <a:cubicBezTo>
                    <a:pt x="4470" y="13699"/>
                    <a:pt x="5723" y="14054"/>
                    <a:pt x="7033" y="14054"/>
                  </a:cubicBezTo>
                  <a:cubicBezTo>
                    <a:pt x="8133" y="14054"/>
                    <a:pt x="9184" y="13807"/>
                    <a:pt x="10160" y="13322"/>
                  </a:cubicBezTo>
                  <a:cubicBezTo>
                    <a:pt x="11091" y="12859"/>
                    <a:pt x="11919" y="12177"/>
                    <a:pt x="12566" y="11359"/>
                  </a:cubicBezTo>
                  <a:cubicBezTo>
                    <a:pt x="12686" y="11200"/>
                    <a:pt x="12550" y="11026"/>
                    <a:pt x="12401" y="11026"/>
                  </a:cubicBezTo>
                  <a:cubicBezTo>
                    <a:pt x="12346" y="11026"/>
                    <a:pt x="12290" y="11050"/>
                    <a:pt x="12243" y="11106"/>
                  </a:cubicBezTo>
                  <a:cubicBezTo>
                    <a:pt x="12111" y="11273"/>
                    <a:pt x="11972" y="11433"/>
                    <a:pt x="11826" y="11587"/>
                  </a:cubicBezTo>
                  <a:cubicBezTo>
                    <a:pt x="11509" y="11921"/>
                    <a:pt x="11156" y="12222"/>
                    <a:pt x="10774" y="12483"/>
                  </a:cubicBezTo>
                  <a:lnTo>
                    <a:pt x="10388" y="12483"/>
                  </a:lnTo>
                  <a:cubicBezTo>
                    <a:pt x="9720" y="12483"/>
                    <a:pt x="9174" y="11939"/>
                    <a:pt x="9174" y="11269"/>
                  </a:cubicBezTo>
                  <a:lnTo>
                    <a:pt x="9174" y="9435"/>
                  </a:lnTo>
                  <a:cubicBezTo>
                    <a:pt x="9174" y="8766"/>
                    <a:pt x="9720" y="8220"/>
                    <a:pt x="10388" y="8220"/>
                  </a:cubicBezTo>
                  <a:lnTo>
                    <a:pt x="11817" y="8220"/>
                  </a:lnTo>
                  <a:cubicBezTo>
                    <a:pt x="11876" y="8220"/>
                    <a:pt x="11932" y="8195"/>
                    <a:pt x="11971" y="8152"/>
                  </a:cubicBezTo>
                  <a:cubicBezTo>
                    <a:pt x="12009" y="8108"/>
                    <a:pt x="12029" y="8050"/>
                    <a:pt x="12021" y="7991"/>
                  </a:cubicBezTo>
                  <a:cubicBezTo>
                    <a:pt x="12017" y="7953"/>
                    <a:pt x="12014" y="7914"/>
                    <a:pt x="12014" y="7877"/>
                  </a:cubicBezTo>
                  <a:lnTo>
                    <a:pt x="12014" y="7601"/>
                  </a:lnTo>
                  <a:cubicBezTo>
                    <a:pt x="12014" y="7058"/>
                    <a:pt x="12456" y="6616"/>
                    <a:pt x="12999" y="6616"/>
                  </a:cubicBezTo>
                  <a:lnTo>
                    <a:pt x="13633" y="6616"/>
                  </a:lnTo>
                  <a:cubicBezTo>
                    <a:pt x="13676" y="7281"/>
                    <a:pt x="13614" y="7953"/>
                    <a:pt x="13457" y="8599"/>
                  </a:cubicBezTo>
                  <a:cubicBezTo>
                    <a:pt x="13375" y="8942"/>
                    <a:pt x="13264" y="9277"/>
                    <a:pt x="13126" y="9600"/>
                  </a:cubicBezTo>
                  <a:cubicBezTo>
                    <a:pt x="13021" y="9852"/>
                    <a:pt x="12900" y="10096"/>
                    <a:pt x="12762" y="10333"/>
                  </a:cubicBezTo>
                  <a:cubicBezTo>
                    <a:pt x="12683" y="10508"/>
                    <a:pt x="12809" y="10636"/>
                    <a:pt x="12944" y="10636"/>
                  </a:cubicBezTo>
                  <a:cubicBezTo>
                    <a:pt x="13028" y="10636"/>
                    <a:pt x="13115" y="10587"/>
                    <a:pt x="13159" y="10470"/>
                  </a:cubicBezTo>
                  <a:cubicBezTo>
                    <a:pt x="13775" y="9379"/>
                    <a:pt x="14088" y="8117"/>
                    <a:pt x="14058" y="6864"/>
                  </a:cubicBezTo>
                  <a:cubicBezTo>
                    <a:pt x="14020" y="5135"/>
                    <a:pt x="13360" y="3509"/>
                    <a:pt x="12185" y="2246"/>
                  </a:cubicBezTo>
                  <a:cubicBezTo>
                    <a:pt x="12066" y="2117"/>
                    <a:pt x="11941" y="1993"/>
                    <a:pt x="11813" y="1873"/>
                  </a:cubicBezTo>
                  <a:cubicBezTo>
                    <a:pt x="10508" y="663"/>
                    <a:pt x="8825" y="1"/>
                    <a:pt x="703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1" name="Google Shape;3148;p74">
            <a:extLst>
              <a:ext uri="{FF2B5EF4-FFF2-40B4-BE49-F238E27FC236}">
                <a16:creationId xmlns:a16="http://schemas.microsoft.com/office/drawing/2014/main" id="{759F7CAB-EC3C-099A-6AAD-4497914F5BD2}"/>
              </a:ext>
            </a:extLst>
          </p:cNvPr>
          <p:cNvGrpSpPr/>
          <p:nvPr/>
        </p:nvGrpSpPr>
        <p:grpSpPr>
          <a:xfrm>
            <a:off x="7198004" y="1002257"/>
            <a:ext cx="568027" cy="565252"/>
            <a:chOff x="2070965" y="1441147"/>
            <a:chExt cx="426020" cy="423939"/>
          </a:xfrm>
        </p:grpSpPr>
        <p:sp>
          <p:nvSpPr>
            <p:cNvPr id="72" name="Google Shape;3149;p74">
              <a:extLst>
                <a:ext uri="{FF2B5EF4-FFF2-40B4-BE49-F238E27FC236}">
                  <a16:creationId xmlns:a16="http://schemas.microsoft.com/office/drawing/2014/main" id="{3E8BB34C-6D6E-B055-B3E8-5683E85FA1C3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150;p74">
              <a:extLst>
                <a:ext uri="{FF2B5EF4-FFF2-40B4-BE49-F238E27FC236}">
                  <a16:creationId xmlns:a16="http://schemas.microsoft.com/office/drawing/2014/main" id="{0D3D7AEF-04F3-136E-C418-9F85A14DB219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151;p74">
              <a:extLst>
                <a:ext uri="{FF2B5EF4-FFF2-40B4-BE49-F238E27FC236}">
                  <a16:creationId xmlns:a16="http://schemas.microsoft.com/office/drawing/2014/main" id="{F28F08BB-BE7C-A153-DE14-E757A2DA65AB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152;p74">
              <a:extLst>
                <a:ext uri="{FF2B5EF4-FFF2-40B4-BE49-F238E27FC236}">
                  <a16:creationId xmlns:a16="http://schemas.microsoft.com/office/drawing/2014/main" id="{99842662-725F-D387-5F52-65A651AF4EA8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153;p74">
              <a:extLst>
                <a:ext uri="{FF2B5EF4-FFF2-40B4-BE49-F238E27FC236}">
                  <a16:creationId xmlns:a16="http://schemas.microsoft.com/office/drawing/2014/main" id="{611ED784-8D29-B20E-064A-864BE31BD94D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154;p74">
              <a:extLst>
                <a:ext uri="{FF2B5EF4-FFF2-40B4-BE49-F238E27FC236}">
                  <a16:creationId xmlns:a16="http://schemas.microsoft.com/office/drawing/2014/main" id="{6D66FAE5-9D79-50A2-ABD5-780C36A117C2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155;p74">
              <a:extLst>
                <a:ext uri="{FF2B5EF4-FFF2-40B4-BE49-F238E27FC236}">
                  <a16:creationId xmlns:a16="http://schemas.microsoft.com/office/drawing/2014/main" id="{822E31EF-6CED-2075-4A84-88C1384190DD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3156;p74">
              <a:extLst>
                <a:ext uri="{FF2B5EF4-FFF2-40B4-BE49-F238E27FC236}">
                  <a16:creationId xmlns:a16="http://schemas.microsoft.com/office/drawing/2014/main" id="{671D2AE7-A026-C872-8163-771B9213F470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0" name="Picture 13">
            <a:extLst>
              <a:ext uri="{FF2B5EF4-FFF2-40B4-BE49-F238E27FC236}">
                <a16:creationId xmlns:a16="http://schemas.microsoft.com/office/drawing/2014/main" id="{5B99FFC7-6E0E-3EBC-697A-B9C196E3858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05722">
            <a:off x="1808648" y="1723065"/>
            <a:ext cx="679352" cy="382908"/>
          </a:xfrm>
          <a:prstGeom prst="rect">
            <a:avLst/>
          </a:prstGeom>
        </p:spPr>
      </p:pic>
      <p:pic>
        <p:nvPicPr>
          <p:cNvPr id="81" name="Picture 13">
            <a:extLst>
              <a:ext uri="{FF2B5EF4-FFF2-40B4-BE49-F238E27FC236}">
                <a16:creationId xmlns:a16="http://schemas.microsoft.com/office/drawing/2014/main" id="{DA7D42BD-4240-78FD-9926-21C1EBCF5F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05722">
            <a:off x="8636443" y="5107243"/>
            <a:ext cx="679352" cy="382908"/>
          </a:xfrm>
          <a:prstGeom prst="rect">
            <a:avLst/>
          </a:prstGeom>
        </p:spPr>
      </p:pic>
      <p:pic>
        <p:nvPicPr>
          <p:cNvPr id="82" name="Picture 13">
            <a:extLst>
              <a:ext uri="{FF2B5EF4-FFF2-40B4-BE49-F238E27FC236}">
                <a16:creationId xmlns:a16="http://schemas.microsoft.com/office/drawing/2014/main" id="{D81CADD2-21D8-4714-5E1D-DCCD187B3F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05722">
            <a:off x="8636443" y="1607025"/>
            <a:ext cx="679352" cy="382908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E6D8909A-4363-2037-F1C6-53C2D74839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155633" y="4925776"/>
            <a:ext cx="2283571" cy="1941035"/>
          </a:xfrm>
          <a:prstGeom prst="rect">
            <a:avLst/>
          </a:prstGeom>
        </p:spPr>
      </p:pic>
      <p:pic>
        <p:nvPicPr>
          <p:cNvPr id="84" name="Picture 13">
            <a:extLst>
              <a:ext uri="{FF2B5EF4-FFF2-40B4-BE49-F238E27FC236}">
                <a16:creationId xmlns:a16="http://schemas.microsoft.com/office/drawing/2014/main" id="{3BA8B8ED-E242-6946-3F1B-DC82B3CD9B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05722">
            <a:off x="2972671" y="5465666"/>
            <a:ext cx="679352" cy="3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5" grpId="0"/>
      <p:bldP spid="16" grpId="0"/>
      <p:bldP spid="22" grpId="0"/>
      <p:bldP spid="25" grpId="0"/>
      <p:bldP spid="2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775</Words>
  <Application>Microsoft Office PowerPoint</Application>
  <PresentationFormat>Widescreen</PresentationFormat>
  <Paragraphs>186</Paragraphs>
  <Slides>27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iCiel Cadena</vt:lpstr>
      <vt:lpstr>Questrial</vt:lpstr>
      <vt:lpstr>Times New Roman</vt:lpstr>
      <vt:lpstr>字魂105号-简雅黑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183</cp:revision>
  <dcterms:created xsi:type="dcterms:W3CDTF">2024-06-25T08:18:34Z</dcterms:created>
  <dcterms:modified xsi:type="dcterms:W3CDTF">2025-10-04T23:17:31Z</dcterms:modified>
</cp:coreProperties>
</file>