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5201" r:id="rId4"/>
    <p:sldId id="277" r:id="rId5"/>
    <p:sldId id="5194" r:id="rId6"/>
    <p:sldId id="5202" r:id="rId7"/>
    <p:sldId id="5203" r:id="rId8"/>
    <p:sldId id="5204" r:id="rId9"/>
    <p:sldId id="5205" r:id="rId10"/>
    <p:sldId id="5206" r:id="rId11"/>
    <p:sldId id="5209" r:id="rId12"/>
    <p:sldId id="5207" r:id="rId13"/>
    <p:sldId id="258" r:id="rId14"/>
    <p:sldId id="5208" r:id="rId15"/>
    <p:sldId id="297" r:id="rId16"/>
    <p:sldId id="298" r:id="rId17"/>
    <p:sldId id="299" r:id="rId18"/>
    <p:sldId id="773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56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4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51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73717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62897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99036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184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35919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2115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8094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4625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7581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0622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8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14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97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9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6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62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38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197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8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4927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7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20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51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B14F20-FAF5-1029-DEAE-008EC8C7DB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340" y="143588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4C1BB2-368C-BFF0-6A90-3305119DD7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44" y="0"/>
            <a:ext cx="1758100" cy="17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3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2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4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8.xml"/><Relationship Id="rId12" Type="http://schemas.microsoft.com/office/2007/relationships/hdphoto" Target="../media/hdphoto1.wdp"/><Relationship Id="rId17" Type="http://schemas.openxmlformats.org/officeDocument/2006/relationships/slide" Target="slide16.xml"/><Relationship Id="rId2" Type="http://schemas.openxmlformats.org/officeDocument/2006/relationships/audio" Target="../media/media5.m4a"/><Relationship Id="rId16" Type="http://schemas.openxmlformats.org/officeDocument/2006/relationships/image" Target="../media/image45.png"/><Relationship Id="rId1" Type="http://schemas.microsoft.com/office/2007/relationships/media" Target="../media/media5.m4a"/><Relationship Id="rId6" Type="http://schemas.openxmlformats.org/officeDocument/2006/relationships/image" Target="../media/image39.gif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5" Type="http://schemas.openxmlformats.org/officeDocument/2006/relationships/slide" Target="slide15.xml"/><Relationship Id="rId10" Type="http://schemas.openxmlformats.org/officeDocument/2006/relationships/slide" Target="slide13.xml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sv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00.pn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0.png"/><Relationship Id="rId11" Type="http://schemas.openxmlformats.org/officeDocument/2006/relationships/image" Target="../media/image48.png"/><Relationship Id="rId5" Type="http://schemas.openxmlformats.org/officeDocument/2006/relationships/image" Target="../media/image280.png"/><Relationship Id="rId15" Type="http://schemas.openxmlformats.org/officeDocument/2006/relationships/slide" Target="slide12.xml"/><Relationship Id="rId10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320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0.png"/><Relationship Id="rId11" Type="http://schemas.openxmlformats.org/officeDocument/2006/relationships/image" Target="../media/image49.png"/><Relationship Id="rId5" Type="http://schemas.openxmlformats.org/officeDocument/2006/relationships/image" Target="../media/image390.png"/><Relationship Id="rId15" Type="http://schemas.openxmlformats.org/officeDocument/2006/relationships/slide" Target="slide12.xml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430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image" Target="../media/image45.png"/><Relationship Id="rId10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openxmlformats.org/officeDocument/2006/relationships/image" Target="../media/image490.png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0.png"/><Relationship Id="rId11" Type="http://schemas.openxmlformats.org/officeDocument/2006/relationships/image" Target="../media/image49.png"/><Relationship Id="rId5" Type="http://schemas.openxmlformats.org/officeDocument/2006/relationships/image" Target="../media/image510.png"/><Relationship Id="rId15" Type="http://schemas.openxmlformats.org/officeDocument/2006/relationships/image" Target="../media/image65.pn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550.png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7E24-3048-4A00-9C6C-5D9545C9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C5FEF-CE69-4BE2-B3F8-D96802733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81565CAE-0729-4573-AA96-1CFE54984E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" y="0"/>
          <a:ext cx="11183814" cy="675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resentation" r:id="rId3" imgW="6096305" imgH="3429015" progId="PowerPoint.Show.12">
                  <p:embed/>
                </p:oleObj>
              </mc:Choice>
              <mc:Fallback>
                <p:oleObj name="Presentation" r:id="rId3" imgW="6096305" imgH="3429015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81565CAE-0729-4573-AA96-1CFE54984E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1183814" cy="675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412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C2DA1-D63E-4BB6-69F1-E9E158AFA08C}"/>
              </a:ext>
            </a:extLst>
          </p:cNvPr>
          <p:cNvSpPr txBox="1"/>
          <p:nvPr/>
        </p:nvSpPr>
        <p:spPr>
          <a:xfrm>
            <a:off x="1991360" y="1371600"/>
            <a:ext cx="796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40 là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Ta có: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D63988-2625-40A8-5193-6713C0DD74CC}"/>
                  </a:ext>
                </a:extLst>
              </p:cNvPr>
              <p:cNvSpPr txBox="1"/>
              <p:nvPr/>
            </p:nvSpPr>
            <p:spPr>
              <a:xfrm>
                <a:off x="2001520" y="1940560"/>
                <a:ext cx="7965440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ó: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40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D63988-2625-40A8-5193-6713C0DD7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20" y="1940560"/>
                <a:ext cx="7965440" cy="938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5A57585-2C02-2216-2A89-58E417A21AF9}"/>
              </a:ext>
            </a:extLst>
          </p:cNvPr>
          <p:cNvSpPr txBox="1"/>
          <p:nvPr/>
        </p:nvSpPr>
        <p:spPr>
          <a:xfrm>
            <a:off x="2042160" y="3200400"/>
            <a:ext cx="796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Vậy Dung leo được đoạn dây dài hơn Đức.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0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3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me Time Later Bold"/>
                  <a:ea typeface="+mn-ea"/>
                  <a:cs typeface="+mn-cs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7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16282" t="20389" r="20364" b="12634"/>
          <a:stretch/>
        </p:blipFill>
        <p:spPr>
          <a:xfrm>
            <a:off x="3443800" y="263852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25911" t="31219" r="17089" b="14241"/>
          <a:stretch/>
        </p:blipFill>
        <p:spPr>
          <a:xfrm>
            <a:off x="6781480" y="2922549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9356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3DEE10FB-7AC9-5F51-5215-14430AC8558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22" y="3068898"/>
            <a:ext cx="2412221" cy="2476613"/>
          </a:xfrm>
          <a:prstGeom prst="rect">
            <a:avLst/>
          </a:prstGeom>
        </p:spPr>
      </p:pic>
      <p:pic>
        <p:nvPicPr>
          <p:cNvPr id="5" name="slide12">
            <a:hlinkClick r:id="" action="ppaction://media"/>
            <a:extLst>
              <a:ext uri="{FF2B5EF4-FFF2-40B4-BE49-F238E27FC236}">
                <a16:creationId xmlns:a16="http://schemas.microsoft.com/office/drawing/2014/main" id="{D70CEF76-676B-DF1D-A993-01D73EAEE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2269" y="1637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78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39876" y="2966527"/>
                <a:ext cx="3046581" cy="1301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876" y="2966527"/>
                <a:ext cx="3046581" cy="1301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23677"/>
                <a:ext cx="3046581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23677"/>
                <a:ext cx="3046581" cy="12464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37442" y="5036039"/>
                <a:ext cx="3046581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442" y="5036039"/>
                <a:ext cx="3046581" cy="12464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14680" y="4991009"/>
                <a:ext cx="3046581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80" y="4991009"/>
                <a:ext cx="3046581" cy="1246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2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741177"/>
                    <a:ext cx="8871481" cy="389274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0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Rút </a:t>
                    </a:r>
                    <a:r>
                      <a:rPr lang="en-US" sz="4000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gọn</a:t>
                    </a:r>
                    <a:r>
                      <a:rPr lang="en-US" sz="40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en-US" sz="4000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phân</a:t>
                    </a:r>
                    <a:r>
                      <a:rPr lang="en-US" sz="40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en-US" sz="4000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số</a:t>
                    </a:r>
                    <a:r>
                      <a:rPr lang="en-US" sz="40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en-US" sz="4000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sau</a:t>
                    </a:r>
                    <a:r>
                      <a:rPr lang="en-US" sz="40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: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28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35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741177"/>
                    <a:ext cx="8871481" cy="389274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750201"/>
                  <a:ext cx="8871481" cy="34250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36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Rút </a:t>
                  </a:r>
                  <a:r>
                    <a:rPr lang="en-US" sz="36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gọn</a:t>
                  </a:r>
                  <a:r>
                    <a:rPr lang="en-US" sz="36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36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36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sau</a:t>
                  </a:r>
                  <a:r>
                    <a:rPr lang="en-US" sz="360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750201"/>
                  <a:ext cx="8871481" cy="3425034"/>
                </a:xfrm>
                <a:prstGeom prst="rect">
                  <a:avLst/>
                </a:prstGeom>
                <a:blipFill>
                  <a:blip r:embed="rId5"/>
                  <a:stretch>
                    <a:fillRect t="-5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90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16282" t="20389" r="20364" b="12634"/>
          <a:stretch/>
        </p:blipFill>
        <p:spPr>
          <a:xfrm>
            <a:off x="3777122" y="215968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7832" y="175563"/>
            <a:ext cx="11138257" cy="2089770"/>
            <a:chOff x="6128680" y="292328"/>
            <a:chExt cx="10334924" cy="4242595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28680" y="292328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57130" y="641652"/>
                  <a:ext cx="8871481" cy="38932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Quy </a:t>
                  </a:r>
                  <a:r>
                    <a:rPr kumimoji="0" lang="en-US" sz="40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đồng</a:t>
                  </a: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mẫu</a:t>
                  </a: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2 </a:t>
                  </a:r>
                  <a:r>
                    <a:rPr kumimoji="0" lang="en-US" sz="40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40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</a:t>
                  </a:r>
                </a:p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𝟏𝟐</m:t>
                            </m:r>
                          </m:den>
                        </m:f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à 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7130" y="641652"/>
                  <a:ext cx="8871481" cy="3893271"/>
                </a:xfrm>
                <a:prstGeom prst="rect">
                  <a:avLst/>
                </a:prstGeom>
                <a:blipFill>
                  <a:blip r:embed="rId5"/>
                  <a:stretch>
                    <a:fillRect t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77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77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77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772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59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𝐯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59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24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25911" t="31219" r="17089" b="14241"/>
          <a:stretch/>
        </p:blipFill>
        <p:spPr>
          <a:xfrm>
            <a:off x="3938745" y="25092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7832" y="175563"/>
            <a:ext cx="11138257" cy="2032000"/>
            <a:chOff x="6128680" y="292328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28680" y="292328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2605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Tính </a:t>
                  </a:r>
                  <a:r>
                    <a:rPr kumimoji="0" lang="en-US" sz="5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hiệu</a:t>
                  </a:r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5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của</a:t>
                  </a:r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5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và</a:t>
                  </a:r>
                  <a:r>
                    <a: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2605321"/>
                </a:xfrm>
                <a:prstGeom prst="rect">
                  <a:avLst/>
                </a:prstGeom>
                <a:blipFill>
                  <a:blip r:embed="rId5"/>
                  <a:stretch>
                    <a:fillRect t="-474" b="-127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29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26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265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7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77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7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r="1674"/>
          <a:stretch/>
        </p:blipFill>
        <p:spPr>
          <a:xfrm>
            <a:off x="4105275" y="2715212"/>
            <a:ext cx="3517401" cy="373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7D4DB-8059-9832-FD7F-82CED8F527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292" y="436923"/>
            <a:ext cx="163996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6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D630C2-C1D9-44E9-89F4-ED1149E00F98}"/>
              </a:ext>
            </a:extLst>
          </p:cNvPr>
          <p:cNvSpPr/>
          <p:nvPr/>
        </p:nvSpPr>
        <p:spPr>
          <a:xfrm>
            <a:off x="2575069" y="106907"/>
            <a:ext cx="62038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918655">
                          <a:shade val="50000"/>
                          <a:satMod val="190000"/>
                        </a:srgbClr>
                      </a:gs>
                      <a:gs pos="0">
                        <a:srgbClr val="918655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42F1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nào</a:t>
            </a:r>
            <a:endParaRPr kumimoji="0" lang="en-US" sz="36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918655">
                        <a:shade val="50000"/>
                        <a:satMod val="190000"/>
                      </a:srgbClr>
                    </a:gs>
                    <a:gs pos="0">
                      <a:srgbClr val="918655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C42F1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9545D-399A-41A5-8425-F4946F0A07E8}"/>
              </a:ext>
            </a:extLst>
          </p:cNvPr>
          <p:cNvSpPr/>
          <p:nvPr/>
        </p:nvSpPr>
        <p:spPr>
          <a:xfrm>
            <a:off x="984738" y="3185613"/>
            <a:ext cx="85812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918655">
                        <a:shade val="50000"/>
                        <a:satMod val="190000"/>
                      </a:srgbClr>
                    </a:gs>
                    <a:gs pos="0">
                      <a:srgbClr val="918655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C42F1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nhạc">
            <a:hlinkClick r:id="" action="ppaction://media"/>
            <a:extLst>
              <a:ext uri="{FF2B5EF4-FFF2-40B4-BE49-F238E27FC236}">
                <a16:creationId xmlns:a16="http://schemas.microsoft.com/office/drawing/2014/main" id="{ACBCD5A1-E039-488B-8DDE-6500E4F7F1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26" y="1430594"/>
            <a:ext cx="10986036" cy="4837471"/>
          </a:xfrm>
        </p:spPr>
      </p:pic>
    </p:spTree>
    <p:extLst>
      <p:ext uri="{BB962C8B-B14F-4D97-AF65-F5344CB8AC3E}">
        <p14:creationId xmlns:p14="http://schemas.microsoft.com/office/powerpoint/2010/main" val="37729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25" y="3764386"/>
            <a:ext cx="12192000" cy="3203559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9574" y="0"/>
            <a:ext cx="3044151" cy="102870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55601" y="323681"/>
            <a:ext cx="2074333" cy="57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4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1" y="-567267"/>
            <a:ext cx="423333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B008C00-AB77-A405-1D20-1C19522CA038}"/>
              </a:ext>
            </a:extLst>
          </p:cNvPr>
          <p:cNvSpPr txBox="1"/>
          <p:nvPr/>
        </p:nvSpPr>
        <p:spPr>
          <a:xfrm>
            <a:off x="3034577" y="636166"/>
            <a:ext cx="8504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825CC45-3C5C-2546-DFDE-8D49384B1AC7}"/>
              </a:ext>
            </a:extLst>
          </p:cNvPr>
          <p:cNvSpPr txBox="1"/>
          <p:nvPr/>
        </p:nvSpPr>
        <p:spPr>
          <a:xfrm>
            <a:off x="689317" y="1804781"/>
            <a:ext cx="10850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4. ÔN TẬP VÀ BỔ SUNG VỀ PHÂN SỐ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8" name="图片 27">
            <a:extLst>
              <a:ext uri="{FF2B5EF4-FFF2-40B4-BE49-F238E27FC236}">
                <a16:creationId xmlns:a16="http://schemas.microsoft.com/office/drawing/2014/main" id="{B6FE9D55-B55C-2F24-A883-B4AB61D0F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9714127" y="28576"/>
            <a:ext cx="874128" cy="636166"/>
          </a:xfrm>
          <a:prstGeom prst="rect">
            <a:avLst/>
          </a:prstGeom>
        </p:spPr>
      </p:pic>
      <p:pic>
        <p:nvPicPr>
          <p:cNvPr id="19" name="图片 25">
            <a:extLst>
              <a:ext uri="{FF2B5EF4-FFF2-40B4-BE49-F238E27FC236}">
                <a16:creationId xmlns:a16="http://schemas.microsoft.com/office/drawing/2014/main" id="{18C7539D-36BB-AB11-D2B5-EEB4CD138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1269962" y="1"/>
            <a:ext cx="1000307" cy="1334093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84CBAAB-D1EA-B6B2-CB9F-DC3B6BF3E3B5}"/>
              </a:ext>
            </a:extLst>
          </p:cNvPr>
          <p:cNvSpPr/>
          <p:nvPr/>
        </p:nvSpPr>
        <p:spPr>
          <a:xfrm>
            <a:off x="28525" y="4223384"/>
            <a:ext cx="3044151" cy="2735686"/>
          </a:xfrm>
          <a:custGeom>
            <a:avLst/>
            <a:gdLst/>
            <a:ahLst/>
            <a:cxnLst/>
            <a:rect l="l" t="t" r="r" b="b"/>
            <a:pathLst>
              <a:path w="7901722" h="5758380">
                <a:moveTo>
                  <a:pt x="0" y="0"/>
                </a:moveTo>
                <a:lnTo>
                  <a:pt x="7901722" y="0"/>
                </a:lnTo>
                <a:lnTo>
                  <a:pt x="7901722" y="5758380"/>
                </a:lnTo>
                <a:lnTo>
                  <a:pt x="0" y="5758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0E4C2C-2CC1-FDBA-E231-E3C4938BE024}"/>
              </a:ext>
            </a:extLst>
          </p:cNvPr>
          <p:cNvSpPr/>
          <p:nvPr/>
        </p:nvSpPr>
        <p:spPr>
          <a:xfrm>
            <a:off x="8847677" y="4477167"/>
            <a:ext cx="2607029" cy="2391900"/>
          </a:xfrm>
          <a:custGeom>
            <a:avLst/>
            <a:gdLst/>
            <a:ahLst/>
            <a:cxnLst/>
            <a:rect l="l" t="t" r="r" b="b"/>
            <a:pathLst>
              <a:path w="4082538" h="2679165">
                <a:moveTo>
                  <a:pt x="0" y="0"/>
                </a:moveTo>
                <a:lnTo>
                  <a:pt x="4082538" y="0"/>
                </a:lnTo>
                <a:lnTo>
                  <a:pt x="4082538" y="2679166"/>
                </a:lnTo>
                <a:lnTo>
                  <a:pt x="0" y="267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61529" y="235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73464" y="380180"/>
            <a:ext cx="1059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58046-EB3E-756D-D531-EF298749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1464047"/>
            <a:ext cx="10861040" cy="17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4C6AF-CB53-D3F7-8C39-60249D12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7" y="417830"/>
            <a:ext cx="3019425" cy="201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6FDFD-AECB-A269-CE3E-2E658366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498725"/>
            <a:ext cx="2933700" cy="196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6632C-2E2D-0B80-5F71-3B089275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2" y="4581525"/>
            <a:ext cx="2924175" cy="1962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0BCE10-554A-5008-794E-87F41FC45A42}"/>
                  </a:ext>
                </a:extLst>
              </p:cNvPr>
              <p:cNvSpPr txBox="1"/>
              <p:nvPr/>
            </p:nvSpPr>
            <p:spPr>
              <a:xfrm>
                <a:off x="3576320" y="555541"/>
                <a:ext cx="796544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ó: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0BCE10-554A-5008-794E-87F41FC4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320" y="555541"/>
                <a:ext cx="7965440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6E77A-0B76-4847-8BBD-178379F54961}"/>
                  </a:ext>
                </a:extLst>
              </p:cNvPr>
              <p:cNvSpPr txBox="1"/>
              <p:nvPr/>
            </p:nvSpPr>
            <p:spPr>
              <a:xfrm>
                <a:off x="3576320" y="3108960"/>
                <a:ext cx="7965440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ó: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40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56E77A-0B76-4847-8BBD-178379F54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320" y="3108960"/>
                <a:ext cx="7965440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3D56CC-5B37-80C4-4279-8BE944E198C7}"/>
                  </a:ext>
                </a:extLst>
              </p:cNvPr>
              <p:cNvSpPr txBox="1"/>
              <p:nvPr/>
            </p:nvSpPr>
            <p:spPr>
              <a:xfrm>
                <a:off x="3718560" y="5130800"/>
                <a:ext cx="7965440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ó: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64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144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45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144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3D56CC-5B37-80C4-4279-8BE944E19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560" y="5130800"/>
                <a:ext cx="7965440" cy="938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5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0E38B-13E6-8F90-527D-A85CEBCE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7" y="391477"/>
            <a:ext cx="2072165" cy="1305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8A548-40A4-8B4F-ED96-5673A167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1882140"/>
            <a:ext cx="9391650" cy="3581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03747EF-45DE-3C48-6E83-7094BEC25A9B}"/>
              </a:ext>
            </a:extLst>
          </p:cNvPr>
          <p:cNvSpPr/>
          <p:nvPr/>
        </p:nvSpPr>
        <p:spPr>
          <a:xfrm>
            <a:off x="3677920" y="2580640"/>
            <a:ext cx="802640" cy="77216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8D0B2C-2A46-7372-B89B-58C85BFD7190}"/>
              </a:ext>
            </a:extLst>
          </p:cNvPr>
          <p:cNvSpPr/>
          <p:nvPr/>
        </p:nvSpPr>
        <p:spPr>
          <a:xfrm>
            <a:off x="7650480" y="2590800"/>
            <a:ext cx="802640" cy="77216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7A8656-B6E8-0E7D-E4E1-E7F7B3335ADE}"/>
              </a:ext>
            </a:extLst>
          </p:cNvPr>
          <p:cNvSpPr/>
          <p:nvPr/>
        </p:nvSpPr>
        <p:spPr>
          <a:xfrm>
            <a:off x="2367280" y="4399280"/>
            <a:ext cx="802640" cy="77216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789705-FF85-FAD7-4458-7890788E5A46}"/>
              </a:ext>
            </a:extLst>
          </p:cNvPr>
          <p:cNvSpPr/>
          <p:nvPr/>
        </p:nvSpPr>
        <p:spPr>
          <a:xfrm>
            <a:off x="5760720" y="4378960"/>
            <a:ext cx="802640" cy="77216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EF3874-64EE-4E7D-EECD-78B8F6A4F6BB}"/>
              </a:ext>
            </a:extLst>
          </p:cNvPr>
          <p:cNvSpPr/>
          <p:nvPr/>
        </p:nvSpPr>
        <p:spPr>
          <a:xfrm>
            <a:off x="9347200" y="4368800"/>
            <a:ext cx="802640" cy="77216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704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FB026-EF23-B9FA-D480-B6F1DF3D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80135"/>
            <a:ext cx="10856277" cy="1128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3920DF-A474-608D-1F41-94BD4D45EB6D}"/>
              </a:ext>
            </a:extLst>
          </p:cNvPr>
          <p:cNvSpPr txBox="1"/>
          <p:nvPr/>
        </p:nvSpPr>
        <p:spPr>
          <a:xfrm>
            <a:off x="3261360" y="1107440"/>
            <a:ext cx="600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9998-44D7-8C69-EAFF-07195465D19B}"/>
                  </a:ext>
                </a:extLst>
              </p:cNvPr>
              <p:cNvSpPr txBox="1"/>
              <p:nvPr/>
            </p:nvSpPr>
            <p:spPr>
              <a:xfrm>
                <a:off x="1595120" y="1696720"/>
                <a:ext cx="7965440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Ta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ó: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28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28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56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84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9998-44D7-8C69-EAFF-07195465D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120" y="1696720"/>
                <a:ext cx="7965440" cy="938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7F95D9-7ABE-20B2-D4B4-999F09A2F7CE}"/>
                  </a:ext>
                </a:extLst>
              </p:cNvPr>
              <p:cNvSpPr txBox="1"/>
              <p:nvPr/>
            </p:nvSpPr>
            <p:spPr>
              <a:xfrm>
                <a:off x="2103120" y="2722880"/>
                <a:ext cx="796544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84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7F95D9-7ABE-20B2-D4B4-999F09A2F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0" y="2722880"/>
                <a:ext cx="7965440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B1CDE4-D06B-ECC6-9B3A-E06A9AE245EA}"/>
                  </a:ext>
                </a:extLst>
              </p:cNvPr>
              <p:cNvSpPr txBox="1"/>
              <p:nvPr/>
            </p:nvSpPr>
            <p:spPr>
              <a:xfrm>
                <a:off x="2103120" y="3708400"/>
                <a:ext cx="796544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63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84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B1CDE4-D06B-ECC6-9B3A-E06A9AE24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0" y="3708400"/>
                <a:ext cx="7965440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E1292B-95AB-43AA-6688-5159BD5170A7}"/>
                  </a:ext>
                </a:extLst>
              </p:cNvPr>
              <p:cNvSpPr txBox="1"/>
              <p:nvPr/>
            </p:nvSpPr>
            <p:spPr>
              <a:xfrm>
                <a:off x="3942080" y="4704080"/>
                <a:ext cx="7294880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ì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56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84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63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72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ê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E1292B-95AB-43AA-6688-5159BD517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080" y="4704080"/>
                <a:ext cx="7294880" cy="710707"/>
              </a:xfrm>
              <a:prstGeom prst="rect">
                <a:avLst/>
              </a:prstGeom>
              <a:blipFill>
                <a:blip r:embed="rId6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3364A3-D33C-BCCB-5FFB-946F162D6852}"/>
                  </a:ext>
                </a:extLst>
              </p:cNvPr>
              <p:cNvSpPr txBox="1"/>
              <p:nvPr/>
            </p:nvSpPr>
            <p:spPr>
              <a:xfrm>
                <a:off x="81280" y="5313680"/>
                <a:ext cx="1170432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ậ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y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á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ph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â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ố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vi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ế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theo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th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ứ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ự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ừ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é đế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ớ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à: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3364A3-D33C-BCCB-5FFB-946F162D6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" y="5313680"/>
                <a:ext cx="11704320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5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79407" y="279721"/>
            <a:ext cx="605826" cy="830997"/>
            <a:chOff x="3073070" y="349908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073070" y="462494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172783" y="34990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8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ABAAECA-641B-C523-2E38-B4DA1D300286}"/>
                  </a:ext>
                </a:extLst>
              </p:cNvPr>
              <p:cNvSpPr txBox="1"/>
              <p:nvPr/>
            </p:nvSpPr>
            <p:spPr>
              <a:xfrm>
                <a:off x="1173464" y="380180"/>
                <a:ext cx="10591816" cy="991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Dung và Đức cùng tham gia trò chơi leo dây với các dây có cùng chiều dài. Dung leo được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sợi dây. Đức leo được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sợi dây.</a:t>
                </a:r>
                <a:endPara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ABAAECA-641B-C523-2E38-B4DA1D30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4" y="380180"/>
                <a:ext cx="10591816" cy="991746"/>
              </a:xfrm>
              <a:prstGeom prst="rect">
                <a:avLst/>
              </a:prstGeom>
              <a:blipFill>
                <a:blip r:embed="rId8"/>
                <a:stretch>
                  <a:fillRect l="-863" t="-4908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67C5ACD-776B-252C-036B-C1CD55E27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720" y="1625917"/>
            <a:ext cx="5191125" cy="3667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2B757-CB0B-5ABB-0819-7368F429FF75}"/>
              </a:ext>
            </a:extLst>
          </p:cNvPr>
          <p:cNvSpPr txBox="1"/>
          <p:nvPr/>
        </p:nvSpPr>
        <p:spPr>
          <a:xfrm>
            <a:off x="579120" y="1828800"/>
            <a:ext cx="6238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 em: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Dung đã leo sợi dây màu nào? Đức đã leo sợi dây màu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Ai đã leo được đoạn dây dài hơn?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0D10E7-A89D-1E49-08A8-490F3BC4B3F7}"/>
              </a:ext>
            </a:extLst>
          </p:cNvPr>
          <p:cNvSpPr/>
          <p:nvPr/>
        </p:nvSpPr>
        <p:spPr>
          <a:xfrm>
            <a:off x="782320" y="4124960"/>
            <a:ext cx="5740400" cy="19304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Dung đã leo được sợi dây màu cam vì sợi dây màu cam được chia thành 8 phần bằng nhau, Đức đã leo được sợi dây màu xanh dương vì sợi dây màu xanh dương được chia thành 10 phần bằng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33262BEC-E72C-9968-37A6-4520C43E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85726" y="1240154"/>
            <a:ext cx="487363" cy="487363"/>
          </a:xfrm>
          <a:prstGeom prst="rect">
            <a:avLst/>
          </a:prstGeom>
        </p:spPr>
      </p:pic>
      <p:pic>
        <p:nvPicPr>
          <p:cNvPr id="7" name="theo_ema_dung_da_leo_soi_day_mau_nao_duc_da_62c8d1f4-f148-4067-aef6-aae913a99a49">
            <a:hlinkClick r:id="" action="ppaction://media"/>
            <a:extLst>
              <a:ext uri="{FF2B5EF4-FFF2-40B4-BE49-F238E27FC236}">
                <a16:creationId xmlns:a16="http://schemas.microsoft.com/office/drawing/2014/main" id="{B563D957-AAB2-4F95-AFE4-21D99BE93F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4000" y="6329680"/>
            <a:ext cx="157480" cy="157480"/>
          </a:xfrm>
          <a:prstGeom prst="rect">
            <a:avLst/>
          </a:prstGeom>
        </p:spPr>
      </p:pic>
      <p:pic>
        <p:nvPicPr>
          <p:cNvPr id="9" name="dung_va_duc_cung_tham_gia_tro_choi_leo_day_voi_ed467c30-fe67-4d74-a0ad-1ab02e2e1ba6">
            <a:hlinkClick r:id="" action="ppaction://media"/>
            <a:extLst>
              <a:ext uri="{FF2B5EF4-FFF2-40B4-BE49-F238E27FC236}">
                <a16:creationId xmlns:a16="http://schemas.microsoft.com/office/drawing/2014/main" id="{3FA9CFCB-9602-4295-97FA-41CCEA3B2A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579333" flipH="1" flipV="1">
            <a:off x="11637101" y="6051826"/>
            <a:ext cx="210490" cy="2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mute="1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6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439</Words>
  <Application>Microsoft Office PowerPoint</Application>
  <PresentationFormat>Widescreen</PresentationFormat>
  <Paragraphs>77</Paragraphs>
  <Slides>18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#9Slide05 SVNHollycakes</vt:lpstr>
      <vt:lpstr>Arial</vt:lpstr>
      <vt:lpstr>Calibri</vt:lpstr>
      <vt:lpstr>Calibri Light</vt:lpstr>
      <vt:lpstr>Cambria</vt:lpstr>
      <vt:lpstr>Cambria Math</vt:lpstr>
      <vt:lpstr>Some Time Later Bold</vt:lpstr>
      <vt:lpstr>Times New Roman</vt:lpstr>
      <vt:lpstr>Trebuchet MS</vt:lpstr>
      <vt:lpstr>UTM Avo</vt:lpstr>
      <vt:lpstr>UTM Showcard</vt:lpstr>
      <vt:lpstr>Wingdings 3</vt:lpstr>
      <vt:lpstr>字魂79号-萌趣奶油体</vt:lpstr>
      <vt:lpstr>1_Office Theme</vt:lpstr>
      <vt:lpstr>2_Office Theme</vt:lpstr>
      <vt:lpstr>Facet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56</cp:revision>
  <dcterms:created xsi:type="dcterms:W3CDTF">2024-06-06T10:12:50Z</dcterms:created>
  <dcterms:modified xsi:type="dcterms:W3CDTF">2025-09-16T04:08:44Z</dcterms:modified>
</cp:coreProperties>
</file>