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285" r:id="rId2"/>
    <p:sldId id="286" r:id="rId3"/>
    <p:sldId id="258" r:id="rId4"/>
    <p:sldId id="283" r:id="rId5"/>
    <p:sldId id="265" r:id="rId6"/>
    <p:sldId id="287" r:id="rId7"/>
    <p:sldId id="266" r:id="rId8"/>
    <p:sldId id="288" r:id="rId9"/>
    <p:sldId id="267" r:id="rId10"/>
    <p:sldId id="289" r:id="rId11"/>
    <p:sldId id="268" r:id="rId12"/>
    <p:sldId id="262" r:id="rId13"/>
    <p:sldId id="270" r:id="rId14"/>
    <p:sldId id="272" r:id="rId15"/>
    <p:sldId id="281" r:id="rId16"/>
    <p:sldId id="282" r:id="rId17"/>
    <p:sldId id="279" r:id="rId18"/>
    <p:sldId id="263" r:id="rId19"/>
  </p:sldIdLst>
  <p:sldSz cx="9144000" cy="67659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1E"/>
    <a:srgbClr val="079C42"/>
    <a:srgbClr val="F79A2E"/>
    <a:srgbClr val="1AB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0328" autoAdjust="0"/>
  </p:normalViewPr>
  <p:slideViewPr>
    <p:cSldViewPr snapToGrid="0">
      <p:cViewPr varScale="1">
        <p:scale>
          <a:sx n="63" d="100"/>
          <a:sy n="63" d="100"/>
        </p:scale>
        <p:origin x="14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8EDED-978E-4CB3-AE7C-FC395BF1EE7D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50385-19D7-4A45-87B2-8B2D74C7F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76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83893-C2DD-47F1-B8CE-1C18EBE1945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43025" y="1143000"/>
            <a:ext cx="41719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124A1-D006-471F-911E-0E24E8E62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34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124A1-D006-471F-911E-0E24E8E620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91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Hiệu ứng</a:t>
            </a:r>
            <a:r>
              <a:rPr lang="en-US" baseline="0" smtClean="0"/>
              <a:t> trigger, click vào từng đối tượng để hiển thị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124A1-D006-471F-911E-0E24E8E620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22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07294"/>
            <a:ext cx="7772400" cy="2355544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53677"/>
            <a:ext cx="6858000" cy="163353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3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17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223"/>
            <a:ext cx="1971675" cy="573380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223"/>
            <a:ext cx="5800725" cy="573380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27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644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686785"/>
            <a:ext cx="7886700" cy="2814436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27846"/>
            <a:ext cx="7886700" cy="1480046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01114"/>
            <a:ext cx="3886200" cy="42929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01114"/>
            <a:ext cx="3886200" cy="42929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1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0224"/>
            <a:ext cx="7886700" cy="130776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58592"/>
            <a:ext cx="3868340" cy="812850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471442"/>
            <a:ext cx="3868340" cy="36351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58592"/>
            <a:ext cx="3887391" cy="812850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471442"/>
            <a:ext cx="3887391" cy="36351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1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08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92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1062"/>
            <a:ext cx="2949178" cy="1578716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74169"/>
            <a:ext cx="4629150" cy="4808192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29777"/>
            <a:ext cx="2949178" cy="3760414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35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1062"/>
            <a:ext cx="2949178" cy="1578716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74169"/>
            <a:ext cx="4629150" cy="4808192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29777"/>
            <a:ext cx="2949178" cy="3760414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76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0224"/>
            <a:ext cx="7886700" cy="1307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01114"/>
            <a:ext cx="7886700" cy="4292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271012"/>
            <a:ext cx="20574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271012"/>
            <a:ext cx="30861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271012"/>
            <a:ext cx="20574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5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11" Type="http://schemas.openxmlformats.org/officeDocument/2006/relationships/image" Target="../media/image54.png"/><Relationship Id="rId5" Type="http://schemas.openxmlformats.org/officeDocument/2006/relationships/image" Target="../media/image49.jpeg"/><Relationship Id="rId10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openxmlformats.org/officeDocument/2006/relationships/image" Target="../media/image52.jpe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" y="9397"/>
            <a:ext cx="9021233" cy="6747131"/>
          </a:xfrm>
          <a:prstGeom prst="rect">
            <a:avLst/>
          </a:prstGeom>
        </p:spPr>
      </p:pic>
      <p:pic>
        <p:nvPicPr>
          <p:cNvPr id="3" name="Picture 2" descr="bor27">
            <a:extLst>
              <a:ext uri="{FF2B5EF4-FFF2-40B4-BE49-F238E27FC236}">
                <a16:creationId xmlns:a16="http://schemas.microsoft.com/office/drawing/2014/main" id="{E0E07451-0D5E-411A-BBC2-44A832988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84" y="-1"/>
            <a:ext cx="9021233" cy="6765925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</a:gradFill>
        </p:spPr>
      </p:pic>
      <p:pic>
        <p:nvPicPr>
          <p:cNvPr id="5" name="Picture 4" descr="bor27">
            <a:extLst>
              <a:ext uri="{FF2B5EF4-FFF2-40B4-BE49-F238E27FC236}">
                <a16:creationId xmlns:a16="http://schemas.microsoft.com/office/drawing/2014/main" id="{CA6FA0B5-01EF-4778-BCF7-4285EA89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972" y="124042"/>
            <a:ext cx="9021233" cy="6765925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</a:gradFill>
        </p:spPr>
      </p:pic>
      <p:sp>
        <p:nvSpPr>
          <p:cNvPr id="9" name="WordArt 5">
            <a:extLst>
              <a:ext uri="{FF2B5EF4-FFF2-40B4-BE49-F238E27FC236}">
                <a16:creationId xmlns:a16="http://schemas.microsoft.com/office/drawing/2014/main" id="{2CB1CE8D-2F97-41D3-99D5-ECB30AA699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61383" y="2147222"/>
            <a:ext cx="5096411" cy="10339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2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3552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552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r>
              <a:rPr lang="en-US" sz="3552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2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</a:p>
        </p:txBody>
      </p:sp>
      <p:sp>
        <p:nvSpPr>
          <p:cNvPr id="10" name="WordArt 6">
            <a:extLst>
              <a:ext uri="{FF2B5EF4-FFF2-40B4-BE49-F238E27FC236}">
                <a16:creationId xmlns:a16="http://schemas.microsoft.com/office/drawing/2014/main" id="{F6C902D6-B0D3-447C-BDE8-EF2B27C311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0388" y="3725507"/>
            <a:ext cx="7743225" cy="1588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368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Giáo viên</a:t>
            </a:r>
            <a:r>
              <a:rPr lang="en-US" sz="2368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368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thực</a:t>
            </a:r>
            <a:r>
              <a:rPr lang="en-US" sz="2368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368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hiện</a:t>
            </a:r>
            <a:r>
              <a:rPr lang="vi-VN" sz="2368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:Trần Thị Thuận</a:t>
            </a:r>
          </a:p>
          <a:p>
            <a:pPr algn="ctr"/>
            <a:endParaRPr lang="en-US" sz="2368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WordArt 4">
            <a:extLst>
              <a:ext uri="{FF2B5EF4-FFF2-40B4-BE49-F238E27FC236}">
                <a16:creationId xmlns:a16="http://schemas.microsoft.com/office/drawing/2014/main" id="{B643CF47-6D00-4617-8EC8-E37CB56148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64922" y="826946"/>
            <a:ext cx="6089333" cy="458579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552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TRƯỜNG</a:t>
            </a:r>
            <a:r>
              <a:rPr lang="en-US" sz="3552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 TIỂU HỌC KHÁNH YÊN TRUNG</a:t>
            </a:r>
          </a:p>
        </p:txBody>
      </p:sp>
      <p:pic>
        <p:nvPicPr>
          <p:cNvPr id="12" name="Picture 94" descr="(198)">
            <a:extLst>
              <a:ext uri="{FF2B5EF4-FFF2-40B4-BE49-F238E27FC236}">
                <a16:creationId xmlns:a16="http://schemas.microsoft.com/office/drawing/2014/main" id="{1533BA5D-1392-4D28-BA48-30F75E0922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9023">
            <a:off x="861705" y="629718"/>
            <a:ext cx="1256081" cy="13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9" descr="(198)">
            <a:extLst>
              <a:ext uri="{FF2B5EF4-FFF2-40B4-BE49-F238E27FC236}">
                <a16:creationId xmlns:a16="http://schemas.microsoft.com/office/drawing/2014/main" id="{6572DDF6-BEB7-4CF6-8260-291E7C3072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5441" flipH="1">
            <a:off x="7057620" y="629718"/>
            <a:ext cx="1202831" cy="13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8">
            <a:extLst>
              <a:ext uri="{FF2B5EF4-FFF2-40B4-BE49-F238E27FC236}">
                <a16:creationId xmlns:a16="http://schemas.microsoft.com/office/drawing/2014/main" id="{AE2F60EB-2CE7-40EE-B1DF-2BA21B94F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93" y="5779679"/>
            <a:ext cx="6991456" cy="37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5" descr="xmascandles">
            <a:extLst>
              <a:ext uri="{FF2B5EF4-FFF2-40B4-BE49-F238E27FC236}">
                <a16:creationId xmlns:a16="http://schemas.microsoft.com/office/drawing/2014/main" id="{B27C71C2-B37B-4E66-AB44-E01B1BD92D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057" y="4429397"/>
            <a:ext cx="3247886" cy="150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70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94615" y="4165877"/>
            <a:ext cx="2959100" cy="943152"/>
          </a:xfrm>
          <a:custGeom>
            <a:avLst/>
            <a:gdLst>
              <a:gd name="connsiteX0" fmla="*/ 0 w 2895600"/>
              <a:gd name="connsiteY0" fmla="*/ 0 h 914400"/>
              <a:gd name="connsiteX1" fmla="*/ 2895600 w 2895600"/>
              <a:gd name="connsiteY1" fmla="*/ 0 h 914400"/>
              <a:gd name="connsiteX2" fmla="*/ 2895600 w 2895600"/>
              <a:gd name="connsiteY2" fmla="*/ 914400 h 914400"/>
              <a:gd name="connsiteX3" fmla="*/ 0 w 2895600"/>
              <a:gd name="connsiteY3" fmla="*/ 914400 h 914400"/>
              <a:gd name="connsiteX4" fmla="*/ 0 w 2895600"/>
              <a:gd name="connsiteY4" fmla="*/ 0 h 914400"/>
              <a:gd name="connsiteX0" fmla="*/ 0 w 2895600"/>
              <a:gd name="connsiteY0" fmla="*/ 0 h 928914"/>
              <a:gd name="connsiteX1" fmla="*/ 2895600 w 2895600"/>
              <a:gd name="connsiteY1" fmla="*/ 0 h 928914"/>
              <a:gd name="connsiteX2" fmla="*/ 2706915 w 2895600"/>
              <a:gd name="connsiteY2" fmla="*/ 928914 h 928914"/>
              <a:gd name="connsiteX3" fmla="*/ 0 w 2895600"/>
              <a:gd name="connsiteY3" fmla="*/ 914400 h 928914"/>
              <a:gd name="connsiteX4" fmla="*/ 0 w 2895600"/>
              <a:gd name="connsiteY4" fmla="*/ 0 h 92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5600" h="928914">
                <a:moveTo>
                  <a:pt x="0" y="0"/>
                </a:moveTo>
                <a:lnTo>
                  <a:pt x="2895600" y="0"/>
                </a:lnTo>
                <a:lnTo>
                  <a:pt x="2706915" y="928914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3-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" y="1362202"/>
            <a:ext cx="8046720" cy="404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376098"/>
            <a:ext cx="8869680" cy="601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77163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3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4" y="45402"/>
            <a:ext cx="8940452" cy="6675120"/>
          </a:xfrm>
          <a:prstGeom prst="roundRect">
            <a:avLst>
              <a:gd name="adj" fmla="val 249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1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4551071" y="91872"/>
            <a:ext cx="0" cy="6537528"/>
          </a:xfrm>
          <a:prstGeom prst="line">
            <a:avLst/>
          </a:prstGeom>
          <a:noFill/>
          <a:ln w="38100" cap="flat" cmpd="sng" algn="ctr">
            <a:solidFill>
              <a:srgbClr val="F7931E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0" name="Straight Connector 19"/>
          <p:cNvCxnSpPr/>
          <p:nvPr/>
        </p:nvCxnSpPr>
        <p:spPr>
          <a:xfrm>
            <a:off x="74052" y="3360636"/>
            <a:ext cx="8954038" cy="0"/>
          </a:xfrm>
          <a:prstGeom prst="line">
            <a:avLst/>
          </a:prstGeom>
          <a:noFill/>
          <a:ln w="38100" cap="flat" cmpd="sng" algn="ctr">
            <a:solidFill>
              <a:srgbClr val="F7931E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65925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930005"/>
            <a:ext cx="3124200" cy="17964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53691" y="936932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8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88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1904" y="3657600"/>
            <a:ext cx="3053296" cy="2793394"/>
            <a:chOff x="223304" y="3657600"/>
            <a:chExt cx="3053296" cy="279339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243" y="3657600"/>
              <a:ext cx="2440946" cy="144307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04" y="4419600"/>
              <a:ext cx="2533058" cy="148913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135" y="5007919"/>
              <a:ext cx="2594465" cy="1443075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553691" y="441960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8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669772"/>
            <a:ext cx="2242588" cy="236061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690887" y="936932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8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536439" y="3696806"/>
            <a:ext cx="3154448" cy="2088948"/>
            <a:chOff x="4536439" y="3696806"/>
            <a:chExt cx="3154448" cy="208894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6439" y="4206836"/>
              <a:ext cx="1804635" cy="157891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2208" y="3696806"/>
              <a:ext cx="1748679" cy="1403869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7690887" y="441960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8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88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3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8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43694"/>
            <a:ext cx="8529571" cy="4774374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30" y="1343694"/>
            <a:ext cx="8524741" cy="4765800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17" y="1393825"/>
            <a:ext cx="2658863" cy="179677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0" y="140330"/>
            <a:ext cx="768096" cy="768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8685" y="373600"/>
            <a:ext cx="2820345" cy="5232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Có bao nhiêu?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8" y="1549116"/>
            <a:ext cx="754216" cy="1278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16" y="1549116"/>
            <a:ext cx="777984" cy="1318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132504"/>
            <a:ext cx="1143000" cy="1143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1600200" y="2105694"/>
            <a:ext cx="2438400" cy="1622108"/>
          </a:xfrm>
          <a:prstGeom prst="line">
            <a:avLst/>
          </a:prstGeom>
          <a:noFill/>
          <a:ln w="38100" cap="flat" cmpd="sng" algn="ctr">
            <a:solidFill>
              <a:srgbClr val="079C42"/>
            </a:solidFill>
            <a:prstDash val="solid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>
            <a:off x="1752600" y="5458494"/>
            <a:ext cx="2286000" cy="0"/>
          </a:xfrm>
          <a:prstGeom prst="line">
            <a:avLst/>
          </a:prstGeom>
          <a:noFill/>
          <a:ln w="38100" cap="flat" cmpd="sng" algn="ctr">
            <a:solidFill>
              <a:srgbClr val="079C42"/>
            </a:solidFill>
            <a:prstDash val="solid"/>
          </a:ln>
          <a:effectLst/>
        </p:spPr>
      </p:cxnSp>
      <p:cxnSp>
        <p:nvCxnSpPr>
          <p:cNvPr id="12" name="Straight Connector 11"/>
          <p:cNvCxnSpPr/>
          <p:nvPr/>
        </p:nvCxnSpPr>
        <p:spPr>
          <a:xfrm flipH="1">
            <a:off x="5029200" y="2258094"/>
            <a:ext cx="1371600" cy="3048000"/>
          </a:xfrm>
          <a:prstGeom prst="line">
            <a:avLst/>
          </a:prstGeom>
          <a:noFill/>
          <a:ln w="38100" cap="flat" cmpd="sng" algn="ctr">
            <a:solidFill>
              <a:srgbClr val="079C42"/>
            </a:solidFill>
            <a:prstDash val="solid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 flipH="1">
            <a:off x="5105400" y="3726594"/>
            <a:ext cx="2133600" cy="1208"/>
          </a:xfrm>
          <a:prstGeom prst="line">
            <a:avLst/>
          </a:prstGeom>
          <a:noFill/>
          <a:ln w="38100" cap="flat" cmpd="sng" algn="ctr">
            <a:solidFill>
              <a:srgbClr val="079C42"/>
            </a:solidFill>
            <a:prstDash val="solid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 flipH="1" flipV="1">
            <a:off x="5029200" y="2105694"/>
            <a:ext cx="1981200" cy="3200400"/>
          </a:xfrm>
          <a:prstGeom prst="line">
            <a:avLst/>
          </a:prstGeom>
          <a:noFill/>
          <a:ln w="38100" cap="flat" cmpd="sng" algn="ctr">
            <a:solidFill>
              <a:srgbClr val="079C42"/>
            </a:solidFill>
            <a:prstDash val="solid"/>
          </a:ln>
          <a:effectLst/>
        </p:spPr>
      </p:cxnSp>
      <p:sp>
        <p:nvSpPr>
          <p:cNvPr id="16" name="Oval 15"/>
          <p:cNvSpPr/>
          <p:nvPr/>
        </p:nvSpPr>
        <p:spPr>
          <a:xfrm>
            <a:off x="381000" y="1343694"/>
            <a:ext cx="1703499" cy="1676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84" y="3429935"/>
            <a:ext cx="1142999" cy="8209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90" y="4787233"/>
            <a:ext cx="1580585" cy="12921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401094"/>
            <a:ext cx="1239450" cy="762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4886324"/>
            <a:ext cx="1559791" cy="108179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19298" y="3186796"/>
            <a:ext cx="1461902" cy="135729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2675" y="4671479"/>
            <a:ext cx="1779700" cy="144658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222788" y="1287489"/>
            <a:ext cx="2590800" cy="178881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858000" y="3186796"/>
            <a:ext cx="1712470" cy="120489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705600" y="4729358"/>
            <a:ext cx="1823970" cy="121799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95" y="2198275"/>
            <a:ext cx="2478170" cy="184648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319417" y="1014987"/>
            <a:ext cx="1761684" cy="974389"/>
            <a:chOff x="2159117" y="1028878"/>
            <a:chExt cx="1761684" cy="974389"/>
          </a:xfrm>
        </p:grpSpPr>
        <p:sp>
          <p:nvSpPr>
            <p:cNvPr id="27" name="Rounded Rectangular Callout 26"/>
            <p:cNvSpPr/>
            <p:nvPr/>
          </p:nvSpPr>
          <p:spPr>
            <a:xfrm>
              <a:off x="2159117" y="1028878"/>
              <a:ext cx="1730713" cy="974389"/>
            </a:xfrm>
            <a:prstGeom prst="wedgeRoundRectCallout">
              <a:avLst>
                <a:gd name="adj1" fmla="val -8033"/>
                <a:gd name="adj2" fmla="val 79165"/>
                <a:gd name="adj3" fmla="val 16667"/>
              </a:avLst>
            </a:prstGeom>
            <a:noFill/>
            <a:ln w="28575">
              <a:solidFill>
                <a:srgbClr val="079C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245342" y="1060171"/>
              <a:ext cx="167545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quần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" name="Straight Connector 29"/>
          <p:cNvCxnSpPr/>
          <p:nvPr/>
        </p:nvCxnSpPr>
        <p:spPr>
          <a:xfrm flipH="1" flipV="1">
            <a:off x="1685488" y="2878721"/>
            <a:ext cx="2331125" cy="951508"/>
          </a:xfrm>
          <a:prstGeom prst="line">
            <a:avLst/>
          </a:prstGeom>
          <a:noFill/>
          <a:ln w="38100" cap="flat" cmpd="sng" algn="ctr">
            <a:solidFill>
              <a:srgbClr val="079C42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5652983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194" y="3135678"/>
            <a:ext cx="3224270" cy="30700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4528" y="375164"/>
            <a:ext cx="2699657" cy="5232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Có bao nhiêu? 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85" y="670226"/>
            <a:ext cx="2468118" cy="2523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8" y="3689476"/>
            <a:ext cx="2282429" cy="21983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08" y="901149"/>
            <a:ext cx="2077608" cy="16826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11" y="4275222"/>
            <a:ext cx="1571625" cy="12096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20293" y="4542602"/>
            <a:ext cx="762312" cy="79508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096" y="2505818"/>
            <a:ext cx="2233295" cy="19768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02" y="1663544"/>
            <a:ext cx="2690316" cy="206947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86479" y="2631556"/>
            <a:ext cx="531929" cy="53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92341" y="2631556"/>
            <a:ext cx="531929" cy="53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17473" y="5780739"/>
            <a:ext cx="531929" cy="53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92909" y="5775252"/>
            <a:ext cx="531929" cy="53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40742" y="5775252"/>
            <a:ext cx="531929" cy="53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2867" y="4568415"/>
            <a:ext cx="232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14673" y="4568414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80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0" y="140330"/>
            <a:ext cx="768096" cy="768096"/>
          </a:xfrm>
          <a:prstGeom prst="rect">
            <a:avLst/>
          </a:prstGeom>
        </p:spPr>
      </p:pic>
      <p:pic>
        <p:nvPicPr>
          <p:cNvPr id="9" name="Trường Tiểu Học Khánh Yên Tru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936464" y="6562725"/>
            <a:ext cx="203199" cy="2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3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" grpId="0"/>
      <p:bldP spid="4" grpId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194" y="3135678"/>
            <a:ext cx="3224270" cy="30700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85" y="670226"/>
            <a:ext cx="2468118" cy="2523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8" y="3689476"/>
            <a:ext cx="2282429" cy="21983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08" y="901149"/>
            <a:ext cx="2077608" cy="16826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11" y="4275222"/>
            <a:ext cx="1571625" cy="120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377436"/>
            <a:ext cx="2699657" cy="5232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bao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nhiêu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86479" y="2631556"/>
            <a:ext cx="531929" cy="53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33034" y="2631556"/>
            <a:ext cx="531929" cy="5693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17473" y="5780739"/>
            <a:ext cx="531929" cy="53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92909" y="5775252"/>
            <a:ext cx="531929" cy="53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40742" y="5775252"/>
            <a:ext cx="531929" cy="53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3977" y="2694080"/>
            <a:ext cx="4913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600">
              <a:solidFill>
                <a:srgbClr val="079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10329" y="2701276"/>
            <a:ext cx="4913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22695" y="5805362"/>
            <a:ext cx="4913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68968" y="5807905"/>
            <a:ext cx="4913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86557" y="5827462"/>
            <a:ext cx="4913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94457" y="5796152"/>
            <a:ext cx="4913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77897" y="5805362"/>
            <a:ext cx="4913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40620" y="5822346"/>
            <a:ext cx="4913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079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0" y="140330"/>
            <a:ext cx="768096" cy="7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4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1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0" y="3546764"/>
            <a:ext cx="1066800" cy="10668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3546764"/>
            <a:ext cx="1066800" cy="10668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8600" y="2466109"/>
            <a:ext cx="1066800" cy="10668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06836" y="3546764"/>
            <a:ext cx="1066800" cy="10668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06836" y="2466109"/>
            <a:ext cx="1066800" cy="10668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06836" y="1371600"/>
            <a:ext cx="1066800" cy="10668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0" y="4800600"/>
            <a:ext cx="129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8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4300" y="4800600"/>
            <a:ext cx="129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8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2536" y="4800600"/>
            <a:ext cx="129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8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8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157445">
            <a:off x="7585513" y="1278042"/>
            <a:ext cx="434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smtClean="0">
                <a:solidFill>
                  <a:schemeClr val="bg1"/>
                </a:solidFill>
              </a:rPr>
              <a:t>!</a:t>
            </a:r>
            <a:endParaRPr lang="en-US" sz="6000" b="1">
              <a:solidFill>
                <a:schemeClr val="bg1"/>
              </a:solidFill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" y="0"/>
            <a:ext cx="9041325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1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" y="8264"/>
            <a:ext cx="9143555" cy="683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6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1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7030" y="2798187"/>
            <a:ext cx="67099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 1, số 2, số 3</a:t>
            </a:r>
            <a:endParaRPr lang="en-US" sz="7000" b="1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35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134930" y="374586"/>
            <a:ext cx="8874141" cy="6016752"/>
            <a:chOff x="134930" y="374586"/>
            <a:chExt cx="8874141" cy="60167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930" y="374586"/>
              <a:ext cx="8874141" cy="6016752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360122" y="594463"/>
              <a:ext cx="2591171" cy="5566455"/>
              <a:chOff x="6360122" y="594463"/>
              <a:chExt cx="2591171" cy="5566455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0800" y="959615"/>
                <a:ext cx="1272738" cy="1611654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8755" y="1045110"/>
                <a:ext cx="1758616" cy="178055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2632" y="2910805"/>
                <a:ext cx="1628462" cy="669178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1245" y="3165200"/>
                <a:ext cx="1690742" cy="56358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6992" y="3122786"/>
                <a:ext cx="1461374" cy="811114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6642510" y="4317680"/>
                <a:ext cx="457200" cy="457200"/>
              </a:xfrm>
              <a:prstGeom prst="rect">
                <a:avLst/>
              </a:prstGeom>
              <a:solidFill>
                <a:srgbClr val="FFDD00"/>
              </a:solidFill>
              <a:ln w="25400" cap="flat" cmpd="sng" algn="ctr">
                <a:solidFill>
                  <a:srgbClr val="EBB16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360122" y="4847321"/>
                <a:ext cx="457200" cy="457200"/>
              </a:xfrm>
              <a:prstGeom prst="rect">
                <a:avLst/>
              </a:prstGeom>
              <a:solidFill>
                <a:srgbClr val="FFDD00"/>
              </a:solidFill>
              <a:ln w="25400" cap="flat" cmpd="sng" algn="ctr">
                <a:solidFill>
                  <a:srgbClr val="EBB16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871110" y="4847321"/>
                <a:ext cx="457200" cy="457200"/>
              </a:xfrm>
              <a:prstGeom prst="rect">
                <a:avLst/>
              </a:prstGeom>
              <a:solidFill>
                <a:srgbClr val="FFDD00"/>
              </a:solidFill>
              <a:ln w="25400" cap="flat" cmpd="sng" algn="ctr">
                <a:solidFill>
                  <a:srgbClr val="EBB16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320987" y="4109695"/>
                <a:ext cx="65430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8800" b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96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113093" y="4592295"/>
                <a:ext cx="8382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200" b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endParaRPr lang="en-US" sz="22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7962" y="5468122"/>
                <a:ext cx="686229" cy="692796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52239" y="594463"/>
                <a:ext cx="1422504" cy="1597194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445886" y="517678"/>
              <a:ext cx="2363325" cy="5629988"/>
              <a:chOff x="445886" y="517678"/>
              <a:chExt cx="2363325" cy="562998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886" y="517678"/>
                <a:ext cx="2363325" cy="208483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129" y="2914649"/>
                <a:ext cx="1742693" cy="1149029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714128" y="4659429"/>
                <a:ext cx="435104" cy="435104"/>
              </a:xfrm>
              <a:prstGeom prst="rect">
                <a:avLst/>
              </a:prstGeom>
              <a:solidFill>
                <a:srgbClr val="FFDD00"/>
              </a:solidFill>
              <a:ln w="19050">
                <a:solidFill>
                  <a:srgbClr val="F79A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200247" y="4125131"/>
                <a:ext cx="62268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9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64419" y="4578703"/>
                <a:ext cx="79769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200" b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ột</a:t>
                </a:r>
                <a:endParaRPr lang="en-US" sz="2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3242" y="5472203"/>
                <a:ext cx="662718" cy="675463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3344426" y="918993"/>
              <a:ext cx="2654498" cy="5222572"/>
              <a:chOff x="3344426" y="918993"/>
              <a:chExt cx="2654498" cy="5222572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5387" y="918993"/>
                <a:ext cx="1959568" cy="106643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6969" y="1307320"/>
                <a:ext cx="1943731" cy="90040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6322" y="2786977"/>
                <a:ext cx="1083767" cy="92266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2150" y="3131537"/>
                <a:ext cx="1068999" cy="740076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3344426" y="4663805"/>
                <a:ext cx="457200" cy="457200"/>
              </a:xfrm>
              <a:prstGeom prst="rect">
                <a:avLst/>
              </a:prstGeom>
              <a:solidFill>
                <a:srgbClr val="FFDD00"/>
              </a:solidFill>
              <a:ln w="25400" cap="flat" cmpd="sng" algn="ctr">
                <a:solidFill>
                  <a:srgbClr val="EBB16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857639" y="4663805"/>
                <a:ext cx="457200" cy="457200"/>
              </a:xfrm>
              <a:prstGeom prst="rect">
                <a:avLst/>
              </a:prstGeom>
              <a:solidFill>
                <a:srgbClr val="FFDD00"/>
              </a:solidFill>
              <a:ln w="25400" cap="flat" cmpd="sng" algn="ctr">
                <a:solidFill>
                  <a:srgbClr val="EBB16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335453" y="4112261"/>
                <a:ext cx="65430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8800" b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96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160724" y="4586331"/>
                <a:ext cx="8382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200" b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endParaRPr lang="en-US" sz="22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70289" y="5465932"/>
                <a:ext cx="672431" cy="675633"/>
              </a:xfrm>
              <a:prstGeom prst="rect">
                <a:avLst/>
              </a:prstGeom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77163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9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0" y="374586"/>
            <a:ext cx="8874141" cy="60167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6" y="517678"/>
            <a:ext cx="2363325" cy="20848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9" y="2914649"/>
            <a:ext cx="1742693" cy="11490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4128" y="4659429"/>
            <a:ext cx="435104" cy="435104"/>
          </a:xfrm>
          <a:prstGeom prst="rect">
            <a:avLst/>
          </a:prstGeom>
          <a:solidFill>
            <a:srgbClr val="FFDD00"/>
          </a:solidFill>
          <a:ln w="19050">
            <a:solidFill>
              <a:srgbClr val="F79A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00247" y="4125131"/>
            <a:ext cx="6226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9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4419" y="4578703"/>
            <a:ext cx="797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ột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42" y="5472203"/>
            <a:ext cx="662718" cy="675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77163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1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62034" y="4094162"/>
            <a:ext cx="2895600" cy="9144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1-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" y="1362201"/>
            <a:ext cx="8046720" cy="404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1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376098"/>
            <a:ext cx="8869680" cy="6013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87" y="918993"/>
            <a:ext cx="1959568" cy="1066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969" y="1307320"/>
            <a:ext cx="1943731" cy="900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2" y="2786977"/>
            <a:ext cx="1083767" cy="922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150" y="3131537"/>
            <a:ext cx="1068999" cy="7400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44426" y="4663805"/>
            <a:ext cx="457200" cy="457200"/>
          </a:xfrm>
          <a:prstGeom prst="rect">
            <a:avLst/>
          </a:prstGeom>
          <a:solidFill>
            <a:srgbClr val="FFDD00"/>
          </a:solidFill>
          <a:ln w="25400" cap="flat" cmpd="sng" algn="ctr">
            <a:solidFill>
              <a:srgbClr val="EBB16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57639" y="4663805"/>
            <a:ext cx="457200" cy="457200"/>
          </a:xfrm>
          <a:prstGeom prst="rect">
            <a:avLst/>
          </a:prstGeom>
          <a:solidFill>
            <a:srgbClr val="FFDD00"/>
          </a:solidFill>
          <a:ln w="25400" cap="flat" cmpd="sng" algn="ctr">
            <a:solidFill>
              <a:srgbClr val="EBB16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35453" y="4112261"/>
            <a:ext cx="6543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8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96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60724" y="4586331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2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2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89" y="5465932"/>
            <a:ext cx="672431" cy="675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77163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5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80597" y="3911601"/>
            <a:ext cx="2895600" cy="943428"/>
          </a:xfrm>
          <a:custGeom>
            <a:avLst/>
            <a:gdLst>
              <a:gd name="connsiteX0" fmla="*/ 0 w 2895600"/>
              <a:gd name="connsiteY0" fmla="*/ 0 h 914400"/>
              <a:gd name="connsiteX1" fmla="*/ 2895600 w 2895600"/>
              <a:gd name="connsiteY1" fmla="*/ 0 h 914400"/>
              <a:gd name="connsiteX2" fmla="*/ 2895600 w 2895600"/>
              <a:gd name="connsiteY2" fmla="*/ 914400 h 914400"/>
              <a:gd name="connsiteX3" fmla="*/ 0 w 2895600"/>
              <a:gd name="connsiteY3" fmla="*/ 914400 h 914400"/>
              <a:gd name="connsiteX4" fmla="*/ 0 w 2895600"/>
              <a:gd name="connsiteY4" fmla="*/ 0 h 914400"/>
              <a:gd name="connsiteX0" fmla="*/ 0 w 2895600"/>
              <a:gd name="connsiteY0" fmla="*/ 0 h 943428"/>
              <a:gd name="connsiteX1" fmla="*/ 2895600 w 2895600"/>
              <a:gd name="connsiteY1" fmla="*/ 0 h 943428"/>
              <a:gd name="connsiteX2" fmla="*/ 2721429 w 2895600"/>
              <a:gd name="connsiteY2" fmla="*/ 943428 h 943428"/>
              <a:gd name="connsiteX3" fmla="*/ 0 w 2895600"/>
              <a:gd name="connsiteY3" fmla="*/ 914400 h 943428"/>
              <a:gd name="connsiteX4" fmla="*/ 0 w 2895600"/>
              <a:gd name="connsiteY4" fmla="*/ 0 h 94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5600" h="943428">
                <a:moveTo>
                  <a:pt x="0" y="0"/>
                </a:moveTo>
                <a:lnTo>
                  <a:pt x="2895600" y="0"/>
                </a:lnTo>
                <a:lnTo>
                  <a:pt x="2721429" y="943428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2-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" y="1362201"/>
            <a:ext cx="8046720" cy="404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3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376098"/>
            <a:ext cx="8869680" cy="60137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959615"/>
            <a:ext cx="1272738" cy="1611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55" y="1045110"/>
            <a:ext cx="1758616" cy="1780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32" y="2910805"/>
            <a:ext cx="1628462" cy="669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45" y="3165200"/>
            <a:ext cx="1690742" cy="563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992" y="3122786"/>
            <a:ext cx="1461374" cy="8111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42510" y="4317680"/>
            <a:ext cx="457200" cy="457200"/>
          </a:xfrm>
          <a:prstGeom prst="rect">
            <a:avLst/>
          </a:prstGeom>
          <a:solidFill>
            <a:srgbClr val="FFDD00"/>
          </a:solidFill>
          <a:ln w="25400" cap="flat" cmpd="sng" algn="ctr">
            <a:solidFill>
              <a:srgbClr val="EBB16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0122" y="4847321"/>
            <a:ext cx="457200" cy="457200"/>
          </a:xfrm>
          <a:prstGeom prst="rect">
            <a:avLst/>
          </a:prstGeom>
          <a:solidFill>
            <a:srgbClr val="FFDD00"/>
          </a:solidFill>
          <a:ln w="25400" cap="flat" cmpd="sng" algn="ctr">
            <a:solidFill>
              <a:srgbClr val="EBB16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71110" y="4847321"/>
            <a:ext cx="457200" cy="457200"/>
          </a:xfrm>
          <a:prstGeom prst="rect">
            <a:avLst/>
          </a:prstGeom>
          <a:solidFill>
            <a:srgbClr val="FFDD00"/>
          </a:solidFill>
          <a:ln w="25400" cap="flat" cmpd="sng" algn="ctr">
            <a:solidFill>
              <a:srgbClr val="EBB16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20987" y="4109695"/>
            <a:ext cx="6543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8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96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13093" y="4592295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2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2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962" y="5468122"/>
            <a:ext cx="686229" cy="6927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39" y="594463"/>
            <a:ext cx="1422504" cy="15971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77163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9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2" grpId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1708</TotalTime>
  <Words>94</Words>
  <Application>Microsoft Office PowerPoint</Application>
  <PresentationFormat>Custom</PresentationFormat>
  <Paragraphs>48</Paragraphs>
  <Slides>18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Windows User</cp:lastModifiedBy>
  <cp:revision>235</cp:revision>
  <dcterms:created xsi:type="dcterms:W3CDTF">2018-10-04T02:59:51Z</dcterms:created>
  <dcterms:modified xsi:type="dcterms:W3CDTF">2025-09-10T08:02:07Z</dcterms:modified>
</cp:coreProperties>
</file>