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  <p:sldMasterId id="2147483700" r:id="rId3"/>
    <p:sldMasterId id="2147483712" r:id="rId4"/>
    <p:sldMasterId id="2147483737" r:id="rId5"/>
  </p:sldMasterIdLst>
  <p:notesMasterIdLst>
    <p:notesMasterId r:id="rId29"/>
  </p:notesMasterIdLst>
  <p:sldIdLst>
    <p:sldId id="276" r:id="rId6"/>
    <p:sldId id="256" r:id="rId7"/>
    <p:sldId id="283" r:id="rId8"/>
    <p:sldId id="329" r:id="rId9"/>
    <p:sldId id="2007577209" r:id="rId10"/>
    <p:sldId id="2007577208" r:id="rId11"/>
    <p:sldId id="2007577199" r:id="rId12"/>
    <p:sldId id="2007577202" r:id="rId13"/>
    <p:sldId id="2007577210" r:id="rId14"/>
    <p:sldId id="327" r:id="rId15"/>
    <p:sldId id="2007577215" r:id="rId16"/>
    <p:sldId id="258" r:id="rId17"/>
    <p:sldId id="2007577211" r:id="rId18"/>
    <p:sldId id="273" r:id="rId19"/>
    <p:sldId id="2007577213" r:id="rId20"/>
    <p:sldId id="2007577214" r:id="rId21"/>
    <p:sldId id="2007577216" r:id="rId22"/>
    <p:sldId id="328" r:id="rId23"/>
    <p:sldId id="272" r:id="rId24"/>
    <p:sldId id="268" r:id="rId25"/>
    <p:sldId id="326" r:id="rId26"/>
    <p:sldId id="2007577217" r:id="rId27"/>
    <p:sldId id="2007577218" r:id="rId28"/>
  </p:sldIdLst>
  <p:sldSz cx="9144000" cy="5143500" type="screen16x9"/>
  <p:notesSz cx="6858000" cy="9144000"/>
  <p:embeddedFontLst>
    <p:embeddedFont>
      <p:font typeface=".VnHelvetInsH" panose="020B7200000000000000" pitchFamily="34" charset="0"/>
      <p:regular r:id="rId30"/>
    </p:embeddedFont>
    <p:embeddedFont>
      <p:font typeface=".VnTime" panose="020B7200000000000000" pitchFamily="34" charset="0"/>
      <p:regular r:id="rId31"/>
      <p:bold r:id="rId32"/>
      <p:italic r:id="rId33"/>
      <p:boldItalic r:id="rId34"/>
    </p:embeddedFont>
    <p:embeddedFont>
      <p:font typeface=".VnTimeH" panose="020B7200000000000000" pitchFamily="34" charset="0"/>
      <p:regular r:id="rId35"/>
      <p:bold r:id="rId36"/>
      <p:italic r:id="rId37"/>
      <p:boldItalic r:id="rId38"/>
    </p:embeddedFont>
    <p:embeddedFont>
      <p:font typeface="Arial-SGK-TV" panose="020B0604020202020204" charset="0"/>
      <p:regular r:id="rId39"/>
      <p:bold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HP001 4 hàng" panose="020B0603050302020204" pitchFamily="34" charset="0"/>
      <p:bold r:id="rId48"/>
    </p:embeddedFont>
    <p:embeddedFont>
      <p:font typeface="Impact" panose="020B0806030902050204" pitchFamily="3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C"/>
    <a:srgbClr val="0BAF4D"/>
    <a:srgbClr val="F58220"/>
    <a:srgbClr val="C6EAFA"/>
    <a:srgbClr val="FDD09E"/>
    <a:srgbClr val="78CDD1"/>
    <a:srgbClr val="FFFFFF"/>
    <a:srgbClr val="0CAE4C"/>
    <a:srgbClr val="D3EAD4"/>
    <a:srgbClr val="1D9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8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402" y="9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5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DF4EC-C5B4-4C54-955F-07C57CE0159C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D969D-F59E-440E-85F9-B689AD8C5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7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19D77-56BE-4A56-87B4-DDF236518E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304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52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14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295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48702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7777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53128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137975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38197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39445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0049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241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56386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01140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2673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756541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62257"/>
      </p:ext>
    </p:extLst>
  </p:cSld>
  <p:clrMapOvr>
    <a:masterClrMapping/>
  </p:clrMapOvr>
  <p:transition advTm="6645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0C36-9B75-44E5-8641-32F8CAA8601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A178-9EA8-4066-B17F-0F858A038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06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0C36-9B75-44E5-8641-32F8CAA8601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A178-9EA8-4066-B17F-0F858A038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35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0C36-9B75-44E5-8641-32F8CAA8601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A178-9EA8-4066-B17F-0F858A038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43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0C36-9B75-44E5-8641-32F8CAA8601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A178-9EA8-4066-B17F-0F858A038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279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0C36-9B75-44E5-8641-32F8CAA8601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A178-9EA8-4066-B17F-0F858A038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57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14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0C36-9B75-44E5-8641-32F8CAA8601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A178-9EA8-4066-B17F-0F858A038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49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0C36-9B75-44E5-8641-32F8CAA8601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A178-9EA8-4066-B17F-0F858A038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11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0C36-9B75-44E5-8641-32F8CAA8601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A178-9EA8-4066-B17F-0F858A038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4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0C36-9B75-44E5-8641-32F8CAA8601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A178-9EA8-4066-B17F-0F858A038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093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0C36-9B75-44E5-8641-32F8CAA8601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A178-9EA8-4066-B17F-0F858A038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55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0C36-9B75-44E5-8641-32F8CAA8601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A178-9EA8-4066-B17F-0F858A038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728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0A0CA9-9F89-4616-9F9A-D4A79C0EA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B5DF798-04FB-4582-A49F-37AB846DF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FCFFB55-FDD3-429A-92B4-0A3947446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0885-D586-49D0-B5FE-A9B3A5934B94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83EEDA8-7218-4367-92CA-BD73B2590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2B2090-6B97-41B0-B32B-1816F8FBF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9E4E-6937-4831-B36A-D0D8E1979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913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DD254C-37F7-456F-9E7C-AC19F1FC7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E38833C-3B22-49CE-BA01-E164B2C00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16C1C05-6414-444E-87EE-9A38A9B97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0885-D586-49D0-B5FE-A9B3A5934B94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9EB5DFE-3DCA-4CAC-91D8-C0BB10F3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0B950B-C6DD-4804-8D9B-983E8629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9E4E-6937-4831-B36A-D0D8E1979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00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A506C4-87A1-4D4A-9533-5FD0613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7DEE803-E181-4F8A-A12C-29C4FDA62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ACBFF43-CC57-49FF-840B-E7735111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0885-D586-49D0-B5FE-A9B3A5934B94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404555-CF87-4AD6-929E-CD0636E33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4C113E7-5621-4839-A815-59DBE5CFB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9E4E-6937-4831-B36A-D0D8E1979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991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DD6F7D-56B8-4AAE-954C-5E31C0E32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15AE77-DDCA-4BC9-A2F8-223CC12B2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7DCE141-203E-41A8-B21F-46DB1C3AF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DE38D5C-1DC3-42A4-B49F-145804C08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0885-D586-49D0-B5FE-A9B3A5934B94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3A2E42B-0D9E-4AE4-B941-61E20CFE1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20442B-907D-4F39-AF6A-B3680E97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9E4E-6937-4831-B36A-D0D8E1979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6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30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D31707-EE17-40DB-B328-C91AF4465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5E96071-5216-4329-B859-34B323E1C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F053F34-91A9-4AE6-9DA1-F1B6E1223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73ABED-22AB-482E-AC8C-3EC2F1B4D7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F2B78E2-30DB-4F8A-8B68-52BC735E3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5A5BAFD-1ED6-44C7-82E9-667F35923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0885-D586-49D0-B5FE-A9B3A5934B94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F5D7F38-AB37-47D2-9370-A71A95D74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1EA9925-8FA2-48E4-9098-AF581C7A6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9E4E-6937-4831-B36A-D0D8E1979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066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4B887C-079E-4C76-A74B-C9647D13D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74954C8-216B-4114-8C42-22C0DF6E5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0885-D586-49D0-B5FE-A9B3A5934B94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FD1E691-A95D-4A93-B01E-0DD9E7E06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AD239C1-C428-4AC2-967E-B511C51F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9E4E-6937-4831-B36A-D0D8E1979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324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5D3070-ADFC-4932-A172-A31082CA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0885-D586-49D0-B5FE-A9B3A5934B94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49FBC39-5DF7-44E6-9BA6-39D63F3B1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66B1CCF-900F-4ABE-B844-1EB15A107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9E4E-6937-4831-B36A-D0D8E1979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75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29024-D934-4EE6-88B0-2062CCCDC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47DEB61-A4E6-4AF5-B29C-883165675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5E489DC-E500-4CD5-BABB-C93205855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B51F769-69D0-459D-A75C-471A6793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0885-D586-49D0-B5FE-A9B3A5934B94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E1826E2-85A9-4E74-AF64-4471F8492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EE1DB58-BD35-4C65-B5E4-E11B7E03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9E4E-6937-4831-B36A-D0D8E1979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478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71E74A-8D03-4CDB-A74A-B47E9F4AE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F039CF0-C9A1-410D-84CD-E33A9D123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4AC3325-480E-4130-8F9A-E5F30AE42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56584F0-E3BE-45BE-98A4-7F25FA974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0885-D586-49D0-B5FE-A9B3A5934B94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5BB358A-8962-4971-82D2-A2D99CB5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2646C7-B50E-454D-AC80-1808387D2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9E4E-6937-4831-B36A-D0D8E1979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433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C266D-8328-419C-B492-591ECF3E3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F7B6BF4-0DB2-438D-ABD8-4E02990F7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1B22385-3F5C-4FD6-92C4-4B1B2FBEA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0885-D586-49D0-B5FE-A9B3A5934B94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2A0D82B-889B-44A8-AC66-972E8260A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433F8F-9C8B-46A5-B468-C4F95102F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9E4E-6937-4831-B36A-D0D8E1979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83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5D4ECB6-A1BB-4E2C-BE46-47DD7BA82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3998159-D190-4610-A95D-DF5158AA6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F1F0922-6C92-439D-B088-EF2FE8C3C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0885-D586-49D0-B5FE-A9B3A5934B94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C0BC8DC-5938-4EB6-B767-90E0AAFE9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9A6F9E-A913-40F6-BD5A-49F8CAD32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9E4E-6937-4831-B36A-D0D8E1979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97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72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2810981" y="-761061"/>
            <a:ext cx="14765967" cy="1421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314" y="-753179"/>
            <a:ext cx="14758635" cy="1419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85652" y="1858309"/>
            <a:ext cx="8972703" cy="897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11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69472F-0C84-4AB9-81C8-9C5D491AD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55C81CE-D5D6-4442-B0AD-CDEE6EB2A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FD8BA-B8F8-4C32-99B2-07088953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B2CC72C-31F2-46CE-9F75-EABF6E07736C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B0DBD0-2309-47C5-BEE8-9E59FE23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BBDA4-CE72-490E-8C16-11EB5E80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536" y="0"/>
            <a:ext cx="859536" cy="859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8845217"/>
      </p:ext>
    </p:extLst>
  </p:cSld>
  <p:clrMapOvr>
    <a:masterClrMapping/>
  </p:clrMapOvr>
  <p:transition spd="slow" advClick="0" advTm="0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7970B-8984-4EB9-9950-AD6AFBB18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9F494-FB6C-4D92-B10D-8B52B4F75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33999-5566-46C6-9EA2-C38F5ED1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B2CC72C-31F2-46CE-9F75-EABF6E07736C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E3EA24-5E66-44D5-86FA-BA02F0D3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117BB-41E5-463D-ADCE-29F6D2A3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973428"/>
      </p:ext>
    </p:extLst>
  </p:cSld>
  <p:clrMapOvr>
    <a:masterClrMapping/>
  </p:clrMapOvr>
  <p:transition spd="slow" advClick="0" advTm="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261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05D99-4D2B-4DEB-A745-2ADF0EDF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C48B2F-1725-4F68-BD79-B9D04B72C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82FE-4616-46CB-9839-D3A1B88966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B2CC72C-31F2-46CE-9F75-EABF6E07736C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D6D4DF-DFDA-4FFB-8C04-AC62898D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8C8C29-3EE1-4032-A1E4-4ADEF42F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045270"/>
      </p:ext>
    </p:extLst>
  </p:cSld>
  <p:clrMapOvr>
    <a:masterClrMapping/>
  </p:clrMapOvr>
  <p:transition spd="slow" advClick="0" advTm="0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47F0B1-8B32-43F8-830A-6DDC0EBE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B6B5CE-3A8B-4BF1-B8F8-D120C99A6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031EFE-52BF-481D-B5BC-0093CA27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9DDA75-F972-4447-9048-57CD4765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B2CC72C-31F2-46CE-9F75-EABF6E07736C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E1FA1B-10A8-4114-9F5C-AA5C5B5B5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13A9DD-1C26-470E-883A-CD09FD3C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575240"/>
      </p:ext>
    </p:extLst>
  </p:cSld>
  <p:clrMapOvr>
    <a:masterClrMapping/>
  </p:clrMapOvr>
  <p:transition spd="slow" advClick="0" advTm="0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3B7FF4-03B7-4989-89D6-6CD3D9F6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78F398-5C28-46B2-871C-50276F13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9C4D05-A9C9-4ED6-AADA-9089F8A47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3CF136-15DB-4B17-9879-0338B058E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D571A35-3CA7-46D7-BE89-124A02762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3C349A7-AB1C-4088-AC8B-5DBF8912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B2CC72C-31F2-46CE-9F75-EABF6E07736C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9BFAEE8-F773-4E9C-945E-6F8976B8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B984B1-51E7-43FD-9041-DD917A94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884814"/>
      </p:ext>
    </p:extLst>
  </p:cSld>
  <p:clrMapOvr>
    <a:masterClrMapping/>
  </p:clrMapOvr>
  <p:transition spd="slow" advClick="0" advTm="0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E362D7-D356-4970-B224-425A5B43C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CC922F-AB54-46AA-ADE7-3425B7E4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B2CC72C-31F2-46CE-9F75-EABF6E07736C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830E62-D3F0-46F9-A969-2DEA5A03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24E622-9BAE-4894-9EF0-11FA84C1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325637"/>
      </p:ext>
    </p:extLst>
  </p:cSld>
  <p:clrMapOvr>
    <a:masterClrMapping/>
  </p:clrMapOvr>
  <p:transition spd="slow" advClick="0" advTm="0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5294E5-7639-402B-AC09-00B73126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B2CC72C-31F2-46CE-9F75-EABF6E07736C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44476C3-4FD6-41A1-B494-AED481EA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7F52CA-C544-466D-830D-AF5F2EC9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380558"/>
      </p:ext>
    </p:extLst>
  </p:cSld>
  <p:clrMapOvr>
    <a:masterClrMapping/>
  </p:clrMapOvr>
  <p:transition spd="slow" advClick="0" advTm="0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F0281-F2DD-4CE3-81C3-8EEFB265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1B6FB1-9639-45EA-BEB1-6FA24BBE1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00FABA-B2E1-4F54-ACD0-75B6C061D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792927-1515-4ACA-8541-7A0CFD02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B2CC72C-31F2-46CE-9F75-EABF6E07736C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3C91BA-F04D-46BE-9EC9-748124F7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956219-61B3-4CFB-BB10-1108BAC8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254290"/>
      </p:ext>
    </p:extLst>
  </p:cSld>
  <p:clrMapOvr>
    <a:masterClrMapping/>
  </p:clrMapOvr>
  <p:transition spd="slow" advClick="0" advTm="0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FC42EC-F471-4B1B-B172-C8ACE3ABB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E63430-DC7A-4189-8357-47F6C863A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CDA0E7-345C-46DF-95AD-4EB0F73B2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B1E2AA-B126-4883-ADC4-21392D94EA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B2CC72C-31F2-46CE-9F75-EABF6E07736C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CEB8C-3C37-4D6E-8104-B5EDC25D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A14999-680A-4273-B70A-993C0D5A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182374"/>
      </p:ext>
    </p:extLst>
  </p:cSld>
  <p:clrMapOvr>
    <a:masterClrMapping/>
  </p:clrMapOvr>
  <p:transition spd="slow" advClick="0" advTm="0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006F35-1B38-445C-AE37-0EAF7A11A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90C809-1891-455C-9812-A88D4AD5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EBE9C6-BEC6-4119-BAF9-1E00A1A2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B2CC72C-31F2-46CE-9F75-EABF6E07736C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9E0321-72E2-4A92-B3B7-4BD57B6E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78843C-47A4-4EA3-8094-6358B4D7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073402"/>
      </p:ext>
    </p:extLst>
  </p:cSld>
  <p:clrMapOvr>
    <a:masterClrMapping/>
  </p:clrMapOvr>
  <p:transition spd="slow" advClick="0" advTm="0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80305A-404F-4A43-8E61-01B616A82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BF6D88-3149-43B2-8B3E-7AD8CA625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9920AC-0EEF-4DC3-9496-F6942291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B2CC72C-31F2-46CE-9F75-EABF6E07736C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082D29-B912-4AE5-B320-DD7610ED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FECCDD-21E5-4841-A79E-E45281AB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86074"/>
      </p:ext>
    </p:extLst>
  </p:cSld>
  <p:clrMapOvr>
    <a:masterClrMapping/>
  </p:clrMapOvr>
  <p:transition spd="slow" advClick="0" advTm="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74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0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8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3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87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70C36-9B75-44E5-8641-32F8CAA86012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DA178-9EA8-4066-B17F-0F858A038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9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C1B4F61-F71D-499A-8B08-2FAF777E6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19BEE03-E375-46C4-AD72-671C60C59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B44768B-BF94-41B2-99BA-35447D9775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A0885-D586-49D0-B5FE-A9B3A5934B94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1AA9CB-1EA9-4A19-B192-F23073574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51BED38-AA2C-4B20-9A89-803C49A8E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C9E4E-6937-4831-B36A-D0D8E1979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35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 advClick="0" advTm="0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29.png"/><Relationship Id="rId2" Type="http://schemas.microsoft.com/office/2007/relationships/media" Target="../media/media5.mp3"/><Relationship Id="rId1" Type="http://schemas.openxmlformats.org/officeDocument/2006/relationships/tags" Target="../tags/tag1.xml"/><Relationship Id="rId6" Type="http://schemas.openxmlformats.org/officeDocument/2006/relationships/image" Target="../media/image28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4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4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4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4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4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8D2366-4788-4779-B66C-2C1E25DE9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7935F5-25FD-4ED7-9C1D-1E7CBD8948E4}"/>
              </a:ext>
            </a:extLst>
          </p:cNvPr>
          <p:cNvSpPr txBox="1"/>
          <p:nvPr/>
        </p:nvSpPr>
        <p:spPr>
          <a:xfrm>
            <a:off x="108641" y="135802"/>
            <a:ext cx="9143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PHÒNG GIÁO DỤC VÀ ĐÀO TẠO VĂN BÀN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latin typeface="Times New Roman" pitchFamily="18" charset="0"/>
                <a:cs typeface="Times New Roman" pitchFamily="18" charset="0"/>
                <a:sym typeface="Arial"/>
              </a:rPr>
              <a:t>TRƯỜNG TIỂU HỌC KHÁNH YÊN THƯỢNG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563FE7-0E14-4A2E-A50F-3F609209F7BB}"/>
              </a:ext>
            </a:extLst>
          </p:cNvPr>
          <p:cNvSpPr/>
          <p:nvPr/>
        </p:nvSpPr>
        <p:spPr>
          <a:xfrm>
            <a:off x="321396" y="1765425"/>
            <a:ext cx="8718488" cy="118450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softEdge rad="635000"/>
          </a:effectLst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HỘI THI</a:t>
            </a:r>
          </a:p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 VIÊN TIỂU HỌC DẠY GIỎI CẤP HUYỆN</a:t>
            </a:r>
          </a:p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NĂM HỌC 2024 - 2025</a:t>
            </a:r>
          </a:p>
        </p:txBody>
      </p:sp>
    </p:spTree>
    <p:extLst>
      <p:ext uri="{BB962C8B-B14F-4D97-AF65-F5344CB8AC3E}">
        <p14:creationId xmlns:p14="http://schemas.microsoft.com/office/powerpoint/2010/main" val="1512895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79C46-0E5A-4CFC-8A3A-34AAB9778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08" y="0"/>
            <a:ext cx="9141292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7401A-E177-4A33-9E66-E256B3FF3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234" y="150182"/>
            <a:ext cx="7134131" cy="782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B3A75D-803F-48A2-ACEC-8CD846475D20}"/>
              </a:ext>
            </a:extLst>
          </p:cNvPr>
          <p:cNvSpPr txBox="1"/>
          <p:nvPr/>
        </p:nvSpPr>
        <p:spPr>
          <a:xfrm>
            <a:off x="3331674" y="821079"/>
            <a:ext cx="20189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Η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V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Η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İ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Ι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8AD43B-5CD2-490A-B75A-D2073287EBD1}"/>
              </a:ext>
            </a:extLst>
          </p:cNvPr>
          <p:cNvSpPr txBox="1"/>
          <p:nvPr/>
        </p:nvSpPr>
        <p:spPr>
          <a:xfrm>
            <a:off x="1941966" y="1311016"/>
            <a:ext cx="4938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16A: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anose="020B0604020202020204" charset="0"/>
                <a:ea typeface="+mn-ea"/>
                <a:cs typeface="Arial-SGK-TV" panose="020B0604020202020204" charset="0"/>
              </a:rPr>
              <a:t>oai   oay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SGK-TV" panose="020B0604020202020204" charset="0"/>
              </a:rPr>
              <a:t>(Tiết 2)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anose="020B0604020202020204" charset="0"/>
                <a:ea typeface="+mn-ea"/>
                <a:cs typeface="Arial-SGK-TV" panose="020B0604020202020204" charset="0"/>
              </a:rPr>
              <a:t>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3A4B3464-5D8B-4D19-88AD-5FACC58ABA68}"/>
              </a:ext>
            </a:extLst>
          </p:cNvPr>
          <p:cNvSpPr/>
          <p:nvPr/>
        </p:nvSpPr>
        <p:spPr>
          <a:xfrm>
            <a:off x="1941966" y="2177924"/>
            <a:ext cx="5226944" cy="172015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TẬP, THỰC HÀNH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97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79C46-0E5A-4CFC-8A3A-34AAB9778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08" y="0"/>
            <a:ext cx="9141292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5BC846-027D-4660-9F59-4A2D44F0D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17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885950" cy="62865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7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Arial"/>
                </a:rPr>
                <a:t>Viết</a:t>
              </a:r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endParaRPr lang="vi-VN" sz="36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36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36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3" name="oa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325" y="807356"/>
            <a:ext cx="7175349" cy="392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79C46-0E5A-4CFC-8A3A-34AAB9778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08" y="0"/>
            <a:ext cx="9141292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A57FF-1936-4224-884D-791AFB51A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4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61637659133">
            <a:hlinkClick r:id="" action="ppaction://media"/>
            <a:extLst>
              <a:ext uri="{FF2B5EF4-FFF2-40B4-BE49-F238E27FC236}">
                <a16:creationId xmlns:a16="http://schemas.microsoft.com/office/drawing/2014/main" id="{E7B3AD86-18CE-4518-AB22-8D3EF3EB7E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40" y="0"/>
            <a:ext cx="9062519" cy="481644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1656784" cy="628650"/>
            <a:chOff x="228600" y="228600"/>
            <a:chExt cx="2209045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476541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81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79C46-0E5A-4CFC-8A3A-34AAB9778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08" y="0"/>
            <a:ext cx="9141292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BD9500-2632-4A7E-AAF8-D25DDECF1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67" y="0"/>
            <a:ext cx="71703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9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79C46-0E5A-4CFC-8A3A-34AAB9778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08" y="0"/>
            <a:ext cx="9141292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D19143-C09E-4069-BA62-C4C912737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54" y="0"/>
            <a:ext cx="75596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36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79C46-0E5A-4CFC-8A3A-34AAB9778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08" y="0"/>
            <a:ext cx="9141292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BD9500-2632-4A7E-AAF8-D25DDECF1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08" y="503033"/>
            <a:ext cx="4415002" cy="4137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B98014-03E5-48AA-9197-13DE32AFB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572" y="503033"/>
            <a:ext cx="4644428" cy="413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31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79C46-0E5A-4CFC-8A3A-34AAB9778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08" y="0"/>
            <a:ext cx="9141292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7401A-E177-4A33-9E66-E256B3FF3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234" y="150182"/>
            <a:ext cx="7134131" cy="782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B3A75D-803F-48A2-ACEC-8CD846475D20}"/>
              </a:ext>
            </a:extLst>
          </p:cNvPr>
          <p:cNvSpPr txBox="1"/>
          <p:nvPr/>
        </p:nvSpPr>
        <p:spPr>
          <a:xfrm>
            <a:off x="3331674" y="821079"/>
            <a:ext cx="20189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Η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V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Η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İ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Ι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8AD43B-5CD2-490A-B75A-D2073287EBD1}"/>
              </a:ext>
            </a:extLst>
          </p:cNvPr>
          <p:cNvSpPr txBox="1"/>
          <p:nvPr/>
        </p:nvSpPr>
        <p:spPr>
          <a:xfrm>
            <a:off x="1941966" y="1311016"/>
            <a:ext cx="4938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16A: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anose="020B0604020202020204" charset="0"/>
                <a:ea typeface="+mn-ea"/>
                <a:cs typeface="Arial-SGK-TV" panose="020B0604020202020204" charset="0"/>
              </a:rPr>
              <a:t>oai   oay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-SGK-TV" panose="020B0604020202020204" charset="0"/>
              </a:rPr>
              <a:t>(Tiết 2)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anose="020B0604020202020204" charset="0"/>
                <a:ea typeface="+mn-ea"/>
                <a:cs typeface="Arial-SGK-TV" panose="020B0604020202020204" charset="0"/>
              </a:rPr>
              <a:t>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3A4B3464-5D8B-4D19-88AD-5FACC58ABA68}"/>
              </a:ext>
            </a:extLst>
          </p:cNvPr>
          <p:cNvSpPr/>
          <p:nvPr/>
        </p:nvSpPr>
        <p:spPr>
          <a:xfrm>
            <a:off x="1941966" y="2177924"/>
            <a:ext cx="5226944" cy="172015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VẬN DỤNG</a:t>
            </a:r>
          </a:p>
        </p:txBody>
      </p:sp>
    </p:spTree>
    <p:extLst>
      <p:ext uri="{BB962C8B-B14F-4D97-AF65-F5344CB8AC3E}">
        <p14:creationId xmlns:p14="http://schemas.microsoft.com/office/powerpoint/2010/main" val="382723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318" y="957500"/>
            <a:ext cx="5461364" cy="3561759"/>
          </a:xfrm>
          <a:prstGeom prst="roundRect">
            <a:avLst>
              <a:gd name="adj" fmla="val 0"/>
            </a:avLst>
          </a:prstGeom>
        </p:spPr>
      </p:pic>
      <p:sp>
        <p:nvSpPr>
          <p:cNvPr id="13" name="TextBox 12"/>
          <p:cNvSpPr txBox="1"/>
          <p:nvPr/>
        </p:nvSpPr>
        <p:spPr>
          <a:xfrm>
            <a:off x="669107" y="157290"/>
            <a:ext cx="82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70" y="83174"/>
            <a:ext cx="515407" cy="5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2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9911" y="131723"/>
            <a:ext cx="8480592" cy="129907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softEdge rad="635000"/>
          </a:effectLst>
        </p:spPr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405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Trường </a:t>
            </a:r>
            <a:r>
              <a:rPr lang="en-US" sz="405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Tiểu</a:t>
            </a:r>
            <a:r>
              <a:rPr lang="en-US" sz="405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học </a:t>
            </a:r>
            <a:r>
              <a:rPr lang="en-US" sz="405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Khánh</a:t>
            </a:r>
            <a:r>
              <a:rPr lang="en-US" sz="405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Yên</a:t>
            </a:r>
            <a:r>
              <a:rPr lang="en-US" sz="405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Thượng</a:t>
            </a:r>
            <a:endParaRPr lang="en-US" sz="405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64367" y="1546676"/>
            <a:ext cx="4335610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950" b="1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/>
              </a:rPr>
              <a:t>Môn</a:t>
            </a:r>
            <a:r>
              <a:rPr lang="en-US" sz="4950" b="1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/>
              </a:rPr>
              <a:t>: </a:t>
            </a:r>
            <a:r>
              <a:rPr lang="en-US" sz="4950" b="1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/>
              </a:rPr>
              <a:t>Tiếng</a:t>
            </a:r>
            <a:r>
              <a:rPr lang="en-US" sz="4950" b="1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/>
              </a:rPr>
              <a:t> </a:t>
            </a:r>
            <a:r>
              <a:rPr lang="en-US" sz="4950" b="1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/>
              </a:rPr>
              <a:t>Việt</a:t>
            </a:r>
            <a:endParaRPr lang="en-US" sz="4950" b="1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0624" y="2540287"/>
            <a:ext cx="180241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en-US" sz="4050" b="1" dirty="0" err="1">
                <a:ln/>
                <a:solidFill>
                  <a:srgbClr val="FFC000"/>
                </a:solidFill>
                <a:latin typeface="Calibri" panose="020F0502020204030204"/>
              </a:rPr>
              <a:t>Lớp</a:t>
            </a:r>
            <a:r>
              <a:rPr lang="en-US" sz="4050" b="1" dirty="0">
                <a:ln/>
                <a:solidFill>
                  <a:srgbClr val="FFC000"/>
                </a:solidFill>
                <a:latin typeface="Calibri" panose="020F0502020204030204"/>
              </a:rPr>
              <a:t>: 1A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0" y="3097342"/>
            <a:ext cx="6858000" cy="9715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softEdge rad="635000"/>
          </a:effectLst>
        </p:spPr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225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 </a:t>
            </a:r>
            <a:r>
              <a:rPr lang="en-US" sz="225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viên</a:t>
            </a:r>
            <a:r>
              <a:rPr lang="en-US" sz="225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25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dạy</a:t>
            </a:r>
            <a:r>
              <a:rPr lang="en-US" sz="225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225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Lục</a:t>
            </a:r>
            <a:r>
              <a:rPr lang="en-US" sz="225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Thị </a:t>
            </a:r>
            <a:r>
              <a:rPr lang="en-US" sz="225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Hương</a:t>
            </a:r>
            <a:endParaRPr lang="en-US" sz="225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660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75505" y="39892"/>
            <a:ext cx="3603872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8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Chiếc</a:t>
            </a:r>
            <a:r>
              <a:rPr lang="en-US" sz="3800" b="1" i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điện</a:t>
            </a:r>
            <a:r>
              <a:rPr lang="en-US" sz="3800" b="1" i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thoại</a:t>
            </a:r>
            <a:endParaRPr lang="en-US" sz="3800" b="1" i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55813"/>
            <a:ext cx="901337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40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Mẹ biếu bà chiếc điện thoại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dành cho người già. Bà loay hoay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suố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t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 buổi sáng mà chưa biết dùng.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Thấy thế, Bin hướng dẫn bà cách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đặt chuông có tiếng nói của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Bin.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bảo: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 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  <a:p>
            <a:pPr indent="274320"/>
            <a:r>
              <a:rPr lang="en-US" sz="3600" dirty="0">
                <a:latin typeface="Arial-SGK-TV" pitchFamily="2" charset="0"/>
                <a:cs typeface="Arial-SGK-TV" pitchFamily="2" charset="0"/>
              </a:rPr>
              <a:t>    – Khi Bin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dạy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cháu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học.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Bây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Bin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dạy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endParaRPr lang="en-US" sz="3600" spc="-2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461" y="9403"/>
            <a:ext cx="82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" y="39892"/>
            <a:ext cx="571701" cy="431176"/>
          </a:xfrm>
          <a:prstGeom prst="rect">
            <a:avLst/>
          </a:prstGeom>
        </p:spPr>
      </p:pic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2ECDEBE6-8DEF-4C0D-8F21-E8C587CAB2A1}"/>
              </a:ext>
            </a:extLst>
          </p:cNvPr>
          <p:cNvSpPr/>
          <p:nvPr/>
        </p:nvSpPr>
        <p:spPr>
          <a:xfrm>
            <a:off x="2869232" y="4454256"/>
            <a:ext cx="5015136" cy="497638"/>
          </a:xfrm>
          <a:prstGeom prst="roundRect">
            <a:avLst/>
          </a:prstGeom>
          <a:solidFill>
            <a:srgbClr val="D3E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B9F774-1540-477C-B1B1-0B91E419FC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006" y="4553920"/>
            <a:ext cx="385021" cy="366774"/>
          </a:xfrm>
          <a:prstGeom prst="rect">
            <a:avLst/>
          </a:prstGeom>
          <a:effectLst>
            <a:glow rad="38100">
              <a:srgbClr val="FFFFFF"/>
            </a:glo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04CFC5D-FAA3-483A-9619-DF7677F188DA}"/>
              </a:ext>
            </a:extLst>
          </p:cNvPr>
          <p:cNvSpPr/>
          <p:nvPr/>
        </p:nvSpPr>
        <p:spPr>
          <a:xfrm>
            <a:off x="3263885" y="4553920"/>
            <a:ext cx="5340938" cy="497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Bin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đã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dạy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gì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D0A7DD-DD7B-484E-AE27-F8714710A3CE}"/>
              </a:ext>
            </a:extLst>
          </p:cNvPr>
          <p:cNvSpPr txBox="1"/>
          <p:nvPr/>
        </p:nvSpPr>
        <p:spPr>
          <a:xfrm>
            <a:off x="2991111" y="1171694"/>
            <a:ext cx="979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oay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8C200F-234A-4A5A-8C1D-27461671B169}"/>
              </a:ext>
            </a:extLst>
          </p:cNvPr>
          <p:cNvSpPr txBox="1"/>
          <p:nvPr/>
        </p:nvSpPr>
        <p:spPr>
          <a:xfrm>
            <a:off x="4136329" y="1171693"/>
            <a:ext cx="979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oay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9C6DF-7C85-41FE-9EED-408CF7D6BD35}"/>
              </a:ext>
            </a:extLst>
          </p:cNvPr>
          <p:cNvSpPr txBox="1"/>
          <p:nvPr/>
        </p:nvSpPr>
        <p:spPr>
          <a:xfrm>
            <a:off x="6116678" y="619434"/>
            <a:ext cx="979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oai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1FBD8B-07CA-41E4-88C9-E1D9EDA2A06B}"/>
              </a:ext>
            </a:extLst>
          </p:cNvPr>
          <p:cNvSpPr txBox="1"/>
          <p:nvPr/>
        </p:nvSpPr>
        <p:spPr>
          <a:xfrm>
            <a:off x="5736755" y="50600"/>
            <a:ext cx="97971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oai</a:t>
            </a:r>
            <a:endParaRPr kumimoji="0" lang="en-US" sz="38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8408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6" grpId="0" animBg="1"/>
      <p:bldP spid="10" grpId="0"/>
      <p:bldP spid="12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2C1F3C0-1E37-4713-89C4-293A9BC4B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418"/>
            <a:ext cx="9144000" cy="5226105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82769"/>
            <a:ext cx="9144000" cy="733097"/>
          </a:xfrm>
          <a:prstGeom prst="rect">
            <a:avLst/>
          </a:prstGeom>
          <a:solidFill>
            <a:srgbClr val="6ED0F5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>
              <a:defRPr/>
            </a:pPr>
            <a:endParaRPr lang="en-US" sz="132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-131719"/>
            <a:ext cx="914400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Chúc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học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Kính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3223125" y="1910946"/>
            <a:ext cx="3776765" cy="52939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>
              <a:defRPr/>
            </a:pPr>
            <a:r>
              <a:rPr lang="en-US" sz="2658" b="1" kern="10" dirty="0">
                <a:solidFill>
                  <a:srgbClr val="00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 HỌC ĐẾN ĐÂY KẾT THÚC!</a:t>
            </a:r>
          </a:p>
        </p:txBody>
      </p:sp>
      <p:pic>
        <p:nvPicPr>
          <p:cNvPr id="8" name="Mái Trường Mến Yêu - Phạm Thanh Thảo - NhacCuaTu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5744" y="4568428"/>
            <a:ext cx="450056" cy="4500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851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078">
        <p:sndAc>
          <p:endSnd/>
        </p:sndAc>
      </p:transition>
    </mc:Choice>
    <mc:Fallback xmlns="">
      <p:transition advTm="222078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79C46-0E5A-4CFC-8A3A-34AAB9778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08" y="0"/>
            <a:ext cx="9141292" cy="5143500"/>
          </a:xfrm>
          <a:prstGeom prst="rect">
            <a:avLst/>
          </a:prstGeom>
        </p:spPr>
      </p:pic>
      <p:pic>
        <p:nvPicPr>
          <p:cNvPr id="3" name="6161664174783">
            <a:hlinkClick r:id="" action="ppaction://media"/>
            <a:extLst>
              <a:ext uri="{FF2B5EF4-FFF2-40B4-BE49-F238E27FC236}">
                <a16:creationId xmlns:a16="http://schemas.microsoft.com/office/drawing/2014/main" id="{6C8F0B2F-8621-49F1-91C3-58343C305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08" y="-1"/>
            <a:ext cx="9141292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9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79C46-0E5A-4CFC-8A3A-34AAB9778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08" y="0"/>
            <a:ext cx="9141292" cy="5143500"/>
          </a:xfrm>
          <a:prstGeom prst="rect">
            <a:avLst/>
          </a:prstGeom>
        </p:spPr>
      </p:pic>
      <p:pic>
        <p:nvPicPr>
          <p:cNvPr id="4" name="6161725538359">
            <a:hlinkClick r:id="" action="ppaction://media"/>
            <a:extLst>
              <a:ext uri="{FF2B5EF4-FFF2-40B4-BE49-F238E27FC236}">
                <a16:creationId xmlns:a16="http://schemas.microsoft.com/office/drawing/2014/main" id="{CF63EE8B-2524-4297-A212-4179872496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08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4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79C46-0E5A-4CFC-8A3A-34AAB9778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08" y="0"/>
            <a:ext cx="9141292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7401A-E177-4A33-9E66-E256B3FF3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234" y="150182"/>
            <a:ext cx="7134131" cy="782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B3A75D-803F-48A2-ACEC-8CD846475D20}"/>
              </a:ext>
            </a:extLst>
          </p:cNvPr>
          <p:cNvSpPr txBox="1"/>
          <p:nvPr/>
        </p:nvSpPr>
        <p:spPr>
          <a:xfrm>
            <a:off x="3331674" y="821079"/>
            <a:ext cx="20189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HP001 4 hàng" panose="020B0603050302020204" pitchFamily="34" charset="0"/>
              </a:rPr>
              <a:t>T</a:t>
            </a:r>
            <a:r>
              <a:rPr lang="el-GR" sz="2800" b="1" dirty="0">
                <a:latin typeface="HP001 4 hàng" panose="020B0603050302020204" pitchFamily="34" charset="0"/>
              </a:rPr>
              <a:t>Η</a:t>
            </a:r>
            <a:r>
              <a:rPr lang="en-US" sz="2800" b="1" dirty="0" err="1">
                <a:latin typeface="HP001 4 hàng" panose="020B0603050302020204" pitchFamily="34" charset="0"/>
              </a:rPr>
              <a:t>Ğng</a:t>
            </a:r>
            <a:r>
              <a:rPr lang="en-US" sz="2800" b="1" dirty="0">
                <a:latin typeface="HP001 4 hàng" panose="020B0603050302020204" pitchFamily="34" charset="0"/>
              </a:rPr>
              <a:t> V</a:t>
            </a:r>
            <a:r>
              <a:rPr lang="el-GR" sz="2800" b="1" dirty="0">
                <a:latin typeface="HP001 4 hàng" panose="020B0603050302020204" pitchFamily="34" charset="0"/>
              </a:rPr>
              <a:t>Η</a:t>
            </a:r>
            <a:r>
              <a:rPr lang="en-US" sz="2800" b="1" dirty="0">
                <a:latin typeface="HP001 4 hàng" panose="020B0603050302020204" pitchFamily="34" charset="0"/>
              </a:rPr>
              <a:t>İ</a:t>
            </a:r>
            <a:r>
              <a:rPr lang="el-GR" sz="2800" b="1" dirty="0">
                <a:latin typeface="HP001 4 hàng" panose="020B0603050302020204" pitchFamily="34" charset="0"/>
              </a:rPr>
              <a:t>Ι 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3A4B3464-5D8B-4D19-88AD-5FACC58ABA68}"/>
              </a:ext>
            </a:extLst>
          </p:cNvPr>
          <p:cNvSpPr/>
          <p:nvPr/>
        </p:nvSpPr>
        <p:spPr>
          <a:xfrm>
            <a:off x="1797111" y="1779572"/>
            <a:ext cx="5226944" cy="172015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</a:p>
        </p:txBody>
      </p:sp>
    </p:spTree>
    <p:extLst>
      <p:ext uri="{BB962C8B-B14F-4D97-AF65-F5344CB8AC3E}">
        <p14:creationId xmlns:p14="http://schemas.microsoft.com/office/powerpoint/2010/main" val="30986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AA73E0-CFC3-433F-895E-61B555812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pic>
        <p:nvPicPr>
          <p:cNvPr id="3" name="Senaman A Ram Sam Sam - Trim - Trim">
            <a:hlinkClick r:id="" action="ppaction://media"/>
            <a:extLst>
              <a:ext uri="{FF2B5EF4-FFF2-40B4-BE49-F238E27FC236}">
                <a16:creationId xmlns:a16="http://schemas.microsoft.com/office/drawing/2014/main" id="{050903A3-D16D-40A1-B06E-7AD9138424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1292" cy="482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2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a3"/>
          <p:cNvPicPr>
            <a:picLocks noChangeAspect="1" noChangeArrowheads="1"/>
          </p:cNvPicPr>
          <p:nvPr/>
        </p:nvPicPr>
        <p:blipFill>
          <a:blip r:embed="rId5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168" y="535783"/>
            <a:ext cx="4061674" cy="34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2" name="Line 8"/>
          <p:cNvSpPr>
            <a:spLocks noChangeShapeType="1"/>
          </p:cNvSpPr>
          <p:nvPr/>
        </p:nvSpPr>
        <p:spPr bwMode="auto">
          <a:xfrm flipH="1">
            <a:off x="11361006" y="3478193"/>
            <a:ext cx="43137" cy="2611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073" name="WordArt 9" descr="Horizontal brick"/>
          <p:cNvSpPr>
            <a:spLocks noChangeArrowheads="1" noChangeShapeType="1" noTextEdit="1"/>
          </p:cNvSpPr>
          <p:nvPr/>
        </p:nvSpPr>
        <p:spPr bwMode="auto">
          <a:xfrm>
            <a:off x="1419325" y="1422626"/>
            <a:ext cx="6550618" cy="87660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25889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chemeClr val="bg1"/>
              </a:extrusionClr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720" b="0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kumimoji="0" lang="en-US" sz="572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5720" b="0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chơi</a:t>
            </a:r>
            <a:endParaRPr kumimoji="0" lang="en-US" sz="5720" b="0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88074" name="Picture 10" descr="Picture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3577">
            <a:off x="5699803" y="993284"/>
            <a:ext cx="614132" cy="29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Picture 11" descr="Picture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3577">
            <a:off x="5740668" y="1087504"/>
            <a:ext cx="617538" cy="29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956167" y="803709"/>
            <a:ext cx="2189762" cy="882035"/>
            <a:chOff x="2400" y="677"/>
            <a:chExt cx="1708" cy="739"/>
          </a:xfrm>
        </p:grpSpPr>
        <p:pic>
          <p:nvPicPr>
            <p:cNvPr id="5138" name="Picture 13" descr="a3"/>
            <p:cNvPicPr>
              <a:picLocks noChangeAspect="1" noChangeArrowheads="1"/>
            </p:cNvPicPr>
            <p:nvPr/>
          </p:nvPicPr>
          <p:blipFill>
            <a:blip r:embed="rId5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9891">
              <a:off x="2400" y="677"/>
              <a:ext cx="1152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39" name="Group 14"/>
            <p:cNvGrpSpPr>
              <a:grpSpLocks/>
            </p:cNvGrpSpPr>
            <p:nvPr/>
          </p:nvGrpSpPr>
          <p:grpSpPr bwMode="auto">
            <a:xfrm>
              <a:off x="3296" y="888"/>
              <a:ext cx="812" cy="360"/>
              <a:chOff x="3296" y="888"/>
              <a:chExt cx="812" cy="360"/>
            </a:xfrm>
          </p:grpSpPr>
          <p:grpSp>
            <p:nvGrpSpPr>
              <p:cNvPr id="5140" name="Group 15"/>
              <p:cNvGrpSpPr>
                <a:grpSpLocks/>
              </p:cNvGrpSpPr>
              <p:nvPr/>
            </p:nvGrpSpPr>
            <p:grpSpPr bwMode="auto">
              <a:xfrm>
                <a:off x="3296" y="888"/>
                <a:ext cx="812" cy="332"/>
                <a:chOff x="3296" y="888"/>
                <a:chExt cx="812" cy="332"/>
              </a:xfrm>
            </p:grpSpPr>
            <p:sp>
              <p:nvSpPr>
                <p:cNvPr id="5142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3320" y="980"/>
                  <a:ext cx="768" cy="240"/>
                </a:xfrm>
                <a:prstGeom prst="line">
                  <a:avLst/>
                </a:pr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8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43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3296" y="912"/>
                  <a:ext cx="784" cy="96"/>
                </a:xfrm>
                <a:prstGeom prst="line">
                  <a:avLst/>
                </a:pr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8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44" name="Line 18"/>
                <p:cNvSpPr>
                  <a:spLocks noChangeShapeType="1"/>
                </p:cNvSpPr>
                <p:nvPr/>
              </p:nvSpPr>
              <p:spPr bwMode="auto">
                <a:xfrm>
                  <a:off x="4060" y="888"/>
                  <a:ext cx="48" cy="96"/>
                </a:xfrm>
                <a:prstGeom prst="line">
                  <a:avLst/>
                </a:prstGeom>
                <a:noFill/>
                <a:ln w="38100">
                  <a:solidFill>
                    <a:srgbClr val="CC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8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141" name="Oval 19"/>
              <p:cNvSpPr>
                <a:spLocks noChangeArrowheads="1"/>
              </p:cNvSpPr>
              <p:nvPr/>
            </p:nvSpPr>
            <p:spPr bwMode="auto">
              <a:xfrm>
                <a:off x="3296" y="120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65363" tIns="32682" rIns="65363" bIns="32682" anchor="ctr"/>
              <a:lstStyle>
                <a:lvl1pPr>
                  <a:spcBef>
                    <a:spcPct val="20000"/>
                  </a:spcBef>
                  <a:buChar char="•"/>
                  <a:defRPr sz="3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1363" indent="-284163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altLang="en-US" sz="1931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134" name="Picture 21" descr="julklok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06819">
            <a:off x="565384" y="47678"/>
            <a:ext cx="1169235" cy="81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22" descr="julklok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57076">
            <a:off x="7182913" y="-127708"/>
            <a:ext cx="1086368" cy="88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87" name="WordArt 23" descr="Horizontal brick"/>
          <p:cNvSpPr>
            <a:spLocks noChangeArrowheads="1" noChangeShapeType="1" noTextEdit="1"/>
          </p:cNvSpPr>
          <p:nvPr/>
        </p:nvSpPr>
        <p:spPr bwMode="auto">
          <a:xfrm rot="2949578">
            <a:off x="12419565" y="1943998"/>
            <a:ext cx="2742595" cy="798031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19847"/>
              </a:avLst>
            </a:prstTxWarp>
            <a:scene3d>
              <a:camera prst="legacyObliqueRight"/>
              <a:lightRig rig="legacyFlat3" dir="t"/>
            </a:scene3d>
            <a:sp3d extrusionH="430200" prstMaterial="legacyMatte">
              <a:extrusionClr>
                <a:srgbClr val="FFFF00"/>
              </a:extrusionClr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74" b="0" i="0" u="none" strike="noStrike" kern="10" cap="none" spc="0" normalizeH="0" baseline="0" noProof="0">
                <a:ln w="9525"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HOẠT ĐỘNG 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574" b="0" i="0" u="none" strike="noStrike" kern="10" cap="none" spc="0" normalizeH="0" baseline="0" noProof="0">
              <a:ln w="9525">
                <a:round/>
                <a:headEnd/>
                <a:tailEnd/>
              </a:ln>
              <a:blipFill dpi="0" rotWithShape="0">
                <a:blip r:embed="rId8"/>
                <a:srcRect/>
                <a:tile tx="0" ty="0" sx="100000" sy="100000" flip="none" algn="tl"/>
              </a:blip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88089" name="Picture 2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82" y="4913059"/>
            <a:ext cx="230441" cy="23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8"/>
          <p:cNvSpPr>
            <a:spLocks noChangeArrowheads="1" noChangeShapeType="1" noTextEdit="1"/>
          </p:cNvSpPr>
          <p:nvPr/>
        </p:nvSpPr>
        <p:spPr bwMode="auto">
          <a:xfrm>
            <a:off x="2510890" y="2973708"/>
            <a:ext cx="4217834" cy="986937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AI </a:t>
            </a:r>
            <a:r>
              <a:rPr kumimoji="0" lang="en-US" sz="2700" b="0" i="0" u="none" strike="noStrike" kern="10" cap="none" spc="0" normalizeH="0" baseline="0" noProof="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NHANH</a:t>
            </a: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AI </a:t>
            </a:r>
            <a:r>
              <a:rPr kumimoji="0" lang="en-US" sz="2700" b="0" i="0" u="none" strike="noStrike" kern="10" cap="none" spc="0" normalizeH="0" baseline="0" noProof="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743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5" fill="hold"/>
                                        <p:tgtEl>
                                          <p:spTgt spid="880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C -0.12122 2.96296E-6 -0.24231 2.96296E-6 -0.54583 0.06111 C -0.84934 0.12222 -1.33502 0.24444 -1.82083 0.36666 " pathEditMode="relative" rAng="0" ptsTypes="AAA">
                                      <p:cBhvr>
                                        <p:cTn id="8" dur="5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42" y="183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2118 0 -0.24236 0 -0.54584 0.06111 C -0.84931 0.12222 -1.33507 0.24445 -1.82084 0.36667 " pathEditMode="relative" ptsTypes="aaA">
                                      <p:cBhvr>
                                        <p:cTn id="10" dur="5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2118 0 -0.24236 0 -0.54584 0.06111 C -0.84931 0.12222 -1.33507 0.24445 -1.82084 0.36667 " pathEditMode="relative" ptsTypes="aaA">
                                      <p:cBhvr>
                                        <p:cTn id="12" dur="500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089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-1784" y="0"/>
            <a:ext cx="9144000" cy="5143500"/>
            <a:chOff x="0" y="0"/>
            <a:chExt cx="5760" cy="385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539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endParaRPr>
            </a:p>
          </p:txBody>
        </p:sp>
        <p:sp>
          <p:nvSpPr>
            <p:cNvPr id="15395" name="AutoShape 5"/>
            <p:cNvSpPr>
              <a:spLocks noChangeArrowheads="1"/>
            </p:cNvSpPr>
            <p:nvPr/>
          </p:nvSpPr>
          <p:spPr bwMode="auto">
            <a:xfrm>
              <a:off x="58" y="599"/>
              <a:ext cx="5647" cy="3254"/>
            </a:xfrm>
            <a:prstGeom prst="flowChartAlternateProcess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endParaRPr>
            </a:p>
          </p:txBody>
        </p:sp>
      </p:grpSp>
      <p:sp>
        <p:nvSpPr>
          <p:cNvPr id="313352" name="WordArt 8"/>
          <p:cNvSpPr>
            <a:spLocks noChangeArrowheads="1" noChangeShapeType="1" noTextEdit="1"/>
          </p:cNvSpPr>
          <p:nvPr/>
        </p:nvSpPr>
        <p:spPr bwMode="auto">
          <a:xfrm>
            <a:off x="2759273" y="128586"/>
            <a:ext cx="3739753" cy="378619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087166" y="887017"/>
            <a:ext cx="5742384" cy="82034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defTabSz="685800" eaLnBrk="1" hangingPunct="1">
              <a:lnSpc>
                <a:spcPct val="115000"/>
              </a:lnSpc>
              <a:spcAft>
                <a:spcPts val="750"/>
              </a:spcAft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</a:t>
            </a:r>
            <a:r>
              <a:rPr lang="en-US" sz="3600" b="1" dirty="0">
                <a:solidFill>
                  <a:srgbClr val="000000"/>
                </a:solidFill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Từ </a:t>
            </a:r>
            <a:r>
              <a:rPr lang="en-US" sz="3600" b="1" dirty="0" err="1">
                <a:solidFill>
                  <a:srgbClr val="000000"/>
                </a:solidFill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nào</a:t>
            </a:r>
            <a:r>
              <a:rPr lang="en-US" sz="3600" b="1" dirty="0">
                <a:solidFill>
                  <a:srgbClr val="000000"/>
                </a:solidFill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 có </a:t>
            </a:r>
            <a:r>
              <a:rPr lang="en-US" sz="3600" b="1" dirty="0" err="1">
                <a:solidFill>
                  <a:srgbClr val="000000"/>
                </a:solidFill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vần</a:t>
            </a:r>
            <a:r>
              <a:rPr lang="en-US" sz="3600" b="1" dirty="0">
                <a:solidFill>
                  <a:srgbClr val="000000"/>
                </a:solidFill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oai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378871" y="2003821"/>
            <a:ext cx="4382691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0" algn="ctr" eaLnBrk="0" hangingPunct="0">
              <a:buClr>
                <a:srgbClr val="000000"/>
              </a:buClr>
              <a:defRPr/>
            </a:pPr>
            <a:r>
              <a:rPr lang="en-US" sz="3600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h</a:t>
            </a:r>
            <a:r>
              <a:rPr lang="en-US" sz="3600" kern="0" dirty="0">
                <a:solidFill>
                  <a:schemeClr val="bg1"/>
                </a:solidFill>
                <a:latin typeface="Arial-SGK-TV" panose="020B0604020202020204" charset="0"/>
                <a:cs typeface="Arial-SGK-TV" panose="020B0604020202020204" charset="0"/>
              </a:rPr>
              <a:t>oa</a:t>
            </a:r>
            <a:r>
              <a:rPr lang="en-US" sz="3600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đào</a:t>
            </a:r>
            <a:endParaRPr kumimoji="0" lang="en-US" sz="3600" b="0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anose="020B0604020202020204" charset="0"/>
              <a:cs typeface="Arial-SGK-TV" panose="020B0604020202020204" charset="0"/>
              <a:sym typeface="Arial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96" y="2013652"/>
            <a:ext cx="112514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610916" y="2085976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765699" y="2139553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cs typeface="Arial"/>
                <a:sym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361011" y="2929808"/>
            <a:ext cx="447556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3600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thoại</a:t>
            </a:r>
            <a:endParaRPr kumimoji="0" lang="en-US" altLang="en-US" sz="36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anose="020B0604020202020204" charset="0"/>
              <a:cs typeface="Arial-SGK-TV" panose="020B0604020202020204" charset="0"/>
              <a:sym typeface="Arial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916" y="2913155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661518" y="3032202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787981" y="3067332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cs typeface="Arial"/>
                <a:sym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421731" y="3925355"/>
            <a:ext cx="445770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 eaLnBrk="0" hangingPunct="0">
              <a:buClr>
                <a:srgbClr val="000000"/>
              </a:buClr>
              <a:defRPr/>
            </a:pPr>
            <a:r>
              <a:rPr lang="en-US" sz="3600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cái </a:t>
            </a:r>
            <a:r>
              <a:rPr lang="en-US" sz="3600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loa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-SGK-TV" panose="020B0604020202020204" charset="0"/>
              <a:cs typeface="Arial-SGK-TV" panose="020B0604020202020204" charset="0"/>
              <a:sym typeface="Arial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518" y="3925355"/>
            <a:ext cx="1125140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690688" y="3996197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868092" y="4074613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cs typeface="Arial"/>
                <a:sym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146572" y="800100"/>
            <a:ext cx="1157288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459706" y="1076325"/>
            <a:ext cx="51435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Câu 1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268766" y="19431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300912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275910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268766" y="1953816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6972300" y="2830116"/>
            <a:ext cx="1085850" cy="884634"/>
            <a:chOff x="4320" y="2928"/>
            <a:chExt cx="1104" cy="1104"/>
          </a:xfrm>
        </p:grpSpPr>
        <p:sp>
          <p:nvSpPr>
            <p:cNvPr id="1539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45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9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92570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2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0"/>
            <a:ext cx="9230264" cy="5143500"/>
            <a:chOff x="0" y="0"/>
            <a:chExt cx="5760" cy="379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437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endParaRPr>
            </a:p>
          </p:txBody>
        </p:sp>
        <p:sp>
          <p:nvSpPr>
            <p:cNvPr id="14371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endParaRPr>
            </a:p>
          </p:txBody>
        </p:sp>
      </p:grpSp>
      <p:sp>
        <p:nvSpPr>
          <p:cNvPr id="312328" name="WordArt 8"/>
          <p:cNvSpPr>
            <a:spLocks noChangeArrowheads="1" noChangeShapeType="1" noTextEdit="1"/>
          </p:cNvSpPr>
          <p:nvPr/>
        </p:nvSpPr>
        <p:spPr bwMode="auto">
          <a:xfrm>
            <a:off x="2789636" y="195264"/>
            <a:ext cx="3739753" cy="378619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087166" y="887017"/>
            <a:ext cx="5670947" cy="82034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defTabSz="685800" eaLnBrk="1" hangingPunct="1">
              <a:lnSpc>
                <a:spcPct val="115000"/>
              </a:lnSpc>
              <a:spcAft>
                <a:spcPts val="750"/>
              </a:spcAft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>
                <a:solidFill>
                  <a:srgbClr val="000000"/>
                </a:solidFill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Từ </a:t>
            </a:r>
            <a:r>
              <a:rPr lang="en-US" sz="3600" b="1" dirty="0" err="1">
                <a:solidFill>
                  <a:srgbClr val="000000"/>
                </a:solidFill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nào</a:t>
            </a:r>
            <a:r>
              <a:rPr lang="en-US" sz="3600" b="1" dirty="0">
                <a:solidFill>
                  <a:srgbClr val="000000"/>
                </a:solidFill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 có </a:t>
            </a:r>
            <a:r>
              <a:rPr lang="en-US" sz="3600" b="1" dirty="0" err="1">
                <a:solidFill>
                  <a:srgbClr val="000000"/>
                </a:solidFill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vần</a:t>
            </a:r>
            <a:r>
              <a:rPr lang="en-US" sz="3600" b="1" dirty="0">
                <a:solidFill>
                  <a:srgbClr val="000000"/>
                </a:solidFill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 oay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380654" y="4069221"/>
            <a:ext cx="4382691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0" algn="ctr" eaLnBrk="0" hangingPunct="0">
              <a:buClr>
                <a:srgbClr val="000000"/>
              </a:buClr>
              <a:defRPr/>
            </a:pPr>
            <a:r>
              <a:rPr lang="en-US" sz="3600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  <a:sym typeface="Arial"/>
              </a:rPr>
              <a:t>máy bay</a:t>
            </a:r>
            <a:endParaRPr kumimoji="0" lang="en-US" sz="3600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anose="020B0604020202020204" charset="0"/>
              <a:cs typeface="Arial-SGK-TV" panose="020B0604020202020204" charset="0"/>
              <a:sym typeface="Arial"/>
            </a:endParaRP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268140" y="1959769"/>
            <a:ext cx="447556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3600" dirty="0">
                <a:solidFill>
                  <a:prstClr val="white"/>
                </a:solidFill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gió </a:t>
            </a:r>
            <a:r>
              <a:rPr lang="en-US" sz="3600" dirty="0" err="1">
                <a:solidFill>
                  <a:prstClr val="white"/>
                </a:solidFill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xoáy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anose="020B0604020202020204" charset="0"/>
              <a:cs typeface="Arial-SGK-TV" panose="020B0604020202020204" charset="0"/>
              <a:sym typeface="Arial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97" y="4015120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286000" y="2999781"/>
            <a:ext cx="445770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 eaLnBrk="0" hangingPunct="0">
              <a:buClr>
                <a:srgbClr val="000000"/>
              </a:buClr>
              <a:defRPr/>
            </a:pPr>
            <a:r>
              <a:rPr lang="en-US" sz="3600" dirty="0">
                <a:solidFill>
                  <a:prstClr val="white"/>
                </a:solidFill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tàu </a:t>
            </a:r>
            <a:r>
              <a:rPr lang="en-US" sz="3600" dirty="0" err="1">
                <a:solidFill>
                  <a:prstClr val="white"/>
                </a:solidFill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hoả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-SGK-TV" panose="020B0604020202020204" charset="0"/>
              <a:cs typeface="Arial-SGK-TV" panose="020B0604020202020204" charset="0"/>
              <a:sym typeface="Arial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6" y="2980135"/>
            <a:ext cx="112514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44474" y="3060036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678419" y="3144569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cs typeface="Arial"/>
                <a:sym typeface="Arial"/>
              </a:rPr>
              <a:t>B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146572" y="800100"/>
            <a:ext cx="1157288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459706" y="1076325"/>
            <a:ext cx="51435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Câu 2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268766" y="19431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300912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275910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268766" y="1953816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6972300" y="2830116"/>
            <a:ext cx="1085850" cy="884634"/>
            <a:chOff x="4320" y="2928"/>
            <a:chExt cx="1104" cy="1104"/>
          </a:xfrm>
        </p:grpSpPr>
        <p:sp>
          <p:nvSpPr>
            <p:cNvPr id="1436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45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36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sz="27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sz="27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65956" y="4095887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676995" y="4170496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cs typeface="Arial"/>
                <a:sym typeface="Arial"/>
              </a:rPr>
              <a:t>C</a:t>
            </a: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05" y="1943100"/>
            <a:ext cx="112514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44474" y="1973129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652226" y="2086238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cs typeface="Arial"/>
                <a:sym typeface="Arial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0113052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8" grpId="0" animBg="1"/>
      <p:bldP spid="31" grpId="0" animBg="1"/>
      <p:bldP spid="42" grpId="0" animBg="1"/>
      <p:bldP spid="42" grpId="1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40" grpId="0" animBg="1"/>
      <p:bldP spid="41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4184" y="1190"/>
            <a:ext cx="9144000" cy="5142310"/>
            <a:chOff x="0" y="0"/>
            <a:chExt cx="5760" cy="379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539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8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endParaRPr>
            </a:p>
          </p:txBody>
        </p:sp>
        <p:sp>
          <p:nvSpPr>
            <p:cNvPr id="15395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endParaRPr>
            </a:p>
          </p:txBody>
        </p:sp>
      </p:grpSp>
      <p:sp>
        <p:nvSpPr>
          <p:cNvPr id="313352" name="WordArt 8"/>
          <p:cNvSpPr>
            <a:spLocks noChangeArrowheads="1" noChangeShapeType="1" noTextEdit="1"/>
          </p:cNvSpPr>
          <p:nvPr/>
        </p:nvSpPr>
        <p:spPr bwMode="auto">
          <a:xfrm>
            <a:off x="2780582" y="139590"/>
            <a:ext cx="3739753" cy="378619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087166" y="887017"/>
            <a:ext cx="5742384" cy="804475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defTabSz="685800" eaLnBrk="1" hangingPunct="1">
              <a:lnSpc>
                <a:spcPct val="115000"/>
              </a:lnSpc>
              <a:spcAft>
                <a:spcPts val="750"/>
              </a:spcAft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Câu </a:t>
            </a:r>
            <a:r>
              <a:rPr lang="en-US" sz="3600" b="1" dirty="0" err="1"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nào</a:t>
            </a:r>
            <a:r>
              <a:rPr lang="en-US" sz="3600" b="1" dirty="0"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 có </a:t>
            </a:r>
            <a:r>
              <a:rPr lang="en-US" sz="3600" b="1" dirty="0" err="1"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vần</a:t>
            </a:r>
            <a:r>
              <a:rPr lang="en-US" sz="3600" b="1" dirty="0"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 </a:t>
            </a:r>
            <a:r>
              <a:rPr lang="en-US" sz="3600" b="1" dirty="0" err="1"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oai</a:t>
            </a:r>
            <a:r>
              <a:rPr lang="en-US" sz="3600" b="1" dirty="0"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?</a:t>
            </a:r>
            <a:endParaRPr lang="en-US" sz="3600" b="1" dirty="0">
              <a:latin typeface="Arial-SGK-TV" panose="020B0604020202020204" charset="0"/>
              <a:ea typeface="Calibri" panose="020F0502020204030204" pitchFamily="34" charset="0"/>
              <a:cs typeface="Arial-SGK-TV" panose="020B0604020202020204" charset="0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209800" y="2024564"/>
            <a:ext cx="459520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0" algn="ctr" eaLnBrk="0" hangingPunct="0">
              <a:buClr>
                <a:srgbClr val="000000"/>
              </a:buClr>
              <a:defRPr/>
            </a:pPr>
            <a:r>
              <a:rPr lang="en-US" sz="280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Bạn Khoa </a:t>
            </a:r>
            <a:r>
              <a:rPr lang="en-US" sz="2800" b="1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xem</a:t>
            </a:r>
            <a:r>
              <a:rPr lang="en-US" sz="280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phim</a:t>
            </a:r>
            <a:r>
              <a:rPr lang="en-US" sz="280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hài</a:t>
            </a:r>
            <a:r>
              <a:rPr lang="en-US" sz="280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.</a:t>
            </a:r>
            <a:endParaRPr kumimoji="0" lang="en-US" sz="28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anose="020B0604020202020204" charset="0"/>
              <a:cs typeface="Arial-SGK-TV" panose="020B0604020202020204" charset="0"/>
              <a:sym typeface="Arial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081" y="1985087"/>
            <a:ext cx="112514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07302" y="2036565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512761" y="2099803"/>
            <a:ext cx="345281" cy="27534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cs typeface="Arial"/>
                <a:sym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303860" y="3005733"/>
            <a:ext cx="447556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280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Nhà Mai ở </a:t>
            </a:r>
            <a:r>
              <a:rPr lang="en-US" sz="2800" b="1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ngoại</a:t>
            </a:r>
            <a:r>
              <a:rPr lang="en-US" sz="280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 ô.</a:t>
            </a:r>
            <a:endParaRPr kumimoji="0" lang="en-US" altLang="en-US" sz="28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anose="020B0604020202020204" charset="0"/>
              <a:cs typeface="Arial-SGK-TV" panose="020B0604020202020204" charset="0"/>
              <a:sym typeface="Arial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331" y="2951628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24022" y="3012350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653171" y="3107003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cs typeface="Arial"/>
                <a:sym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343150" y="3989785"/>
            <a:ext cx="445770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 eaLnBrk="0" hangingPunct="0">
              <a:buClr>
                <a:srgbClr val="000000"/>
              </a:buClr>
              <a:defRPr/>
            </a:pPr>
            <a:r>
              <a:rPr lang="en-US" sz="280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Bé Hoa học rất </a:t>
            </a:r>
            <a:r>
              <a:rPr lang="en-US" sz="2800" b="1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giỏi</a:t>
            </a:r>
            <a:r>
              <a:rPr lang="en-US" sz="280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.</a:t>
            </a:r>
            <a:endParaRPr kumimoji="0" lang="en-US" sz="28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-SGK-TV" panose="020B0604020202020204" charset="0"/>
              <a:cs typeface="Arial-SGK-TV" panose="020B0604020202020204" charset="0"/>
              <a:sym typeface="Arial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39" y="3986902"/>
            <a:ext cx="1125140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51456" y="4073698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725216" y="4124954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cs typeface="Arial"/>
                <a:sym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146572" y="800100"/>
            <a:ext cx="1157288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459706" y="1076325"/>
            <a:ext cx="51435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Câu 3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268766" y="19431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300912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275910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268766" y="1953816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cs typeface="Arial"/>
                <a:sym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6972300" y="2830116"/>
            <a:ext cx="1085850" cy="884634"/>
            <a:chOff x="4320" y="2928"/>
            <a:chExt cx="1104" cy="1104"/>
          </a:xfrm>
        </p:grpSpPr>
        <p:sp>
          <p:nvSpPr>
            <p:cNvPr id="1539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45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9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sz="27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sz="27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25827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2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16996" y="0"/>
            <a:ext cx="9230264" cy="5163741"/>
            <a:chOff x="0" y="0"/>
            <a:chExt cx="5760" cy="379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437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4371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Arial"/>
                <a:sym typeface="Arial"/>
              </a:endParaRPr>
            </a:p>
          </p:txBody>
        </p:sp>
      </p:grpSp>
      <p:sp>
        <p:nvSpPr>
          <p:cNvPr id="312328" name="WordArt 8"/>
          <p:cNvSpPr>
            <a:spLocks noChangeArrowheads="1" noChangeShapeType="1" noTextEdit="1"/>
          </p:cNvSpPr>
          <p:nvPr/>
        </p:nvSpPr>
        <p:spPr bwMode="auto">
          <a:xfrm>
            <a:off x="2789636" y="195264"/>
            <a:ext cx="3739753" cy="378619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087166" y="887017"/>
            <a:ext cx="5670947" cy="82034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defTabSz="685800" eaLnBrk="1" hangingPunct="1">
              <a:lnSpc>
                <a:spcPct val="115000"/>
              </a:lnSpc>
              <a:spcAft>
                <a:spcPts val="750"/>
              </a:spcAft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Câu </a:t>
            </a:r>
            <a:r>
              <a:rPr lang="en-US" sz="3600" b="1" dirty="0" err="1"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nào</a:t>
            </a:r>
            <a:r>
              <a:rPr lang="en-US" sz="3600" b="1" dirty="0"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 có </a:t>
            </a:r>
            <a:r>
              <a:rPr lang="en-US" sz="3600" b="1" dirty="0" err="1"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vần</a:t>
            </a:r>
            <a:r>
              <a:rPr lang="en-US" sz="3600" b="1" dirty="0">
                <a:latin typeface="Arial-SGK-TV" panose="020B0604020202020204" charset="0"/>
                <a:ea typeface="Times New Roman" panose="02020603050405020304" pitchFamily="18" charset="0"/>
                <a:cs typeface="Arial-SGK-TV" panose="020B0604020202020204" charset="0"/>
              </a:rPr>
              <a:t> oay?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anose="020B0604020202020204" charset="0"/>
              <a:ea typeface="Calibri" panose="020F0502020204030204" pitchFamily="34" charset="0"/>
              <a:cs typeface="Arial-SGK-TV" panose="020B0604020202020204" charset="0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440783" y="4033188"/>
            <a:ext cx="4382691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0" algn="ctr" eaLnBrk="0" hangingPunct="0">
              <a:buClr>
                <a:srgbClr val="000000"/>
              </a:buClr>
              <a:defRPr/>
            </a:pPr>
            <a:r>
              <a:rPr lang="en-US" sz="270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Mặt </a:t>
            </a:r>
            <a:r>
              <a:rPr lang="en-US" sz="2700" b="1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trời</a:t>
            </a:r>
            <a:r>
              <a:rPr lang="en-US" sz="270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toả</a:t>
            </a:r>
            <a:r>
              <a:rPr lang="en-US" sz="270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nắng</a:t>
            </a:r>
            <a:r>
              <a:rPr lang="en-US" sz="270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.</a:t>
            </a:r>
            <a:endParaRPr kumimoji="0" lang="en-US" sz="195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anose="020B0604020202020204" charset="0"/>
              <a:ea typeface="微软雅黑"/>
              <a:cs typeface="Arial-SGK-TV" panose="020B0604020202020204" charset="0"/>
              <a:sym typeface="Arial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02" y="4013542"/>
            <a:ext cx="112514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712714" y="4072882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846659" y="4137866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微软雅黑"/>
                <a:cs typeface="Arial"/>
                <a:sym typeface="Arial"/>
              </a:rPr>
              <a:t>C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383539" y="2066136"/>
            <a:ext cx="447556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255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Bin </a:t>
            </a:r>
            <a:r>
              <a:rPr lang="en-US" sz="2550" b="1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thích</a:t>
            </a:r>
            <a:r>
              <a:rPr lang="en-US" sz="255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ngồi</a:t>
            </a:r>
            <a:r>
              <a:rPr lang="en-US" sz="255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ghế</a:t>
            </a:r>
            <a:r>
              <a:rPr lang="en-US" sz="255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xoay</a:t>
            </a:r>
            <a:r>
              <a:rPr lang="en-US" sz="255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.</a:t>
            </a:r>
            <a:endParaRPr kumimoji="0" lang="en-US" altLang="en-US" sz="195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anose="020B0604020202020204" charset="0"/>
              <a:ea typeface="微软雅黑"/>
              <a:cs typeface="Arial-SGK-TV" panose="020B0604020202020204" charset="0"/>
              <a:sym typeface="Arial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733" y="2026845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608535" y="2125807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727144" y="2198487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微软雅黑"/>
                <a:cs typeface="Arial"/>
                <a:sym typeface="Arial"/>
              </a:rPr>
              <a:t>A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421137" y="3028412"/>
            <a:ext cx="445770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 eaLnBrk="0" hangingPunct="0">
              <a:buClr>
                <a:srgbClr val="000000"/>
              </a:buClr>
              <a:defRPr/>
            </a:pPr>
            <a:r>
              <a:rPr lang="en-US" sz="2700" b="1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Tàu</a:t>
            </a:r>
            <a:r>
              <a:rPr lang="en-US" sz="270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hỏa</a:t>
            </a:r>
            <a:r>
              <a:rPr lang="en-US" sz="270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chạy</a:t>
            </a:r>
            <a:r>
              <a:rPr lang="en-US" sz="270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xình</a:t>
            </a:r>
            <a:r>
              <a:rPr lang="en-US" sz="270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xịch</a:t>
            </a:r>
            <a:r>
              <a:rPr lang="en-US" sz="2700" b="1" dirty="0">
                <a:solidFill>
                  <a:prstClr val="white"/>
                </a:solidFill>
                <a:latin typeface="Arial-SGK-TV" panose="020B0604020202020204" charset="0"/>
                <a:ea typeface="Tahoma" panose="020B0604030504040204" pitchFamily="34" charset="0"/>
                <a:cs typeface="Arial-SGK-TV" panose="020B0604020202020204" charset="0"/>
              </a:rPr>
              <a:t>.</a:t>
            </a:r>
            <a:endParaRPr kumimoji="0" lang="en-US" sz="24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-SGK-TV" panose="020B0604020202020204" charset="0"/>
              <a:ea typeface="微软雅黑"/>
              <a:cs typeface="Arial-SGK-TV" panose="020B0604020202020204" charset="0"/>
              <a:sym typeface="Arial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734" y="3021407"/>
            <a:ext cx="112514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627269" y="3079053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Arial" panose="020B0604020202020204" pitchFamily="34" charset="0"/>
              <a:sym typeface="Arial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774861" y="3155001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微软雅黑"/>
                <a:cs typeface="Arial"/>
                <a:sym typeface="Arial"/>
              </a:rPr>
              <a:t>B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140622" y="808435"/>
            <a:ext cx="1157288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405536" y="1084658"/>
            <a:ext cx="613764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Arial"/>
              </a:rPr>
              <a:t>Câu 4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微软雅黑"/>
                <a:cs typeface="Arial"/>
                <a:sym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微软雅黑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268766" y="19431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微软雅黑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微软雅黑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300912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微软雅黑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275910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微软雅黑"/>
                <a:cs typeface="Arial"/>
                <a:sym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微软雅黑"/>
                <a:cs typeface="Arial"/>
                <a:sym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微软雅黑"/>
                <a:cs typeface="Arial"/>
                <a:sym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268766" y="1953816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微软雅黑"/>
                <a:cs typeface="Arial"/>
                <a:sym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微软雅黑"/>
                <a:cs typeface="Arial"/>
                <a:sym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265194" y="196453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微软雅黑"/>
                <a:cs typeface="Arial"/>
                <a:sym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6972300" y="2830116"/>
            <a:ext cx="1085850" cy="884634"/>
            <a:chOff x="4320" y="2928"/>
            <a:chExt cx="1104" cy="1104"/>
          </a:xfrm>
        </p:grpSpPr>
        <p:sp>
          <p:nvSpPr>
            <p:cNvPr id="1436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45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36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sz="27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sz="27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264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8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Lời cảm ơn."/>
  <p:tag name="ISPRING_SLIDE_INDENT_LEVEL" val="0"/>
  <p:tag name="GENSWF_ADVANCE_TIME" val="222.078"/>
  <p:tag name="ISPRING_CUSTOM_TIMING_USED" val="1"/>
  <p:tag name="ISPRING_SLIDE_ID_2" val="{042805F1-7FB1-4F57-8283-0A29B581AE8E}"/>
  <p:tag name="ISPRING_PRESENTER_ID" val="{BE8287F4-1946-46C3-B5FB-C889DB87A4A4}"/>
  <p:tag name="ISPRING_PLAYER_LAYOUT_TYPE" val="Full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3528</TotalTime>
  <Words>399</Words>
  <Application>Microsoft Office PowerPoint</Application>
  <PresentationFormat>On-screen Show (16:9)</PresentationFormat>
  <Paragraphs>121</Paragraphs>
  <Slides>23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Calibri</vt:lpstr>
      <vt:lpstr>.VnTimeH</vt:lpstr>
      <vt:lpstr>Arial</vt:lpstr>
      <vt:lpstr>.VnHelvetInsH</vt:lpstr>
      <vt:lpstr>HP001 4 hàng</vt:lpstr>
      <vt:lpstr>Impact</vt:lpstr>
      <vt:lpstr>Calibri Light</vt:lpstr>
      <vt:lpstr>Times New Roman</vt:lpstr>
      <vt:lpstr>.VnTime</vt:lpstr>
      <vt:lpstr>Arial-SGK-TV</vt:lpstr>
      <vt:lpstr>Office Theme</vt:lpstr>
      <vt:lpstr>1_Default Design</vt:lpstr>
      <vt:lpstr>5_Office Theme</vt:lpstr>
      <vt:lpstr>Chủ đề Office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Administrator</cp:lastModifiedBy>
  <cp:revision>514</cp:revision>
  <dcterms:created xsi:type="dcterms:W3CDTF">2019-12-10T02:20:27Z</dcterms:created>
  <dcterms:modified xsi:type="dcterms:W3CDTF">2024-12-26T00:49:47Z</dcterms:modified>
</cp:coreProperties>
</file>