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1FTV VIP Freshco" panose="020B0604020202020204" charset="0"/>
      <p:regular r:id="rId18"/>
    </p:embeddedFont>
    <p:embeddedFont>
      <p:font typeface="Saira Bold" panose="020B0604020202020204" charset="0"/>
      <p:regular r:id="rId19"/>
    </p:embeddedFont>
    <p:embeddedFont>
      <p:font typeface="Calibri" panose="020F0502020204030204" pitchFamily="34" charset="0"/>
      <p:regular r:id="rId20"/>
      <p:bold r:id="rId21"/>
      <p:italic r:id="rId22"/>
      <p:boldItalic r:id="rId23"/>
    </p:embeddedFont>
    <p:embeddedFont>
      <p:font typeface="Sigmar One" panose="020B0604020202020204" charset="0"/>
      <p:regular r:id="rId24"/>
    </p:embeddedFont>
    <p:embeddedFont>
      <p:font typeface="Boldesqo Serif Inline"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gif"/><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7.svg"/><Relationship Id="rId7" Type="http://schemas.openxmlformats.org/officeDocument/2006/relationships/slide" Target="slide5.xml"/><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5.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6.svg"/><Relationship Id="rId4" Type="http://schemas.openxmlformats.org/officeDocument/2006/relationships/image" Target="../media/image15.pn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1.svg"/><Relationship Id="rId4" Type="http://schemas.openxmlformats.org/officeDocument/2006/relationships/image" Target="../media/image19.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486025" y="1939163"/>
            <a:ext cx="13363575" cy="7477125"/>
            <a:chOff x="0" y="0"/>
            <a:chExt cx="3420621" cy="1913890"/>
          </a:xfrm>
        </p:grpSpPr>
        <p:sp>
          <p:nvSpPr>
            <p:cNvPr id="4" name="Freeform 4"/>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5" name="Freeform 5"/>
          <p:cNvSpPr/>
          <p:nvPr/>
        </p:nvSpPr>
        <p:spPr>
          <a:xfrm>
            <a:off x="2308025" y="656615"/>
            <a:ext cx="13671950" cy="8973771"/>
          </a:xfrm>
          <a:custGeom>
            <a:avLst/>
            <a:gdLst/>
            <a:ahLst/>
            <a:cxnLst/>
            <a:rect l="l" t="t" r="r" b="b"/>
            <a:pathLst>
              <a:path w="13671950" h="8973771">
                <a:moveTo>
                  <a:pt x="0" y="0"/>
                </a:moveTo>
                <a:lnTo>
                  <a:pt x="13671950" y="0"/>
                </a:lnTo>
                <a:lnTo>
                  <a:pt x="13671950" y="8973770"/>
                </a:lnTo>
                <a:lnTo>
                  <a:pt x="0" y="8973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148198" y="3200400"/>
            <a:ext cx="1345552" cy="1054423"/>
          </a:xfrm>
          <a:custGeom>
            <a:avLst/>
            <a:gdLst/>
            <a:ahLst/>
            <a:cxnLst/>
            <a:rect l="l" t="t" r="r" b="b"/>
            <a:pathLst>
              <a:path w="1345552" h="1054423">
                <a:moveTo>
                  <a:pt x="0" y="0"/>
                </a:moveTo>
                <a:lnTo>
                  <a:pt x="1345551" y="0"/>
                </a:lnTo>
                <a:lnTo>
                  <a:pt x="1345551" y="1054423"/>
                </a:lnTo>
                <a:lnTo>
                  <a:pt x="0" y="10544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36163">
            <a:off x="1580301" y="5195494"/>
            <a:ext cx="1811447" cy="3343275"/>
          </a:xfrm>
          <a:custGeom>
            <a:avLst/>
            <a:gdLst/>
            <a:ahLst/>
            <a:cxnLst/>
            <a:rect l="l" t="t" r="r" b="b"/>
            <a:pathLst>
              <a:path w="1811447" h="3343275">
                <a:moveTo>
                  <a:pt x="0" y="0"/>
                </a:moveTo>
                <a:lnTo>
                  <a:pt x="1811448" y="0"/>
                </a:lnTo>
                <a:lnTo>
                  <a:pt x="1811448" y="3343275"/>
                </a:lnTo>
                <a:lnTo>
                  <a:pt x="0" y="33432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8" name="Picture 8"/>
          <p:cNvPicPr>
            <a:picLocks noChangeAspect="1"/>
          </p:cNvPicPr>
          <p:nvPr/>
        </p:nvPicPr>
        <p:blipFill>
          <a:blip r:embed="rId10"/>
          <a:srcRect/>
          <a:stretch>
            <a:fillRect/>
          </a:stretch>
        </p:blipFill>
        <p:spPr>
          <a:xfrm>
            <a:off x="14160259" y="7009455"/>
            <a:ext cx="1660715" cy="2406833"/>
          </a:xfrm>
          <a:prstGeom prst="rect">
            <a:avLst/>
          </a:prstGeom>
        </p:spPr>
      </p:pic>
      <p:sp>
        <p:nvSpPr>
          <p:cNvPr id="9" name="TextBox 9"/>
          <p:cNvSpPr txBox="1"/>
          <p:nvPr/>
        </p:nvSpPr>
        <p:spPr>
          <a:xfrm>
            <a:off x="2486025" y="3029241"/>
            <a:ext cx="13334948" cy="4119053"/>
          </a:xfrm>
          <a:prstGeom prst="rect">
            <a:avLst/>
          </a:prstGeom>
        </p:spPr>
        <p:txBody>
          <a:bodyPr lIns="0" tIns="0" rIns="0" bIns="0" rtlCol="0" anchor="t">
            <a:spAutoFit/>
          </a:bodyPr>
          <a:lstStyle/>
          <a:p>
            <a:pPr algn="ctr">
              <a:lnSpc>
                <a:spcPts val="10736"/>
              </a:lnSpc>
            </a:pPr>
            <a:r>
              <a:rPr lang="en-US" sz="9849" b="1">
                <a:solidFill>
                  <a:srgbClr val="E5645E"/>
                </a:solidFill>
                <a:latin typeface="Saira Bold"/>
                <a:ea typeface="Saira Bold"/>
                <a:cs typeface="Saira Bold"/>
                <a:sym typeface="Saira Bold"/>
              </a:rPr>
              <a:t>CHÀO MỪNG QUÝ THẦY CÔ  VỀ DỰ GIỜ, THĂM LỚP</a:t>
            </a:r>
          </a:p>
        </p:txBody>
      </p:sp>
      <p:pic>
        <p:nvPicPr>
          <p:cNvPr id="10" name="Picture 10"/>
          <p:cNvPicPr>
            <a:picLocks noChangeAspect="1"/>
          </p:cNvPicPr>
          <p:nvPr/>
        </p:nvPicPr>
        <p:blipFill>
          <a:blip r:embed="rId10"/>
          <a:srcRect/>
          <a:stretch>
            <a:fillRect/>
          </a:stretch>
        </p:blipFill>
        <p:spPr>
          <a:xfrm>
            <a:off x="14312659" y="7468731"/>
            <a:ext cx="1448971" cy="2099957"/>
          </a:xfrm>
          <a:prstGeom prst="rect">
            <a:avLst/>
          </a:prstGeom>
        </p:spPr>
      </p:pic>
      <p:pic>
        <p:nvPicPr>
          <p:cNvPr id="11" name="Picture 11"/>
          <p:cNvPicPr>
            <a:picLocks noChangeAspect="1"/>
          </p:cNvPicPr>
          <p:nvPr/>
        </p:nvPicPr>
        <p:blipFill>
          <a:blip r:embed="rId10"/>
          <a:srcRect/>
          <a:stretch>
            <a:fillRect/>
          </a:stretch>
        </p:blipFill>
        <p:spPr>
          <a:xfrm>
            <a:off x="12499544" y="7468731"/>
            <a:ext cx="1343815" cy="1947557"/>
          </a:xfrm>
          <a:prstGeom prst="rect">
            <a:avLst/>
          </a:prstGeom>
        </p:spPr>
      </p:pic>
      <p:pic>
        <p:nvPicPr>
          <p:cNvPr id="12" name="Picture 12"/>
          <p:cNvPicPr>
            <a:picLocks noChangeAspect="1"/>
          </p:cNvPicPr>
          <p:nvPr/>
        </p:nvPicPr>
        <p:blipFill>
          <a:blip r:embed="rId10"/>
          <a:srcRect/>
          <a:stretch>
            <a:fillRect/>
          </a:stretch>
        </p:blipFill>
        <p:spPr>
          <a:xfrm>
            <a:off x="10168909" y="7468731"/>
            <a:ext cx="1448971" cy="2099957"/>
          </a:xfrm>
          <a:prstGeom prst="rect">
            <a:avLst/>
          </a:prstGeom>
        </p:spPr>
      </p:pic>
      <p:pic>
        <p:nvPicPr>
          <p:cNvPr id="13" name="Picture 13"/>
          <p:cNvPicPr>
            <a:picLocks noChangeAspect="1"/>
          </p:cNvPicPr>
          <p:nvPr/>
        </p:nvPicPr>
        <p:blipFill>
          <a:blip r:embed="rId10"/>
          <a:srcRect/>
          <a:stretch>
            <a:fillRect/>
          </a:stretch>
        </p:blipFill>
        <p:spPr>
          <a:xfrm>
            <a:off x="4866981" y="7161855"/>
            <a:ext cx="1446547" cy="2096445"/>
          </a:xfrm>
          <a:prstGeom prst="rect">
            <a:avLst/>
          </a:prstGeom>
        </p:spPr>
      </p:pic>
      <p:pic>
        <p:nvPicPr>
          <p:cNvPr id="14" name="Picture 14"/>
          <p:cNvPicPr>
            <a:picLocks noChangeAspect="1"/>
          </p:cNvPicPr>
          <p:nvPr/>
        </p:nvPicPr>
        <p:blipFill>
          <a:blip r:embed="rId10"/>
          <a:srcRect/>
          <a:stretch>
            <a:fillRect/>
          </a:stretch>
        </p:blipFill>
        <p:spPr>
          <a:xfrm>
            <a:off x="2674001" y="7379537"/>
            <a:ext cx="1307155" cy="1894428"/>
          </a:xfrm>
          <a:prstGeom prst="rect">
            <a:avLst/>
          </a:prstGeom>
        </p:spPr>
      </p:pic>
      <p:pic>
        <p:nvPicPr>
          <p:cNvPr id="15" name="Picture 15"/>
          <p:cNvPicPr>
            <a:picLocks noChangeAspect="1"/>
          </p:cNvPicPr>
          <p:nvPr/>
        </p:nvPicPr>
        <p:blipFill>
          <a:blip r:embed="rId10"/>
          <a:srcRect/>
          <a:stretch>
            <a:fillRect/>
          </a:stretch>
        </p:blipFill>
        <p:spPr>
          <a:xfrm>
            <a:off x="5019381" y="7468731"/>
            <a:ext cx="1339959" cy="1941969"/>
          </a:xfrm>
          <a:prstGeom prst="rect">
            <a:avLst/>
          </a:prstGeom>
        </p:spPr>
      </p:pic>
      <p:pic>
        <p:nvPicPr>
          <p:cNvPr id="16" name="Picture 16"/>
          <p:cNvPicPr>
            <a:picLocks noChangeAspect="1"/>
          </p:cNvPicPr>
          <p:nvPr/>
        </p:nvPicPr>
        <p:blipFill>
          <a:blip r:embed="rId10"/>
          <a:srcRect/>
          <a:stretch>
            <a:fillRect/>
          </a:stretch>
        </p:blipFill>
        <p:spPr>
          <a:xfrm>
            <a:off x="7594145" y="7164533"/>
            <a:ext cx="1549855" cy="22461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486025" y="1939163"/>
            <a:ext cx="13363575" cy="7477125"/>
            <a:chOff x="0" y="0"/>
            <a:chExt cx="3420621" cy="1913890"/>
          </a:xfrm>
        </p:grpSpPr>
        <p:sp>
          <p:nvSpPr>
            <p:cNvPr id="4" name="Freeform 4"/>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5" name="Freeform 5"/>
          <p:cNvSpPr/>
          <p:nvPr/>
        </p:nvSpPr>
        <p:spPr>
          <a:xfrm>
            <a:off x="1680269" y="0"/>
            <a:ext cx="14975088" cy="9829103"/>
          </a:xfrm>
          <a:custGeom>
            <a:avLst/>
            <a:gdLst/>
            <a:ahLst/>
            <a:cxnLst/>
            <a:rect l="l" t="t" r="r" b="b"/>
            <a:pathLst>
              <a:path w="14975088" h="9829103">
                <a:moveTo>
                  <a:pt x="0" y="0"/>
                </a:moveTo>
                <a:lnTo>
                  <a:pt x="14975087" y="0"/>
                </a:lnTo>
                <a:lnTo>
                  <a:pt x="14975087" y="9829103"/>
                </a:lnTo>
                <a:lnTo>
                  <a:pt x="0" y="98291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hlinkClick r:id="rId6" action="ppaction://hlinksldjump"/>
          </p:cNvPr>
          <p:cNvSpPr/>
          <p:nvPr/>
        </p:nvSpPr>
        <p:spPr>
          <a:xfrm>
            <a:off x="13978249" y="7200900"/>
            <a:ext cx="2209289" cy="2057400"/>
          </a:xfrm>
          <a:custGeom>
            <a:avLst/>
            <a:gdLst/>
            <a:ahLst/>
            <a:cxnLst/>
            <a:rect l="l" t="t" r="r" b="b"/>
            <a:pathLst>
              <a:path w="2209289" h="2057400">
                <a:moveTo>
                  <a:pt x="0" y="0"/>
                </a:moveTo>
                <a:lnTo>
                  <a:pt x="2209288" y="0"/>
                </a:lnTo>
                <a:lnTo>
                  <a:pt x="2209288"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7"/>
          <p:cNvPicPr>
            <a:picLocks noChangeAspect="1"/>
          </p:cNvPicPr>
          <p:nvPr/>
        </p:nvPicPr>
        <p:blipFill>
          <a:blip r:embed="rId9"/>
          <a:srcRect/>
          <a:stretch>
            <a:fillRect/>
          </a:stretch>
        </p:blipFill>
        <p:spPr>
          <a:xfrm>
            <a:off x="6706109" y="4102331"/>
            <a:ext cx="6298163" cy="6172200"/>
          </a:xfrm>
          <a:prstGeom prst="rect">
            <a:avLst/>
          </a:prstGeom>
        </p:spPr>
      </p:pic>
      <p:sp>
        <p:nvSpPr>
          <p:cNvPr id="8" name="TextBox 8"/>
          <p:cNvSpPr txBox="1"/>
          <p:nvPr/>
        </p:nvSpPr>
        <p:spPr>
          <a:xfrm>
            <a:off x="3053507" y="3371850"/>
            <a:ext cx="12796093" cy="1181100"/>
          </a:xfrm>
          <a:prstGeom prst="rect">
            <a:avLst/>
          </a:prstGeom>
        </p:spPr>
        <p:txBody>
          <a:bodyPr lIns="0" tIns="0" rIns="0" bIns="0" rtlCol="0" anchor="t">
            <a:spAutoFit/>
          </a:bodyPr>
          <a:lstStyle/>
          <a:p>
            <a:pPr algn="ctr">
              <a:lnSpc>
                <a:spcPts val="9360"/>
              </a:lnSpc>
              <a:spcBef>
                <a:spcPct val="0"/>
              </a:spcBef>
            </a:pPr>
            <a:r>
              <a:rPr lang="en-US" sz="7800" b="1">
                <a:solidFill>
                  <a:srgbClr val="EE340A"/>
                </a:solidFill>
                <a:latin typeface="Saira Bold"/>
                <a:ea typeface="Saira Bold"/>
                <a:cs typeface="Saira Bold"/>
                <a:sym typeface="Saira Bold"/>
              </a:rPr>
              <a:t>Chúc bạn may mắn lần sau!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969" t="-16225" b="-16225"/>
            </a:stretch>
          </a:blipFill>
        </p:spPr>
      </p:sp>
      <p:sp>
        <p:nvSpPr>
          <p:cNvPr id="3" name="Freeform 3"/>
          <p:cNvSpPr/>
          <p:nvPr/>
        </p:nvSpPr>
        <p:spPr>
          <a:xfrm>
            <a:off x="4298259" y="7114262"/>
            <a:ext cx="16230600" cy="3172738"/>
          </a:xfrm>
          <a:custGeom>
            <a:avLst/>
            <a:gdLst/>
            <a:ahLst/>
            <a:cxnLst/>
            <a:rect l="l" t="t" r="r" b="b"/>
            <a:pathLst>
              <a:path w="16230600" h="3172738">
                <a:moveTo>
                  <a:pt x="0" y="0"/>
                </a:moveTo>
                <a:lnTo>
                  <a:pt x="16230600" y="0"/>
                </a:lnTo>
                <a:lnTo>
                  <a:pt x="16230600" y="3172738"/>
                </a:lnTo>
                <a:lnTo>
                  <a:pt x="0" y="3172738"/>
                </a:lnTo>
                <a:lnTo>
                  <a:pt x="0" y="0"/>
                </a:lnTo>
                <a:close/>
              </a:path>
            </a:pathLst>
          </a:custGeom>
          <a:blipFill>
            <a:blip r:embed="rId3"/>
            <a:stretch>
              <a:fillRect t="-79990" b="-19519"/>
            </a:stretch>
          </a:blipFill>
        </p:spPr>
      </p:sp>
      <p:sp>
        <p:nvSpPr>
          <p:cNvPr id="4" name="Freeform 4"/>
          <p:cNvSpPr/>
          <p:nvPr/>
        </p:nvSpPr>
        <p:spPr>
          <a:xfrm>
            <a:off x="-461282" y="7114262"/>
            <a:ext cx="7240822" cy="3467145"/>
          </a:xfrm>
          <a:custGeom>
            <a:avLst/>
            <a:gdLst/>
            <a:ahLst/>
            <a:cxnLst/>
            <a:rect l="l" t="t" r="r" b="b"/>
            <a:pathLst>
              <a:path w="7240822" h="3467145">
                <a:moveTo>
                  <a:pt x="0" y="0"/>
                </a:moveTo>
                <a:lnTo>
                  <a:pt x="7240822" y="0"/>
                </a:lnTo>
                <a:lnTo>
                  <a:pt x="7240822" y="3467145"/>
                </a:lnTo>
                <a:lnTo>
                  <a:pt x="0" y="3467145"/>
                </a:lnTo>
                <a:lnTo>
                  <a:pt x="0" y="0"/>
                </a:lnTo>
                <a:close/>
              </a:path>
            </a:pathLst>
          </a:custGeom>
          <a:blipFill>
            <a:blip r:embed="rId3"/>
            <a:stretch>
              <a:fillRect t="-64793" r="-124154" b="-17775"/>
            </a:stretch>
          </a:blipFill>
        </p:spPr>
      </p:sp>
      <p:sp>
        <p:nvSpPr>
          <p:cNvPr id="5" name="TextBox 5"/>
          <p:cNvSpPr txBox="1"/>
          <p:nvPr/>
        </p:nvSpPr>
        <p:spPr>
          <a:xfrm>
            <a:off x="366917" y="1028700"/>
            <a:ext cx="17921083" cy="4724400"/>
          </a:xfrm>
          <a:prstGeom prst="rect">
            <a:avLst/>
          </a:prstGeom>
        </p:spPr>
        <p:txBody>
          <a:bodyPr lIns="0" tIns="0" rIns="0" bIns="0" rtlCol="0" anchor="t">
            <a:spAutoFit/>
          </a:bodyPr>
          <a:lstStyle/>
          <a:p>
            <a:pPr algn="ctr">
              <a:lnSpc>
                <a:spcPts val="9360"/>
              </a:lnSpc>
            </a:pPr>
            <a:r>
              <a:rPr lang="en-US" sz="7800" b="1">
                <a:solidFill>
                  <a:srgbClr val="000000"/>
                </a:solidFill>
                <a:latin typeface="Saira Bold"/>
                <a:ea typeface="Saira Bold"/>
                <a:cs typeface="Saira Bold"/>
                <a:sym typeface="Saira Bold"/>
              </a:rPr>
              <a:t>Thứ Ba, ngày 24 tháng 12 năm 2024</a:t>
            </a:r>
          </a:p>
          <a:p>
            <a:pPr algn="ctr">
              <a:lnSpc>
                <a:spcPts val="9360"/>
              </a:lnSpc>
            </a:pPr>
            <a:r>
              <a:rPr lang="en-US" sz="7800" b="1">
                <a:solidFill>
                  <a:srgbClr val="000000"/>
                </a:solidFill>
                <a:latin typeface="Saira Bold"/>
                <a:ea typeface="Saira Bold"/>
                <a:cs typeface="Saira Bold"/>
                <a:sym typeface="Saira Bold"/>
              </a:rPr>
              <a:t>Toán</a:t>
            </a:r>
          </a:p>
          <a:p>
            <a:pPr algn="ctr">
              <a:lnSpc>
                <a:spcPts val="9360"/>
              </a:lnSpc>
              <a:spcBef>
                <a:spcPct val="0"/>
              </a:spcBef>
            </a:pPr>
            <a:r>
              <a:rPr lang="en-US" sz="7800" b="1">
                <a:solidFill>
                  <a:srgbClr val="000000"/>
                </a:solidFill>
                <a:latin typeface="Saira Bold"/>
                <a:ea typeface="Saira Bold"/>
                <a:cs typeface="Saira Bold"/>
                <a:sym typeface="Saira Bold"/>
              </a:rPr>
              <a:t>Tiết 75: Chu vi hình tam giác. Chu vi hình tứ giác ( tiết 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85028" y="-3994265"/>
            <a:ext cx="10274531" cy="18288000"/>
          </a:xfrm>
          <a:custGeom>
            <a:avLst/>
            <a:gdLst/>
            <a:ahLst/>
            <a:cxnLst/>
            <a:rect l="l" t="t" r="r" b="b"/>
            <a:pathLst>
              <a:path w="10274531" h="18288000">
                <a:moveTo>
                  <a:pt x="0" y="0"/>
                </a:moveTo>
                <a:lnTo>
                  <a:pt x="10274531" y="0"/>
                </a:lnTo>
                <a:lnTo>
                  <a:pt x="10274531" y="18288000"/>
                </a:lnTo>
                <a:lnTo>
                  <a:pt x="0" y="18288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2515" t="2757" b="8295"/>
          <a:stretch>
            <a:fillRect/>
          </a:stretch>
        </p:blipFill>
        <p:spPr>
          <a:xfrm>
            <a:off x="0" y="1619250"/>
            <a:ext cx="17935678" cy="9205337"/>
          </a:xfrm>
          <a:prstGeom prst="rect">
            <a:avLst/>
          </a:prstGeom>
        </p:spPr>
      </p:pic>
      <p:sp>
        <p:nvSpPr>
          <p:cNvPr id="4" name="TextBox 4"/>
          <p:cNvSpPr txBox="1"/>
          <p:nvPr/>
        </p:nvSpPr>
        <p:spPr>
          <a:xfrm>
            <a:off x="639617" y="438150"/>
            <a:ext cx="2365623" cy="1181100"/>
          </a:xfrm>
          <a:prstGeom prst="rect">
            <a:avLst/>
          </a:prstGeom>
        </p:spPr>
        <p:txBody>
          <a:bodyPr lIns="0" tIns="0" rIns="0" bIns="0" rtlCol="0" anchor="t">
            <a:spAutoFit/>
          </a:bodyPr>
          <a:lstStyle/>
          <a:p>
            <a:pPr algn="ctr">
              <a:lnSpc>
                <a:spcPts val="9360"/>
              </a:lnSpc>
              <a:spcBef>
                <a:spcPct val="0"/>
              </a:spcBef>
            </a:pPr>
            <a:r>
              <a:rPr lang="en-US" sz="7800" b="1">
                <a:solidFill>
                  <a:srgbClr val="F40606"/>
                </a:solidFill>
                <a:latin typeface="Saira Bold"/>
                <a:ea typeface="Saira Bold"/>
                <a:cs typeface="Saira Bold"/>
                <a:sym typeface="Saira Bold"/>
              </a:rPr>
              <a:t>Bài 2</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a:stretch>
              <a:fillRect t="-43209" b="-54320"/>
            </a:stretch>
          </a:blipFill>
        </p:spPr>
      </p:sp>
      <p:sp>
        <p:nvSpPr>
          <p:cNvPr id="3" name="Freeform 3"/>
          <p:cNvSpPr/>
          <p:nvPr/>
        </p:nvSpPr>
        <p:spPr>
          <a:xfrm>
            <a:off x="2511550" y="1028700"/>
            <a:ext cx="13910859" cy="8381293"/>
          </a:xfrm>
          <a:custGeom>
            <a:avLst/>
            <a:gdLst/>
            <a:ahLst/>
            <a:cxnLst/>
            <a:rect l="l" t="t" r="r" b="b"/>
            <a:pathLst>
              <a:path w="13910859" h="8381293">
                <a:moveTo>
                  <a:pt x="0" y="0"/>
                </a:moveTo>
                <a:lnTo>
                  <a:pt x="13910859" y="0"/>
                </a:lnTo>
                <a:lnTo>
                  <a:pt x="13910859" y="8381293"/>
                </a:lnTo>
                <a:lnTo>
                  <a:pt x="0" y="83812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495205" y="572204"/>
            <a:ext cx="2016345" cy="2462711"/>
          </a:xfrm>
          <a:custGeom>
            <a:avLst/>
            <a:gdLst/>
            <a:ahLst/>
            <a:cxnLst/>
            <a:rect l="l" t="t" r="r" b="b"/>
            <a:pathLst>
              <a:path w="2016345" h="2462711">
                <a:moveTo>
                  <a:pt x="0" y="0"/>
                </a:moveTo>
                <a:lnTo>
                  <a:pt x="2016345" y="0"/>
                </a:lnTo>
                <a:lnTo>
                  <a:pt x="2016345" y="2462711"/>
                </a:lnTo>
                <a:lnTo>
                  <a:pt x="0" y="2462711"/>
                </a:lnTo>
                <a:lnTo>
                  <a:pt x="0" y="0"/>
                </a:lnTo>
                <a:close/>
              </a:path>
            </a:pathLst>
          </a:custGeom>
          <a:blipFill>
            <a:blip r:embed="rId5"/>
            <a:stretch>
              <a:fillRect/>
            </a:stretch>
          </a:blipFill>
        </p:spPr>
      </p:sp>
      <p:sp>
        <p:nvSpPr>
          <p:cNvPr id="5" name="TextBox 5"/>
          <p:cNvSpPr txBox="1"/>
          <p:nvPr/>
        </p:nvSpPr>
        <p:spPr>
          <a:xfrm>
            <a:off x="3391992" y="1803559"/>
            <a:ext cx="10781072" cy="4724400"/>
          </a:xfrm>
          <a:prstGeom prst="rect">
            <a:avLst/>
          </a:prstGeom>
        </p:spPr>
        <p:txBody>
          <a:bodyPr lIns="0" tIns="0" rIns="0" bIns="0" rtlCol="0" anchor="t">
            <a:spAutoFit/>
          </a:bodyPr>
          <a:lstStyle/>
          <a:p>
            <a:pPr algn="ctr">
              <a:lnSpc>
                <a:spcPts val="9360"/>
              </a:lnSpc>
              <a:spcBef>
                <a:spcPct val="0"/>
              </a:spcBef>
            </a:pPr>
            <a:r>
              <a:rPr lang="en-US" sz="7800" b="1">
                <a:solidFill>
                  <a:srgbClr val="56091F"/>
                </a:solidFill>
                <a:latin typeface="Saira Bold"/>
                <a:ea typeface="Saira Bold"/>
                <a:cs typeface="Saira Bold"/>
                <a:sym typeface="Saira Bold"/>
              </a:rPr>
              <a:t>Để tính được chu vi hình tam giác, hình tứ giác trong bài tập 2 em làm như thế nào?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a:stretch>
              <a:fillRect t="-43209" b="-54320"/>
            </a:stretch>
          </a:blipFill>
        </p:spPr>
      </p:sp>
      <p:sp>
        <p:nvSpPr>
          <p:cNvPr id="3" name="TextBox 3"/>
          <p:cNvSpPr txBox="1"/>
          <p:nvPr/>
        </p:nvSpPr>
        <p:spPr>
          <a:xfrm>
            <a:off x="2069464" y="3000375"/>
            <a:ext cx="14149073" cy="2143125"/>
          </a:xfrm>
          <a:prstGeom prst="rect">
            <a:avLst/>
          </a:prstGeom>
        </p:spPr>
        <p:txBody>
          <a:bodyPr lIns="0" tIns="0" rIns="0" bIns="0" rtlCol="0" anchor="t">
            <a:spAutoFit/>
          </a:bodyPr>
          <a:lstStyle/>
          <a:p>
            <a:pPr algn="ctr">
              <a:lnSpc>
                <a:spcPts val="8400"/>
              </a:lnSpc>
              <a:spcBef>
                <a:spcPct val="0"/>
              </a:spcBef>
            </a:pPr>
            <a:r>
              <a:rPr lang="en-US" sz="7000" b="1">
                <a:solidFill>
                  <a:srgbClr val="000000"/>
                </a:solidFill>
                <a:latin typeface="Saira Bold"/>
                <a:ea typeface="Saira Bold"/>
                <a:cs typeface="Saira Bold"/>
                <a:sym typeface="Saira Bold"/>
              </a:rPr>
              <a:t>Vậy muốn tính chu vi của một hình nào đó ta làm như thế nào?</a:t>
            </a:r>
          </a:p>
        </p:txBody>
      </p:sp>
      <p:sp>
        <p:nvSpPr>
          <p:cNvPr id="4" name="Freeform 4"/>
          <p:cNvSpPr/>
          <p:nvPr/>
        </p:nvSpPr>
        <p:spPr>
          <a:xfrm>
            <a:off x="0" y="-468944"/>
            <a:ext cx="17235914" cy="11224889"/>
          </a:xfrm>
          <a:custGeom>
            <a:avLst/>
            <a:gdLst/>
            <a:ahLst/>
            <a:cxnLst/>
            <a:rect l="l" t="t" r="r" b="b"/>
            <a:pathLst>
              <a:path w="17235914" h="11224889">
                <a:moveTo>
                  <a:pt x="0" y="0"/>
                </a:moveTo>
                <a:lnTo>
                  <a:pt x="17235914" y="0"/>
                </a:lnTo>
                <a:lnTo>
                  <a:pt x="17235914" y="11224888"/>
                </a:lnTo>
                <a:lnTo>
                  <a:pt x="0" y="112248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a:stretch>
              <a:fillRect t="-43209" b="-54320"/>
            </a:stretch>
          </a:blipFill>
        </p:spPr>
      </p:sp>
      <p:sp>
        <p:nvSpPr>
          <p:cNvPr id="3" name="Freeform 3"/>
          <p:cNvSpPr/>
          <p:nvPr/>
        </p:nvSpPr>
        <p:spPr>
          <a:xfrm>
            <a:off x="0" y="-308012"/>
            <a:ext cx="17388121" cy="2673424"/>
          </a:xfrm>
          <a:custGeom>
            <a:avLst/>
            <a:gdLst/>
            <a:ahLst/>
            <a:cxnLst/>
            <a:rect l="l" t="t" r="r" b="b"/>
            <a:pathLst>
              <a:path w="17388121" h="2673424">
                <a:moveTo>
                  <a:pt x="0" y="0"/>
                </a:moveTo>
                <a:lnTo>
                  <a:pt x="17388121" y="0"/>
                </a:lnTo>
                <a:lnTo>
                  <a:pt x="17388121" y="2673424"/>
                </a:lnTo>
                <a:lnTo>
                  <a:pt x="0" y="2673424"/>
                </a:lnTo>
                <a:lnTo>
                  <a:pt x="0" y="0"/>
                </a:lnTo>
                <a:close/>
              </a:path>
            </a:pathLst>
          </a:custGeom>
          <a:blipFill>
            <a:blip r:embed="rId3"/>
            <a:stretch>
              <a:fillRect/>
            </a:stretch>
          </a:blipFill>
        </p:spPr>
      </p:sp>
      <p:sp>
        <p:nvSpPr>
          <p:cNvPr id="4" name="Freeform 4"/>
          <p:cNvSpPr/>
          <p:nvPr/>
        </p:nvSpPr>
        <p:spPr>
          <a:xfrm>
            <a:off x="3043431" y="2365412"/>
            <a:ext cx="11301259" cy="6286325"/>
          </a:xfrm>
          <a:custGeom>
            <a:avLst/>
            <a:gdLst/>
            <a:ahLst/>
            <a:cxnLst/>
            <a:rect l="l" t="t" r="r" b="b"/>
            <a:pathLst>
              <a:path w="11301259" h="6286325">
                <a:moveTo>
                  <a:pt x="0" y="0"/>
                </a:moveTo>
                <a:lnTo>
                  <a:pt x="11301259" y="0"/>
                </a:lnTo>
                <a:lnTo>
                  <a:pt x="11301259" y="6286325"/>
                </a:lnTo>
                <a:lnTo>
                  <a:pt x="0" y="6286325"/>
                </a:lnTo>
                <a:lnTo>
                  <a:pt x="0" y="0"/>
                </a:lnTo>
                <a:close/>
              </a:path>
            </a:pathLst>
          </a:custGeom>
          <a:blipFill>
            <a:blip r:embed="rId4"/>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ADCD9"/>
        </a:solidFill>
        <a:effectLst/>
      </p:bgPr>
    </p:bg>
    <p:spTree>
      <p:nvGrpSpPr>
        <p:cNvPr id="1" name=""/>
        <p:cNvGrpSpPr/>
        <p:nvPr/>
      </p:nvGrpSpPr>
      <p:grpSpPr>
        <a:xfrm>
          <a:off x="0" y="0"/>
          <a:ext cx="0" cy="0"/>
          <a:chOff x="0" y="0"/>
          <a:chExt cx="0" cy="0"/>
        </a:xfrm>
      </p:grpSpPr>
      <p:sp>
        <p:nvSpPr>
          <p:cNvPr id="2" name="Freeform 2"/>
          <p:cNvSpPr/>
          <p:nvPr/>
        </p:nvSpPr>
        <p:spPr>
          <a:xfrm>
            <a:off x="0" y="1428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3" name="Picture 3"/>
          <p:cNvPicPr>
            <a:picLocks noChangeAspect="1"/>
          </p:cNvPicPr>
          <p:nvPr/>
        </p:nvPicPr>
        <p:blipFill>
          <a:blip r:embed="rId3"/>
          <a:srcRect/>
          <a:stretch>
            <a:fillRect/>
          </a:stretch>
        </p:blipFill>
        <p:spPr>
          <a:xfrm>
            <a:off x="4857750" y="1028700"/>
            <a:ext cx="8572500" cy="8229600"/>
          </a:xfrm>
          <a:prstGeom prst="rect">
            <a:avLst/>
          </a:prstGeom>
        </p:spPr>
      </p:pic>
      <p:sp>
        <p:nvSpPr>
          <p:cNvPr id="4" name="TextBox 4"/>
          <p:cNvSpPr txBox="1"/>
          <p:nvPr/>
        </p:nvSpPr>
        <p:spPr>
          <a:xfrm>
            <a:off x="6313588" y="4157662"/>
            <a:ext cx="5660825" cy="1971675"/>
          </a:xfrm>
          <a:prstGeom prst="rect">
            <a:avLst/>
          </a:prstGeom>
        </p:spPr>
        <p:txBody>
          <a:bodyPr lIns="0" tIns="0" rIns="0" bIns="0" rtlCol="0" anchor="t">
            <a:spAutoFit/>
          </a:bodyPr>
          <a:lstStyle/>
          <a:p>
            <a:pPr algn="ctr">
              <a:lnSpc>
                <a:spcPts val="15598"/>
              </a:lnSpc>
              <a:spcBef>
                <a:spcPct val="0"/>
              </a:spcBef>
            </a:pPr>
            <a:r>
              <a:rPr lang="en-US" sz="12998">
                <a:solidFill>
                  <a:srgbClr val="FF5055"/>
                </a:solidFill>
                <a:latin typeface="1FTV VIP Freshco"/>
                <a:ea typeface="1FTV VIP Freshco"/>
                <a:cs typeface="1FTV VIP Freshco"/>
                <a:sym typeface="1FTV VIP Freshco"/>
              </a:rPr>
              <a:t>CHIA SẺ</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C9"/>
        </a:solidFill>
        <a:effectLst/>
      </p:bgPr>
    </p:bg>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685530" y="483594"/>
            <a:ext cx="14916939" cy="9790937"/>
            <a:chOff x="0" y="0"/>
            <a:chExt cx="19889252" cy="13054582"/>
          </a:xfrm>
        </p:grpSpPr>
        <p:grpSp>
          <p:nvGrpSpPr>
            <p:cNvPr id="4" name="Group 4"/>
            <p:cNvGrpSpPr/>
            <p:nvPr/>
          </p:nvGrpSpPr>
          <p:grpSpPr>
            <a:xfrm>
              <a:off x="258945" y="1865786"/>
              <a:ext cx="19440644" cy="10877338"/>
              <a:chOff x="0" y="0"/>
              <a:chExt cx="3420621" cy="1913890"/>
            </a:xfrm>
          </p:grpSpPr>
          <p:sp>
            <p:nvSpPr>
              <p:cNvPr id="5" name="Freeform 5"/>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6" name="Freeform 6"/>
            <p:cNvSpPr/>
            <p:nvPr/>
          </p:nvSpPr>
          <p:spPr>
            <a:xfrm>
              <a:off x="0" y="0"/>
              <a:ext cx="19889252" cy="13054582"/>
            </a:xfrm>
            <a:custGeom>
              <a:avLst/>
              <a:gdLst/>
              <a:ahLst/>
              <a:cxnLst/>
              <a:rect l="l" t="t" r="r" b="b"/>
              <a:pathLst>
                <a:path w="19889252" h="13054582">
                  <a:moveTo>
                    <a:pt x="0" y="0"/>
                  </a:moveTo>
                  <a:lnTo>
                    <a:pt x="19889252" y="0"/>
                  </a:lnTo>
                  <a:lnTo>
                    <a:pt x="19889252" y="13054582"/>
                  </a:lnTo>
                  <a:lnTo>
                    <a:pt x="0" y="130545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a:off x="2369708" y="2071380"/>
            <a:ext cx="1572313" cy="1869019"/>
          </a:xfrm>
          <a:custGeom>
            <a:avLst/>
            <a:gdLst/>
            <a:ahLst/>
            <a:cxnLst/>
            <a:rect l="l" t="t" r="r" b="b"/>
            <a:pathLst>
              <a:path w="1572313" h="1869019">
                <a:moveTo>
                  <a:pt x="0" y="0"/>
                </a:moveTo>
                <a:lnTo>
                  <a:pt x="1572312" y="0"/>
                </a:lnTo>
                <a:lnTo>
                  <a:pt x="1572312" y="1869019"/>
                </a:lnTo>
                <a:lnTo>
                  <a:pt x="0" y="1869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3308308" y="2759299"/>
            <a:ext cx="11671385" cy="1181100"/>
          </a:xfrm>
          <a:prstGeom prst="rect">
            <a:avLst/>
          </a:prstGeom>
        </p:spPr>
        <p:txBody>
          <a:bodyPr lIns="0" tIns="0" rIns="0" bIns="0" rtlCol="0" anchor="t">
            <a:spAutoFit/>
          </a:bodyPr>
          <a:lstStyle/>
          <a:p>
            <a:pPr marL="0" lvl="0" indent="0" algn="ctr">
              <a:lnSpc>
                <a:spcPts val="9360"/>
              </a:lnSpc>
              <a:spcBef>
                <a:spcPct val="0"/>
              </a:spcBef>
            </a:pPr>
            <a:r>
              <a:rPr lang="en-US" sz="7800">
                <a:solidFill>
                  <a:srgbClr val="E5645E"/>
                </a:solidFill>
                <a:latin typeface="Sigmar One"/>
                <a:ea typeface="Sigmar One"/>
                <a:cs typeface="Sigmar One"/>
                <a:sym typeface="Sigmar One"/>
              </a:rPr>
              <a:t>Trò chơi</a:t>
            </a:r>
          </a:p>
        </p:txBody>
      </p:sp>
      <p:sp>
        <p:nvSpPr>
          <p:cNvPr id="9" name="Freeform 9"/>
          <p:cNvSpPr/>
          <p:nvPr/>
        </p:nvSpPr>
        <p:spPr>
          <a:xfrm>
            <a:off x="14477329" y="2071380"/>
            <a:ext cx="1572313" cy="1869019"/>
          </a:xfrm>
          <a:custGeom>
            <a:avLst/>
            <a:gdLst/>
            <a:ahLst/>
            <a:cxnLst/>
            <a:rect l="l" t="t" r="r" b="b"/>
            <a:pathLst>
              <a:path w="1572313" h="1869019">
                <a:moveTo>
                  <a:pt x="0" y="0"/>
                </a:moveTo>
                <a:lnTo>
                  <a:pt x="1572312" y="0"/>
                </a:lnTo>
                <a:lnTo>
                  <a:pt x="1572312" y="1869019"/>
                </a:lnTo>
                <a:lnTo>
                  <a:pt x="0" y="1869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757132" y="7175962"/>
            <a:ext cx="4369777" cy="3098569"/>
          </a:xfrm>
          <a:custGeom>
            <a:avLst/>
            <a:gdLst/>
            <a:ahLst/>
            <a:cxnLst/>
            <a:rect l="l" t="t" r="r" b="b"/>
            <a:pathLst>
              <a:path w="4369777" h="3098569">
                <a:moveTo>
                  <a:pt x="0" y="0"/>
                </a:moveTo>
                <a:lnTo>
                  <a:pt x="4369777" y="0"/>
                </a:lnTo>
                <a:lnTo>
                  <a:pt x="4369777" y="3098569"/>
                </a:lnTo>
                <a:lnTo>
                  <a:pt x="0" y="3098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2716498" y="4687207"/>
            <a:ext cx="12263194" cy="1781175"/>
          </a:xfrm>
          <a:prstGeom prst="rect">
            <a:avLst/>
          </a:prstGeom>
        </p:spPr>
        <p:txBody>
          <a:bodyPr lIns="0" tIns="0" rIns="0" bIns="0" rtlCol="0" anchor="t">
            <a:spAutoFit/>
          </a:bodyPr>
          <a:lstStyle/>
          <a:p>
            <a:pPr algn="ctr">
              <a:lnSpc>
                <a:spcPts val="13439"/>
              </a:lnSpc>
              <a:spcBef>
                <a:spcPct val="0"/>
              </a:spcBef>
            </a:pPr>
            <a:r>
              <a:rPr lang="en-US" sz="11199">
                <a:solidFill>
                  <a:srgbClr val="E5645E"/>
                </a:solidFill>
                <a:latin typeface="Boldesqo Serif Inline"/>
                <a:ea typeface="Boldesqo Serif Inline"/>
                <a:cs typeface="Boldesqo Serif Inline"/>
                <a:sym typeface="Boldesqo Serif Inline"/>
              </a:rPr>
              <a:t>XÉ TÚI MÙ</a:t>
            </a:r>
          </a:p>
        </p:txBody>
      </p:sp>
      <p:sp>
        <p:nvSpPr>
          <p:cNvPr id="12" name="Freeform 12"/>
          <p:cNvSpPr/>
          <p:nvPr/>
        </p:nvSpPr>
        <p:spPr>
          <a:xfrm>
            <a:off x="5663518" y="7188431"/>
            <a:ext cx="4369777" cy="3098569"/>
          </a:xfrm>
          <a:custGeom>
            <a:avLst/>
            <a:gdLst/>
            <a:ahLst/>
            <a:cxnLst/>
            <a:rect l="l" t="t" r="r" b="b"/>
            <a:pathLst>
              <a:path w="4369777" h="3098569">
                <a:moveTo>
                  <a:pt x="0" y="0"/>
                </a:moveTo>
                <a:lnTo>
                  <a:pt x="4369777" y="0"/>
                </a:lnTo>
                <a:lnTo>
                  <a:pt x="4369777" y="3098569"/>
                </a:lnTo>
                <a:lnTo>
                  <a:pt x="0" y="3098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2889523" y="7188431"/>
            <a:ext cx="4369777" cy="3098569"/>
          </a:xfrm>
          <a:custGeom>
            <a:avLst/>
            <a:gdLst/>
            <a:ahLst/>
            <a:cxnLst/>
            <a:rect l="l" t="t" r="r" b="b"/>
            <a:pathLst>
              <a:path w="4369777" h="3098569">
                <a:moveTo>
                  <a:pt x="0" y="0"/>
                </a:moveTo>
                <a:lnTo>
                  <a:pt x="4369777" y="0"/>
                </a:lnTo>
                <a:lnTo>
                  <a:pt x="4369777" y="3098569"/>
                </a:lnTo>
                <a:lnTo>
                  <a:pt x="0" y="3098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8848095" y="7175962"/>
            <a:ext cx="4369777" cy="3098569"/>
          </a:xfrm>
          <a:custGeom>
            <a:avLst/>
            <a:gdLst/>
            <a:ahLst/>
            <a:cxnLst/>
            <a:rect l="l" t="t" r="r" b="b"/>
            <a:pathLst>
              <a:path w="4369777" h="3098569">
                <a:moveTo>
                  <a:pt x="0" y="0"/>
                </a:moveTo>
                <a:lnTo>
                  <a:pt x="4369777" y="0"/>
                </a:lnTo>
                <a:lnTo>
                  <a:pt x="4369777" y="3098569"/>
                </a:lnTo>
                <a:lnTo>
                  <a:pt x="0" y="3098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334797" y="678331"/>
            <a:ext cx="14051158" cy="9222669"/>
            <a:chOff x="0" y="0"/>
            <a:chExt cx="18734878" cy="12296893"/>
          </a:xfrm>
        </p:grpSpPr>
        <p:grpSp>
          <p:nvGrpSpPr>
            <p:cNvPr id="4" name="Group 4"/>
            <p:cNvGrpSpPr/>
            <p:nvPr/>
          </p:nvGrpSpPr>
          <p:grpSpPr>
            <a:xfrm>
              <a:off x="243916" y="1757495"/>
              <a:ext cx="18312307" cy="10246016"/>
              <a:chOff x="0" y="0"/>
              <a:chExt cx="3420621" cy="1913890"/>
            </a:xfrm>
          </p:grpSpPr>
          <p:sp>
            <p:nvSpPr>
              <p:cNvPr id="5" name="Freeform 5"/>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6" name="Freeform 6"/>
            <p:cNvSpPr/>
            <p:nvPr/>
          </p:nvSpPr>
          <p:spPr>
            <a:xfrm>
              <a:off x="0" y="0"/>
              <a:ext cx="18734878" cy="12296893"/>
            </a:xfrm>
            <a:custGeom>
              <a:avLst/>
              <a:gdLst/>
              <a:ahLst/>
              <a:cxnLst/>
              <a:rect l="l" t="t" r="r" b="b"/>
              <a:pathLst>
                <a:path w="18734878" h="12296893">
                  <a:moveTo>
                    <a:pt x="0" y="0"/>
                  </a:moveTo>
                  <a:lnTo>
                    <a:pt x="18734878" y="0"/>
                  </a:lnTo>
                  <a:lnTo>
                    <a:pt x="18734878" y="12296893"/>
                  </a:lnTo>
                  <a:lnTo>
                    <a:pt x="0" y="12296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rot="1129248" flipH="1">
            <a:off x="14911707" y="2053107"/>
            <a:ext cx="948497" cy="1750581"/>
          </a:xfrm>
          <a:custGeom>
            <a:avLst/>
            <a:gdLst/>
            <a:ahLst/>
            <a:cxnLst/>
            <a:rect l="l" t="t" r="r" b="b"/>
            <a:pathLst>
              <a:path w="948497" h="1750581">
                <a:moveTo>
                  <a:pt x="948497" y="0"/>
                </a:moveTo>
                <a:lnTo>
                  <a:pt x="0" y="0"/>
                </a:lnTo>
                <a:lnTo>
                  <a:pt x="0" y="1750581"/>
                </a:lnTo>
                <a:lnTo>
                  <a:pt x="948497" y="1750581"/>
                </a:lnTo>
                <a:lnTo>
                  <a:pt x="94849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954138" y="8053944"/>
            <a:ext cx="1700549" cy="1490106"/>
          </a:xfrm>
          <a:custGeom>
            <a:avLst/>
            <a:gdLst/>
            <a:ahLst/>
            <a:cxnLst/>
            <a:rect l="l" t="t" r="r" b="b"/>
            <a:pathLst>
              <a:path w="1700549" h="1490106">
                <a:moveTo>
                  <a:pt x="0" y="0"/>
                </a:moveTo>
                <a:lnTo>
                  <a:pt x="1700550" y="0"/>
                </a:lnTo>
                <a:lnTo>
                  <a:pt x="1700550" y="1490106"/>
                </a:lnTo>
                <a:lnTo>
                  <a:pt x="0" y="1490106"/>
                </a:lnTo>
                <a:lnTo>
                  <a:pt x="0" y="0"/>
                </a:lnTo>
                <a:close/>
              </a:path>
            </a:pathLst>
          </a:custGeom>
          <a:blipFill>
            <a:blip r:embed="rId8"/>
            <a:stretch>
              <a:fillRect/>
            </a:stretch>
          </a:blipFill>
        </p:spPr>
      </p:sp>
      <p:sp>
        <p:nvSpPr>
          <p:cNvPr id="9" name="Freeform 9"/>
          <p:cNvSpPr/>
          <p:nvPr/>
        </p:nvSpPr>
        <p:spPr>
          <a:xfrm>
            <a:off x="1798743" y="2051414"/>
            <a:ext cx="1867978" cy="1858471"/>
          </a:xfrm>
          <a:custGeom>
            <a:avLst/>
            <a:gdLst/>
            <a:ahLst/>
            <a:cxnLst/>
            <a:rect l="l" t="t" r="r" b="b"/>
            <a:pathLst>
              <a:path w="1867978" h="1858471">
                <a:moveTo>
                  <a:pt x="0" y="0"/>
                </a:moveTo>
                <a:lnTo>
                  <a:pt x="1867978" y="0"/>
                </a:lnTo>
                <a:lnTo>
                  <a:pt x="1867978" y="1858471"/>
                </a:lnTo>
                <a:lnTo>
                  <a:pt x="0" y="1858471"/>
                </a:lnTo>
                <a:lnTo>
                  <a:pt x="0" y="0"/>
                </a:lnTo>
                <a:close/>
              </a:path>
            </a:pathLst>
          </a:custGeom>
          <a:blipFill>
            <a:blip r:embed="rId9"/>
            <a:stretch>
              <a:fillRect/>
            </a:stretch>
          </a:blipFill>
        </p:spPr>
      </p:sp>
      <p:sp>
        <p:nvSpPr>
          <p:cNvPr id="10" name="TextBox 10"/>
          <p:cNvSpPr txBox="1"/>
          <p:nvPr/>
        </p:nvSpPr>
        <p:spPr>
          <a:xfrm>
            <a:off x="5837716" y="2337848"/>
            <a:ext cx="5952900" cy="1181100"/>
          </a:xfrm>
          <a:prstGeom prst="rect">
            <a:avLst/>
          </a:prstGeom>
        </p:spPr>
        <p:txBody>
          <a:bodyPr lIns="0" tIns="0" rIns="0" bIns="0" rtlCol="0" anchor="t">
            <a:spAutoFit/>
          </a:bodyPr>
          <a:lstStyle/>
          <a:p>
            <a:pPr algn="l">
              <a:lnSpc>
                <a:spcPts val="9360"/>
              </a:lnSpc>
              <a:spcBef>
                <a:spcPct val="0"/>
              </a:spcBef>
            </a:pPr>
            <a:r>
              <a:rPr lang="en-US" sz="7800" b="1">
                <a:solidFill>
                  <a:srgbClr val="E5645E"/>
                </a:solidFill>
                <a:latin typeface="Saira Bold"/>
                <a:ea typeface="Saira Bold"/>
                <a:cs typeface="Saira Bold"/>
                <a:sym typeface="Saira Bold"/>
              </a:rPr>
              <a:t>CÁCH CHƠI</a:t>
            </a:r>
          </a:p>
        </p:txBody>
      </p:sp>
      <p:sp>
        <p:nvSpPr>
          <p:cNvPr id="11" name="TextBox 11"/>
          <p:cNvSpPr txBox="1"/>
          <p:nvPr/>
        </p:nvSpPr>
        <p:spPr>
          <a:xfrm>
            <a:off x="1798743" y="4196319"/>
            <a:ext cx="13123267" cy="3571875"/>
          </a:xfrm>
          <a:prstGeom prst="rect">
            <a:avLst/>
          </a:prstGeom>
        </p:spPr>
        <p:txBody>
          <a:bodyPr lIns="0" tIns="0" rIns="0" bIns="0" rtlCol="0" anchor="t">
            <a:spAutoFit/>
          </a:bodyPr>
          <a:lstStyle/>
          <a:p>
            <a:pPr algn="ctr">
              <a:lnSpc>
                <a:spcPts val="5640"/>
              </a:lnSpc>
              <a:spcBef>
                <a:spcPct val="0"/>
              </a:spcBef>
            </a:pPr>
            <a:r>
              <a:rPr lang="en-US" sz="4700" b="1">
                <a:solidFill>
                  <a:srgbClr val="E5645E"/>
                </a:solidFill>
                <a:latin typeface="Saira Bold"/>
                <a:ea typeface="Saira Bold"/>
                <a:cs typeface="Saira Bold"/>
                <a:sym typeface="Saira Bold"/>
              </a:rPr>
              <a:t>Bạn quản trò sẽ gọi 1 bạn bất kì lên chọn 1 túi mù, sau đó người chơi sẽ thực hiện theo yêu cầu trong túi mù. Nếu trả lời đúng sẽ nhận được một phần quà của chương trình. Nếu trả lời sai sẽ nhường lại câu trả lời cho người khác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C9"/>
        </a:solidFill>
        <a:effectLst/>
      </p:bgPr>
    </p:bg>
    <p:spTree>
      <p:nvGrpSpPr>
        <p:cNvPr id="1" name=""/>
        <p:cNvGrpSpPr/>
        <p:nvPr/>
      </p:nvGrpSpPr>
      <p:grpSpPr>
        <a:xfrm>
          <a:off x="0" y="0"/>
          <a:ext cx="0" cy="0"/>
          <a:chOff x="0" y="0"/>
          <a:chExt cx="0" cy="0"/>
        </a:xfrm>
      </p:grpSpPr>
      <p:grpSp>
        <p:nvGrpSpPr>
          <p:cNvPr id="2" name="Group 2"/>
          <p:cNvGrpSpPr/>
          <p:nvPr/>
        </p:nvGrpSpPr>
        <p:grpSpPr>
          <a:xfrm>
            <a:off x="5131189" y="3419498"/>
            <a:ext cx="8802303" cy="5161247"/>
            <a:chOff x="0" y="0"/>
            <a:chExt cx="11736404" cy="6881662"/>
          </a:xfrm>
        </p:grpSpPr>
        <p:sp>
          <p:nvSpPr>
            <p:cNvPr id="3" name="Freeform 3"/>
            <p:cNvSpPr/>
            <p:nvPr/>
          </p:nvSpPr>
          <p:spPr>
            <a:xfrm>
              <a:off x="0" y="469841"/>
              <a:ext cx="1894680" cy="1714685"/>
            </a:xfrm>
            <a:custGeom>
              <a:avLst/>
              <a:gdLst/>
              <a:ahLst/>
              <a:cxnLst/>
              <a:rect l="l" t="t" r="r" b="b"/>
              <a:pathLst>
                <a:path w="1894680" h="1714685">
                  <a:moveTo>
                    <a:pt x="0" y="0"/>
                  </a:moveTo>
                  <a:lnTo>
                    <a:pt x="1894680" y="0"/>
                  </a:lnTo>
                  <a:lnTo>
                    <a:pt x="1894680" y="1714685"/>
                  </a:lnTo>
                  <a:lnTo>
                    <a:pt x="0" y="1714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335084" y="5613467"/>
              <a:ext cx="1401320" cy="1268195"/>
            </a:xfrm>
            <a:custGeom>
              <a:avLst/>
              <a:gdLst/>
              <a:ahLst/>
              <a:cxnLst/>
              <a:rect l="l" t="t" r="r" b="b"/>
              <a:pathLst>
                <a:path w="1401320" h="1268195">
                  <a:moveTo>
                    <a:pt x="0" y="0"/>
                  </a:moveTo>
                  <a:lnTo>
                    <a:pt x="1401320" y="0"/>
                  </a:lnTo>
                  <a:lnTo>
                    <a:pt x="1401320" y="1268195"/>
                  </a:lnTo>
                  <a:lnTo>
                    <a:pt x="0" y="1268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0" y="5143567"/>
              <a:ext cx="1401320" cy="1268195"/>
            </a:xfrm>
            <a:custGeom>
              <a:avLst/>
              <a:gdLst/>
              <a:ahLst/>
              <a:cxnLst/>
              <a:rect l="l" t="t" r="r" b="b"/>
              <a:pathLst>
                <a:path w="1401320" h="1268195">
                  <a:moveTo>
                    <a:pt x="0" y="0"/>
                  </a:moveTo>
                  <a:lnTo>
                    <a:pt x="1401320" y="0"/>
                  </a:lnTo>
                  <a:lnTo>
                    <a:pt x="1401320" y="1268195"/>
                  </a:lnTo>
                  <a:lnTo>
                    <a:pt x="0" y="1268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9841725" y="0"/>
              <a:ext cx="1894680" cy="1714685"/>
            </a:xfrm>
            <a:custGeom>
              <a:avLst/>
              <a:gdLst/>
              <a:ahLst/>
              <a:cxnLst/>
              <a:rect l="l" t="t" r="r" b="b"/>
              <a:pathLst>
                <a:path w="1894680" h="1714685">
                  <a:moveTo>
                    <a:pt x="0" y="0"/>
                  </a:moveTo>
                  <a:lnTo>
                    <a:pt x="1894679" y="0"/>
                  </a:lnTo>
                  <a:lnTo>
                    <a:pt x="1894679" y="1714685"/>
                  </a:lnTo>
                  <a:lnTo>
                    <a:pt x="0" y="1714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a:hlinkClick r:id="rId4" action="ppaction://hlinksldjump"/>
          </p:cNvPr>
          <p:cNvSpPr/>
          <p:nvPr/>
        </p:nvSpPr>
        <p:spPr>
          <a:xfrm>
            <a:off x="-417052" y="2148648"/>
            <a:ext cx="7116951" cy="4003285"/>
          </a:xfrm>
          <a:custGeom>
            <a:avLst/>
            <a:gdLst/>
            <a:ahLst/>
            <a:cxnLst/>
            <a:rect l="l" t="t" r="r" b="b"/>
            <a:pathLst>
              <a:path w="7116951" h="4003285">
                <a:moveTo>
                  <a:pt x="0" y="0"/>
                </a:moveTo>
                <a:lnTo>
                  <a:pt x="7116952" y="0"/>
                </a:lnTo>
                <a:lnTo>
                  <a:pt x="7116952" y="4003285"/>
                </a:lnTo>
                <a:lnTo>
                  <a:pt x="0" y="4003285"/>
                </a:lnTo>
                <a:lnTo>
                  <a:pt x="0" y="0"/>
                </a:lnTo>
                <a:close/>
              </a:path>
            </a:pathLst>
          </a:custGeom>
          <a:blipFill>
            <a:blip r:embed="rId5"/>
            <a:stretch>
              <a:fillRect/>
            </a:stretch>
          </a:blipFill>
        </p:spPr>
      </p:sp>
      <p:sp>
        <p:nvSpPr>
          <p:cNvPr id="8" name="Freeform 8">
            <a:hlinkClick r:id="rId6" action="ppaction://hlinksldjump"/>
          </p:cNvPr>
          <p:cNvSpPr/>
          <p:nvPr/>
        </p:nvSpPr>
        <p:spPr>
          <a:xfrm>
            <a:off x="5585524" y="2148648"/>
            <a:ext cx="7116951" cy="4003285"/>
          </a:xfrm>
          <a:custGeom>
            <a:avLst/>
            <a:gdLst/>
            <a:ahLst/>
            <a:cxnLst/>
            <a:rect l="l" t="t" r="r" b="b"/>
            <a:pathLst>
              <a:path w="7116951" h="4003285">
                <a:moveTo>
                  <a:pt x="0" y="0"/>
                </a:moveTo>
                <a:lnTo>
                  <a:pt x="7116952" y="0"/>
                </a:lnTo>
                <a:lnTo>
                  <a:pt x="7116952" y="4003285"/>
                </a:lnTo>
                <a:lnTo>
                  <a:pt x="0" y="4003285"/>
                </a:lnTo>
                <a:lnTo>
                  <a:pt x="0" y="0"/>
                </a:lnTo>
                <a:close/>
              </a:path>
            </a:pathLst>
          </a:custGeom>
          <a:blipFill>
            <a:blip r:embed="rId5"/>
            <a:stretch>
              <a:fillRect/>
            </a:stretch>
          </a:blipFill>
        </p:spPr>
      </p:sp>
      <p:sp>
        <p:nvSpPr>
          <p:cNvPr id="9" name="Freeform 9">
            <a:hlinkClick r:id="rId7" action="ppaction://hlinksldjump"/>
          </p:cNvPr>
          <p:cNvSpPr/>
          <p:nvPr/>
        </p:nvSpPr>
        <p:spPr>
          <a:xfrm>
            <a:off x="11848984" y="2148648"/>
            <a:ext cx="7116951" cy="4003285"/>
          </a:xfrm>
          <a:custGeom>
            <a:avLst/>
            <a:gdLst/>
            <a:ahLst/>
            <a:cxnLst/>
            <a:rect l="l" t="t" r="r" b="b"/>
            <a:pathLst>
              <a:path w="7116951" h="4003285">
                <a:moveTo>
                  <a:pt x="0" y="0"/>
                </a:moveTo>
                <a:lnTo>
                  <a:pt x="7116951" y="0"/>
                </a:lnTo>
                <a:lnTo>
                  <a:pt x="7116951" y="4003285"/>
                </a:lnTo>
                <a:lnTo>
                  <a:pt x="0" y="4003285"/>
                </a:lnTo>
                <a:lnTo>
                  <a:pt x="0" y="0"/>
                </a:lnTo>
                <a:close/>
              </a:path>
            </a:pathLst>
          </a:custGeom>
          <a:blipFill>
            <a:blip r:embed="rId5"/>
            <a:stretch>
              <a:fillRect/>
            </a:stretch>
          </a:blipFill>
        </p:spPr>
      </p:sp>
      <p:grpSp>
        <p:nvGrpSpPr>
          <p:cNvPr id="10" name="Group 10"/>
          <p:cNvGrpSpPr/>
          <p:nvPr/>
        </p:nvGrpSpPr>
        <p:grpSpPr>
          <a:xfrm>
            <a:off x="5389087" y="7195521"/>
            <a:ext cx="8802303" cy="5161247"/>
            <a:chOff x="0" y="0"/>
            <a:chExt cx="11736404" cy="6881662"/>
          </a:xfrm>
        </p:grpSpPr>
        <p:sp>
          <p:nvSpPr>
            <p:cNvPr id="11" name="Freeform 11"/>
            <p:cNvSpPr/>
            <p:nvPr/>
          </p:nvSpPr>
          <p:spPr>
            <a:xfrm>
              <a:off x="0" y="469841"/>
              <a:ext cx="1894680" cy="1714685"/>
            </a:xfrm>
            <a:custGeom>
              <a:avLst/>
              <a:gdLst/>
              <a:ahLst/>
              <a:cxnLst/>
              <a:rect l="l" t="t" r="r" b="b"/>
              <a:pathLst>
                <a:path w="1894680" h="1714685">
                  <a:moveTo>
                    <a:pt x="0" y="0"/>
                  </a:moveTo>
                  <a:lnTo>
                    <a:pt x="1894680" y="0"/>
                  </a:lnTo>
                  <a:lnTo>
                    <a:pt x="1894680" y="1714685"/>
                  </a:lnTo>
                  <a:lnTo>
                    <a:pt x="0" y="1714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0335084" y="5613467"/>
              <a:ext cx="1401320" cy="1268195"/>
            </a:xfrm>
            <a:custGeom>
              <a:avLst/>
              <a:gdLst/>
              <a:ahLst/>
              <a:cxnLst/>
              <a:rect l="l" t="t" r="r" b="b"/>
              <a:pathLst>
                <a:path w="1401320" h="1268195">
                  <a:moveTo>
                    <a:pt x="0" y="0"/>
                  </a:moveTo>
                  <a:lnTo>
                    <a:pt x="1401320" y="0"/>
                  </a:lnTo>
                  <a:lnTo>
                    <a:pt x="1401320" y="1268195"/>
                  </a:lnTo>
                  <a:lnTo>
                    <a:pt x="0" y="1268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0" y="5143567"/>
              <a:ext cx="1401320" cy="1268195"/>
            </a:xfrm>
            <a:custGeom>
              <a:avLst/>
              <a:gdLst/>
              <a:ahLst/>
              <a:cxnLst/>
              <a:rect l="l" t="t" r="r" b="b"/>
              <a:pathLst>
                <a:path w="1401320" h="1268195">
                  <a:moveTo>
                    <a:pt x="0" y="0"/>
                  </a:moveTo>
                  <a:lnTo>
                    <a:pt x="1401320" y="0"/>
                  </a:lnTo>
                  <a:lnTo>
                    <a:pt x="1401320" y="1268195"/>
                  </a:lnTo>
                  <a:lnTo>
                    <a:pt x="0" y="1268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41725" y="0"/>
              <a:ext cx="1894680" cy="1714685"/>
            </a:xfrm>
            <a:custGeom>
              <a:avLst/>
              <a:gdLst/>
              <a:ahLst/>
              <a:cxnLst/>
              <a:rect l="l" t="t" r="r" b="b"/>
              <a:pathLst>
                <a:path w="1894680" h="1714685">
                  <a:moveTo>
                    <a:pt x="0" y="0"/>
                  </a:moveTo>
                  <a:lnTo>
                    <a:pt x="1894679" y="0"/>
                  </a:lnTo>
                  <a:lnTo>
                    <a:pt x="1894679" y="1714685"/>
                  </a:lnTo>
                  <a:lnTo>
                    <a:pt x="0" y="17146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5" name="Freeform 15">
            <a:hlinkClick r:id="rId8" action="ppaction://hlinksldjump"/>
          </p:cNvPr>
          <p:cNvSpPr/>
          <p:nvPr/>
        </p:nvSpPr>
        <p:spPr>
          <a:xfrm>
            <a:off x="-417052" y="5924670"/>
            <a:ext cx="7116951" cy="4003285"/>
          </a:xfrm>
          <a:custGeom>
            <a:avLst/>
            <a:gdLst/>
            <a:ahLst/>
            <a:cxnLst/>
            <a:rect l="l" t="t" r="r" b="b"/>
            <a:pathLst>
              <a:path w="7116951" h="4003285">
                <a:moveTo>
                  <a:pt x="0" y="0"/>
                </a:moveTo>
                <a:lnTo>
                  <a:pt x="7116952" y="0"/>
                </a:lnTo>
                <a:lnTo>
                  <a:pt x="7116952" y="4003285"/>
                </a:lnTo>
                <a:lnTo>
                  <a:pt x="0" y="4003285"/>
                </a:lnTo>
                <a:lnTo>
                  <a:pt x="0" y="0"/>
                </a:lnTo>
                <a:close/>
              </a:path>
            </a:pathLst>
          </a:custGeom>
          <a:blipFill>
            <a:blip r:embed="rId5"/>
            <a:stretch>
              <a:fillRect/>
            </a:stretch>
          </a:blipFill>
        </p:spPr>
      </p:sp>
      <p:sp>
        <p:nvSpPr>
          <p:cNvPr id="16" name="Freeform 16">
            <a:hlinkClick r:id="rId9" action="ppaction://hlinksldjump"/>
          </p:cNvPr>
          <p:cNvSpPr/>
          <p:nvPr/>
        </p:nvSpPr>
        <p:spPr>
          <a:xfrm>
            <a:off x="5585524" y="5924670"/>
            <a:ext cx="7116951" cy="4003285"/>
          </a:xfrm>
          <a:custGeom>
            <a:avLst/>
            <a:gdLst/>
            <a:ahLst/>
            <a:cxnLst/>
            <a:rect l="l" t="t" r="r" b="b"/>
            <a:pathLst>
              <a:path w="7116951" h="4003285">
                <a:moveTo>
                  <a:pt x="0" y="0"/>
                </a:moveTo>
                <a:lnTo>
                  <a:pt x="7116952" y="0"/>
                </a:lnTo>
                <a:lnTo>
                  <a:pt x="7116952" y="4003285"/>
                </a:lnTo>
                <a:lnTo>
                  <a:pt x="0" y="4003285"/>
                </a:lnTo>
                <a:lnTo>
                  <a:pt x="0" y="0"/>
                </a:lnTo>
                <a:close/>
              </a:path>
            </a:pathLst>
          </a:custGeom>
          <a:blipFill>
            <a:blip r:embed="rId5"/>
            <a:stretch>
              <a:fillRect/>
            </a:stretch>
          </a:blipFill>
        </p:spPr>
      </p:sp>
      <p:sp>
        <p:nvSpPr>
          <p:cNvPr id="17" name="Freeform 17">
            <a:hlinkClick r:id="rId10" action="ppaction://hlinksldjump"/>
          </p:cNvPr>
          <p:cNvSpPr/>
          <p:nvPr/>
        </p:nvSpPr>
        <p:spPr>
          <a:xfrm>
            <a:off x="11848984" y="5924670"/>
            <a:ext cx="7116951" cy="4003285"/>
          </a:xfrm>
          <a:custGeom>
            <a:avLst/>
            <a:gdLst/>
            <a:ahLst/>
            <a:cxnLst/>
            <a:rect l="l" t="t" r="r" b="b"/>
            <a:pathLst>
              <a:path w="7116951" h="4003285">
                <a:moveTo>
                  <a:pt x="0" y="0"/>
                </a:moveTo>
                <a:lnTo>
                  <a:pt x="7116951" y="0"/>
                </a:lnTo>
                <a:lnTo>
                  <a:pt x="7116951" y="4003285"/>
                </a:lnTo>
                <a:lnTo>
                  <a:pt x="0" y="4003285"/>
                </a:lnTo>
                <a:lnTo>
                  <a:pt x="0" y="0"/>
                </a:lnTo>
                <a:close/>
              </a:path>
            </a:pathLst>
          </a:custGeom>
          <a:blipFill>
            <a:blip r:embed="rId5"/>
            <a:stretch>
              <a:fillRect/>
            </a:stretch>
          </a:blipFill>
        </p:spPr>
      </p:sp>
      <p:sp>
        <p:nvSpPr>
          <p:cNvPr id="18" name="Freeform 18"/>
          <p:cNvSpPr/>
          <p:nvPr/>
        </p:nvSpPr>
        <p:spPr>
          <a:xfrm>
            <a:off x="13383127" y="703892"/>
            <a:ext cx="2024333" cy="2061820"/>
          </a:xfrm>
          <a:custGeom>
            <a:avLst/>
            <a:gdLst/>
            <a:ahLst/>
            <a:cxnLst/>
            <a:rect l="l" t="t" r="r" b="b"/>
            <a:pathLst>
              <a:path w="2024333" h="2061820">
                <a:moveTo>
                  <a:pt x="0" y="0"/>
                </a:moveTo>
                <a:lnTo>
                  <a:pt x="2024333" y="0"/>
                </a:lnTo>
                <a:lnTo>
                  <a:pt x="2024333" y="2061821"/>
                </a:lnTo>
                <a:lnTo>
                  <a:pt x="0" y="20618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TextBox 19"/>
          <p:cNvSpPr txBox="1"/>
          <p:nvPr/>
        </p:nvSpPr>
        <p:spPr>
          <a:xfrm>
            <a:off x="4482573" y="981075"/>
            <a:ext cx="8219903" cy="1167573"/>
          </a:xfrm>
          <a:prstGeom prst="rect">
            <a:avLst/>
          </a:prstGeom>
        </p:spPr>
        <p:txBody>
          <a:bodyPr lIns="0" tIns="0" rIns="0" bIns="0" rtlCol="0" anchor="t">
            <a:spAutoFit/>
          </a:bodyPr>
          <a:lstStyle/>
          <a:p>
            <a:pPr algn="ctr">
              <a:lnSpc>
                <a:spcPts val="8827"/>
              </a:lnSpc>
              <a:spcBef>
                <a:spcPct val="0"/>
              </a:spcBef>
            </a:pPr>
            <a:r>
              <a:rPr lang="en-US" sz="7356">
                <a:solidFill>
                  <a:srgbClr val="E5645E"/>
                </a:solidFill>
                <a:latin typeface="Boldesqo Serif Inline"/>
                <a:ea typeface="Boldesqo Serif Inline"/>
                <a:cs typeface="Boldesqo Serif Inline"/>
                <a:sym typeface="Boldesqo Serif Inline"/>
              </a:rPr>
              <a:t>XÉ TÚI MÙ</a:t>
            </a:r>
          </a:p>
        </p:txBody>
      </p:sp>
      <p:sp>
        <p:nvSpPr>
          <p:cNvPr id="20" name="Freeform 20"/>
          <p:cNvSpPr/>
          <p:nvPr/>
        </p:nvSpPr>
        <p:spPr>
          <a:xfrm>
            <a:off x="2458240" y="703892"/>
            <a:ext cx="2024333" cy="2061820"/>
          </a:xfrm>
          <a:custGeom>
            <a:avLst/>
            <a:gdLst/>
            <a:ahLst/>
            <a:cxnLst/>
            <a:rect l="l" t="t" r="r" b="b"/>
            <a:pathLst>
              <a:path w="2024333" h="2061820">
                <a:moveTo>
                  <a:pt x="0" y="0"/>
                </a:moveTo>
                <a:lnTo>
                  <a:pt x="2024333" y="0"/>
                </a:lnTo>
                <a:lnTo>
                  <a:pt x="2024333" y="2061821"/>
                </a:lnTo>
                <a:lnTo>
                  <a:pt x="0" y="20618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C9"/>
        </a:solidFill>
        <a:effectLst/>
      </p:bgPr>
    </p:bg>
    <p:spTree>
      <p:nvGrpSpPr>
        <p:cNvPr id="1" name=""/>
        <p:cNvGrpSpPr/>
        <p:nvPr/>
      </p:nvGrpSpPr>
      <p:grpSpPr>
        <a:xfrm>
          <a:off x="0" y="0"/>
          <a:ext cx="0" cy="0"/>
          <a:chOff x="0" y="0"/>
          <a:chExt cx="0" cy="0"/>
        </a:xfrm>
      </p:grpSpPr>
      <p:sp>
        <p:nvSpPr>
          <p:cNvPr id="2" name="Freeform 2"/>
          <p:cNvSpPr/>
          <p:nvPr/>
        </p:nvSpPr>
        <p:spPr>
          <a:xfrm>
            <a:off x="402130" y="-801919"/>
            <a:ext cx="17483740" cy="9528638"/>
          </a:xfrm>
          <a:custGeom>
            <a:avLst/>
            <a:gdLst/>
            <a:ahLst/>
            <a:cxnLst/>
            <a:rect l="l" t="t" r="r" b="b"/>
            <a:pathLst>
              <a:path w="17483740" h="9528638">
                <a:moveTo>
                  <a:pt x="0" y="0"/>
                </a:moveTo>
                <a:lnTo>
                  <a:pt x="17483740" y="0"/>
                </a:lnTo>
                <a:lnTo>
                  <a:pt x="17483740" y="9528638"/>
                </a:lnTo>
                <a:lnTo>
                  <a:pt x="0" y="9528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hlinkClick r:id="rId4" action="ppaction://hlinksldjump"/>
          </p:cNvPr>
          <p:cNvSpPr/>
          <p:nvPr/>
        </p:nvSpPr>
        <p:spPr>
          <a:xfrm>
            <a:off x="15352208" y="6046566"/>
            <a:ext cx="2209289" cy="2057400"/>
          </a:xfrm>
          <a:custGeom>
            <a:avLst/>
            <a:gdLst/>
            <a:ahLst/>
            <a:cxnLst/>
            <a:rect l="l" t="t" r="r" b="b"/>
            <a:pathLst>
              <a:path w="2209289" h="2057400">
                <a:moveTo>
                  <a:pt x="0" y="0"/>
                </a:moveTo>
                <a:lnTo>
                  <a:pt x="2209288" y="0"/>
                </a:lnTo>
                <a:lnTo>
                  <a:pt x="2209288"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4" name="Picture 4"/>
          <p:cNvPicPr>
            <a:picLocks noChangeAspect="1"/>
          </p:cNvPicPr>
          <p:nvPr/>
        </p:nvPicPr>
        <p:blipFill>
          <a:blip r:embed="rId7"/>
          <a:srcRect/>
          <a:stretch>
            <a:fillRect/>
          </a:stretch>
        </p:blipFill>
        <p:spPr>
          <a:xfrm>
            <a:off x="1402028" y="5608416"/>
            <a:ext cx="2024253" cy="2933700"/>
          </a:xfrm>
          <a:prstGeom prst="rect">
            <a:avLst/>
          </a:prstGeom>
        </p:spPr>
      </p:pic>
      <p:sp>
        <p:nvSpPr>
          <p:cNvPr id="5" name="TextBox 5"/>
          <p:cNvSpPr txBox="1"/>
          <p:nvPr/>
        </p:nvSpPr>
        <p:spPr>
          <a:xfrm>
            <a:off x="2414155" y="2781300"/>
            <a:ext cx="13459691" cy="2362200"/>
          </a:xfrm>
          <a:prstGeom prst="rect">
            <a:avLst/>
          </a:prstGeom>
        </p:spPr>
        <p:txBody>
          <a:bodyPr lIns="0" tIns="0" rIns="0" bIns="0" rtlCol="0" anchor="t">
            <a:spAutoFit/>
          </a:bodyPr>
          <a:lstStyle/>
          <a:p>
            <a:pPr algn="ctr">
              <a:lnSpc>
                <a:spcPts val="9360"/>
              </a:lnSpc>
              <a:spcBef>
                <a:spcPct val="0"/>
              </a:spcBef>
            </a:pPr>
            <a:r>
              <a:rPr lang="en-US" sz="7800" b="1">
                <a:solidFill>
                  <a:srgbClr val="EE340A"/>
                </a:solidFill>
                <a:latin typeface="Saira Bold"/>
                <a:ea typeface="Saira Bold"/>
                <a:cs typeface="Saira Bold"/>
                <a:sym typeface="Saira Bold"/>
              </a:rPr>
              <a:t>Bạn hãy nêu cách tính chu vi hình tam giác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354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550643" y="573760"/>
            <a:ext cx="14126155" cy="9127010"/>
          </a:xfrm>
          <a:custGeom>
            <a:avLst/>
            <a:gdLst/>
            <a:ahLst/>
            <a:cxnLst/>
            <a:rect l="l" t="t" r="r" b="b"/>
            <a:pathLst>
              <a:path w="14126155" h="9127010">
                <a:moveTo>
                  <a:pt x="0" y="0"/>
                </a:moveTo>
                <a:lnTo>
                  <a:pt x="14126155" y="0"/>
                </a:lnTo>
                <a:lnTo>
                  <a:pt x="14126155" y="9127011"/>
                </a:lnTo>
                <a:lnTo>
                  <a:pt x="0" y="91270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a:hlinkClick r:id="rId6" action="ppaction://hlinksldjump"/>
          </p:cNvPr>
          <p:cNvSpPr/>
          <p:nvPr/>
        </p:nvSpPr>
        <p:spPr>
          <a:xfrm>
            <a:off x="15572153" y="7643371"/>
            <a:ext cx="2209289" cy="2057400"/>
          </a:xfrm>
          <a:custGeom>
            <a:avLst/>
            <a:gdLst/>
            <a:ahLst/>
            <a:cxnLst/>
            <a:rect l="l" t="t" r="r" b="b"/>
            <a:pathLst>
              <a:path w="2209289" h="2057400">
                <a:moveTo>
                  <a:pt x="0" y="0"/>
                </a:moveTo>
                <a:lnTo>
                  <a:pt x="2209289" y="0"/>
                </a:lnTo>
                <a:lnTo>
                  <a:pt x="2209289"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4451491" y="5549850"/>
            <a:ext cx="4257354" cy="4150920"/>
          </a:xfrm>
          <a:prstGeom prst="rect">
            <a:avLst/>
          </a:prstGeom>
        </p:spPr>
      </p:pic>
      <p:sp>
        <p:nvSpPr>
          <p:cNvPr id="6" name="TextBox 6"/>
          <p:cNvSpPr txBox="1"/>
          <p:nvPr/>
        </p:nvSpPr>
        <p:spPr>
          <a:xfrm>
            <a:off x="3345693" y="2408607"/>
            <a:ext cx="12536055" cy="2362200"/>
          </a:xfrm>
          <a:prstGeom prst="rect">
            <a:avLst/>
          </a:prstGeom>
        </p:spPr>
        <p:txBody>
          <a:bodyPr lIns="0" tIns="0" rIns="0" bIns="0" rtlCol="0" anchor="t">
            <a:spAutoFit/>
          </a:bodyPr>
          <a:lstStyle/>
          <a:p>
            <a:pPr algn="ctr">
              <a:lnSpc>
                <a:spcPts val="9360"/>
              </a:lnSpc>
              <a:spcBef>
                <a:spcPct val="0"/>
              </a:spcBef>
            </a:pPr>
            <a:r>
              <a:rPr lang="en-US" sz="7800" b="1">
                <a:solidFill>
                  <a:srgbClr val="F40606"/>
                </a:solidFill>
                <a:latin typeface="Saira Bold"/>
                <a:ea typeface="Saira Bold"/>
                <a:cs typeface="Saira Bold"/>
                <a:sym typeface="Saira Bold"/>
              </a:rPr>
              <a:t>Bạn hãy nêu cách tính chu vi hình tứ giác ?</a:t>
            </a:r>
          </a:p>
        </p:txBody>
      </p:sp>
      <p:pic>
        <p:nvPicPr>
          <p:cNvPr id="7" name="Picture 7"/>
          <p:cNvPicPr>
            <a:picLocks noChangeAspect="1"/>
          </p:cNvPicPr>
          <p:nvPr/>
        </p:nvPicPr>
        <p:blipFill>
          <a:blip r:embed="rId9"/>
          <a:srcRect/>
          <a:stretch>
            <a:fillRect/>
          </a:stretch>
        </p:blipFill>
        <p:spPr>
          <a:xfrm>
            <a:off x="9613720" y="5178389"/>
            <a:ext cx="5056373" cy="492996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486025" y="1939163"/>
            <a:ext cx="13363575" cy="7477125"/>
            <a:chOff x="0" y="0"/>
            <a:chExt cx="3420621" cy="1913890"/>
          </a:xfrm>
        </p:grpSpPr>
        <p:sp>
          <p:nvSpPr>
            <p:cNvPr id="4" name="Freeform 4"/>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5" name="Freeform 5"/>
          <p:cNvSpPr/>
          <p:nvPr/>
        </p:nvSpPr>
        <p:spPr>
          <a:xfrm>
            <a:off x="2308025" y="656615"/>
            <a:ext cx="13671950" cy="8973771"/>
          </a:xfrm>
          <a:custGeom>
            <a:avLst/>
            <a:gdLst/>
            <a:ahLst/>
            <a:cxnLst/>
            <a:rect l="l" t="t" r="r" b="b"/>
            <a:pathLst>
              <a:path w="13671950" h="8973771">
                <a:moveTo>
                  <a:pt x="0" y="0"/>
                </a:moveTo>
                <a:lnTo>
                  <a:pt x="13671950" y="0"/>
                </a:lnTo>
                <a:lnTo>
                  <a:pt x="13671950" y="8973770"/>
                </a:lnTo>
                <a:lnTo>
                  <a:pt x="0" y="8973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AutoShape 6"/>
          <p:cNvSpPr/>
          <p:nvPr/>
        </p:nvSpPr>
        <p:spPr>
          <a:xfrm flipH="1" flipV="1">
            <a:off x="9144000" y="1938329"/>
            <a:ext cx="0" cy="7692056"/>
          </a:xfrm>
          <a:prstGeom prst="line">
            <a:avLst/>
          </a:prstGeom>
          <a:ln w="47625" cap="rnd">
            <a:solidFill>
              <a:srgbClr val="E5645E"/>
            </a:solidFill>
            <a:prstDash val="solid"/>
            <a:headEnd type="none" w="sm" len="sm"/>
            <a:tailEnd type="none" w="sm" len="sm"/>
          </a:ln>
        </p:spPr>
      </p:sp>
      <p:sp>
        <p:nvSpPr>
          <p:cNvPr id="7" name="Freeform 7">
            <a:hlinkClick r:id="rId6" action="ppaction://hlinksldjump"/>
          </p:cNvPr>
          <p:cNvSpPr/>
          <p:nvPr/>
        </p:nvSpPr>
        <p:spPr>
          <a:xfrm>
            <a:off x="15368420" y="7572985"/>
            <a:ext cx="2209289" cy="2057400"/>
          </a:xfrm>
          <a:custGeom>
            <a:avLst/>
            <a:gdLst/>
            <a:ahLst/>
            <a:cxnLst/>
            <a:rect l="l" t="t" r="r" b="b"/>
            <a:pathLst>
              <a:path w="2209289" h="2057400">
                <a:moveTo>
                  <a:pt x="0" y="0"/>
                </a:moveTo>
                <a:lnTo>
                  <a:pt x="2209289" y="0"/>
                </a:lnTo>
                <a:lnTo>
                  <a:pt x="2209289"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867567" y="1633541"/>
            <a:ext cx="5500853" cy="6968145"/>
          </a:xfrm>
          <a:custGeom>
            <a:avLst/>
            <a:gdLst/>
            <a:ahLst/>
            <a:cxnLst/>
            <a:rect l="l" t="t" r="r" b="b"/>
            <a:pathLst>
              <a:path w="5500853" h="6968145">
                <a:moveTo>
                  <a:pt x="0" y="0"/>
                </a:moveTo>
                <a:lnTo>
                  <a:pt x="5500853" y="0"/>
                </a:lnTo>
                <a:lnTo>
                  <a:pt x="5500853" y="6968144"/>
                </a:lnTo>
                <a:lnTo>
                  <a:pt x="0" y="6968144"/>
                </a:lnTo>
                <a:lnTo>
                  <a:pt x="0" y="0"/>
                </a:lnTo>
                <a:close/>
              </a:path>
            </a:pathLst>
          </a:custGeom>
          <a:blipFill>
            <a:blip r:embed="rId9"/>
            <a:stretch>
              <a:fillRect l="-459" r="-459" b="-5792"/>
            </a:stretch>
          </a:blipFill>
        </p:spPr>
      </p:sp>
      <p:sp>
        <p:nvSpPr>
          <p:cNvPr id="9" name="TextBox 9"/>
          <p:cNvSpPr txBox="1"/>
          <p:nvPr/>
        </p:nvSpPr>
        <p:spPr>
          <a:xfrm>
            <a:off x="2819450" y="3365615"/>
            <a:ext cx="6324550" cy="3543300"/>
          </a:xfrm>
          <a:prstGeom prst="rect">
            <a:avLst/>
          </a:prstGeom>
        </p:spPr>
        <p:txBody>
          <a:bodyPr lIns="0" tIns="0" rIns="0" bIns="0" rtlCol="0" anchor="t">
            <a:spAutoFit/>
          </a:bodyPr>
          <a:lstStyle/>
          <a:p>
            <a:pPr algn="ctr">
              <a:lnSpc>
                <a:spcPts val="9360"/>
              </a:lnSpc>
              <a:spcBef>
                <a:spcPct val="0"/>
              </a:spcBef>
            </a:pPr>
            <a:r>
              <a:rPr lang="en-US" sz="7800" b="1">
                <a:solidFill>
                  <a:srgbClr val="EE340A"/>
                </a:solidFill>
                <a:latin typeface="Saira Bold"/>
                <a:ea typeface="Saira Bold"/>
                <a:cs typeface="Saira Bold"/>
                <a:sym typeface="Saira Bold"/>
              </a:rPr>
              <a:t>Bạn hãy tính chu vi hình tam giác sau: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486025" y="1939163"/>
            <a:ext cx="13363575" cy="7477125"/>
            <a:chOff x="0" y="0"/>
            <a:chExt cx="3420621" cy="1913890"/>
          </a:xfrm>
        </p:grpSpPr>
        <p:sp>
          <p:nvSpPr>
            <p:cNvPr id="4" name="Freeform 4"/>
            <p:cNvSpPr/>
            <p:nvPr/>
          </p:nvSpPr>
          <p:spPr>
            <a:xfrm>
              <a:off x="0" y="0"/>
              <a:ext cx="3420621" cy="1913890"/>
            </a:xfrm>
            <a:custGeom>
              <a:avLst/>
              <a:gdLst/>
              <a:ahLst/>
              <a:cxnLst/>
              <a:rect l="l" t="t" r="r" b="b"/>
              <a:pathLst>
                <a:path w="3420621" h="1913890">
                  <a:moveTo>
                    <a:pt x="0" y="0"/>
                  </a:moveTo>
                  <a:lnTo>
                    <a:pt x="3420621" y="0"/>
                  </a:lnTo>
                  <a:lnTo>
                    <a:pt x="3420621" y="1913890"/>
                  </a:lnTo>
                  <a:lnTo>
                    <a:pt x="0" y="1913890"/>
                  </a:lnTo>
                  <a:close/>
                </a:path>
              </a:pathLst>
            </a:custGeom>
            <a:solidFill>
              <a:srgbClr val="FFFFFF"/>
            </a:solidFill>
          </p:spPr>
        </p:sp>
      </p:grpSp>
      <p:sp>
        <p:nvSpPr>
          <p:cNvPr id="5" name="Freeform 5"/>
          <p:cNvSpPr/>
          <p:nvPr/>
        </p:nvSpPr>
        <p:spPr>
          <a:xfrm>
            <a:off x="2308025" y="656615"/>
            <a:ext cx="13671950" cy="8973771"/>
          </a:xfrm>
          <a:custGeom>
            <a:avLst/>
            <a:gdLst/>
            <a:ahLst/>
            <a:cxnLst/>
            <a:rect l="l" t="t" r="r" b="b"/>
            <a:pathLst>
              <a:path w="13671950" h="8973771">
                <a:moveTo>
                  <a:pt x="0" y="0"/>
                </a:moveTo>
                <a:lnTo>
                  <a:pt x="13671950" y="0"/>
                </a:lnTo>
                <a:lnTo>
                  <a:pt x="13671950" y="8973770"/>
                </a:lnTo>
                <a:lnTo>
                  <a:pt x="0" y="8973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hlinkClick r:id="rId6" action="ppaction://hlinksldjump"/>
          </p:cNvPr>
          <p:cNvSpPr/>
          <p:nvPr/>
        </p:nvSpPr>
        <p:spPr>
          <a:xfrm>
            <a:off x="15760890" y="7572985"/>
            <a:ext cx="2209289" cy="2057400"/>
          </a:xfrm>
          <a:custGeom>
            <a:avLst/>
            <a:gdLst/>
            <a:ahLst/>
            <a:cxnLst/>
            <a:rect l="l" t="t" r="r" b="b"/>
            <a:pathLst>
              <a:path w="2209289" h="2057400">
                <a:moveTo>
                  <a:pt x="0" y="0"/>
                </a:moveTo>
                <a:lnTo>
                  <a:pt x="2209289" y="0"/>
                </a:lnTo>
                <a:lnTo>
                  <a:pt x="2209289"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9144000" y="2924663"/>
            <a:ext cx="6616890" cy="5506126"/>
          </a:xfrm>
          <a:custGeom>
            <a:avLst/>
            <a:gdLst/>
            <a:ahLst/>
            <a:cxnLst/>
            <a:rect l="l" t="t" r="r" b="b"/>
            <a:pathLst>
              <a:path w="6616890" h="5506126">
                <a:moveTo>
                  <a:pt x="0" y="0"/>
                </a:moveTo>
                <a:lnTo>
                  <a:pt x="6616890" y="0"/>
                </a:lnTo>
                <a:lnTo>
                  <a:pt x="6616890" y="5506126"/>
                </a:lnTo>
                <a:lnTo>
                  <a:pt x="0" y="5506126"/>
                </a:lnTo>
                <a:lnTo>
                  <a:pt x="0" y="0"/>
                </a:lnTo>
                <a:close/>
              </a:path>
            </a:pathLst>
          </a:custGeom>
          <a:blipFill>
            <a:blip r:embed="rId9"/>
            <a:stretch>
              <a:fillRect l="-12023" r="-10858"/>
            </a:stretch>
          </a:blipFill>
        </p:spPr>
      </p:sp>
      <p:sp>
        <p:nvSpPr>
          <p:cNvPr id="8" name="TextBox 8"/>
          <p:cNvSpPr txBox="1"/>
          <p:nvPr/>
        </p:nvSpPr>
        <p:spPr>
          <a:xfrm>
            <a:off x="2979449" y="3315526"/>
            <a:ext cx="6188364" cy="3543300"/>
          </a:xfrm>
          <a:prstGeom prst="rect">
            <a:avLst/>
          </a:prstGeom>
        </p:spPr>
        <p:txBody>
          <a:bodyPr lIns="0" tIns="0" rIns="0" bIns="0" rtlCol="0" anchor="t">
            <a:spAutoFit/>
          </a:bodyPr>
          <a:lstStyle/>
          <a:p>
            <a:pPr algn="ctr">
              <a:lnSpc>
                <a:spcPts val="9360"/>
              </a:lnSpc>
              <a:spcBef>
                <a:spcPct val="0"/>
              </a:spcBef>
            </a:pPr>
            <a:r>
              <a:rPr lang="en-US" sz="7800" b="1">
                <a:solidFill>
                  <a:srgbClr val="EE340A"/>
                </a:solidFill>
                <a:latin typeface="Saira Bold"/>
                <a:ea typeface="Saira Bold"/>
                <a:cs typeface="Saira Bold"/>
                <a:sym typeface="Saira Bold"/>
              </a:rPr>
              <a:t>Bạn hãy tính chu vi hình tứ giác sau: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735" y="-4006735"/>
            <a:ext cx="10274531" cy="18288000"/>
          </a:xfrm>
          <a:custGeom>
            <a:avLst/>
            <a:gdLst/>
            <a:ahLst/>
            <a:cxnLst/>
            <a:rect l="l" t="t" r="r" b="b"/>
            <a:pathLst>
              <a:path w="10274531" h="18288000">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01756" y="496476"/>
            <a:ext cx="16257544" cy="9281580"/>
          </a:xfrm>
          <a:custGeom>
            <a:avLst/>
            <a:gdLst/>
            <a:ahLst/>
            <a:cxnLst/>
            <a:rect l="l" t="t" r="r" b="b"/>
            <a:pathLst>
              <a:path w="16257544" h="9281580">
                <a:moveTo>
                  <a:pt x="0" y="0"/>
                </a:moveTo>
                <a:lnTo>
                  <a:pt x="16257544" y="0"/>
                </a:lnTo>
                <a:lnTo>
                  <a:pt x="16257544" y="9281579"/>
                </a:lnTo>
                <a:lnTo>
                  <a:pt x="0" y="92815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a:hlinkClick r:id="rId6" action="ppaction://hlinksldjump"/>
          </p:cNvPr>
          <p:cNvSpPr/>
          <p:nvPr/>
        </p:nvSpPr>
        <p:spPr>
          <a:xfrm>
            <a:off x="15461099" y="7720655"/>
            <a:ext cx="2209289" cy="2057400"/>
          </a:xfrm>
          <a:custGeom>
            <a:avLst/>
            <a:gdLst/>
            <a:ahLst/>
            <a:cxnLst/>
            <a:rect l="l" t="t" r="r" b="b"/>
            <a:pathLst>
              <a:path w="2209289" h="2057400">
                <a:moveTo>
                  <a:pt x="0" y="0"/>
                </a:moveTo>
                <a:lnTo>
                  <a:pt x="2209288" y="0"/>
                </a:lnTo>
                <a:lnTo>
                  <a:pt x="2209288"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778164" y="1028700"/>
            <a:ext cx="8731671" cy="8229600"/>
          </a:xfrm>
          <a:custGeom>
            <a:avLst/>
            <a:gdLst/>
            <a:ahLst/>
            <a:cxnLst/>
            <a:rect l="l" t="t" r="r" b="b"/>
            <a:pathLst>
              <a:path w="8731671" h="8229600">
                <a:moveTo>
                  <a:pt x="0" y="0"/>
                </a:moveTo>
                <a:lnTo>
                  <a:pt x="8731672" y="0"/>
                </a:lnTo>
                <a:lnTo>
                  <a:pt x="8731672" y="8229600"/>
                </a:lnTo>
                <a:lnTo>
                  <a:pt x="0" y="8229600"/>
                </a:lnTo>
                <a:lnTo>
                  <a:pt x="0" y="0"/>
                </a:lnTo>
                <a:close/>
              </a:path>
            </a:pathLst>
          </a:custGeom>
          <a:blipFill>
            <a:blip r:embed="rId9"/>
            <a:stretch>
              <a:fillRect/>
            </a:stretch>
          </a:blipFill>
        </p:spPr>
      </p:sp>
      <p:sp>
        <p:nvSpPr>
          <p:cNvPr id="6" name="TextBox 6"/>
          <p:cNvSpPr txBox="1"/>
          <p:nvPr/>
        </p:nvSpPr>
        <p:spPr>
          <a:xfrm>
            <a:off x="4189073" y="3371850"/>
            <a:ext cx="9882909" cy="4724400"/>
          </a:xfrm>
          <a:prstGeom prst="rect">
            <a:avLst/>
          </a:prstGeom>
        </p:spPr>
        <p:txBody>
          <a:bodyPr lIns="0" tIns="0" rIns="0" bIns="0" rtlCol="0" anchor="t">
            <a:spAutoFit/>
          </a:bodyPr>
          <a:lstStyle/>
          <a:p>
            <a:pPr algn="ctr">
              <a:lnSpc>
                <a:spcPts val="9360"/>
              </a:lnSpc>
              <a:spcBef>
                <a:spcPct val="0"/>
              </a:spcBef>
            </a:pPr>
            <a:r>
              <a:rPr lang="en-US" sz="7800" b="1">
                <a:solidFill>
                  <a:srgbClr val="EE340A"/>
                </a:solidFill>
                <a:latin typeface="Saira Bold"/>
                <a:ea typeface="Saira Bold"/>
                <a:cs typeface="Saira Bold"/>
                <a:sym typeface="Saira Bold"/>
              </a:rPr>
              <a:t>Chúc mừng bạn đã nhận được một phần quà của chương trình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208</Words>
  <Application>Microsoft Office PowerPoint</Application>
  <PresentationFormat>Custom</PresentationFormat>
  <Paragraphs>19</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1FTV VIP Freshco</vt:lpstr>
      <vt:lpstr>Saira Bold</vt:lpstr>
      <vt:lpstr>Calibri</vt:lpstr>
      <vt:lpstr>Sigmar One</vt:lpstr>
      <vt:lpstr>Boldesqo Serif Inline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VÀ CÁC (1920 x 1080 px)</dc:title>
  <dc:creator>Administrator</dc:creator>
  <cp:lastModifiedBy>Admin</cp:lastModifiedBy>
  <cp:revision>2</cp:revision>
  <dcterms:created xsi:type="dcterms:W3CDTF">2006-08-16T00:00:00Z</dcterms:created>
  <dcterms:modified xsi:type="dcterms:W3CDTF">2024-12-22T18:21:37Z</dcterms:modified>
  <dc:identifier>DAGaBaoddzY</dc:identifier>
</cp:coreProperties>
</file>