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60" r:id="rId3"/>
    <p:sldId id="257" r:id="rId4"/>
    <p:sldId id="272" r:id="rId5"/>
    <p:sldId id="273" r:id="rId6"/>
    <p:sldId id="274" r:id="rId7"/>
    <p:sldId id="275" r:id="rId8"/>
    <p:sldId id="293" r:id="rId9"/>
    <p:sldId id="284" r:id="rId10"/>
    <p:sldId id="276" r:id="rId11"/>
    <p:sldId id="277" r:id="rId12"/>
    <p:sldId id="294" r:id="rId13"/>
    <p:sldId id="295" r:id="rId14"/>
    <p:sldId id="278" r:id="rId15"/>
    <p:sldId id="279" r:id="rId16"/>
    <p:sldId id="280" r:id="rId17"/>
    <p:sldId id="281" r:id="rId18"/>
    <p:sldId id="296" r:id="rId19"/>
    <p:sldId id="297" r:id="rId20"/>
    <p:sldId id="299" r:id="rId21"/>
    <p:sldId id="282" r:id="rId22"/>
    <p:sldId id="283" r:id="rId23"/>
    <p:sldId id="268" r:id="rId24"/>
    <p:sldId id="262" r:id="rId25"/>
    <p:sldId id="269" r:id="rId26"/>
  </p:sldIdLst>
  <p:sldSz cx="18288000" cy="10287000"/>
  <p:notesSz cx="6858000" cy="9144000"/>
  <p:embeddedFontLst>
    <p:embeddedFont>
      <p:font typeface="SimSun" panose="02010600030101010101" pitchFamily="2" charset="-122"/>
      <p:regular r:id="rId28"/>
    </p:embeddedFon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VnTime" panose="020B7200000000000000"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89C7FF-B6EE-41CB-8597-1DAADF606851}">
          <p14:sldIdLst>
            <p14:sldId id="256"/>
            <p14:sldId id="260"/>
            <p14:sldId id="257"/>
            <p14:sldId id="272"/>
            <p14:sldId id="273"/>
            <p14:sldId id="274"/>
            <p14:sldId id="275"/>
            <p14:sldId id="293"/>
            <p14:sldId id="284"/>
            <p14:sldId id="276"/>
            <p14:sldId id="277"/>
            <p14:sldId id="294"/>
            <p14:sldId id="295"/>
            <p14:sldId id="278"/>
            <p14:sldId id="279"/>
            <p14:sldId id="280"/>
            <p14:sldId id="281"/>
            <p14:sldId id="296"/>
            <p14:sldId id="297"/>
            <p14:sldId id="299"/>
            <p14:sldId id="282"/>
            <p14:sldId id="283"/>
            <p14:sldId id="268"/>
            <p14:sldId id="262"/>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AAC"/>
    <a:srgbClr val="FFF6E5"/>
    <a:srgbClr val="FFC5C5"/>
    <a:srgbClr val="FFCCFF"/>
    <a:srgbClr val="DA96C8"/>
    <a:srgbClr val="F26D6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22" autoAdjust="0"/>
  </p:normalViewPr>
  <p:slideViewPr>
    <p:cSldViewPr>
      <p:cViewPr varScale="1">
        <p:scale>
          <a:sx n="47" d="100"/>
          <a:sy n="47"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2CE6F-90E3-48E5-9CA4-7FDB8E56DC0D}"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DFFDC-2FA0-44F5-ABBA-D340DE3979D9}" type="slidenum">
              <a:rPr lang="en-US" smtClean="0"/>
              <a:t>‹#›</a:t>
            </a:fld>
            <a:endParaRPr lang="en-US"/>
          </a:p>
        </p:txBody>
      </p:sp>
    </p:spTree>
    <p:extLst>
      <p:ext uri="{BB962C8B-B14F-4D97-AF65-F5344CB8AC3E}">
        <p14:creationId xmlns:p14="http://schemas.microsoft.com/office/powerpoint/2010/main" val="361615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DFFDC-2FA0-44F5-ABBA-D340DE3979D9}" type="slidenum">
              <a:rPr lang="en-US" smtClean="0"/>
              <a:t>5</a:t>
            </a:fld>
            <a:endParaRPr lang="en-US"/>
          </a:p>
        </p:txBody>
      </p:sp>
    </p:spTree>
    <p:extLst>
      <p:ext uri="{BB962C8B-B14F-4D97-AF65-F5344CB8AC3E}">
        <p14:creationId xmlns:p14="http://schemas.microsoft.com/office/powerpoint/2010/main" val="421879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21" Type="http://schemas.microsoft.com/office/2007/relationships/hdphoto" Target="../media/hdphoto1.wdp"/><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56.svg"/><Relationship Id="rId10"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58.sv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7.svg"/><Relationship Id="rId5" Type="http://schemas.openxmlformats.org/officeDocument/2006/relationships/image" Target="../media/image56.svg"/><Relationship Id="rId10"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12" Type="http://schemas.openxmlformats.org/officeDocument/2006/relationships/image" Target="../media/image48.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7.png"/><Relationship Id="rId5" Type="http://schemas.openxmlformats.org/officeDocument/2006/relationships/image" Target="../media/image56.svg"/><Relationship Id="rId10" Type="http://schemas.openxmlformats.org/officeDocument/2006/relationships/image" Target="../media/image46.png"/><Relationship Id="rId4" Type="http://schemas.openxmlformats.org/officeDocument/2006/relationships/image" Target="../media/image30.png"/><Relationship Id="rId9" Type="http://schemas.openxmlformats.org/officeDocument/2006/relationships/image" Target="../media/image58.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12" Type="http://schemas.openxmlformats.org/officeDocument/2006/relationships/image" Target="../media/image77.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5.png"/><Relationship Id="rId5" Type="http://schemas.openxmlformats.org/officeDocument/2006/relationships/image" Target="../media/image56.sv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58.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0.svg"/><Relationship Id="rId7" Type="http://schemas.openxmlformats.org/officeDocument/2006/relationships/image" Target="../media/image56.svg"/><Relationship Id="rId12" Type="http://schemas.openxmlformats.org/officeDocument/2006/relationships/image" Target="../media/image8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8.svg"/><Relationship Id="rId5" Type="http://schemas.openxmlformats.org/officeDocument/2006/relationships/image" Target="../media/image54.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30.png"/><Relationship Id="rId9" Type="http://schemas.openxmlformats.org/officeDocument/2006/relationships/image" Target="../media/image58.sv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sv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8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7.svg"/><Relationship Id="rId7" Type="http://schemas.openxmlformats.org/officeDocument/2006/relationships/image" Target="../media/image4.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6.svg"/><Relationship Id="rId10" Type="http://schemas.openxmlformats.org/officeDocument/2006/relationships/image" Target="../media/image55.png"/><Relationship Id="rId4" Type="http://schemas.openxmlformats.org/officeDocument/2006/relationships/image" Target="../media/image30.png"/><Relationship Id="rId9" Type="http://schemas.openxmlformats.org/officeDocument/2006/relationships/image" Target="../media/image58.svg"/></Relationships>
</file>

<file path=ppt/slides/_rels/slide1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6.svg"/><Relationship Id="rId4" Type="http://schemas.openxmlformats.org/officeDocument/2006/relationships/image" Target="../media/image30.png"/><Relationship Id="rId9" Type="http://schemas.openxmlformats.org/officeDocument/2006/relationships/image" Target="../media/image58.svg"/></Relationships>
</file>

<file path=ppt/slides/_rels/slide2.xml.rels><?xml version="1.0" encoding="UTF-8" standalone="yes"?>
<Relationships xmlns="http://schemas.openxmlformats.org/package/2006/relationships"><Relationship Id="rId13" Type="http://schemas.openxmlformats.org/officeDocument/2006/relationships/image" Target="../media/image33.svg"/><Relationship Id="rId18" Type="http://schemas.openxmlformats.org/officeDocument/2006/relationships/image" Target="../media/image20.png"/><Relationship Id="rId26" Type="http://schemas.openxmlformats.org/officeDocument/2006/relationships/image" Target="../media/image44.svg"/><Relationship Id="rId3" Type="http://schemas.openxmlformats.org/officeDocument/2006/relationships/image" Target="../media/image23.svg"/><Relationship Id="rId21" Type="http://schemas.openxmlformats.org/officeDocument/2006/relationships/image" Target="../media/image22.png"/><Relationship Id="rId34" Type="http://schemas.openxmlformats.org/officeDocument/2006/relationships/image" Target="../media/image52.svg"/><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8.svg"/><Relationship Id="rId25" Type="http://schemas.openxmlformats.org/officeDocument/2006/relationships/image" Target="../media/image24.png"/><Relationship Id="rId33"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4.png"/><Relationship Id="rId20" Type="http://schemas.openxmlformats.org/officeDocument/2006/relationships/image" Target="../media/image38.svg"/><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1.svg"/><Relationship Id="rId24" Type="http://schemas.openxmlformats.org/officeDocument/2006/relationships/image" Target="../media/image42.svg"/><Relationship Id="rId32" Type="http://schemas.openxmlformats.org/officeDocument/2006/relationships/image" Target="../media/image50.sv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23.png"/><Relationship Id="rId28" Type="http://schemas.openxmlformats.org/officeDocument/2006/relationships/image" Target="../media/image46.svg"/><Relationship Id="rId10" Type="http://schemas.openxmlformats.org/officeDocument/2006/relationships/image" Target="../media/image17.png"/><Relationship Id="rId19" Type="http://schemas.openxmlformats.org/officeDocument/2006/relationships/image" Target="../media/image21.png"/><Relationship Id="rId31" Type="http://schemas.openxmlformats.org/officeDocument/2006/relationships/image" Target="../media/image27.png"/><Relationship Id="rId4" Type="http://schemas.openxmlformats.org/officeDocument/2006/relationships/image" Target="../media/image14.png"/><Relationship Id="rId9" Type="http://schemas.openxmlformats.org/officeDocument/2006/relationships/image" Target="../media/image29.svg"/><Relationship Id="rId14" Type="http://schemas.openxmlformats.org/officeDocument/2006/relationships/image" Target="../media/image19.png"/><Relationship Id="rId22" Type="http://schemas.openxmlformats.org/officeDocument/2006/relationships/image" Target="../media/image40.svg"/><Relationship Id="rId27" Type="http://schemas.openxmlformats.org/officeDocument/2006/relationships/image" Target="../media/image25.png"/><Relationship Id="rId30" Type="http://schemas.openxmlformats.org/officeDocument/2006/relationships/image" Target="../media/image48.svg"/><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6.svg"/><Relationship Id="rId10" Type="http://schemas.openxmlformats.org/officeDocument/2006/relationships/image" Target="../media/image51.png"/><Relationship Id="rId4" Type="http://schemas.openxmlformats.org/officeDocument/2006/relationships/image" Target="../media/image30.png"/><Relationship Id="rId9" Type="http://schemas.openxmlformats.org/officeDocument/2006/relationships/image" Target="../media/image58.sv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4.svg"/><Relationship Id="rId7" Type="http://schemas.openxmlformats.org/officeDocument/2006/relationships/image" Target="../media/image5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8.svg"/><Relationship Id="rId5" Type="http://schemas.openxmlformats.org/officeDocument/2006/relationships/image" Target="../media/image91.svg"/><Relationship Id="rId10" Type="http://schemas.openxmlformats.org/officeDocument/2006/relationships/image" Target="../media/image31.png"/><Relationship Id="rId4" Type="http://schemas.openxmlformats.org/officeDocument/2006/relationships/image" Target="../media/image57.png"/><Relationship Id="rId9"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6.svg"/><Relationship Id="rId18" Type="http://schemas.openxmlformats.org/officeDocument/2006/relationships/image" Target="../media/image62.png"/><Relationship Id="rId26" Type="http://schemas.openxmlformats.org/officeDocument/2006/relationships/image" Target="../media/image50.png"/><Relationship Id="rId3" Type="http://schemas.openxmlformats.org/officeDocument/2006/relationships/image" Target="../media/image54.svg"/><Relationship Id="rId21" Type="http://schemas.openxmlformats.org/officeDocument/2006/relationships/image" Target="../media/image97.svg"/><Relationship Id="rId7" Type="http://schemas.openxmlformats.org/officeDocument/2006/relationships/image" Target="../media/image4.svg"/><Relationship Id="rId12" Type="http://schemas.openxmlformats.org/officeDocument/2006/relationships/image" Target="../media/image59.png"/><Relationship Id="rId17" Type="http://schemas.openxmlformats.org/officeDocument/2006/relationships/image" Target="../media/image52.svg"/><Relationship Id="rId25" Type="http://schemas.openxmlformats.org/officeDocument/2006/relationships/image" Target="../media/image101.svg"/><Relationship Id="rId2" Type="http://schemas.openxmlformats.org/officeDocument/2006/relationships/image" Target="../media/image29.png"/><Relationship Id="rId16" Type="http://schemas.openxmlformats.org/officeDocument/2006/relationships/image" Target="../media/image61.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3.svg"/><Relationship Id="rId24" Type="http://schemas.openxmlformats.org/officeDocument/2006/relationships/image" Target="../media/image65.png"/><Relationship Id="rId5" Type="http://schemas.openxmlformats.org/officeDocument/2006/relationships/image" Target="../media/image56.svg"/><Relationship Id="rId15" Type="http://schemas.openxmlformats.org/officeDocument/2006/relationships/image" Target="../media/image95.svg"/><Relationship Id="rId23" Type="http://schemas.openxmlformats.org/officeDocument/2006/relationships/image" Target="../media/image99.svg"/><Relationship Id="rId28" Type="http://schemas.openxmlformats.org/officeDocument/2006/relationships/image" Target="../media/image66.png"/><Relationship Id="rId10" Type="http://schemas.openxmlformats.org/officeDocument/2006/relationships/image" Target="../media/image58.png"/><Relationship Id="rId19" Type="http://schemas.openxmlformats.org/officeDocument/2006/relationships/image" Target="../media/image10.svg"/><Relationship Id="rId4" Type="http://schemas.openxmlformats.org/officeDocument/2006/relationships/image" Target="../media/image30.png"/><Relationship Id="rId9" Type="http://schemas.openxmlformats.org/officeDocument/2006/relationships/image" Target="../media/image58.svg"/><Relationship Id="rId14" Type="http://schemas.openxmlformats.org/officeDocument/2006/relationships/image" Target="../media/image60.png"/><Relationship Id="rId22" Type="http://schemas.openxmlformats.org/officeDocument/2006/relationships/image" Target="../media/image64.png"/><Relationship Id="rId27" Type="http://schemas.openxmlformats.org/officeDocument/2006/relationships/image" Target="../media/image80.svg"/></Relationships>
</file>

<file path=ppt/slides/_rels/slide23.xml.rels><?xml version="1.0" encoding="UTF-8" standalone="yes"?>
<Relationships xmlns="http://schemas.openxmlformats.org/package/2006/relationships"><Relationship Id="rId13" Type="http://schemas.openxmlformats.org/officeDocument/2006/relationships/image" Target="../media/image99.svg"/><Relationship Id="rId18" Type="http://schemas.openxmlformats.org/officeDocument/2006/relationships/image" Target="../media/image66.png"/><Relationship Id="rId26" Type="http://schemas.openxmlformats.org/officeDocument/2006/relationships/image" Target="../media/image106.svg"/><Relationship Id="rId3" Type="http://schemas.openxmlformats.org/officeDocument/2006/relationships/image" Target="../media/image46.svg"/><Relationship Id="rId21" Type="http://schemas.openxmlformats.org/officeDocument/2006/relationships/image" Target="../media/image23.png"/><Relationship Id="rId34" Type="http://schemas.openxmlformats.org/officeDocument/2006/relationships/image" Target="../media/image41.png"/><Relationship Id="rId7" Type="http://schemas.openxmlformats.org/officeDocument/2006/relationships/image" Target="../media/image52.svg"/><Relationship Id="rId12" Type="http://schemas.openxmlformats.org/officeDocument/2006/relationships/image" Target="../media/image64.png"/><Relationship Id="rId17" Type="http://schemas.openxmlformats.org/officeDocument/2006/relationships/image" Target="../media/image80.svg"/><Relationship Id="rId25" Type="http://schemas.openxmlformats.org/officeDocument/2006/relationships/image" Target="../media/image68.png"/><Relationship Id="rId33" Type="http://schemas.openxmlformats.org/officeDocument/2006/relationships/image" Target="../media/image73.png"/><Relationship Id="rId2" Type="http://schemas.openxmlformats.org/officeDocument/2006/relationships/image" Target="../media/image59.png"/><Relationship Id="rId16" Type="http://schemas.openxmlformats.org/officeDocument/2006/relationships/image" Target="../media/image50.png"/><Relationship Id="rId20" Type="http://schemas.openxmlformats.org/officeDocument/2006/relationships/image" Target="../media/image104.svg"/><Relationship Id="rId29"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97.svg"/><Relationship Id="rId24" Type="http://schemas.openxmlformats.org/officeDocument/2006/relationships/image" Target="../media/image48.svg"/><Relationship Id="rId32" Type="http://schemas.openxmlformats.org/officeDocument/2006/relationships/image" Target="../media/image72.png"/><Relationship Id="rId5" Type="http://schemas.openxmlformats.org/officeDocument/2006/relationships/image" Target="../media/image95.svg"/><Relationship Id="rId15" Type="http://schemas.openxmlformats.org/officeDocument/2006/relationships/image" Target="../media/image101.svg"/><Relationship Id="rId23" Type="http://schemas.openxmlformats.org/officeDocument/2006/relationships/image" Target="../media/image26.png"/><Relationship Id="rId28" Type="http://schemas.openxmlformats.org/officeDocument/2006/relationships/image" Target="../media/image108.svg"/><Relationship Id="rId10" Type="http://schemas.openxmlformats.org/officeDocument/2006/relationships/image" Target="../media/image63.png"/><Relationship Id="rId19" Type="http://schemas.openxmlformats.org/officeDocument/2006/relationships/image" Target="../media/image67.png"/><Relationship Id="rId31" Type="http://schemas.openxmlformats.org/officeDocument/2006/relationships/image" Target="../media/image71.png"/><Relationship Id="rId4" Type="http://schemas.openxmlformats.org/officeDocument/2006/relationships/image" Target="../media/image60.png"/><Relationship Id="rId9" Type="http://schemas.openxmlformats.org/officeDocument/2006/relationships/image" Target="../media/image10.svg"/><Relationship Id="rId14" Type="http://schemas.openxmlformats.org/officeDocument/2006/relationships/image" Target="../media/image65.png"/><Relationship Id="rId22" Type="http://schemas.openxmlformats.org/officeDocument/2006/relationships/image" Target="../media/image42.svg"/><Relationship Id="rId27" Type="http://schemas.openxmlformats.org/officeDocument/2006/relationships/image" Target="../media/image69.png"/><Relationship Id="rId30" Type="http://schemas.openxmlformats.org/officeDocument/2006/relationships/image" Target="../media/image33.svg"/><Relationship Id="rId35" Type="http://schemas.openxmlformats.org/officeDocument/2006/relationships/image" Target="../media/image72.svg"/><Relationship Id="rId8"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33.svg"/><Relationship Id="rId18" Type="http://schemas.openxmlformats.org/officeDocument/2006/relationships/image" Target="../media/image72.svg"/><Relationship Id="rId3" Type="http://schemas.openxmlformats.org/officeDocument/2006/relationships/image" Target="../media/image104.svg"/><Relationship Id="rId7" Type="http://schemas.openxmlformats.org/officeDocument/2006/relationships/image" Target="../media/image48.svg"/><Relationship Id="rId12" Type="http://schemas.openxmlformats.org/officeDocument/2006/relationships/image" Target="../media/image70.png"/><Relationship Id="rId17" Type="http://schemas.openxmlformats.org/officeDocument/2006/relationships/image" Target="../media/image41.png"/><Relationship Id="rId2" Type="http://schemas.openxmlformats.org/officeDocument/2006/relationships/image" Target="../media/image67.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08.svg"/><Relationship Id="rId5" Type="http://schemas.openxmlformats.org/officeDocument/2006/relationships/image" Target="../media/image42.svg"/><Relationship Id="rId15" Type="http://schemas.openxmlformats.org/officeDocument/2006/relationships/image" Target="../media/image72.png"/><Relationship Id="rId10" Type="http://schemas.openxmlformats.org/officeDocument/2006/relationships/image" Target="../media/image69.png"/><Relationship Id="rId4" Type="http://schemas.openxmlformats.org/officeDocument/2006/relationships/image" Target="../media/image23.png"/><Relationship Id="rId9" Type="http://schemas.openxmlformats.org/officeDocument/2006/relationships/image" Target="../media/image106.svg"/><Relationship Id="rId1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4.svg"/><Relationship Id="rId18" Type="http://schemas.openxmlformats.org/officeDocument/2006/relationships/image" Target="../media/image58.png"/><Relationship Id="rId3" Type="http://schemas.openxmlformats.org/officeDocument/2006/relationships/image" Target="../media/image113.svg"/><Relationship Id="rId7" Type="http://schemas.openxmlformats.org/officeDocument/2006/relationships/image" Target="../media/image2.svg"/><Relationship Id="rId12" Type="http://schemas.openxmlformats.org/officeDocument/2006/relationships/image" Target="../media/image52.png"/><Relationship Id="rId17" Type="http://schemas.openxmlformats.org/officeDocument/2006/relationships/image" Target="../media/image117.svg"/><Relationship Id="rId2" Type="http://schemas.openxmlformats.org/officeDocument/2006/relationships/image" Target="../media/image74.png"/><Relationship Id="rId16" Type="http://schemas.openxmlformats.org/officeDocument/2006/relationships/image" Target="../media/image76.png"/><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3.svg"/><Relationship Id="rId5" Type="http://schemas.openxmlformats.org/officeDocument/2006/relationships/image" Target="../media/image40.svg"/><Relationship Id="rId15" Type="http://schemas.openxmlformats.org/officeDocument/2006/relationships/image" Target="../media/image115.svg"/><Relationship Id="rId10" Type="http://schemas.openxmlformats.org/officeDocument/2006/relationships/image" Target="../media/image70.png"/><Relationship Id="rId19" Type="http://schemas.openxmlformats.org/officeDocument/2006/relationships/image" Target="../media/image93.svg"/><Relationship Id="rId4" Type="http://schemas.openxmlformats.org/officeDocument/2006/relationships/image" Target="../media/image22.png"/><Relationship Id="rId9" Type="http://schemas.openxmlformats.org/officeDocument/2006/relationships/image" Target="../media/image6.svg"/><Relationship Id="rId14"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6.svg"/><Relationship Id="rId18" Type="http://schemas.openxmlformats.org/officeDocument/2006/relationships/image" Target="../media/image28.png"/><Relationship Id="rId26" Type="http://schemas.openxmlformats.org/officeDocument/2006/relationships/image" Target="../media/image31.png"/><Relationship Id="rId3" Type="http://schemas.openxmlformats.org/officeDocument/2006/relationships/image" Target="../media/image38.svg"/><Relationship Id="rId21" Type="http://schemas.openxmlformats.org/officeDocument/2006/relationships/image" Target="../media/image54.svg"/><Relationship Id="rId7" Type="http://schemas.openxmlformats.org/officeDocument/2006/relationships/image" Target="../media/image31.svg"/><Relationship Id="rId12" Type="http://schemas.openxmlformats.org/officeDocument/2006/relationships/image" Target="../media/image25.png"/><Relationship Id="rId17" Type="http://schemas.openxmlformats.org/officeDocument/2006/relationships/image" Target="../media/image50.svg"/><Relationship Id="rId25" Type="http://schemas.openxmlformats.org/officeDocument/2006/relationships/image" Target="../media/image4.svg"/><Relationship Id="rId2" Type="http://schemas.openxmlformats.org/officeDocument/2006/relationships/image" Target="../media/image21.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4.svg"/><Relationship Id="rId24" Type="http://schemas.openxmlformats.org/officeDocument/2006/relationships/image" Target="../media/image2.png"/><Relationship Id="rId5" Type="http://schemas.openxmlformats.org/officeDocument/2006/relationships/image" Target="../media/image40.svg"/><Relationship Id="rId15" Type="http://schemas.openxmlformats.org/officeDocument/2006/relationships/image" Target="../media/image48.svg"/><Relationship Id="rId23" Type="http://schemas.openxmlformats.org/officeDocument/2006/relationships/image" Target="../media/image56.svg"/><Relationship Id="rId28" Type="http://schemas.openxmlformats.org/officeDocument/2006/relationships/image" Target="../media/image32.png"/><Relationship Id="rId10" Type="http://schemas.openxmlformats.org/officeDocument/2006/relationships/image" Target="../media/image24.png"/><Relationship Id="rId19" Type="http://schemas.openxmlformats.org/officeDocument/2006/relationships/image" Target="../media/image52.svg"/><Relationship Id="rId4" Type="http://schemas.openxmlformats.org/officeDocument/2006/relationships/image" Target="../media/image22.png"/><Relationship Id="rId9" Type="http://schemas.openxmlformats.org/officeDocument/2006/relationships/image" Target="../media/image42.sv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58.sv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3.svg"/><Relationship Id="rId3" Type="http://schemas.openxmlformats.org/officeDocument/2006/relationships/image" Target="../media/image54.svg"/><Relationship Id="rId7" Type="http://schemas.openxmlformats.org/officeDocument/2006/relationships/image" Target="../media/image4.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1.svg"/><Relationship Id="rId5" Type="http://schemas.openxmlformats.org/officeDocument/2006/relationships/image" Target="../media/image56.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58.svg"/></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4.png"/><Relationship Id="rId18"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2.png"/><Relationship Id="rId12" Type="http://schemas.openxmlformats.org/officeDocument/2006/relationships/image" Target="../media/image61.svg"/><Relationship Id="rId17" Type="http://schemas.openxmlformats.org/officeDocument/2006/relationships/image" Target="../media/image37.jpeg"/><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jpeg"/><Relationship Id="rId10" Type="http://schemas.openxmlformats.org/officeDocument/2006/relationships/image" Target="../media/image58.svg"/><Relationship Id="rId19" Type="http://schemas.openxmlformats.org/officeDocument/2006/relationships/image" Target="../media/image39.jpeg"/><Relationship Id="rId4" Type="http://schemas.openxmlformats.org/officeDocument/2006/relationships/image" Target="../media/image54.svg"/><Relationship Id="rId9" Type="http://schemas.openxmlformats.org/officeDocument/2006/relationships/image" Target="../media/image31.png"/><Relationship Id="rId14" Type="http://schemas.openxmlformats.org/officeDocument/2006/relationships/image" Target="../media/image63.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9.jpeg"/><Relationship Id="rId3" Type="http://schemas.openxmlformats.org/officeDocument/2006/relationships/image" Target="../media/image54.svg"/><Relationship Id="rId7" Type="http://schemas.openxmlformats.org/officeDocument/2006/relationships/image" Target="../media/image4.svg"/><Relationship Id="rId12"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7.jpeg"/><Relationship Id="rId5" Type="http://schemas.openxmlformats.org/officeDocument/2006/relationships/image" Target="../media/image56.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58.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4.svg"/><Relationship Id="rId7" Type="http://schemas.openxmlformats.org/officeDocument/2006/relationships/image" Target="../media/image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0.svg"/><Relationship Id="rId5" Type="http://schemas.openxmlformats.org/officeDocument/2006/relationships/image" Target="../media/image56.svg"/><Relationship Id="rId10"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svg"/><Relationship Id="rId4" Type="http://schemas.openxmlformats.org/officeDocument/2006/relationships/image" Target="../media/image30.png"/><Relationship Id="rId9" Type="http://schemas.openxmlformats.org/officeDocument/2006/relationships/image" Target="../media/image70.sv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2.svg"/><Relationship Id="rId3" Type="http://schemas.openxmlformats.org/officeDocument/2006/relationships/image" Target="../media/image48.svg"/><Relationship Id="rId7" Type="http://schemas.openxmlformats.org/officeDocument/2006/relationships/image" Target="../media/image56.svg"/><Relationship Id="rId12"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58.svg"/><Relationship Id="rId5" Type="http://schemas.openxmlformats.org/officeDocument/2006/relationships/image" Target="../media/image54.svg"/><Relationship Id="rId15" Type="http://schemas.openxmlformats.org/officeDocument/2006/relationships/image" Target="../media/image43.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4.sv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262">
            <a:off x="2450539" y="1517956"/>
            <a:ext cx="13837704" cy="764847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55960" flipV="1">
            <a:off x="-463658" y="81886"/>
            <a:ext cx="3160618" cy="124126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2262">
            <a:off x="2037857" y="1039556"/>
            <a:ext cx="13837704" cy="764847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652630">
            <a:off x="16121913" y="1474347"/>
            <a:ext cx="1643383" cy="104354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374177">
            <a:off x="16988825" y="8356286"/>
            <a:ext cx="1340801" cy="141002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46622">
            <a:off x="14290343" y="1632304"/>
            <a:ext cx="2394309" cy="2671135"/>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52736">
            <a:off x="0" y="6440116"/>
            <a:ext cx="746821" cy="2388090"/>
          </a:xfrm>
          <a:prstGeom prst="rect">
            <a:avLst/>
          </a:prstGeom>
        </p:spPr>
      </p:pic>
      <p:pic>
        <p:nvPicPr>
          <p:cNvPr id="12" name="Picture 6">
            <a:extLst>
              <a:ext uri="{FF2B5EF4-FFF2-40B4-BE49-F238E27FC236}">
                <a16:creationId xmlns:a16="http://schemas.microsoft.com/office/drawing/2014/main" id="{0D858A0E-544E-B7EE-68CC-B44465E7D82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0513625">
            <a:off x="-975561" y="614820"/>
            <a:ext cx="7315200" cy="1582743"/>
          </a:xfrm>
          <a:prstGeom prst="rect">
            <a:avLst/>
          </a:prstGeom>
        </p:spPr>
      </p:pic>
      <p:pic>
        <p:nvPicPr>
          <p:cNvPr id="13" name="Picture 4">
            <a:extLst>
              <a:ext uri="{FF2B5EF4-FFF2-40B4-BE49-F238E27FC236}">
                <a16:creationId xmlns:a16="http://schemas.microsoft.com/office/drawing/2014/main" id="{7D6F5D97-C2E7-F878-5F50-D2FC955B34A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800600" y="7250447"/>
            <a:ext cx="8043070" cy="3086528"/>
          </a:xfrm>
          <a:prstGeom prst="rect">
            <a:avLst/>
          </a:prstGeom>
        </p:spPr>
      </p:pic>
      <p:pic>
        <p:nvPicPr>
          <p:cNvPr id="5" name="Picture 4">
            <a:extLst>
              <a:ext uri="{FF2B5EF4-FFF2-40B4-BE49-F238E27FC236}">
                <a16:creationId xmlns:a16="http://schemas.microsoft.com/office/drawing/2014/main" id="{922070A7-CC27-BC5A-7793-52727174728A}"/>
              </a:ext>
            </a:extLst>
          </p:cNvPr>
          <p:cNvPicPr>
            <a:picLocks noChangeAspect="1"/>
          </p:cNvPicPr>
          <p:nvPr/>
        </p:nvPicPr>
        <p:blipFill rotWithShape="1">
          <a:blip r:embed="rId20">
            <a:duotone>
              <a:schemeClr val="accent2">
                <a:shade val="45000"/>
                <a:satMod val="135000"/>
              </a:schemeClr>
              <a:prstClr val="white"/>
            </a:duotone>
            <a:extLst>
              <a:ext uri="{BEBA8EAE-BF5A-486C-A8C5-ECC9F3942E4B}">
                <a14:imgProps xmlns:a14="http://schemas.microsoft.com/office/drawing/2010/main">
                  <a14:imgLayer r:embed="rId21">
                    <a14:imgEffect>
                      <a14:sharpenSoften amount="50000"/>
                    </a14:imgEffect>
                    <a14:imgEffect>
                      <a14:brightnessContrast bright="40000"/>
                    </a14:imgEffect>
                  </a14:imgLayer>
                </a14:imgProps>
              </a:ext>
            </a:extLst>
          </a:blip>
          <a:srcRect l="11423" t="11136" r="40231" b="27997"/>
          <a:stretch/>
        </p:blipFill>
        <p:spPr>
          <a:xfrm>
            <a:off x="6415350" y="3939179"/>
            <a:ext cx="5894363" cy="3123028"/>
          </a:xfrm>
          <a:prstGeom prst="rect">
            <a:avLst/>
          </a:prstGeom>
        </p:spPr>
      </p:pic>
      <p:pic>
        <p:nvPicPr>
          <p:cNvPr id="14" name="Picture 13">
            <a:extLst>
              <a:ext uri="{FF2B5EF4-FFF2-40B4-BE49-F238E27FC236}">
                <a16:creationId xmlns:a16="http://schemas.microsoft.com/office/drawing/2014/main" id="{121E2F8A-B2C8-CF0A-21F1-1EFC9665C453}"/>
              </a:ext>
            </a:extLst>
          </p:cNvPr>
          <p:cNvPicPr>
            <a:picLocks noChangeAspect="1"/>
          </p:cNvPicPr>
          <p:nvPr/>
        </p:nvPicPr>
        <p:blipFill rotWithShape="1">
          <a:blip r:embed="rId22">
            <a:duotone>
              <a:schemeClr val="accent2">
                <a:shade val="45000"/>
                <a:satMod val="135000"/>
              </a:schemeClr>
              <a:prstClr val="white"/>
            </a:duotone>
          </a:blip>
          <a:srcRect r="41284" b="18357"/>
          <a:stretch/>
        </p:blipFill>
        <p:spPr>
          <a:xfrm>
            <a:off x="3949670" y="3152753"/>
            <a:ext cx="2566606" cy="786426"/>
          </a:xfrm>
          <a:prstGeom prst="rect">
            <a:avLst/>
          </a:prstGeom>
        </p:spPr>
      </p:pic>
      <p:cxnSp>
        <p:nvCxnSpPr>
          <p:cNvPr id="17" name="Straight Connector 16">
            <a:extLst>
              <a:ext uri="{FF2B5EF4-FFF2-40B4-BE49-F238E27FC236}">
                <a16:creationId xmlns:a16="http://schemas.microsoft.com/office/drawing/2014/main" id="{EB11CBDF-9D48-3A3A-3259-792D7D386280}"/>
              </a:ext>
            </a:extLst>
          </p:cNvPr>
          <p:cNvCxnSpPr/>
          <p:nvPr/>
        </p:nvCxnSpPr>
        <p:spPr>
          <a:xfrm>
            <a:off x="10944541" y="6750248"/>
            <a:ext cx="390835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955C44-8E3D-D734-0893-9D7D72B5E756}"/>
              </a:ext>
            </a:extLst>
          </p:cNvPr>
          <p:cNvCxnSpPr/>
          <p:nvPr/>
        </p:nvCxnSpPr>
        <p:spPr>
          <a:xfrm>
            <a:off x="10966693" y="7495804"/>
            <a:ext cx="3908352"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7CDE273-9A2E-2FF6-B5FB-A9FF29D1A762}"/>
              </a:ext>
            </a:extLst>
          </p:cNvPr>
          <p:cNvPicPr>
            <a:picLocks noChangeAspect="1"/>
          </p:cNvPicPr>
          <p:nvPr/>
        </p:nvPicPr>
        <p:blipFill>
          <a:blip r:embed="rId23"/>
          <a:stretch>
            <a:fillRect/>
          </a:stretch>
        </p:blipFill>
        <p:spPr>
          <a:xfrm>
            <a:off x="10615590" y="6713952"/>
            <a:ext cx="4938188" cy="10729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grpSp>
        <p:nvGrpSpPr>
          <p:cNvPr id="7" name="Group 6">
            <a:extLst>
              <a:ext uri="{FF2B5EF4-FFF2-40B4-BE49-F238E27FC236}">
                <a16:creationId xmlns:a16="http://schemas.microsoft.com/office/drawing/2014/main" id="{368677C5-647B-F440-732E-8A09E97D096A}"/>
              </a:ext>
            </a:extLst>
          </p:cNvPr>
          <p:cNvGrpSpPr>
            <a:grpSpLocks noChangeAspect="1"/>
          </p:cNvGrpSpPr>
          <p:nvPr/>
        </p:nvGrpSpPr>
        <p:grpSpPr>
          <a:xfrm>
            <a:off x="1828800" y="371531"/>
            <a:ext cx="14097000" cy="1567428"/>
            <a:chOff x="0" y="0"/>
            <a:chExt cx="4828540" cy="4716780"/>
          </a:xfrm>
          <a:solidFill>
            <a:schemeClr val="bg1"/>
          </a:solidFill>
        </p:grpSpPr>
        <p:sp>
          <p:nvSpPr>
            <p:cNvPr id="8" name="Freeform 7">
              <a:extLst>
                <a:ext uri="{FF2B5EF4-FFF2-40B4-BE49-F238E27FC236}">
                  <a16:creationId xmlns:a16="http://schemas.microsoft.com/office/drawing/2014/main" id="{C2B0F5A3-248A-5207-E61E-1DBF34666356}"/>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txBody>
            <a:bodyPr/>
            <a:lstStyle/>
            <a:p>
              <a:endParaRPr lang="en-US"/>
            </a:p>
          </p:txBody>
        </p:sp>
      </p:grpSp>
      <p:pic>
        <p:nvPicPr>
          <p:cNvPr id="13" name="Picture 12">
            <a:extLst>
              <a:ext uri="{FF2B5EF4-FFF2-40B4-BE49-F238E27FC236}">
                <a16:creationId xmlns:a16="http://schemas.microsoft.com/office/drawing/2014/main" id="{9AF5F313-18BA-C922-E3FD-D1D668E1344B}"/>
              </a:ext>
            </a:extLst>
          </p:cNvPr>
          <p:cNvPicPr>
            <a:picLocks noChangeAspect="1"/>
          </p:cNvPicPr>
          <p:nvPr/>
        </p:nvPicPr>
        <p:blipFill>
          <a:blip r:embed="rId10"/>
          <a:stretch>
            <a:fillRect/>
          </a:stretch>
        </p:blipFill>
        <p:spPr>
          <a:xfrm>
            <a:off x="3597768" y="209107"/>
            <a:ext cx="10272650" cy="2078916"/>
          </a:xfrm>
          <a:prstGeom prst="rect">
            <a:avLst/>
          </a:prstGeom>
        </p:spPr>
      </p:pic>
      <p:pic>
        <p:nvPicPr>
          <p:cNvPr id="15" name="Picture 14">
            <a:extLst>
              <a:ext uri="{FF2B5EF4-FFF2-40B4-BE49-F238E27FC236}">
                <a16:creationId xmlns:a16="http://schemas.microsoft.com/office/drawing/2014/main" id="{7068BC02-0A88-EAB5-EBEA-DD8C0002C0CB}"/>
              </a:ext>
            </a:extLst>
          </p:cNvPr>
          <p:cNvPicPr>
            <a:picLocks noChangeAspect="1"/>
          </p:cNvPicPr>
          <p:nvPr/>
        </p:nvPicPr>
        <p:blipFill>
          <a:blip r:embed="rId11"/>
          <a:stretch>
            <a:fillRect/>
          </a:stretch>
        </p:blipFill>
        <p:spPr>
          <a:xfrm>
            <a:off x="1856874" y="2323096"/>
            <a:ext cx="5791702" cy="2566638"/>
          </a:xfrm>
          <a:prstGeom prst="rect">
            <a:avLst/>
          </a:prstGeom>
        </p:spPr>
      </p:pic>
      <p:graphicFrame>
        <p:nvGraphicFramePr>
          <p:cNvPr id="16" name="Table 15">
            <a:extLst>
              <a:ext uri="{FF2B5EF4-FFF2-40B4-BE49-F238E27FC236}">
                <a16:creationId xmlns:a16="http://schemas.microsoft.com/office/drawing/2014/main" id="{931ADC59-4E9F-0619-D9E0-192E0C60A965}"/>
              </a:ext>
            </a:extLst>
          </p:cNvPr>
          <p:cNvGraphicFramePr>
            <a:graphicFrameLocks noGrp="1"/>
          </p:cNvGraphicFramePr>
          <p:nvPr>
            <p:extLst>
              <p:ext uri="{D42A27DB-BD31-4B8C-83A1-F6EECF244321}">
                <p14:modId xmlns:p14="http://schemas.microsoft.com/office/powerpoint/2010/main" val="1433679000"/>
              </p:ext>
            </p:extLst>
          </p:nvPr>
        </p:nvGraphicFramePr>
        <p:xfrm>
          <a:off x="2142792" y="4600645"/>
          <a:ext cx="13182601" cy="3549113"/>
        </p:xfrm>
        <a:graphic>
          <a:graphicData uri="http://schemas.openxmlformats.org/drawingml/2006/table">
            <a:tbl>
              <a:tblPr firstRow="1" firstCol="1" bandRow="1">
                <a:tableStyleId>{5940675A-B579-460E-94D1-54222C63F5DA}</a:tableStyleId>
              </a:tblPr>
              <a:tblGrid>
                <a:gridCol w="6900503">
                  <a:extLst>
                    <a:ext uri="{9D8B030D-6E8A-4147-A177-3AD203B41FA5}">
                      <a16:colId xmlns:a16="http://schemas.microsoft.com/office/drawing/2014/main" val="2060635181"/>
                    </a:ext>
                  </a:extLst>
                </a:gridCol>
                <a:gridCol w="2946080">
                  <a:extLst>
                    <a:ext uri="{9D8B030D-6E8A-4147-A177-3AD203B41FA5}">
                      <a16:colId xmlns:a16="http://schemas.microsoft.com/office/drawing/2014/main" val="11127679"/>
                    </a:ext>
                  </a:extLst>
                </a:gridCol>
                <a:gridCol w="3336018">
                  <a:extLst>
                    <a:ext uri="{9D8B030D-6E8A-4147-A177-3AD203B41FA5}">
                      <a16:colId xmlns:a16="http://schemas.microsoft.com/office/drawing/2014/main" val="1010074481"/>
                    </a:ext>
                  </a:extLst>
                </a:gridCol>
              </a:tblGrid>
              <a:tr h="1892833">
                <a:tc>
                  <a:txBody>
                    <a:bodyPr/>
                    <a:lstStyle/>
                    <a:p>
                      <a:pPr algn="just">
                        <a:lnSpc>
                          <a:spcPct val="100000"/>
                        </a:lnSpc>
                      </a:pPr>
                      <a:r>
                        <a:rPr lang="en-US" sz="4400" b="1" dirty="0">
                          <a:solidFill>
                            <a:srgbClr val="000000"/>
                          </a:solidFill>
                          <a:effectLst/>
                          <a:latin typeface="Times New Roman" panose="02020603050405020304" pitchFamily="18" charset="0"/>
                          <a:cs typeface="Times New Roman" panose="02020603050405020304" pitchFamily="18" charset="0"/>
                        </a:rPr>
                        <a:t>Chi </a:t>
                      </a:r>
                      <a:r>
                        <a:rPr lang="en-US" sz="4400" b="1" dirty="0" err="1">
                          <a:solidFill>
                            <a:srgbClr val="000000"/>
                          </a:solidFill>
                          <a:effectLst/>
                          <a:latin typeface="Times New Roman" panose="02020603050405020304" pitchFamily="18" charset="0"/>
                          <a:cs typeface="Times New Roman" panose="02020603050405020304" pitchFamily="18" charset="0"/>
                        </a:rPr>
                        <a:t>tiết</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hình</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ảnh</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miêu</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tả</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gió</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chướng</a:t>
                      </a:r>
                      <a:r>
                        <a:rPr lang="en-US" sz="4400" b="1" dirty="0">
                          <a:solidFill>
                            <a:srgbClr val="000000"/>
                          </a:solidFill>
                          <a:effectLst/>
                          <a:latin typeface="Times New Roman" panose="02020603050405020304" pitchFamily="18" charset="0"/>
                          <a:cs typeface="Times New Roman" panose="02020603050405020304" pitchFamily="18" charset="0"/>
                        </a:rPr>
                        <a:t>. </a:t>
                      </a:r>
                      <a:endParaRPr lang="en-US" sz="44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ct val="100000"/>
                        </a:lnSpc>
                      </a:pPr>
                      <a:r>
                        <a:rPr lang="en-US" sz="4400" b="1" dirty="0" err="1">
                          <a:solidFill>
                            <a:srgbClr val="000000"/>
                          </a:solidFill>
                          <a:effectLst/>
                          <a:latin typeface="Times New Roman" panose="02020603050405020304" pitchFamily="18" charset="0"/>
                          <a:cs typeface="Times New Roman" panose="02020603050405020304" pitchFamily="18" charset="0"/>
                        </a:rPr>
                        <a:t>Nghệ</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thuật</a:t>
                      </a:r>
                      <a:endParaRPr lang="en-US" sz="44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lnSpc>
                          <a:spcPct val="100000"/>
                        </a:lnSpc>
                      </a:pPr>
                      <a:r>
                        <a:rPr lang="en-US" sz="4400" b="1" dirty="0" err="1">
                          <a:solidFill>
                            <a:srgbClr val="000000"/>
                          </a:solidFill>
                          <a:effectLst/>
                          <a:latin typeface="Times New Roman" panose="02020603050405020304" pitchFamily="18" charset="0"/>
                          <a:cs typeface="Times New Roman" panose="02020603050405020304" pitchFamily="18" charset="0"/>
                        </a:rPr>
                        <a:t>Tác</a:t>
                      </a:r>
                      <a:r>
                        <a:rPr lang="en-US" sz="4400" b="1" dirty="0">
                          <a:solidFill>
                            <a:srgbClr val="000000"/>
                          </a:solidFill>
                          <a:effectLst/>
                          <a:latin typeface="Times New Roman" panose="02020603050405020304" pitchFamily="18" charset="0"/>
                          <a:cs typeface="Times New Roman" panose="02020603050405020304" pitchFamily="18" charset="0"/>
                        </a:rPr>
                        <a:t> </a:t>
                      </a:r>
                      <a:r>
                        <a:rPr lang="en-US" sz="4400" b="1" dirty="0" err="1">
                          <a:solidFill>
                            <a:srgbClr val="000000"/>
                          </a:solidFill>
                          <a:effectLst/>
                          <a:latin typeface="Times New Roman" panose="02020603050405020304" pitchFamily="18" charset="0"/>
                          <a:cs typeface="Times New Roman" panose="02020603050405020304" pitchFamily="18" charset="0"/>
                        </a:rPr>
                        <a:t>dụng</a:t>
                      </a:r>
                      <a:endParaRPr lang="en-US" sz="44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907201181"/>
                  </a:ext>
                </a:extLst>
              </a:tr>
              <a:tr h="1656280">
                <a:tc>
                  <a:txBody>
                    <a:bodyPr/>
                    <a:lstStyle/>
                    <a:p>
                      <a:pPr algn="just">
                        <a:lnSpc>
                          <a:spcPct val="150000"/>
                        </a:lnSpc>
                      </a:pPr>
                      <a:r>
                        <a:rPr lang="en-US" sz="4400">
                          <a:solidFill>
                            <a:srgbClr val="000000"/>
                          </a:solidFill>
                          <a:effectLst/>
                          <a:latin typeface="Times New Roman" panose="02020603050405020304" pitchFamily="18" charset="0"/>
                          <a:cs typeface="Times New Roman" panose="02020603050405020304" pitchFamily="18" charset="0"/>
                        </a:rPr>
                        <a:t> </a:t>
                      </a:r>
                      <a:endParaRPr lang="en-US"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50000"/>
                        </a:lnSpc>
                      </a:pPr>
                      <a:r>
                        <a:rPr lang="en-US" sz="4400" dirty="0">
                          <a:solidFill>
                            <a:srgbClr val="000000"/>
                          </a:solidFill>
                          <a:effectLst/>
                          <a:latin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just">
                        <a:lnSpc>
                          <a:spcPct val="150000"/>
                        </a:lnSpc>
                      </a:pPr>
                      <a:r>
                        <a:rPr lang="en-US" sz="4400" dirty="0">
                          <a:solidFill>
                            <a:srgbClr val="000000"/>
                          </a:solidFill>
                          <a:effectLst/>
                          <a:latin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70682240"/>
                  </a:ext>
                </a:extLst>
              </a:tr>
            </a:tbl>
          </a:graphicData>
        </a:graphic>
      </p:graphicFrame>
    </p:spTree>
    <p:extLst>
      <p:ext uri="{BB962C8B-B14F-4D97-AF65-F5344CB8AC3E}">
        <p14:creationId xmlns:p14="http://schemas.microsoft.com/office/powerpoint/2010/main" val="23358653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C2185905-F44E-9F13-F54D-95D8FE1E04D1}"/>
              </a:ext>
            </a:extLst>
          </p:cNvPr>
          <p:cNvSpPr/>
          <p:nvPr/>
        </p:nvSpPr>
        <p:spPr>
          <a:xfrm>
            <a:off x="408664" y="476805"/>
            <a:ext cx="16624723" cy="9212816"/>
          </a:xfrm>
          <a:prstGeom prst="round2DiagRect">
            <a:avLst/>
          </a:prstGeom>
          <a:solidFill>
            <a:schemeClr val="bg1">
              <a:alpha val="76000"/>
            </a:schemeClr>
          </a:solidFill>
          <a:ln>
            <a:solidFill>
              <a:schemeClr val="bg1">
                <a:alpha val="8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pic>
        <p:nvPicPr>
          <p:cNvPr id="8" name="Picture 3">
            <a:extLst>
              <a:ext uri="{FF2B5EF4-FFF2-40B4-BE49-F238E27FC236}">
                <a16:creationId xmlns:a16="http://schemas.microsoft.com/office/drawing/2014/main" id="{72F1B355-8A21-4362-DB9C-B54A52094C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99849" y="7836382"/>
            <a:ext cx="4358274" cy="2348020"/>
          </a:xfrm>
          <a:prstGeom prst="rect">
            <a:avLst/>
          </a:prstGeom>
        </p:spPr>
      </p:pic>
      <p:graphicFrame>
        <p:nvGraphicFramePr>
          <p:cNvPr id="12" name="Table 11">
            <a:extLst>
              <a:ext uri="{FF2B5EF4-FFF2-40B4-BE49-F238E27FC236}">
                <a16:creationId xmlns:a16="http://schemas.microsoft.com/office/drawing/2014/main" id="{AF750B13-2B21-29E6-14B9-75AFE0E05147}"/>
              </a:ext>
            </a:extLst>
          </p:cNvPr>
          <p:cNvGraphicFramePr>
            <a:graphicFrameLocks noGrp="1"/>
          </p:cNvGraphicFramePr>
          <p:nvPr>
            <p:extLst>
              <p:ext uri="{D42A27DB-BD31-4B8C-83A1-F6EECF244321}">
                <p14:modId xmlns:p14="http://schemas.microsoft.com/office/powerpoint/2010/main" val="1931919815"/>
              </p:ext>
            </p:extLst>
          </p:nvPr>
        </p:nvGraphicFramePr>
        <p:xfrm>
          <a:off x="1290835" y="1685970"/>
          <a:ext cx="14858999" cy="7384500"/>
        </p:xfrm>
        <a:graphic>
          <a:graphicData uri="http://schemas.openxmlformats.org/drawingml/2006/table">
            <a:tbl>
              <a:tblPr firstRow="1" firstCol="1" bandRow="1"/>
              <a:tblGrid>
                <a:gridCol w="8691365">
                  <a:extLst>
                    <a:ext uri="{9D8B030D-6E8A-4147-A177-3AD203B41FA5}">
                      <a16:colId xmlns:a16="http://schemas.microsoft.com/office/drawing/2014/main" val="2060635181"/>
                    </a:ext>
                  </a:extLst>
                </a:gridCol>
                <a:gridCol w="2407383">
                  <a:extLst>
                    <a:ext uri="{9D8B030D-6E8A-4147-A177-3AD203B41FA5}">
                      <a16:colId xmlns:a16="http://schemas.microsoft.com/office/drawing/2014/main" val="11127679"/>
                    </a:ext>
                  </a:extLst>
                </a:gridCol>
                <a:gridCol w="3760251">
                  <a:extLst>
                    <a:ext uri="{9D8B030D-6E8A-4147-A177-3AD203B41FA5}">
                      <a16:colId xmlns:a16="http://schemas.microsoft.com/office/drawing/2014/main" val="1010074481"/>
                    </a:ext>
                  </a:extLst>
                </a:gridCol>
              </a:tblGrid>
              <a:tr h="1303884">
                <a:tc>
                  <a:txBody>
                    <a:bodyPr/>
                    <a:lstStyle/>
                    <a:p>
                      <a:pPr algn="just">
                        <a:lnSpc>
                          <a:spcPct val="100000"/>
                        </a:lnSpc>
                      </a:pP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chướng</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40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4000" b="1"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7201181"/>
                  </a:ext>
                </a:extLst>
              </a:tr>
              <a:tr h="6080616">
                <a:tc>
                  <a:txBody>
                    <a:bodyPr/>
                    <a:lstStyle/>
                    <a:p>
                      <a:pPr algn="just">
                        <a:lnSpc>
                          <a:spcPct val="150000"/>
                        </a:lnSpc>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0682240"/>
                  </a:ext>
                </a:extLst>
              </a:tr>
            </a:tbl>
          </a:graphicData>
        </a:graphic>
      </p:graphicFrame>
      <p:sp>
        <p:nvSpPr>
          <p:cNvPr id="13" name="Flowchart: Alternate Process 12">
            <a:extLst>
              <a:ext uri="{FF2B5EF4-FFF2-40B4-BE49-F238E27FC236}">
                <a16:creationId xmlns:a16="http://schemas.microsoft.com/office/drawing/2014/main" id="{4933A394-6E5C-01CF-D201-BC37E3BDC663}"/>
              </a:ext>
            </a:extLst>
          </p:cNvPr>
          <p:cNvSpPr/>
          <p:nvPr/>
        </p:nvSpPr>
        <p:spPr bwMode="auto">
          <a:xfrm>
            <a:off x="1077114" y="3367275"/>
            <a:ext cx="8873114" cy="5404227"/>
          </a:xfrm>
          <a:prstGeom prst="flowChartAlternateProcess">
            <a:avLst/>
          </a:prstGeom>
          <a:noFill/>
          <a:ln w="9525" cap="flat" cmpd="sng" algn="ctr">
            <a:no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noAutofit/>
          </a:bodyPr>
          <a:lstStyle/>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360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Mỗi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năm</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bằng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ngày</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khác</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nhau</a:t>
            </a:r>
            <a:endPar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Hơi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thở</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rất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gần</a:t>
            </a:r>
            <a:endPar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Âm</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thanh</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ấy</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sẽ</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sàng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giọt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tình</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tang,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thoáng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e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dè</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ai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đó</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đứng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đằng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xa</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ngoắc</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tay</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nhẹ</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đang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ngại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ngần</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biết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xưa</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còn</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nhớ</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ta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endPar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Mừng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húm</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hừng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hực</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dạt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dào</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xấp</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xải</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cuống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quýt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cồn</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cào</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nồng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nhiệt</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dịu</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dàng</a:t>
            </a:r>
            <a:r>
              <a:rPr kumimoji="0" lang="en-US" sz="36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14" name="TextBox 13">
            <a:extLst>
              <a:ext uri="{FF2B5EF4-FFF2-40B4-BE49-F238E27FC236}">
                <a16:creationId xmlns:a16="http://schemas.microsoft.com/office/drawing/2014/main" id="{66329053-506B-2DB0-8E39-192AC8646A7C}"/>
              </a:ext>
            </a:extLst>
          </p:cNvPr>
          <p:cNvSpPr txBox="1"/>
          <p:nvPr/>
        </p:nvSpPr>
        <p:spPr>
          <a:xfrm>
            <a:off x="10127570" y="3404562"/>
            <a:ext cx="2228924"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Nghệ</a:t>
            </a:r>
            <a:r>
              <a:rPr kumimoji="0" lang="en-US" sz="4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thuật</a:t>
            </a:r>
            <a:r>
              <a:rPr kumimoji="0" lang="en-US" sz="4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So </a:t>
            </a:r>
            <a:r>
              <a:rPr kumimoji="0" lang="en-US" sz="4400" b="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sánh</a:t>
            </a:r>
            <a:r>
              <a:rPr kumimoji="0" lang="en-US" sz="4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nhân</a:t>
            </a:r>
            <a:r>
              <a:rPr kumimoji="0" lang="en-US" sz="4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hóa</a:t>
            </a:r>
            <a:endParaRPr kumimoji="0" lang="en-US" sz="4400" b="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A47C065E-FD06-CB4C-12E1-3640C65A030C}"/>
              </a:ext>
            </a:extLst>
          </p:cNvPr>
          <p:cNvSpPr txBox="1"/>
          <p:nvPr/>
        </p:nvSpPr>
        <p:spPr>
          <a:xfrm>
            <a:off x="12533836" y="3312067"/>
            <a:ext cx="3404436"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chướng</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hiện</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lên</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sống</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động</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giống</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con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tâm</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lí</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tính</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cách</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lúc</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nhút</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nhát</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rụt</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rè</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lúc</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lại</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cuống</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quýt</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nồng</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nhiệt</a:t>
            </a:r>
            <a:r>
              <a:rPr kumimoji="0" lang="en-US" sz="360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pic>
        <p:nvPicPr>
          <p:cNvPr id="16" name="Picture 3">
            <a:extLst>
              <a:ext uri="{FF2B5EF4-FFF2-40B4-BE49-F238E27FC236}">
                <a16:creationId xmlns:a16="http://schemas.microsoft.com/office/drawing/2014/main" id="{651A6BA6-FDDB-F1FB-D9BE-67EF5EBC75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708600" y="-4576760"/>
            <a:ext cx="4303685" cy="4120778"/>
          </a:xfrm>
          <a:prstGeom prst="rect">
            <a:avLst/>
          </a:prstGeom>
        </p:spPr>
      </p:pic>
      <p:pic>
        <p:nvPicPr>
          <p:cNvPr id="17" name="Picture 11">
            <a:extLst>
              <a:ext uri="{FF2B5EF4-FFF2-40B4-BE49-F238E27FC236}">
                <a16:creationId xmlns:a16="http://schemas.microsoft.com/office/drawing/2014/main" id="{FEC55DFB-6EE4-14A9-E9E4-77492972E9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118773">
            <a:off x="50745599" y="18381913"/>
            <a:ext cx="1031207" cy="3297466"/>
          </a:xfrm>
          <a:prstGeom prst="rect">
            <a:avLst/>
          </a:prstGeom>
        </p:spPr>
      </p:pic>
    </p:spTree>
    <p:extLst>
      <p:ext uri="{BB962C8B-B14F-4D97-AF65-F5344CB8AC3E}">
        <p14:creationId xmlns:p14="http://schemas.microsoft.com/office/powerpoint/2010/main" val="41003701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pic>
        <p:nvPicPr>
          <p:cNvPr id="2" name="Picture 1">
            <a:extLst>
              <a:ext uri="{FF2B5EF4-FFF2-40B4-BE49-F238E27FC236}">
                <a16:creationId xmlns:a16="http://schemas.microsoft.com/office/drawing/2014/main" id="{6B4474C7-46C1-0B01-F121-7203B5EE102A}"/>
              </a:ext>
            </a:extLst>
          </p:cNvPr>
          <p:cNvPicPr>
            <a:picLocks noChangeAspect="1"/>
          </p:cNvPicPr>
          <p:nvPr/>
        </p:nvPicPr>
        <p:blipFill>
          <a:blip r:embed="rId10"/>
          <a:stretch>
            <a:fillRect/>
          </a:stretch>
        </p:blipFill>
        <p:spPr>
          <a:xfrm>
            <a:off x="14374029" y="7122902"/>
            <a:ext cx="3913971" cy="3164098"/>
          </a:xfrm>
          <a:prstGeom prst="rect">
            <a:avLst/>
          </a:prstGeom>
        </p:spPr>
      </p:pic>
      <p:sp>
        <p:nvSpPr>
          <p:cNvPr id="5" name="TextBox 4">
            <a:extLst>
              <a:ext uri="{FF2B5EF4-FFF2-40B4-BE49-F238E27FC236}">
                <a16:creationId xmlns:a16="http://schemas.microsoft.com/office/drawing/2014/main" id="{7E7149E8-83AE-D5F4-90C5-2EC9A3BC5A86}"/>
              </a:ext>
            </a:extLst>
          </p:cNvPr>
          <p:cNvSpPr txBox="1"/>
          <p:nvPr/>
        </p:nvSpPr>
        <p:spPr>
          <a:xfrm>
            <a:off x="914693" y="351592"/>
            <a:ext cx="6801124" cy="1828386"/>
          </a:xfrm>
          <a:prstGeom prst="rect">
            <a:avLst/>
          </a:prstGeom>
          <a:noFill/>
        </p:spPr>
        <p:txBody>
          <a:bodyPr wrap="square">
            <a:spAutoFit/>
          </a:bodyPr>
          <a:lstStyle/>
          <a:p>
            <a:pPr algn="just">
              <a:lnSpc>
                <a:spcPct val="150000"/>
              </a:lnSpc>
            </a:pP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a. Chi tiết, hình ảnh miêu tả gió chướng</a:t>
            </a:r>
          </a:p>
        </p:txBody>
      </p:sp>
      <p:sp>
        <p:nvSpPr>
          <p:cNvPr id="14" name="TextBox 13">
            <a:extLst>
              <a:ext uri="{FF2B5EF4-FFF2-40B4-BE49-F238E27FC236}">
                <a16:creationId xmlns:a16="http://schemas.microsoft.com/office/drawing/2014/main" id="{EDBC96D9-F7B5-0B85-49B8-39D6FC5451EA}"/>
              </a:ext>
            </a:extLst>
          </p:cNvPr>
          <p:cNvSpPr txBox="1"/>
          <p:nvPr/>
        </p:nvSpPr>
        <p:spPr>
          <a:xfrm>
            <a:off x="824579" y="2953112"/>
            <a:ext cx="6801124" cy="1323439"/>
          </a:xfrm>
          <a:prstGeom prst="rect">
            <a:avLst/>
          </a:prstGeom>
          <a:noFill/>
        </p:spPr>
        <p:txBody>
          <a:bodyPr wrap="square">
            <a:spAutoFit/>
          </a:bodyPr>
          <a:lstStyle/>
          <a:p>
            <a:pPr algn="just"/>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71E19ED-A799-B9C6-78F2-116EB7EBF458}"/>
              </a:ext>
            </a:extLst>
          </p:cNvPr>
          <p:cNvSpPr txBox="1"/>
          <p:nvPr/>
        </p:nvSpPr>
        <p:spPr>
          <a:xfrm>
            <a:off x="824579" y="4276551"/>
            <a:ext cx="7273344" cy="1938992"/>
          </a:xfrm>
          <a:prstGeom prst="rect">
            <a:avLst/>
          </a:prstGeom>
          <a:noFill/>
        </p:spPr>
        <p:txBody>
          <a:bodyPr wrap="square">
            <a:spAutoFit/>
          </a:bodyPr>
          <a:lstStyle/>
          <a:p>
            <a:pPr algn="just"/>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F41060A-EEB7-5CDB-0FB1-25A91520765C}"/>
              </a:ext>
            </a:extLst>
          </p:cNvPr>
          <p:cNvSpPr/>
          <p:nvPr/>
        </p:nvSpPr>
        <p:spPr>
          <a:xfrm>
            <a:off x="8992901" y="25639"/>
            <a:ext cx="9295099" cy="10312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786A72-0F18-62EA-2920-0D81F61D1F08}"/>
              </a:ext>
            </a:extLst>
          </p:cNvPr>
          <p:cNvSpPr txBox="1"/>
          <p:nvPr/>
        </p:nvSpPr>
        <p:spPr>
          <a:xfrm>
            <a:off x="9774263" y="945878"/>
            <a:ext cx="6801124"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rất</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gần</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EF5084E-34E0-E14E-1309-CEF5BC61BD47}"/>
              </a:ext>
            </a:extLst>
          </p:cNvPr>
          <p:cNvSpPr txBox="1"/>
          <p:nvPr/>
        </p:nvSpPr>
        <p:spPr>
          <a:xfrm>
            <a:off x="9792399" y="4554462"/>
            <a:ext cx="6801125"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hực</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D415ACF-B772-0017-5C08-037C996B8302}"/>
              </a:ext>
            </a:extLst>
          </p:cNvPr>
          <p:cNvSpPr txBox="1"/>
          <p:nvPr/>
        </p:nvSpPr>
        <p:spPr>
          <a:xfrm>
            <a:off x="9774263" y="5532467"/>
            <a:ext cx="6801125"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nhiệt</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dịu</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66D44B7-FAE9-7270-C868-49B28DDBE1AA}"/>
              </a:ext>
            </a:extLst>
          </p:cNvPr>
          <p:cNvSpPr txBox="1"/>
          <p:nvPr/>
        </p:nvSpPr>
        <p:spPr>
          <a:xfrm>
            <a:off x="9752389" y="3534221"/>
            <a:ext cx="972211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iống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endParaRPr lang="en-US" sz="4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6766E7-D05C-3807-7AD5-E0E6572EEC4C}"/>
              </a:ext>
            </a:extLst>
          </p:cNvPr>
          <p:cNvSpPr txBox="1"/>
          <p:nvPr/>
        </p:nvSpPr>
        <p:spPr>
          <a:xfrm>
            <a:off x="9752389" y="1906096"/>
            <a:ext cx="7441520"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thoảng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dè,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82277796-8BF9-7023-D879-20FDAAC3BB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206400" y="11638671"/>
            <a:ext cx="14630400" cy="14008607"/>
          </a:xfrm>
          <a:prstGeom prst="rect">
            <a:avLst/>
          </a:prstGeom>
        </p:spPr>
      </p:pic>
      <p:pic>
        <p:nvPicPr>
          <p:cNvPr id="20" name="Picture 6">
            <a:extLst>
              <a:ext uri="{FF2B5EF4-FFF2-40B4-BE49-F238E27FC236}">
                <a16:creationId xmlns:a16="http://schemas.microsoft.com/office/drawing/2014/main" id="{15BBDE59-60AC-61DD-4810-43D44D0AC7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V="1">
            <a:off x="-37261801" y="-10020300"/>
            <a:ext cx="1637169" cy="1606472"/>
          </a:xfrm>
          <a:prstGeom prst="rect">
            <a:avLst/>
          </a:prstGeom>
        </p:spPr>
      </p:pic>
      <p:pic>
        <p:nvPicPr>
          <p:cNvPr id="21" name="Picture 10">
            <a:extLst>
              <a:ext uri="{FF2B5EF4-FFF2-40B4-BE49-F238E27FC236}">
                <a16:creationId xmlns:a16="http://schemas.microsoft.com/office/drawing/2014/main" id="{AE67738E-5C58-719E-0344-4D6C7134C0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44093893" y="-11736047"/>
            <a:ext cx="7891051" cy="3099029"/>
          </a:xfrm>
          <a:prstGeom prst="rect">
            <a:avLst/>
          </a:prstGeom>
        </p:spPr>
      </p:pic>
      <p:pic>
        <p:nvPicPr>
          <p:cNvPr id="22" name="Picture 11">
            <a:extLst>
              <a:ext uri="{FF2B5EF4-FFF2-40B4-BE49-F238E27FC236}">
                <a16:creationId xmlns:a16="http://schemas.microsoft.com/office/drawing/2014/main" id="{00571020-EFBB-7A3A-2AB4-D9E72D8F62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118773">
            <a:off x="-32670000" y="17945662"/>
            <a:ext cx="11826641" cy="3297466"/>
          </a:xfrm>
          <a:prstGeom prst="rect">
            <a:avLst/>
          </a:prstGeom>
        </p:spPr>
      </p:pic>
    </p:spTree>
    <p:extLst>
      <p:ext uri="{BB962C8B-B14F-4D97-AF65-F5344CB8AC3E}">
        <p14:creationId xmlns:p14="http://schemas.microsoft.com/office/powerpoint/2010/main" val="21580439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7" grpId="0"/>
      <p:bldP spid="7" grpId="0" animBg="1"/>
      <p:bldP spid="12" grpId="0" animBg="1"/>
      <p:bldP spid="15" grpId="0" animBg="1"/>
      <p:bldP spid="1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2" name="Flowchart: Process 1">
            <a:extLst>
              <a:ext uri="{FF2B5EF4-FFF2-40B4-BE49-F238E27FC236}">
                <a16:creationId xmlns:a16="http://schemas.microsoft.com/office/drawing/2014/main" id="{1182BBEB-F247-7CFC-776F-EBE06FE722EB}"/>
              </a:ext>
            </a:extLst>
          </p:cNvPr>
          <p:cNvSpPr/>
          <p:nvPr/>
        </p:nvSpPr>
        <p:spPr bwMode="auto">
          <a:xfrm>
            <a:off x="1306568" y="1248565"/>
            <a:ext cx="14340840" cy="4804292"/>
          </a:xfrm>
          <a:prstGeom prst="flowChartProcess">
            <a:avLst/>
          </a:prstGeom>
          <a:noFill/>
          <a:ln w="9525" cap="flat" cmpd="sng" algn="ctr">
            <a:no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noAutofit/>
          </a:bodyPr>
          <a:lstStyle/>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Mỗi</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năm</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bằng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ngày</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khác</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nhau</a:t>
            </a:r>
            <a:endPar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Hơi</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thở</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rất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gần</a:t>
            </a:r>
            <a:endPar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Âm</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thanh</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ấy</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sẽ</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sàng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giọt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tình</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tang,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thoáng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e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dè</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ai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đó</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đứng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đằng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xa</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ngoắc</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tay</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nhẹ</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một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cái</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như</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đang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ngại</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ngần</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biết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người</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xưa</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có</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còn</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nhớ</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ta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không</a:t>
            </a:r>
            <a:endPar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1097280" rtl="0" eaLnBrk="1" fontAlgn="base" latinLnBrk="0" hangingPunct="1">
              <a:lnSpc>
                <a:spcPct val="100000"/>
              </a:lnSpc>
              <a:spcBef>
                <a:spcPts val="0"/>
              </a:spcBef>
              <a:spcAft>
                <a:spcPct val="0"/>
              </a:spcAft>
              <a:buClrTx/>
              <a:buSzTx/>
              <a:buFontTx/>
              <a:buNone/>
              <a:tabLst/>
              <a:defRPr/>
            </a:pP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Mừng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húm</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hừng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hực</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dạt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dào</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xấp</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xải</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cuống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quýt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cồn</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cào</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nồng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nhiệt</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dịu</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i="1"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dàng</a:t>
            </a:r>
            <a:r>
              <a:rPr kumimoji="0" lang="en-US" sz="400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401952C5-695D-3453-59F1-63B0FDE5CAA6}"/>
              </a:ext>
            </a:extLst>
          </p:cNvPr>
          <p:cNvSpPr txBox="1"/>
          <p:nvPr/>
        </p:nvSpPr>
        <p:spPr>
          <a:xfrm>
            <a:off x="1752599" y="6052857"/>
            <a:ext cx="8324127" cy="707886"/>
          </a:xfrm>
          <a:prstGeom prst="rect">
            <a:avLst/>
          </a:prstGeom>
          <a:noFill/>
        </p:spPr>
        <p:txBody>
          <a:bodyPr wrap="square" rtlCol="0">
            <a:spAutoFit/>
          </a:bodyPr>
          <a:lstStyle/>
          <a:p>
            <a:pPr lvl="0" algn="just">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4000" b="1" i="1" dirty="0">
                <a:solidFill>
                  <a:srgbClr val="FF0000"/>
                </a:solidFill>
                <a:latin typeface="Times New Roman" panose="02020603050405020304" pitchFamily="18" charset="0"/>
                <a:cs typeface="Times New Roman" panose="02020603050405020304" pitchFamily="18" charset="0"/>
              </a:rPr>
              <a:t>Ng</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hệ</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thuật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So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sánh</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hóa</a:t>
            </a:r>
            <a:endPar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BD5D5DB1-5EC2-A2E2-D245-B5111B489AA9}"/>
              </a:ext>
            </a:extLst>
          </p:cNvPr>
          <p:cNvSpPr txBox="1"/>
          <p:nvPr/>
        </p:nvSpPr>
        <p:spPr>
          <a:xfrm>
            <a:off x="3215716" y="7099443"/>
            <a:ext cx="11856567" cy="1938992"/>
          </a:xfrm>
          <a:prstGeom prst="rect">
            <a:avLst/>
          </a:prstGeom>
          <a:noFill/>
        </p:spPr>
        <p:txBody>
          <a:bodyPr wrap="square" rtlCol="0">
            <a:spAutoFit/>
          </a:bodyPr>
          <a:lstStyle/>
          <a:p>
            <a:pPr lvl="0" algn="just">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=&gt;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Gió</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chướng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lên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sống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động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giống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như</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người</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tâm</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lí</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cách</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lúc</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nhút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nhát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rụt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rè</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lúc</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cuống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quýt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nồng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nhiệt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pic>
        <p:nvPicPr>
          <p:cNvPr id="14" name="Picture 3">
            <a:extLst>
              <a:ext uri="{FF2B5EF4-FFF2-40B4-BE49-F238E27FC236}">
                <a16:creationId xmlns:a16="http://schemas.microsoft.com/office/drawing/2014/main" id="{DEE43C4B-88CF-AABF-1995-3D0AE95198A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327176" y="-14744700"/>
            <a:ext cx="1334687" cy="4120778"/>
          </a:xfrm>
          <a:prstGeom prst="rect">
            <a:avLst/>
          </a:prstGeom>
        </p:spPr>
      </p:pic>
      <p:pic>
        <p:nvPicPr>
          <p:cNvPr id="15" name="Picture 6">
            <a:extLst>
              <a:ext uri="{FF2B5EF4-FFF2-40B4-BE49-F238E27FC236}">
                <a16:creationId xmlns:a16="http://schemas.microsoft.com/office/drawing/2014/main" id="{6E609209-FDA5-F6FA-219E-853D9629F9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7109400" y="-13833189"/>
            <a:ext cx="2341662" cy="2297756"/>
          </a:xfrm>
          <a:prstGeom prst="rect">
            <a:avLst/>
          </a:prstGeom>
        </p:spPr>
      </p:pic>
      <p:pic>
        <p:nvPicPr>
          <p:cNvPr id="16" name="Picture 10">
            <a:extLst>
              <a:ext uri="{FF2B5EF4-FFF2-40B4-BE49-F238E27FC236}">
                <a16:creationId xmlns:a16="http://schemas.microsoft.com/office/drawing/2014/main" id="{0CB80976-8FA2-8526-F2F2-64FD567C3E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58715460" y="10404528"/>
            <a:ext cx="2586453" cy="1015770"/>
          </a:xfrm>
          <a:prstGeom prst="rect">
            <a:avLst/>
          </a:prstGeom>
        </p:spPr>
      </p:pic>
      <p:pic>
        <p:nvPicPr>
          <p:cNvPr id="17" name="Picture 11">
            <a:extLst>
              <a:ext uri="{FF2B5EF4-FFF2-40B4-BE49-F238E27FC236}">
                <a16:creationId xmlns:a16="http://schemas.microsoft.com/office/drawing/2014/main" id="{53B1D4F7-92D8-ECC3-486D-6759314876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118773">
            <a:off x="-44733001" y="10355514"/>
            <a:ext cx="1031207" cy="3297466"/>
          </a:xfrm>
          <a:prstGeom prst="rect">
            <a:avLst/>
          </a:prstGeom>
        </p:spPr>
      </p:pic>
      <p:pic>
        <p:nvPicPr>
          <p:cNvPr id="18" name="Picture 3">
            <a:extLst>
              <a:ext uri="{FF2B5EF4-FFF2-40B4-BE49-F238E27FC236}">
                <a16:creationId xmlns:a16="http://schemas.microsoft.com/office/drawing/2014/main" id="{688A175A-CE0C-7B78-0035-B87CBAF3EE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8598523" y="23964900"/>
            <a:ext cx="7264275" cy="3913628"/>
          </a:xfrm>
          <a:prstGeom prst="rect">
            <a:avLst/>
          </a:prstGeom>
        </p:spPr>
      </p:pic>
    </p:spTree>
    <p:extLst>
      <p:ext uri="{BB962C8B-B14F-4D97-AF65-F5344CB8AC3E}">
        <p14:creationId xmlns:p14="http://schemas.microsoft.com/office/powerpoint/2010/main" val="7443652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3" name="Picture 15">
            <a:extLst>
              <a:ext uri="{FF2B5EF4-FFF2-40B4-BE49-F238E27FC236}">
                <a16:creationId xmlns:a16="http://schemas.microsoft.com/office/drawing/2014/main" id="{EB8E005B-8982-AC37-691B-456B90F644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30513" y="6609347"/>
            <a:ext cx="3393325" cy="36957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7408" y="537092"/>
            <a:ext cx="2341662" cy="229775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6408B84F-7EEE-E94D-4F20-7BD9E96C1D5F}"/>
              </a:ext>
            </a:extLst>
          </p:cNvPr>
          <p:cNvSpPr txBox="1"/>
          <p:nvPr/>
        </p:nvSpPr>
        <p:spPr>
          <a:xfrm>
            <a:off x="1295400" y="463735"/>
            <a:ext cx="12725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b.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Mùa</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chướng</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cũng</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mùa</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hoạch</a:t>
            </a: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562A07B-3D6B-EAAC-F964-975A697CFE54}"/>
                  </a:ext>
                </a:extLst>
              </p:cNvPr>
              <p:cNvSpPr txBox="1"/>
              <p:nvPr/>
            </p:nvSpPr>
            <p:spPr>
              <a:xfrm>
                <a:off x="1129877" y="2600698"/>
                <a:ext cx="15710820" cy="6740307"/>
              </a:xfrm>
              <a:prstGeom prst="rect">
                <a:avLst/>
              </a:prstGeom>
              <a:noFill/>
            </p:spPr>
            <p:txBody>
              <a:bodyPr wrap="square">
                <a:spAutoFit/>
              </a:bodyPr>
              <a:lstStyle/>
              <a:p>
                <a:pPr lvl="0" algn="just">
                  <a:defRPr/>
                </a:pPr>
                <a:r>
                  <a:rPr lang="en-US" sz="4800" dirty="0">
                    <a:solidFill>
                      <a:prstClr val="black"/>
                    </a:solidFill>
                    <a:latin typeface="Times New Roman" panose="02020603050405020304" pitchFamily="18" charset="0"/>
                    <a:cs typeface="Times New Roman" panose="02020603050405020304" pitchFamily="18" charset="0"/>
                  </a:rPr>
                  <a:t>+ K</a:t>
                </a:r>
                <a:r>
                  <a:rPr lang="vi-VN" sz="4800" dirty="0">
                    <a:solidFill>
                      <a:prstClr val="black"/>
                    </a:solidFill>
                    <a:latin typeface="Times New Roman" panose="02020603050405020304" pitchFamily="18" charset="0"/>
                    <a:cs typeface="Times New Roman" panose="02020603050405020304" pitchFamily="18" charset="0"/>
                  </a:rPr>
                  <a:t>hi gió chướng về cũng là lúc những nông sản bước vào vụ thu hoạch. </a:t>
                </a:r>
                <a:endParaRPr lang="en-US" sz="4800" dirty="0">
                  <a:solidFill>
                    <a:prstClr val="black"/>
                  </a:solidFill>
                  <a:latin typeface="Times New Roman" panose="02020603050405020304" pitchFamily="18" charset="0"/>
                  <a:cs typeface="Times New Roman" panose="02020603050405020304" pitchFamily="18" charset="0"/>
                </a:endParaRPr>
              </a:p>
              <a:p>
                <a:pPr algn="just">
                  <a:defRPr/>
                </a:pPr>
                <a:r>
                  <a:rPr lang="en-US" sz="4800" dirty="0">
                    <a:solidFill>
                      <a:prstClr val="black"/>
                    </a:solidFill>
                    <a:latin typeface="Times New Roman" panose="02020603050405020304" pitchFamily="18" charset="0"/>
                    <a:cs typeface="Times New Roman" panose="02020603050405020304" pitchFamily="18" charset="0"/>
                  </a:rPr>
                  <a:t>+ </a:t>
                </a:r>
                <a:r>
                  <a:rPr lang="vi-VN" sz="4800" dirty="0">
                    <a:solidFill>
                      <a:prstClr val="black"/>
                    </a:solidFill>
                    <a:latin typeface="Times New Roman" panose="02020603050405020304" pitchFamily="18" charset="0"/>
                    <a:cs typeface="Times New Roman" panose="02020603050405020304" pitchFamily="18" charset="0"/>
                  </a:rPr>
                  <a:t>Lúa thì chín tới, mía cũng kịp già, vú sữa </a:t>
                </a:r>
                <a:r>
                  <a:rPr lang="en-US" sz="4800" dirty="0" err="1">
                    <a:solidFill>
                      <a:prstClr val="black"/>
                    </a:solidFill>
                    <a:latin typeface="Times New Roman" panose="02020603050405020304" pitchFamily="18" charset="0"/>
                    <a:cs typeface="Times New Roman" panose="02020603050405020304" pitchFamily="18" charset="0"/>
                  </a:rPr>
                  <a:t>chín</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cây</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lúc</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lỉu</a:t>
                </a:r>
                <a:r>
                  <a:rPr lang="vi-VN" sz="4800" dirty="0">
                    <a:solidFill>
                      <a:prstClr val="black"/>
                    </a:solidFill>
                    <a:latin typeface="Times New Roman" panose="02020603050405020304" pitchFamily="18" charset="0"/>
                    <a:cs typeface="Times New Roman" panose="02020603050405020304" pitchFamily="18" charset="0"/>
                  </a:rPr>
                  <a:t>, dưa hấu cũng đủ già để thu hoạch</a:t>
                </a:r>
                <a:r>
                  <a:rPr lang="en-US" sz="4800" dirty="0">
                    <a:solidFill>
                      <a:prstClr val="black"/>
                    </a:solidFill>
                    <a:latin typeface="Times New Roman" panose="02020603050405020304" pitchFamily="18" charset="0"/>
                    <a:cs typeface="Times New Roman" panose="02020603050405020304" pitchFamily="18" charset="0"/>
                  </a:rPr>
                  <a:t>. </a:t>
                </a:r>
              </a:p>
              <a:p>
                <a:pPr algn="just">
                  <a:defRPr/>
                </a:pPr>
                <a14:m>
                  <m:oMath xmlns:m="http://schemas.openxmlformats.org/officeDocument/2006/math">
                    <m:r>
                      <a:rPr lang="en-US" sz="4800" b="1" smtClean="0">
                        <a:solidFill>
                          <a:prstClr val="black"/>
                        </a:solidFill>
                        <a:latin typeface="Cambria Math" panose="02040503050406030204" pitchFamily="18" charset="0"/>
                      </a:rPr>
                      <m:t>→</m:t>
                    </m:r>
                  </m:oMath>
                </a14:m>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Mùa</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bội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với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những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sản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vật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quê</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hương</a:t>
                </a:r>
                <a:r>
                  <a:rPr lang="en-US" sz="4800" b="1" dirty="0">
                    <a:solidFill>
                      <a:prstClr val="black"/>
                    </a:solidFill>
                    <a:latin typeface="Times New Roman" panose="02020603050405020304" pitchFamily="18" charset="0"/>
                    <a:cs typeface="Times New Roman" panose="02020603050405020304" pitchFamily="18" charset="0"/>
                  </a:rPr>
                  <a:t>. </a:t>
                </a:r>
              </a:p>
              <a:p>
                <a:pPr marL="457200" lvl="0" indent="-457200" algn="just">
                  <a:buFont typeface="Symbol" panose="05050102010706020507" pitchFamily="18" charset="2"/>
                  <a:buChar char="Þ"/>
                  <a:defRPr/>
                </a:pP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lọc</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ngữ</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đậm</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miền</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Tây</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457200" lvl="0" indent="-457200" algn="just">
                  <a:buFont typeface="Symbol" panose="05050102010706020507" pitchFamily="18" charset="2"/>
                  <a:buChar char="Þ"/>
                  <a:defRPr/>
                </a:pPr>
                <a:r>
                  <a:rPr lang="en-US" sz="4800" b="1" baseline="0" dirty="0" err="1">
                    <a:solidFill>
                      <a:prstClr val="black"/>
                    </a:solidFill>
                    <a:latin typeface="Times New Roman" panose="02020603050405020304" pitchFamily="18" charset="0"/>
                    <a:cs typeface="Times New Roman" panose="02020603050405020304" pitchFamily="18" charset="0"/>
                  </a:rPr>
                  <a:t>Tình</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yêu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tha</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thiết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với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quê</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hương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gắn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bó</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sâu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nặng</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và</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rất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đỗi</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tự</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hào</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về</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một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miền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đất</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đặc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biệt</a:t>
                </a:r>
                <a:r>
                  <a:rPr lang="en-US" sz="4800" b="1" dirty="0">
                    <a:solidFill>
                      <a:prstClr val="black"/>
                    </a:solidFill>
                    <a:latin typeface="Times New Roman" panose="02020603050405020304" pitchFamily="18" charset="0"/>
                    <a:cs typeface="Times New Roman" panose="02020603050405020304" pitchFamily="18" charset="0"/>
                  </a:rPr>
                  <a:t> . </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lvl="0" algn="just">
                  <a:defRPr/>
                </a:pPr>
                <a:endParaRPr kumimoji="0" lang="en-US" sz="48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9562A07B-3D6B-EAAC-F964-975A697CFE54}"/>
                  </a:ext>
                </a:extLst>
              </p:cNvPr>
              <p:cNvSpPr txBox="1">
                <a:spLocks noRot="1" noChangeAspect="1" noMove="1" noResize="1" noEditPoints="1" noAdjustHandles="1" noChangeArrowheads="1" noChangeShapeType="1" noTextEdit="1"/>
              </p:cNvSpPr>
              <p:nvPr/>
            </p:nvSpPr>
            <p:spPr>
              <a:xfrm>
                <a:off x="1129877" y="2600698"/>
                <a:ext cx="15710820" cy="6740307"/>
              </a:xfrm>
              <a:prstGeom prst="rect">
                <a:avLst/>
              </a:prstGeom>
              <a:blipFill>
                <a:blip r:embed="rId12"/>
                <a:stretch>
                  <a:fillRect l="-1823" t="-1991" r="-2754"/>
                </a:stretch>
              </a:blipFill>
            </p:spPr>
            <p:txBody>
              <a:bodyPr/>
              <a:lstStyle/>
              <a:p>
                <a:r>
                  <a:rPr lang="en-US">
                    <a:noFill/>
                  </a:rPr>
                  <a:t> </a:t>
                </a:r>
              </a:p>
            </p:txBody>
          </p:sp>
        </mc:Fallback>
      </mc:AlternateContent>
    </p:spTree>
    <p:extLst>
      <p:ext uri="{BB962C8B-B14F-4D97-AF65-F5344CB8AC3E}">
        <p14:creationId xmlns:p14="http://schemas.microsoft.com/office/powerpoint/2010/main" val="1630709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1000"/>
                                        <p:tgtEl>
                                          <p:spTgt spid="32">
                                            <p:txEl>
                                              <p:pRg st="0" end="0"/>
                                            </p:txEl>
                                          </p:spTgt>
                                        </p:tgtEl>
                                      </p:cBhvr>
                                    </p:animEffect>
                                    <p:anim calcmode="lin" valueType="num">
                                      <p:cBhvr>
                                        <p:cTn id="1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barn(inVertical)">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circle(in)">
                                      <p:cBhvr>
                                        <p:cTn id="24" dur="20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Effect transition="in" filter="barn(inVertical)">
                                      <p:cBhvr>
                                        <p:cTn id="29" dur="500"/>
                                        <p:tgtEl>
                                          <p:spTgt spid="3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34"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56504" y="6978557"/>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293227" y="7905648"/>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9" name="Rectangle 8">
            <a:extLst>
              <a:ext uri="{FF2B5EF4-FFF2-40B4-BE49-F238E27FC236}">
                <a16:creationId xmlns:a16="http://schemas.microsoft.com/office/drawing/2014/main" id="{633BDFA5-0709-6AE8-E92D-B3C7D08D7399}"/>
              </a:ext>
            </a:extLst>
          </p:cNvPr>
          <p:cNvSpPr/>
          <p:nvPr/>
        </p:nvSpPr>
        <p:spPr>
          <a:xfrm>
            <a:off x="-1298594" y="3087955"/>
            <a:ext cx="21186793" cy="7142176"/>
          </a:xfrm>
          <a:prstGeom prst="rect">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411D3DA-56D3-6AFD-B074-9FF00EE08B6C}"/>
              </a:ext>
            </a:extLst>
          </p:cNvPr>
          <p:cNvGrpSpPr>
            <a:grpSpLocks noChangeAspect="1"/>
          </p:cNvGrpSpPr>
          <p:nvPr/>
        </p:nvGrpSpPr>
        <p:grpSpPr>
          <a:xfrm>
            <a:off x="2131399" y="257541"/>
            <a:ext cx="14097000" cy="2241666"/>
            <a:chOff x="0" y="0"/>
            <a:chExt cx="4828540" cy="4716780"/>
          </a:xfrm>
          <a:solidFill>
            <a:schemeClr val="bg1"/>
          </a:solidFill>
        </p:grpSpPr>
        <p:sp>
          <p:nvSpPr>
            <p:cNvPr id="13" name="Freeform 7">
              <a:extLst>
                <a:ext uri="{FF2B5EF4-FFF2-40B4-BE49-F238E27FC236}">
                  <a16:creationId xmlns:a16="http://schemas.microsoft.com/office/drawing/2014/main" id="{052BBA5E-1B0D-46EE-6AB5-938A3931D136}"/>
                </a:ext>
              </a:extLst>
            </p:cNvPr>
            <p:cNvSpPr/>
            <p:nvPr/>
          </p:nvSpPr>
          <p:spPr>
            <a:xfrm>
              <a:off x="0" y="-7620"/>
              <a:ext cx="4833620" cy="4726940"/>
            </a:xfrm>
            <a:custGeom>
              <a:avLst/>
              <a:gdLst>
                <a:gd name="connsiteX0" fmla="*/ 9973942 w 14111831"/>
                <a:gd name="connsiteY0" fmla="*/ 2215712 h 2246495"/>
                <a:gd name="connsiteX1" fmla="*/ 9766306 w 14111831"/>
                <a:gd name="connsiteY1" fmla="*/ 2225369 h 2246495"/>
                <a:gd name="connsiteX2" fmla="*/ 9266163 w 14111831"/>
                <a:gd name="connsiteY2" fmla="*/ 2231894 h 2246495"/>
                <a:gd name="connsiteX3" fmla="*/ 8702172 w 14111831"/>
                <a:gd name="connsiteY3" fmla="*/ 2239252 h 2246495"/>
                <a:gd name="connsiteX4" fmla="*/ 8157127 w 14111831"/>
                <a:gd name="connsiteY4" fmla="*/ 2243477 h 2246495"/>
                <a:gd name="connsiteX5" fmla="*/ 7571297 w 14111831"/>
                <a:gd name="connsiteY5" fmla="*/ 2245287 h 2246495"/>
                <a:gd name="connsiteX6" fmla="*/ 7022545 w 14111831"/>
                <a:gd name="connsiteY6" fmla="*/ 2237441 h 2246495"/>
                <a:gd name="connsiteX7" fmla="*/ 6332897 w 14111831"/>
                <a:gd name="connsiteY7" fmla="*/ 2224766 h 2246495"/>
                <a:gd name="connsiteX8" fmla="*/ 4549452 w 14111831"/>
                <a:gd name="connsiteY8" fmla="*/ 2206659 h 2246495"/>
                <a:gd name="connsiteX9" fmla="*/ 4068923 w 14111831"/>
                <a:gd name="connsiteY9" fmla="*/ 2197388 h 2246495"/>
                <a:gd name="connsiteX10" fmla="*/ 3548350 w 14111831"/>
                <a:gd name="connsiteY10" fmla="*/ 2187344 h 2246495"/>
                <a:gd name="connsiteX11" fmla="*/ 2990588 w 14111831"/>
                <a:gd name="connsiteY11" fmla="*/ 2174923 h 2246495"/>
                <a:gd name="connsiteX12" fmla="*/ 2410060 w 14111831"/>
                <a:gd name="connsiteY12" fmla="*/ 2161994 h 2246495"/>
                <a:gd name="connsiteX13" fmla="*/ 1974321 w 14111831"/>
                <a:gd name="connsiteY13" fmla="*/ 2152578 h 2246495"/>
                <a:gd name="connsiteX14" fmla="*/ 1572100 w 14111831"/>
                <a:gd name="connsiteY14" fmla="*/ 2143887 h 2246495"/>
                <a:gd name="connsiteX15" fmla="*/ 1549854 w 14111831"/>
                <a:gd name="connsiteY15" fmla="*/ 2143284 h 2246495"/>
                <a:gd name="connsiteX16" fmla="*/ 852790 w 14111831"/>
                <a:gd name="connsiteY16" fmla="*/ 2093187 h 2246495"/>
                <a:gd name="connsiteX17" fmla="*/ 318869 w 14111831"/>
                <a:gd name="connsiteY17" fmla="*/ 1930826 h 2246495"/>
                <a:gd name="connsiteX18" fmla="*/ 296622 w 14111831"/>
                <a:gd name="connsiteY18" fmla="*/ 1860812 h 2246495"/>
                <a:gd name="connsiteX19" fmla="*/ 326285 w 14111831"/>
                <a:gd name="connsiteY19" fmla="*/ 1764240 h 2246495"/>
                <a:gd name="connsiteX20" fmla="*/ 326285 w 14111831"/>
                <a:gd name="connsiteY20" fmla="*/ 1478147 h 2246495"/>
                <a:gd name="connsiteX21" fmla="*/ 207635 w 14111831"/>
                <a:gd name="connsiteY21" fmla="*/ 1221629 h 2246495"/>
                <a:gd name="connsiteX22" fmla="*/ 126064 w 14111831"/>
                <a:gd name="connsiteY22" fmla="*/ 1057458 h 2246495"/>
                <a:gd name="connsiteX23" fmla="*/ 100110 w 14111831"/>
                <a:gd name="connsiteY23" fmla="*/ 948211 h 2246495"/>
                <a:gd name="connsiteX24" fmla="*/ 48201 w 14111831"/>
                <a:gd name="connsiteY24" fmla="*/ 887250 h 2246495"/>
                <a:gd name="connsiteX25" fmla="*/ 22246 w 14111831"/>
                <a:gd name="connsiteY25" fmla="*/ 737564 h 2246495"/>
                <a:gd name="connsiteX26" fmla="*/ 3707 w 14111831"/>
                <a:gd name="connsiteY26" fmla="*/ 679622 h 2246495"/>
                <a:gd name="connsiteX27" fmla="*/ 33370 w 14111831"/>
                <a:gd name="connsiteY27" fmla="*/ 589086 h 2246495"/>
                <a:gd name="connsiteX28" fmla="*/ 22246 w 14111831"/>
                <a:gd name="connsiteY28" fmla="*/ 484668 h 2246495"/>
                <a:gd name="connsiteX29" fmla="*/ 74155 w 14111831"/>
                <a:gd name="connsiteY29" fmla="*/ 385682 h 2246495"/>
                <a:gd name="connsiteX30" fmla="*/ 148311 w 14111831"/>
                <a:gd name="connsiteY30" fmla="*/ 352486 h 2246495"/>
                <a:gd name="connsiteX31" fmla="*/ 441226 w 14111831"/>
                <a:gd name="connsiteY31" fmla="*/ 186503 h 2246495"/>
                <a:gd name="connsiteX32" fmla="*/ 593245 w 14111831"/>
                <a:gd name="connsiteY32" fmla="*/ 155721 h 2246495"/>
                <a:gd name="connsiteX33" fmla="*/ 667401 w 14111831"/>
                <a:gd name="connsiteY33" fmla="*/ 154514 h 2246495"/>
                <a:gd name="connsiteX34" fmla="*/ 737849 w 14111831"/>
                <a:gd name="connsiteY34" fmla="*/ 135200 h 2246495"/>
                <a:gd name="connsiteX35" fmla="*/ 1271770 w 14111831"/>
                <a:gd name="connsiteY35" fmla="*/ 97175 h 2246495"/>
                <a:gd name="connsiteX36" fmla="*/ 1735243 w 14111831"/>
                <a:gd name="connsiteY36" fmla="*/ 77257 h 2246495"/>
                <a:gd name="connsiteX37" fmla="*/ 2309950 w 14111831"/>
                <a:gd name="connsiteY37" fmla="*/ 57339 h 2246495"/>
                <a:gd name="connsiteX38" fmla="*/ 2840163 w 14111831"/>
                <a:gd name="connsiteY38" fmla="*/ 43457 h 2246495"/>
                <a:gd name="connsiteX39" fmla="*/ 3400039 w 14111831"/>
                <a:gd name="connsiteY39" fmla="*/ 31385 h 2246495"/>
                <a:gd name="connsiteX40" fmla="*/ 3928337 w 14111831"/>
                <a:gd name="connsiteY40" fmla="*/ 26204 h 2246495"/>
                <a:gd name="connsiteX41" fmla="*/ 4456634 w 14111831"/>
                <a:gd name="connsiteY41" fmla="*/ 21024 h 2246495"/>
                <a:gd name="connsiteX42" fmla="*/ 4938770 w 14111831"/>
                <a:gd name="connsiteY42" fmla="*/ 16296 h 2246495"/>
                <a:gd name="connsiteX43" fmla="*/ 5316964 w 14111831"/>
                <a:gd name="connsiteY43" fmla="*/ 16900 h 2246495"/>
                <a:gd name="connsiteX44" fmla="*/ 5509769 w 14111831"/>
                <a:gd name="connsiteY44" fmla="*/ 21125 h 2246495"/>
                <a:gd name="connsiteX45" fmla="*/ 5598755 w 14111831"/>
                <a:gd name="connsiteY45" fmla="*/ 19917 h 2246495"/>
                <a:gd name="connsiteX46" fmla="*/ 5869424 w 14111831"/>
                <a:gd name="connsiteY46" fmla="*/ 19314 h 2246495"/>
                <a:gd name="connsiteX47" fmla="*/ 6384806 w 14111831"/>
                <a:gd name="connsiteY47" fmla="*/ 15089 h 2246495"/>
                <a:gd name="connsiteX48" fmla="*/ 6885357 w 14111831"/>
                <a:gd name="connsiteY48" fmla="*/ 18107 h 2246495"/>
                <a:gd name="connsiteX49" fmla="*/ 7018837 w 14111831"/>
                <a:gd name="connsiteY49" fmla="*/ 18107 h 2246495"/>
                <a:gd name="connsiteX50" fmla="*/ 7626914 w 14111831"/>
                <a:gd name="connsiteY50" fmla="*/ 15089 h 2246495"/>
                <a:gd name="connsiteX51" fmla="*/ 8212744 w 14111831"/>
                <a:gd name="connsiteY51" fmla="*/ 7242 h 2246495"/>
                <a:gd name="connsiteX52" fmla="*/ 8494536 w 14111831"/>
                <a:gd name="connsiteY52" fmla="*/ 9053 h 2246495"/>
                <a:gd name="connsiteX53" fmla="*/ 8909808 w 14111831"/>
                <a:gd name="connsiteY53" fmla="*/ 9053 h 2246495"/>
                <a:gd name="connsiteX54" fmla="*/ 9087781 w 14111831"/>
                <a:gd name="connsiteY54" fmla="*/ 12071 h 2246495"/>
                <a:gd name="connsiteX55" fmla="*/ 9158229 w 14111831"/>
                <a:gd name="connsiteY55" fmla="*/ 12071 h 2246495"/>
                <a:gd name="connsiteX56" fmla="*/ 9447437 w 14111831"/>
                <a:gd name="connsiteY56" fmla="*/ 13278 h 2246495"/>
                <a:gd name="connsiteX57" fmla="*/ 9510469 w 14111831"/>
                <a:gd name="connsiteY57" fmla="*/ 11467 h 2246495"/>
                <a:gd name="connsiteX58" fmla="*/ 9781137 w 14111831"/>
                <a:gd name="connsiteY58" fmla="*/ 12071 h 2246495"/>
                <a:gd name="connsiteX59" fmla="*/ 9977650 w 14111831"/>
                <a:gd name="connsiteY59" fmla="*/ 17503 h 2246495"/>
                <a:gd name="connsiteX60" fmla="*/ 10418876 w 14111831"/>
                <a:gd name="connsiteY60" fmla="*/ 25350 h 2246495"/>
                <a:gd name="connsiteX61" fmla="*/ 11249420 w 14111831"/>
                <a:gd name="connsiteY61" fmla="*/ 37421 h 2246495"/>
                <a:gd name="connsiteX62" fmla="*/ 12028055 w 14111831"/>
                <a:gd name="connsiteY62" fmla="*/ 53717 h 2246495"/>
                <a:gd name="connsiteX63" fmla="*/ 12476697 w 14111831"/>
                <a:gd name="connsiteY63" fmla="*/ 78464 h 2246495"/>
                <a:gd name="connsiteX64" fmla="*/ 12862307 w 14111831"/>
                <a:gd name="connsiteY64" fmla="*/ 131578 h 2246495"/>
                <a:gd name="connsiteX65" fmla="*/ 13014326 w 14111831"/>
                <a:gd name="connsiteY65" fmla="*/ 151496 h 2246495"/>
                <a:gd name="connsiteX66" fmla="*/ 13281287 w 14111831"/>
                <a:gd name="connsiteY66" fmla="*/ 222718 h 2246495"/>
                <a:gd name="connsiteX67" fmla="*/ 13455552 w 14111831"/>
                <a:gd name="connsiteY67" fmla="*/ 276435 h 2246495"/>
                <a:gd name="connsiteX68" fmla="*/ 13589033 w 14111831"/>
                <a:gd name="connsiteY68" fmla="*/ 341621 h 2246495"/>
                <a:gd name="connsiteX69" fmla="*/ 13767006 w 14111831"/>
                <a:gd name="connsiteY69" fmla="*/ 447850 h 2246495"/>
                <a:gd name="connsiteX70" fmla="*/ 13900487 w 14111831"/>
                <a:gd name="connsiteY70" fmla="*/ 601761 h 2246495"/>
                <a:gd name="connsiteX71" fmla="*/ 13941272 w 14111831"/>
                <a:gd name="connsiteY71" fmla="*/ 652461 h 2246495"/>
                <a:gd name="connsiteX72" fmla="*/ 13996889 w 14111831"/>
                <a:gd name="connsiteY72" fmla="*/ 796715 h 2246495"/>
                <a:gd name="connsiteX73" fmla="*/ 14078460 w 14111831"/>
                <a:gd name="connsiteY73" fmla="*/ 975372 h 2246495"/>
                <a:gd name="connsiteX74" fmla="*/ 14104415 w 14111831"/>
                <a:gd name="connsiteY74" fmla="*/ 1148597 h 2246495"/>
                <a:gd name="connsiteX75" fmla="*/ 14033967 w 14111831"/>
                <a:gd name="connsiteY75" fmla="*/ 1437708 h 2246495"/>
                <a:gd name="connsiteX76" fmla="*/ 13952396 w 14111831"/>
                <a:gd name="connsiteY76" fmla="*/ 1615762 h 2246495"/>
                <a:gd name="connsiteX77" fmla="*/ 13818915 w 14111831"/>
                <a:gd name="connsiteY77" fmla="*/ 1792608 h 2246495"/>
                <a:gd name="connsiteX78" fmla="*/ 13748468 w 14111831"/>
                <a:gd name="connsiteY78" fmla="*/ 1915133 h 2246495"/>
                <a:gd name="connsiteX79" fmla="*/ 13459260 w 14111831"/>
                <a:gd name="connsiteY79" fmla="*/ 2011705 h 2246495"/>
                <a:gd name="connsiteX80" fmla="*/ 13114439 w 14111831"/>
                <a:gd name="connsiteY80" fmla="*/ 2082926 h 2246495"/>
                <a:gd name="connsiteX81" fmla="*/ 12688044 w 14111831"/>
                <a:gd name="connsiteY81" fmla="*/ 2123366 h 2246495"/>
                <a:gd name="connsiteX82" fmla="*/ 12558271 w 14111831"/>
                <a:gd name="connsiteY82" fmla="*/ 2134230 h 2246495"/>
                <a:gd name="connsiteX83" fmla="*/ 11987272 w 14111831"/>
                <a:gd name="connsiteY83" fmla="*/ 2173462 h 2246495"/>
                <a:gd name="connsiteX84" fmla="*/ 10912015 w 14111831"/>
                <a:gd name="connsiteY84" fmla="*/ 2206659 h 2246495"/>
                <a:gd name="connsiteX85" fmla="*/ 10485619 w 14111831"/>
                <a:gd name="connsiteY85" fmla="*/ 2207866 h 2246495"/>
                <a:gd name="connsiteX86" fmla="*/ 10281691 w 14111831"/>
                <a:gd name="connsiteY86" fmla="*/ 2216316 h 2246495"/>
                <a:gd name="connsiteX87" fmla="*/ 10188997 w 14111831"/>
                <a:gd name="connsiteY87" fmla="*/ 2217523 h 2246495"/>
                <a:gd name="connsiteX88" fmla="*/ 10055516 w 14111831"/>
                <a:gd name="connsiteY88" fmla="*/ 2219334 h 2246495"/>
                <a:gd name="connsiteX89" fmla="*/ 9973942 w 14111831"/>
                <a:gd name="connsiteY89" fmla="*/ 2215712 h 22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111831" h="2246495" fill="none" extrusionOk="0">
                  <a:moveTo>
                    <a:pt x="9973942" y="2215712"/>
                  </a:moveTo>
                  <a:cubicBezTo>
                    <a:pt x="9900614" y="2230374"/>
                    <a:pt x="9823395" y="2227192"/>
                    <a:pt x="9766306" y="2225369"/>
                  </a:cubicBezTo>
                  <a:cubicBezTo>
                    <a:pt x="9526870" y="2205284"/>
                    <a:pt x="9375800" y="2244429"/>
                    <a:pt x="9266163" y="2231894"/>
                  </a:cubicBezTo>
                  <a:cubicBezTo>
                    <a:pt x="9156526" y="2219359"/>
                    <a:pt x="8921355" y="2258244"/>
                    <a:pt x="8702172" y="2239252"/>
                  </a:cubicBezTo>
                  <a:cubicBezTo>
                    <a:pt x="8457866" y="2234031"/>
                    <a:pt x="8385624" y="2256229"/>
                    <a:pt x="8157127" y="2243477"/>
                  </a:cubicBezTo>
                  <a:cubicBezTo>
                    <a:pt x="7940911" y="2260905"/>
                    <a:pt x="7692433" y="2231465"/>
                    <a:pt x="7571297" y="2245287"/>
                  </a:cubicBezTo>
                  <a:cubicBezTo>
                    <a:pt x="7375313" y="2283081"/>
                    <a:pt x="7220547" y="2238162"/>
                    <a:pt x="7022545" y="2237441"/>
                  </a:cubicBezTo>
                  <a:cubicBezTo>
                    <a:pt x="6816459" y="2207551"/>
                    <a:pt x="6599661" y="2265171"/>
                    <a:pt x="6332897" y="2224766"/>
                  </a:cubicBezTo>
                  <a:cubicBezTo>
                    <a:pt x="5747273" y="2193986"/>
                    <a:pt x="5222307" y="2156970"/>
                    <a:pt x="4549452" y="2206659"/>
                  </a:cubicBezTo>
                  <a:cubicBezTo>
                    <a:pt x="4346019" y="2218191"/>
                    <a:pt x="4274436" y="2206367"/>
                    <a:pt x="4068923" y="2197388"/>
                  </a:cubicBezTo>
                  <a:cubicBezTo>
                    <a:pt x="3863410" y="2188409"/>
                    <a:pt x="3761586" y="2187855"/>
                    <a:pt x="3548350" y="2187344"/>
                  </a:cubicBezTo>
                  <a:cubicBezTo>
                    <a:pt x="3434638" y="2160458"/>
                    <a:pt x="3125867" y="2169931"/>
                    <a:pt x="2990588" y="2174923"/>
                  </a:cubicBezTo>
                  <a:cubicBezTo>
                    <a:pt x="2855309" y="2179915"/>
                    <a:pt x="2545663" y="2189484"/>
                    <a:pt x="2410060" y="2161994"/>
                  </a:cubicBezTo>
                  <a:cubicBezTo>
                    <a:pt x="2262433" y="2169203"/>
                    <a:pt x="2098823" y="2166107"/>
                    <a:pt x="1974321" y="2152578"/>
                  </a:cubicBezTo>
                  <a:cubicBezTo>
                    <a:pt x="1849819" y="2139049"/>
                    <a:pt x="1671747" y="2133324"/>
                    <a:pt x="1572100" y="2143887"/>
                  </a:cubicBezTo>
                  <a:cubicBezTo>
                    <a:pt x="1565059" y="2143015"/>
                    <a:pt x="1557495" y="2143200"/>
                    <a:pt x="1549854" y="2143284"/>
                  </a:cubicBezTo>
                  <a:cubicBezTo>
                    <a:pt x="1313687" y="2093455"/>
                    <a:pt x="1111933" y="2087411"/>
                    <a:pt x="852790" y="2093187"/>
                  </a:cubicBezTo>
                  <a:cubicBezTo>
                    <a:pt x="502568" y="2052261"/>
                    <a:pt x="337088" y="2000452"/>
                    <a:pt x="318869" y="1930826"/>
                  </a:cubicBezTo>
                  <a:cubicBezTo>
                    <a:pt x="314480" y="1909636"/>
                    <a:pt x="300121" y="1888966"/>
                    <a:pt x="296622" y="1860812"/>
                  </a:cubicBezTo>
                  <a:cubicBezTo>
                    <a:pt x="305841" y="1824897"/>
                    <a:pt x="311544" y="1797422"/>
                    <a:pt x="326285" y="1764240"/>
                  </a:cubicBezTo>
                  <a:cubicBezTo>
                    <a:pt x="352670" y="1662464"/>
                    <a:pt x="379485" y="1586458"/>
                    <a:pt x="326285" y="1478147"/>
                  </a:cubicBezTo>
                  <a:cubicBezTo>
                    <a:pt x="288202" y="1394886"/>
                    <a:pt x="264813" y="1293527"/>
                    <a:pt x="207635" y="1221629"/>
                  </a:cubicBezTo>
                  <a:cubicBezTo>
                    <a:pt x="180354" y="1169108"/>
                    <a:pt x="148143" y="1116767"/>
                    <a:pt x="126064" y="1057458"/>
                  </a:cubicBezTo>
                  <a:cubicBezTo>
                    <a:pt x="113096" y="1019006"/>
                    <a:pt x="120100" y="978068"/>
                    <a:pt x="100110" y="948211"/>
                  </a:cubicBezTo>
                  <a:cubicBezTo>
                    <a:pt x="87852" y="926938"/>
                    <a:pt x="52112" y="905384"/>
                    <a:pt x="48201" y="887250"/>
                  </a:cubicBezTo>
                  <a:cubicBezTo>
                    <a:pt x="34183" y="841246"/>
                    <a:pt x="27140" y="794633"/>
                    <a:pt x="22246" y="737564"/>
                  </a:cubicBezTo>
                  <a:cubicBezTo>
                    <a:pt x="19401" y="716257"/>
                    <a:pt x="-393" y="699993"/>
                    <a:pt x="3707" y="679622"/>
                  </a:cubicBezTo>
                  <a:cubicBezTo>
                    <a:pt x="4402" y="644713"/>
                    <a:pt x="33163" y="619109"/>
                    <a:pt x="33370" y="589086"/>
                  </a:cubicBezTo>
                  <a:cubicBezTo>
                    <a:pt x="33895" y="548437"/>
                    <a:pt x="16638" y="514999"/>
                    <a:pt x="22246" y="484668"/>
                  </a:cubicBezTo>
                  <a:cubicBezTo>
                    <a:pt x="23815" y="450319"/>
                    <a:pt x="48328" y="417240"/>
                    <a:pt x="74155" y="385682"/>
                  </a:cubicBezTo>
                  <a:cubicBezTo>
                    <a:pt x="80106" y="371626"/>
                    <a:pt x="133157" y="364562"/>
                    <a:pt x="148311" y="352486"/>
                  </a:cubicBezTo>
                  <a:cubicBezTo>
                    <a:pt x="207319" y="304675"/>
                    <a:pt x="282877" y="225634"/>
                    <a:pt x="441226" y="186503"/>
                  </a:cubicBezTo>
                  <a:cubicBezTo>
                    <a:pt x="481518" y="174816"/>
                    <a:pt x="534839" y="169454"/>
                    <a:pt x="593245" y="155721"/>
                  </a:cubicBezTo>
                  <a:cubicBezTo>
                    <a:pt x="611526" y="152125"/>
                    <a:pt x="655962" y="155616"/>
                    <a:pt x="667401" y="154514"/>
                  </a:cubicBezTo>
                  <a:cubicBezTo>
                    <a:pt x="690985" y="147121"/>
                    <a:pt x="708954" y="138139"/>
                    <a:pt x="737849" y="135200"/>
                  </a:cubicBezTo>
                  <a:cubicBezTo>
                    <a:pt x="888984" y="107412"/>
                    <a:pt x="1102016" y="87842"/>
                    <a:pt x="1271770" y="97175"/>
                  </a:cubicBezTo>
                  <a:cubicBezTo>
                    <a:pt x="1423966" y="81295"/>
                    <a:pt x="1585552" y="110930"/>
                    <a:pt x="1735243" y="77257"/>
                  </a:cubicBezTo>
                  <a:cubicBezTo>
                    <a:pt x="2021484" y="51658"/>
                    <a:pt x="2096310" y="78028"/>
                    <a:pt x="2309950" y="57339"/>
                  </a:cubicBezTo>
                  <a:cubicBezTo>
                    <a:pt x="2534963" y="58233"/>
                    <a:pt x="2650614" y="30641"/>
                    <a:pt x="2840163" y="43457"/>
                  </a:cubicBezTo>
                  <a:cubicBezTo>
                    <a:pt x="3045887" y="27653"/>
                    <a:pt x="3168486" y="23737"/>
                    <a:pt x="3400039" y="31385"/>
                  </a:cubicBezTo>
                  <a:cubicBezTo>
                    <a:pt x="3566322" y="34370"/>
                    <a:pt x="3743496" y="54143"/>
                    <a:pt x="3928337" y="26204"/>
                  </a:cubicBezTo>
                  <a:cubicBezTo>
                    <a:pt x="4113179" y="-1734"/>
                    <a:pt x="4249638" y="27123"/>
                    <a:pt x="4456634" y="21024"/>
                  </a:cubicBezTo>
                  <a:cubicBezTo>
                    <a:pt x="4663630" y="14925"/>
                    <a:pt x="4813136" y="38128"/>
                    <a:pt x="4938770" y="16296"/>
                  </a:cubicBezTo>
                  <a:cubicBezTo>
                    <a:pt x="5041011" y="18256"/>
                    <a:pt x="5160404" y="-293"/>
                    <a:pt x="5316964" y="16900"/>
                  </a:cubicBezTo>
                  <a:cubicBezTo>
                    <a:pt x="5393326" y="25648"/>
                    <a:pt x="5439295" y="9681"/>
                    <a:pt x="5509769" y="21125"/>
                  </a:cubicBezTo>
                  <a:cubicBezTo>
                    <a:pt x="5546414" y="18388"/>
                    <a:pt x="5562332" y="22522"/>
                    <a:pt x="5598755" y="19917"/>
                  </a:cubicBezTo>
                  <a:cubicBezTo>
                    <a:pt x="5658395" y="9063"/>
                    <a:pt x="5796071" y="32310"/>
                    <a:pt x="5869424" y="19314"/>
                  </a:cubicBezTo>
                  <a:cubicBezTo>
                    <a:pt x="6116273" y="19197"/>
                    <a:pt x="6222989" y="27124"/>
                    <a:pt x="6384806" y="15089"/>
                  </a:cubicBezTo>
                  <a:cubicBezTo>
                    <a:pt x="6597901" y="40144"/>
                    <a:pt x="6708486" y="30868"/>
                    <a:pt x="6885357" y="18107"/>
                  </a:cubicBezTo>
                  <a:cubicBezTo>
                    <a:pt x="6914189" y="21324"/>
                    <a:pt x="6960203" y="14323"/>
                    <a:pt x="7018837" y="18107"/>
                  </a:cubicBezTo>
                  <a:cubicBezTo>
                    <a:pt x="7215832" y="44465"/>
                    <a:pt x="7355471" y="-9054"/>
                    <a:pt x="7626914" y="15089"/>
                  </a:cubicBezTo>
                  <a:cubicBezTo>
                    <a:pt x="7757740" y="-8207"/>
                    <a:pt x="8038096" y="28233"/>
                    <a:pt x="8212744" y="7242"/>
                  </a:cubicBezTo>
                  <a:cubicBezTo>
                    <a:pt x="8330133" y="6866"/>
                    <a:pt x="8385915" y="20820"/>
                    <a:pt x="8494536" y="9053"/>
                  </a:cubicBezTo>
                  <a:cubicBezTo>
                    <a:pt x="8648156" y="30263"/>
                    <a:pt x="8766697" y="32673"/>
                    <a:pt x="8909808" y="9053"/>
                  </a:cubicBezTo>
                  <a:cubicBezTo>
                    <a:pt x="8956301" y="370"/>
                    <a:pt x="9027250" y="16166"/>
                    <a:pt x="9087781" y="12071"/>
                  </a:cubicBezTo>
                  <a:cubicBezTo>
                    <a:pt x="9113539" y="10516"/>
                    <a:pt x="9145761" y="11642"/>
                    <a:pt x="9158229" y="12071"/>
                  </a:cubicBezTo>
                  <a:cubicBezTo>
                    <a:pt x="9257196" y="-2009"/>
                    <a:pt x="9364051" y="14634"/>
                    <a:pt x="9447437" y="13278"/>
                  </a:cubicBezTo>
                  <a:cubicBezTo>
                    <a:pt x="9457996" y="12479"/>
                    <a:pt x="9487180" y="11985"/>
                    <a:pt x="9510469" y="11467"/>
                  </a:cubicBezTo>
                  <a:cubicBezTo>
                    <a:pt x="9590142" y="11471"/>
                    <a:pt x="9672348" y="16719"/>
                    <a:pt x="9781137" y="12071"/>
                  </a:cubicBezTo>
                  <a:cubicBezTo>
                    <a:pt x="9846171" y="18603"/>
                    <a:pt x="9919596" y="22381"/>
                    <a:pt x="9977650" y="17503"/>
                  </a:cubicBezTo>
                  <a:cubicBezTo>
                    <a:pt x="10130749" y="35788"/>
                    <a:pt x="10249057" y="8048"/>
                    <a:pt x="10418876" y="25350"/>
                  </a:cubicBezTo>
                  <a:cubicBezTo>
                    <a:pt x="10688373" y="7111"/>
                    <a:pt x="10950394" y="35432"/>
                    <a:pt x="11249420" y="37421"/>
                  </a:cubicBezTo>
                  <a:cubicBezTo>
                    <a:pt x="11518641" y="43228"/>
                    <a:pt x="11751891" y="17432"/>
                    <a:pt x="12028055" y="53717"/>
                  </a:cubicBezTo>
                  <a:cubicBezTo>
                    <a:pt x="12174669" y="79220"/>
                    <a:pt x="12351000" y="88003"/>
                    <a:pt x="12476697" y="78464"/>
                  </a:cubicBezTo>
                  <a:cubicBezTo>
                    <a:pt x="12643366" y="96413"/>
                    <a:pt x="12727424" y="113512"/>
                    <a:pt x="12862307" y="131578"/>
                  </a:cubicBezTo>
                  <a:cubicBezTo>
                    <a:pt x="12911410" y="137398"/>
                    <a:pt x="12984838" y="136811"/>
                    <a:pt x="13014326" y="151496"/>
                  </a:cubicBezTo>
                  <a:cubicBezTo>
                    <a:pt x="13099789" y="175895"/>
                    <a:pt x="13197760" y="179298"/>
                    <a:pt x="13281287" y="222718"/>
                  </a:cubicBezTo>
                  <a:cubicBezTo>
                    <a:pt x="13347352" y="244480"/>
                    <a:pt x="13406790" y="265384"/>
                    <a:pt x="13455552" y="276435"/>
                  </a:cubicBezTo>
                  <a:cubicBezTo>
                    <a:pt x="13507787" y="301398"/>
                    <a:pt x="13547745" y="323967"/>
                    <a:pt x="13589033" y="341621"/>
                  </a:cubicBezTo>
                  <a:cubicBezTo>
                    <a:pt x="13655317" y="377943"/>
                    <a:pt x="13734261" y="410446"/>
                    <a:pt x="13767006" y="447850"/>
                  </a:cubicBezTo>
                  <a:cubicBezTo>
                    <a:pt x="13820949" y="497931"/>
                    <a:pt x="13849251" y="545847"/>
                    <a:pt x="13900487" y="601761"/>
                  </a:cubicBezTo>
                  <a:cubicBezTo>
                    <a:pt x="13915206" y="619231"/>
                    <a:pt x="13934804" y="636360"/>
                    <a:pt x="13941272" y="652461"/>
                  </a:cubicBezTo>
                  <a:cubicBezTo>
                    <a:pt x="13966452" y="701125"/>
                    <a:pt x="13984604" y="749062"/>
                    <a:pt x="13996889" y="796715"/>
                  </a:cubicBezTo>
                  <a:cubicBezTo>
                    <a:pt x="14022786" y="849321"/>
                    <a:pt x="14062466" y="912996"/>
                    <a:pt x="14078460" y="975372"/>
                  </a:cubicBezTo>
                  <a:cubicBezTo>
                    <a:pt x="14099863" y="1025816"/>
                    <a:pt x="14112331" y="1088902"/>
                    <a:pt x="14104415" y="1148597"/>
                  </a:cubicBezTo>
                  <a:cubicBezTo>
                    <a:pt x="14072761" y="1247001"/>
                    <a:pt x="14057674" y="1322078"/>
                    <a:pt x="14033967" y="1437708"/>
                  </a:cubicBezTo>
                  <a:cubicBezTo>
                    <a:pt x="14013712" y="1490653"/>
                    <a:pt x="13998607" y="1564280"/>
                    <a:pt x="13952396" y="1615762"/>
                  </a:cubicBezTo>
                  <a:cubicBezTo>
                    <a:pt x="13905577" y="1686376"/>
                    <a:pt x="13858028" y="1743662"/>
                    <a:pt x="13818915" y="1792608"/>
                  </a:cubicBezTo>
                  <a:cubicBezTo>
                    <a:pt x="13783154" y="1831180"/>
                    <a:pt x="13789211" y="1877538"/>
                    <a:pt x="13748468" y="1915133"/>
                  </a:cubicBezTo>
                  <a:cubicBezTo>
                    <a:pt x="13727968" y="1963361"/>
                    <a:pt x="13617889" y="2007892"/>
                    <a:pt x="13459260" y="2011705"/>
                  </a:cubicBezTo>
                  <a:cubicBezTo>
                    <a:pt x="13336690" y="2014274"/>
                    <a:pt x="13250249" y="2079079"/>
                    <a:pt x="13114439" y="2082926"/>
                  </a:cubicBezTo>
                  <a:cubicBezTo>
                    <a:pt x="12989582" y="2076055"/>
                    <a:pt x="12894694" y="2136501"/>
                    <a:pt x="12688044" y="2123366"/>
                  </a:cubicBezTo>
                  <a:cubicBezTo>
                    <a:pt x="12641873" y="2132989"/>
                    <a:pt x="12610452" y="2131796"/>
                    <a:pt x="12558271" y="2134230"/>
                  </a:cubicBezTo>
                  <a:cubicBezTo>
                    <a:pt x="12376149" y="2156806"/>
                    <a:pt x="12185843" y="2140482"/>
                    <a:pt x="11987272" y="2173462"/>
                  </a:cubicBezTo>
                  <a:cubicBezTo>
                    <a:pt x="11626986" y="2125246"/>
                    <a:pt x="11342526" y="2172595"/>
                    <a:pt x="10912015" y="2206659"/>
                  </a:cubicBezTo>
                  <a:cubicBezTo>
                    <a:pt x="10748824" y="2193794"/>
                    <a:pt x="10604300" y="2189592"/>
                    <a:pt x="10485619" y="2207866"/>
                  </a:cubicBezTo>
                  <a:cubicBezTo>
                    <a:pt x="10419533" y="2205272"/>
                    <a:pt x="10337707" y="2208207"/>
                    <a:pt x="10281691" y="2216316"/>
                  </a:cubicBezTo>
                  <a:cubicBezTo>
                    <a:pt x="10255587" y="2211272"/>
                    <a:pt x="10227041" y="2220045"/>
                    <a:pt x="10188997" y="2217523"/>
                  </a:cubicBezTo>
                  <a:cubicBezTo>
                    <a:pt x="10142976" y="2215512"/>
                    <a:pt x="10090312" y="2215880"/>
                    <a:pt x="10055516" y="2219334"/>
                  </a:cubicBezTo>
                  <a:cubicBezTo>
                    <a:pt x="10011110" y="2217585"/>
                    <a:pt x="9979995" y="2214722"/>
                    <a:pt x="9973942" y="2215712"/>
                  </a:cubicBezTo>
                  <a:close/>
                </a:path>
                <a:path w="14111831" h="2246495" stroke="0" extrusionOk="0">
                  <a:moveTo>
                    <a:pt x="9973942" y="2215712"/>
                  </a:moveTo>
                  <a:cubicBezTo>
                    <a:pt x="9881758" y="2225837"/>
                    <a:pt x="9831158" y="2235837"/>
                    <a:pt x="9766306" y="2225369"/>
                  </a:cubicBezTo>
                  <a:cubicBezTo>
                    <a:pt x="9525518" y="2247530"/>
                    <a:pt x="9438187" y="2213155"/>
                    <a:pt x="9234239" y="2232311"/>
                  </a:cubicBezTo>
                  <a:cubicBezTo>
                    <a:pt x="9030291" y="2251466"/>
                    <a:pt x="8943211" y="2221012"/>
                    <a:pt x="8702172" y="2239252"/>
                  </a:cubicBezTo>
                  <a:cubicBezTo>
                    <a:pt x="8467862" y="2238799"/>
                    <a:pt x="8381866" y="2224896"/>
                    <a:pt x="8157127" y="2243477"/>
                  </a:cubicBezTo>
                  <a:cubicBezTo>
                    <a:pt x="7886688" y="2219288"/>
                    <a:pt x="7725634" y="2228334"/>
                    <a:pt x="7571297" y="2245287"/>
                  </a:cubicBezTo>
                  <a:cubicBezTo>
                    <a:pt x="7385519" y="2237584"/>
                    <a:pt x="7233465" y="2223866"/>
                    <a:pt x="7022545" y="2237441"/>
                  </a:cubicBezTo>
                  <a:cubicBezTo>
                    <a:pt x="6811610" y="2186962"/>
                    <a:pt x="6587933" y="2212517"/>
                    <a:pt x="6332897" y="2224766"/>
                  </a:cubicBezTo>
                  <a:cubicBezTo>
                    <a:pt x="5768375" y="2231472"/>
                    <a:pt x="5118834" y="2204934"/>
                    <a:pt x="4549452" y="2206659"/>
                  </a:cubicBezTo>
                  <a:cubicBezTo>
                    <a:pt x="4320634" y="2184274"/>
                    <a:pt x="4213597" y="2220710"/>
                    <a:pt x="4068923" y="2197388"/>
                  </a:cubicBezTo>
                  <a:cubicBezTo>
                    <a:pt x="3924249" y="2174066"/>
                    <a:pt x="3712827" y="2189491"/>
                    <a:pt x="3548350" y="2187344"/>
                  </a:cubicBezTo>
                  <a:cubicBezTo>
                    <a:pt x="3424708" y="2188376"/>
                    <a:pt x="3234710" y="2199510"/>
                    <a:pt x="3001971" y="2175176"/>
                  </a:cubicBezTo>
                  <a:cubicBezTo>
                    <a:pt x="2769232" y="2150842"/>
                    <a:pt x="2676808" y="2184654"/>
                    <a:pt x="2410060" y="2161994"/>
                  </a:cubicBezTo>
                  <a:cubicBezTo>
                    <a:pt x="2226835" y="2153817"/>
                    <a:pt x="2144173" y="2141221"/>
                    <a:pt x="1999460" y="2153122"/>
                  </a:cubicBezTo>
                  <a:cubicBezTo>
                    <a:pt x="1854747" y="2165022"/>
                    <a:pt x="1739924" y="2130932"/>
                    <a:pt x="1572100" y="2143887"/>
                  </a:cubicBezTo>
                  <a:cubicBezTo>
                    <a:pt x="1565435" y="2144180"/>
                    <a:pt x="1557028" y="2142820"/>
                    <a:pt x="1549854" y="2143284"/>
                  </a:cubicBezTo>
                  <a:cubicBezTo>
                    <a:pt x="1294687" y="2126730"/>
                    <a:pt x="1046684" y="2119299"/>
                    <a:pt x="852790" y="2093187"/>
                  </a:cubicBezTo>
                  <a:cubicBezTo>
                    <a:pt x="491893" y="2058374"/>
                    <a:pt x="335644" y="2000443"/>
                    <a:pt x="318869" y="1930826"/>
                  </a:cubicBezTo>
                  <a:cubicBezTo>
                    <a:pt x="317679" y="1904122"/>
                    <a:pt x="291384" y="1884911"/>
                    <a:pt x="296622" y="1860812"/>
                  </a:cubicBezTo>
                  <a:cubicBezTo>
                    <a:pt x="300426" y="1833966"/>
                    <a:pt x="318353" y="1789531"/>
                    <a:pt x="326285" y="1764240"/>
                  </a:cubicBezTo>
                  <a:cubicBezTo>
                    <a:pt x="350993" y="1671066"/>
                    <a:pt x="371665" y="1553884"/>
                    <a:pt x="326285" y="1478147"/>
                  </a:cubicBezTo>
                  <a:cubicBezTo>
                    <a:pt x="296230" y="1380763"/>
                    <a:pt x="240827" y="1328790"/>
                    <a:pt x="207635" y="1221629"/>
                  </a:cubicBezTo>
                  <a:cubicBezTo>
                    <a:pt x="178038" y="1166766"/>
                    <a:pt x="136482" y="1109618"/>
                    <a:pt x="126064" y="1057458"/>
                  </a:cubicBezTo>
                  <a:cubicBezTo>
                    <a:pt x="109088" y="1018796"/>
                    <a:pt x="116415" y="989679"/>
                    <a:pt x="100110" y="948211"/>
                  </a:cubicBezTo>
                  <a:cubicBezTo>
                    <a:pt x="96228" y="928859"/>
                    <a:pt x="47916" y="905878"/>
                    <a:pt x="48201" y="887250"/>
                  </a:cubicBezTo>
                  <a:cubicBezTo>
                    <a:pt x="30116" y="842134"/>
                    <a:pt x="27848" y="786814"/>
                    <a:pt x="22246" y="737564"/>
                  </a:cubicBezTo>
                  <a:cubicBezTo>
                    <a:pt x="22860" y="717006"/>
                    <a:pt x="-1604" y="695804"/>
                    <a:pt x="3707" y="679622"/>
                  </a:cubicBezTo>
                  <a:cubicBezTo>
                    <a:pt x="8819" y="647383"/>
                    <a:pt x="31987" y="623990"/>
                    <a:pt x="33370" y="589086"/>
                  </a:cubicBezTo>
                  <a:cubicBezTo>
                    <a:pt x="44979" y="557699"/>
                    <a:pt x="9620" y="516160"/>
                    <a:pt x="22246" y="484668"/>
                  </a:cubicBezTo>
                  <a:cubicBezTo>
                    <a:pt x="29015" y="452206"/>
                    <a:pt x="49173" y="419273"/>
                    <a:pt x="74155" y="385682"/>
                  </a:cubicBezTo>
                  <a:cubicBezTo>
                    <a:pt x="80062" y="374469"/>
                    <a:pt x="129834" y="361424"/>
                    <a:pt x="148311" y="352486"/>
                  </a:cubicBezTo>
                  <a:cubicBezTo>
                    <a:pt x="211138" y="299444"/>
                    <a:pt x="279605" y="241321"/>
                    <a:pt x="441226" y="186503"/>
                  </a:cubicBezTo>
                  <a:cubicBezTo>
                    <a:pt x="485917" y="166456"/>
                    <a:pt x="539571" y="165230"/>
                    <a:pt x="593245" y="155721"/>
                  </a:cubicBezTo>
                  <a:cubicBezTo>
                    <a:pt x="611057" y="152547"/>
                    <a:pt x="655976" y="154973"/>
                    <a:pt x="667401" y="154514"/>
                  </a:cubicBezTo>
                  <a:cubicBezTo>
                    <a:pt x="692566" y="145368"/>
                    <a:pt x="708787" y="139024"/>
                    <a:pt x="737849" y="135200"/>
                  </a:cubicBezTo>
                  <a:cubicBezTo>
                    <a:pt x="903342" y="144941"/>
                    <a:pt x="1073400" y="90707"/>
                    <a:pt x="1271770" y="97175"/>
                  </a:cubicBezTo>
                  <a:cubicBezTo>
                    <a:pt x="1414531" y="108804"/>
                    <a:pt x="1595726" y="54153"/>
                    <a:pt x="1735243" y="77257"/>
                  </a:cubicBezTo>
                  <a:cubicBezTo>
                    <a:pt x="1891876" y="58139"/>
                    <a:pt x="2187193" y="37874"/>
                    <a:pt x="2309950" y="57339"/>
                  </a:cubicBezTo>
                  <a:cubicBezTo>
                    <a:pt x="2532899" y="54893"/>
                    <a:pt x="2694185" y="51231"/>
                    <a:pt x="2840163" y="43457"/>
                  </a:cubicBezTo>
                  <a:cubicBezTo>
                    <a:pt x="3039423" y="30730"/>
                    <a:pt x="3180883" y="10562"/>
                    <a:pt x="3400039" y="31385"/>
                  </a:cubicBezTo>
                  <a:cubicBezTo>
                    <a:pt x="3548042" y="12095"/>
                    <a:pt x="3756054" y="46932"/>
                    <a:pt x="3866787" y="26808"/>
                  </a:cubicBezTo>
                  <a:cubicBezTo>
                    <a:pt x="3977520" y="6684"/>
                    <a:pt x="4216278" y="42868"/>
                    <a:pt x="4333536" y="22231"/>
                  </a:cubicBezTo>
                  <a:cubicBezTo>
                    <a:pt x="4450794" y="1594"/>
                    <a:pt x="4675441" y="47046"/>
                    <a:pt x="4938770" y="16296"/>
                  </a:cubicBezTo>
                  <a:cubicBezTo>
                    <a:pt x="5025038" y="6359"/>
                    <a:pt x="5178343" y="23655"/>
                    <a:pt x="5316964" y="16900"/>
                  </a:cubicBezTo>
                  <a:cubicBezTo>
                    <a:pt x="5387204" y="11880"/>
                    <a:pt x="5446032" y="22314"/>
                    <a:pt x="5509769" y="21125"/>
                  </a:cubicBezTo>
                  <a:cubicBezTo>
                    <a:pt x="5535558" y="21971"/>
                    <a:pt x="5563181" y="24485"/>
                    <a:pt x="5598755" y="19917"/>
                  </a:cubicBezTo>
                  <a:cubicBezTo>
                    <a:pt x="5700396" y="26147"/>
                    <a:pt x="5775699" y="19389"/>
                    <a:pt x="5869424" y="19314"/>
                  </a:cubicBezTo>
                  <a:cubicBezTo>
                    <a:pt x="6049765" y="39499"/>
                    <a:pt x="6142307" y="7478"/>
                    <a:pt x="6384806" y="15089"/>
                  </a:cubicBezTo>
                  <a:cubicBezTo>
                    <a:pt x="6588878" y="23862"/>
                    <a:pt x="6712281" y="3651"/>
                    <a:pt x="6885357" y="18107"/>
                  </a:cubicBezTo>
                  <a:cubicBezTo>
                    <a:pt x="6940706" y="15237"/>
                    <a:pt x="6953310" y="20140"/>
                    <a:pt x="7018837" y="18107"/>
                  </a:cubicBezTo>
                  <a:cubicBezTo>
                    <a:pt x="7165573" y="26777"/>
                    <a:pt x="7363545" y="29599"/>
                    <a:pt x="7626914" y="15089"/>
                  </a:cubicBezTo>
                  <a:cubicBezTo>
                    <a:pt x="7854016" y="-4248"/>
                    <a:pt x="8093203" y="15774"/>
                    <a:pt x="8212744" y="7242"/>
                  </a:cubicBezTo>
                  <a:cubicBezTo>
                    <a:pt x="8289130" y="-5441"/>
                    <a:pt x="8363040" y="19527"/>
                    <a:pt x="8494536" y="9053"/>
                  </a:cubicBezTo>
                  <a:cubicBezTo>
                    <a:pt x="8633598" y="3448"/>
                    <a:pt x="8761995" y="30832"/>
                    <a:pt x="8909808" y="9053"/>
                  </a:cubicBezTo>
                  <a:cubicBezTo>
                    <a:pt x="8963816" y="3224"/>
                    <a:pt x="9031713" y="-1829"/>
                    <a:pt x="9087781" y="12071"/>
                  </a:cubicBezTo>
                  <a:cubicBezTo>
                    <a:pt x="9114250" y="12624"/>
                    <a:pt x="9145755" y="14466"/>
                    <a:pt x="9158229" y="12071"/>
                  </a:cubicBezTo>
                  <a:cubicBezTo>
                    <a:pt x="9277580" y="9823"/>
                    <a:pt x="9371850" y="-5556"/>
                    <a:pt x="9447437" y="13278"/>
                  </a:cubicBezTo>
                  <a:cubicBezTo>
                    <a:pt x="9458834" y="16625"/>
                    <a:pt x="9487856" y="14140"/>
                    <a:pt x="9510469" y="11467"/>
                  </a:cubicBezTo>
                  <a:cubicBezTo>
                    <a:pt x="9592038" y="23419"/>
                    <a:pt x="9718731" y="12386"/>
                    <a:pt x="9781137" y="12071"/>
                  </a:cubicBezTo>
                  <a:cubicBezTo>
                    <a:pt x="9846597" y="16588"/>
                    <a:pt x="9915418" y="18250"/>
                    <a:pt x="9977650" y="17503"/>
                  </a:cubicBezTo>
                  <a:cubicBezTo>
                    <a:pt x="10185526" y="36972"/>
                    <a:pt x="10289251" y="9048"/>
                    <a:pt x="10418876" y="25350"/>
                  </a:cubicBezTo>
                  <a:cubicBezTo>
                    <a:pt x="10711553" y="16639"/>
                    <a:pt x="10979364" y="17843"/>
                    <a:pt x="11249420" y="37421"/>
                  </a:cubicBezTo>
                  <a:cubicBezTo>
                    <a:pt x="11525554" y="25265"/>
                    <a:pt x="11728607" y="24554"/>
                    <a:pt x="12028055" y="53717"/>
                  </a:cubicBezTo>
                  <a:cubicBezTo>
                    <a:pt x="12192832" y="62984"/>
                    <a:pt x="12344265" y="95858"/>
                    <a:pt x="12476697" y="78464"/>
                  </a:cubicBezTo>
                  <a:cubicBezTo>
                    <a:pt x="12605898" y="71400"/>
                    <a:pt x="12709344" y="117262"/>
                    <a:pt x="12862307" y="131578"/>
                  </a:cubicBezTo>
                  <a:cubicBezTo>
                    <a:pt x="12914224" y="132530"/>
                    <a:pt x="12978317" y="142561"/>
                    <a:pt x="13014326" y="151496"/>
                  </a:cubicBezTo>
                  <a:cubicBezTo>
                    <a:pt x="13100743" y="164891"/>
                    <a:pt x="13207500" y="185433"/>
                    <a:pt x="13281287" y="222718"/>
                  </a:cubicBezTo>
                  <a:cubicBezTo>
                    <a:pt x="13331473" y="240264"/>
                    <a:pt x="13403208" y="263652"/>
                    <a:pt x="13455552" y="276435"/>
                  </a:cubicBezTo>
                  <a:cubicBezTo>
                    <a:pt x="13509210" y="304089"/>
                    <a:pt x="13546667" y="317114"/>
                    <a:pt x="13589033" y="341621"/>
                  </a:cubicBezTo>
                  <a:cubicBezTo>
                    <a:pt x="13648893" y="379567"/>
                    <a:pt x="13738886" y="412864"/>
                    <a:pt x="13767006" y="447850"/>
                  </a:cubicBezTo>
                  <a:cubicBezTo>
                    <a:pt x="13823429" y="505184"/>
                    <a:pt x="13861720" y="544358"/>
                    <a:pt x="13900487" y="601761"/>
                  </a:cubicBezTo>
                  <a:cubicBezTo>
                    <a:pt x="13914791" y="619306"/>
                    <a:pt x="13933158" y="635365"/>
                    <a:pt x="13941272" y="652461"/>
                  </a:cubicBezTo>
                  <a:cubicBezTo>
                    <a:pt x="13956353" y="691501"/>
                    <a:pt x="13976100" y="753881"/>
                    <a:pt x="13996889" y="796715"/>
                  </a:cubicBezTo>
                  <a:cubicBezTo>
                    <a:pt x="14018188" y="852782"/>
                    <a:pt x="14052673" y="904284"/>
                    <a:pt x="14078460" y="975372"/>
                  </a:cubicBezTo>
                  <a:cubicBezTo>
                    <a:pt x="14102307" y="1029233"/>
                    <a:pt x="14106931" y="1081309"/>
                    <a:pt x="14104415" y="1148597"/>
                  </a:cubicBezTo>
                  <a:cubicBezTo>
                    <a:pt x="14088441" y="1241275"/>
                    <a:pt x="14066507" y="1333844"/>
                    <a:pt x="14033967" y="1437708"/>
                  </a:cubicBezTo>
                  <a:cubicBezTo>
                    <a:pt x="14020654" y="1486097"/>
                    <a:pt x="13988236" y="1557583"/>
                    <a:pt x="13952396" y="1615762"/>
                  </a:cubicBezTo>
                  <a:cubicBezTo>
                    <a:pt x="13921608" y="1676370"/>
                    <a:pt x="13859090" y="1749541"/>
                    <a:pt x="13818915" y="1792608"/>
                  </a:cubicBezTo>
                  <a:cubicBezTo>
                    <a:pt x="13789216" y="1831248"/>
                    <a:pt x="13782563" y="1867364"/>
                    <a:pt x="13748468" y="1915133"/>
                  </a:cubicBezTo>
                  <a:cubicBezTo>
                    <a:pt x="13729768" y="1941972"/>
                    <a:pt x="13579622" y="1984418"/>
                    <a:pt x="13459260" y="2011705"/>
                  </a:cubicBezTo>
                  <a:cubicBezTo>
                    <a:pt x="13342496" y="2021431"/>
                    <a:pt x="13256084" y="2056219"/>
                    <a:pt x="13114439" y="2082926"/>
                  </a:cubicBezTo>
                  <a:cubicBezTo>
                    <a:pt x="12998064" y="2118110"/>
                    <a:pt x="12862490" y="2133201"/>
                    <a:pt x="12688044" y="2123366"/>
                  </a:cubicBezTo>
                  <a:cubicBezTo>
                    <a:pt x="12642909" y="2128957"/>
                    <a:pt x="12595585" y="2127185"/>
                    <a:pt x="12558271" y="2134230"/>
                  </a:cubicBezTo>
                  <a:cubicBezTo>
                    <a:pt x="12298739" y="2127823"/>
                    <a:pt x="12108273" y="2187227"/>
                    <a:pt x="11987272" y="2173462"/>
                  </a:cubicBezTo>
                  <a:cubicBezTo>
                    <a:pt x="11588290" y="2134576"/>
                    <a:pt x="11263511" y="2184613"/>
                    <a:pt x="10912015" y="2206659"/>
                  </a:cubicBezTo>
                  <a:cubicBezTo>
                    <a:pt x="10794100" y="2185683"/>
                    <a:pt x="10584507" y="2223935"/>
                    <a:pt x="10485619" y="2207866"/>
                  </a:cubicBezTo>
                  <a:cubicBezTo>
                    <a:pt x="10414995" y="2203836"/>
                    <a:pt x="10355644" y="2211489"/>
                    <a:pt x="10281691" y="2216316"/>
                  </a:cubicBezTo>
                  <a:cubicBezTo>
                    <a:pt x="10254928" y="2221028"/>
                    <a:pt x="10227940" y="2215915"/>
                    <a:pt x="10188997" y="2217523"/>
                  </a:cubicBezTo>
                  <a:cubicBezTo>
                    <a:pt x="10142970" y="2217859"/>
                    <a:pt x="10097992" y="2220429"/>
                    <a:pt x="10055516" y="2219334"/>
                  </a:cubicBezTo>
                  <a:cubicBezTo>
                    <a:pt x="10010401" y="2219201"/>
                    <a:pt x="9981661" y="2215435"/>
                    <a:pt x="9973942" y="2215712"/>
                  </a:cubicBezTo>
                  <a:close/>
                </a:path>
              </a:pathLst>
            </a:custGeom>
            <a:ln>
              <a:solidFill>
                <a:schemeClr val="bg2">
                  <a:lumMod val="50000"/>
                </a:schemeClr>
              </a:solidFill>
              <a:extLst>
                <a:ext uri="{C807C97D-BFC1-408E-A445-0C87EB9F89A2}">
                  <ask:lineSketchStyleProps xmlns="" xmlns:ask="http://schemas.microsoft.com/office/drawing/2018/sketchyshapes" sd="4158952218">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a:lstStyle/>
            <a:p>
              <a:endParaRPr lang="en-US"/>
            </a:p>
          </p:txBody>
        </p:sp>
      </p:grpSp>
      <p:pic>
        <p:nvPicPr>
          <p:cNvPr id="16" name="Picture 15">
            <a:extLst>
              <a:ext uri="{FF2B5EF4-FFF2-40B4-BE49-F238E27FC236}">
                <a16:creationId xmlns:a16="http://schemas.microsoft.com/office/drawing/2014/main" id="{C022BF9B-98D6-66B7-F4A7-781CC7490095}"/>
              </a:ext>
            </a:extLst>
          </p:cNvPr>
          <p:cNvPicPr>
            <a:picLocks noChangeAspect="1"/>
          </p:cNvPicPr>
          <p:nvPr/>
        </p:nvPicPr>
        <p:blipFill>
          <a:blip r:embed="rId10"/>
          <a:stretch>
            <a:fillRect/>
          </a:stretch>
        </p:blipFill>
        <p:spPr>
          <a:xfrm>
            <a:off x="4455480" y="125093"/>
            <a:ext cx="10108044" cy="2786113"/>
          </a:xfrm>
          <a:prstGeom prst="rect">
            <a:avLst/>
          </a:prstGeom>
        </p:spPr>
      </p:pic>
      <p:graphicFrame>
        <p:nvGraphicFramePr>
          <p:cNvPr id="17" name="Table 16">
            <a:extLst>
              <a:ext uri="{FF2B5EF4-FFF2-40B4-BE49-F238E27FC236}">
                <a16:creationId xmlns:a16="http://schemas.microsoft.com/office/drawing/2014/main" id="{4590FE31-E09F-E20B-8C52-88CF813B30E1}"/>
              </a:ext>
            </a:extLst>
          </p:cNvPr>
          <p:cNvGraphicFramePr>
            <a:graphicFrameLocks noGrp="1"/>
          </p:cNvGraphicFramePr>
          <p:nvPr>
            <p:extLst>
              <p:ext uri="{D42A27DB-BD31-4B8C-83A1-F6EECF244321}">
                <p14:modId xmlns:p14="http://schemas.microsoft.com/office/powerpoint/2010/main" val="414310204"/>
              </p:ext>
            </p:extLst>
          </p:nvPr>
        </p:nvGraphicFramePr>
        <p:xfrm>
          <a:off x="607667" y="3236284"/>
          <a:ext cx="17072666" cy="6533815"/>
        </p:xfrm>
        <a:graphic>
          <a:graphicData uri="http://schemas.openxmlformats.org/drawingml/2006/table">
            <a:tbl>
              <a:tblPr firstRow="1" firstCol="1" bandRow="1">
                <a:tableStyleId>{5C22544A-7EE6-4342-B048-85BDC9FD1C3A}</a:tableStyleId>
              </a:tblPr>
              <a:tblGrid>
                <a:gridCol w="3096485">
                  <a:extLst>
                    <a:ext uri="{9D8B030D-6E8A-4147-A177-3AD203B41FA5}">
                      <a16:colId xmlns:a16="http://schemas.microsoft.com/office/drawing/2014/main" val="20000"/>
                    </a:ext>
                  </a:extLst>
                </a:gridCol>
                <a:gridCol w="8800156">
                  <a:extLst>
                    <a:ext uri="{9D8B030D-6E8A-4147-A177-3AD203B41FA5}">
                      <a16:colId xmlns:a16="http://schemas.microsoft.com/office/drawing/2014/main" val="20001"/>
                    </a:ext>
                  </a:extLst>
                </a:gridCol>
                <a:gridCol w="5176025">
                  <a:extLst>
                    <a:ext uri="{9D8B030D-6E8A-4147-A177-3AD203B41FA5}">
                      <a16:colId xmlns:a16="http://schemas.microsoft.com/office/drawing/2014/main" val="20002"/>
                    </a:ext>
                  </a:extLst>
                </a:gridCol>
              </a:tblGrid>
              <a:tr h="834755">
                <a:tc>
                  <a:txBody>
                    <a:bodyPr/>
                    <a:lstStyle/>
                    <a:p>
                      <a:pPr marL="88900">
                        <a:lnSpc>
                          <a:spcPct val="119000"/>
                        </a:lnSpc>
                        <a:spcAft>
                          <a:spcPts val="0"/>
                        </a:spcAft>
                      </a:pPr>
                      <a:r>
                        <a:rPr lang="en-US" sz="4000" dirty="0" err="1">
                          <a:effectLst/>
                          <a:latin typeface="Times New Roman" panose="02020603050405020304" pitchFamily="18" charset="0"/>
                          <a:cs typeface="Times New Roman" panose="02020603050405020304" pitchFamily="18" charset="0"/>
                        </a:rPr>
                        <a:t>Nhiệm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vụ</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9000"/>
                        </a:lnSpc>
                        <a:spcAft>
                          <a:spcPts val="0"/>
                        </a:spcAft>
                      </a:pPr>
                      <a:r>
                        <a:rPr lang="en-US" sz="4000" dirty="0" err="1">
                          <a:effectLst/>
                          <a:latin typeface="Times New Roman" panose="02020603050405020304" pitchFamily="18" charset="0"/>
                          <a:cs typeface="Times New Roman" panose="02020603050405020304" pitchFamily="18" charset="0"/>
                        </a:rPr>
                        <a:t>Tâm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tôi</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marL="101600">
                        <a:lnSpc>
                          <a:spcPct val="119000"/>
                        </a:lnSpc>
                        <a:spcAft>
                          <a:spcPts val="0"/>
                        </a:spcAft>
                      </a:pPr>
                      <a:r>
                        <a:rPr lang="en-US" sz="4000" dirty="0" err="1">
                          <a:effectLst/>
                          <a:latin typeface="Times New Roman" panose="02020603050405020304" pitchFamily="18" charset="0"/>
                          <a:cs typeface="Times New Roman" panose="02020603050405020304" pitchFamily="18" charset="0"/>
                        </a:rPr>
                        <a:t>Biểu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hiện</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lumMod val="50000"/>
                          <a:lumOff val="50000"/>
                        </a:schemeClr>
                      </a:solidFill>
                      <a:prstDash val="solid"/>
                      <a:round/>
                      <a:headEnd type="none" w="med" len="med"/>
                      <a:tailEnd type="none" w="med" len="med"/>
                    </a:lnL>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806776">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Nhóm 1</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lumMod val="50000"/>
                          <a:lumOff val="50000"/>
                        </a:schemeClr>
                      </a:solidFill>
                      <a:prstDash val="solid"/>
                      <a:round/>
                      <a:headEnd type="none" w="med" len="med"/>
                      <a:tailEnd type="none" w="med" len="med"/>
                    </a:lnR>
                    <a:solidFill>
                      <a:schemeClr val="accent1">
                        <a:lumMod val="20000"/>
                        <a:lumOff val="80000"/>
                      </a:schemeClr>
                    </a:solidFill>
                  </a:tcPr>
                </a:tc>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Khi đón gió chướng về (đoạn 2)</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solidFill>
                      <a:schemeClr val="bg1"/>
                    </a:solidFill>
                  </a:tcPr>
                </a:tc>
                <a:tc>
                  <a:txBody>
                    <a:bodyPr/>
                    <a:lstStyle/>
                    <a:p>
                      <a:pPr algn="ctr">
                        <a:lnSpc>
                          <a:spcPct val="115000"/>
                        </a:lnSpc>
                        <a:spcAft>
                          <a:spcPts val="0"/>
                        </a:spcAft>
                      </a:pPr>
                      <a:r>
                        <a:rPr lang="pt-BR"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06776">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Nhóm 2</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lumMod val="50000"/>
                          <a:lumOff val="50000"/>
                        </a:schemeClr>
                      </a:solidFill>
                      <a:prstDash val="solid"/>
                      <a:round/>
                      <a:headEnd type="none" w="med" len="med"/>
                      <a:tailEnd type="none" w="med" len="med"/>
                    </a:lnR>
                    <a:solidFill>
                      <a:schemeClr val="accent1">
                        <a:lumMod val="20000"/>
                        <a:lumOff val="80000"/>
                      </a:schemeClr>
                    </a:solidFill>
                  </a:tcPr>
                </a:tc>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Khi còn nhỏ (đoạn 3)</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1"/>
                    </a:solidFill>
                  </a:tcPr>
                </a:tc>
                <a:tc>
                  <a:txBody>
                    <a:bodyPr/>
                    <a:lstStyle/>
                    <a:p>
                      <a:pPr algn="ctr">
                        <a:lnSpc>
                          <a:spcPct val="115000"/>
                        </a:lnSpc>
                        <a:spcAft>
                          <a:spcPts val="0"/>
                        </a:spcAft>
                      </a:pPr>
                      <a:r>
                        <a:rPr lang="pt-BR"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06776">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Nhóm 3</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lumMod val="50000"/>
                          <a:lumOff val="50000"/>
                        </a:schemeClr>
                      </a:solidFill>
                      <a:prstDash val="solid"/>
                      <a:round/>
                      <a:headEnd type="none" w="med" len="med"/>
                      <a:tailEnd type="none" w="med" len="med"/>
                    </a:lnR>
                    <a:solidFill>
                      <a:schemeClr val="accent1">
                        <a:lumMod val="20000"/>
                        <a:lumOff val="80000"/>
                      </a:schemeClr>
                    </a:solidFill>
                  </a:tcPr>
                </a:tc>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Khi lớn lên, bắt đầu viết văn (đoạn 5)</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1"/>
                    </a:solidFill>
                  </a:tcPr>
                </a:tc>
                <a:tc>
                  <a:txBody>
                    <a:bodyPr/>
                    <a:lstStyle/>
                    <a:p>
                      <a:pPr algn="ctr">
                        <a:lnSpc>
                          <a:spcPct val="115000"/>
                        </a:lnSpc>
                        <a:spcAft>
                          <a:spcPts val="0"/>
                        </a:spcAft>
                      </a:pPr>
                      <a:r>
                        <a:rPr lang="pt-BR"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06776">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Nhóm 4</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lumMod val="50000"/>
                          <a:lumOff val="50000"/>
                        </a:schemeClr>
                      </a:solidFill>
                      <a:prstDash val="solid"/>
                      <a:round/>
                      <a:headEnd type="none" w="med" len="med"/>
                      <a:tailEnd type="none" w="med" len="med"/>
                    </a:lnR>
                    <a:solidFill>
                      <a:schemeClr val="accent1">
                        <a:lumMod val="20000"/>
                        <a:lumOff val="80000"/>
                      </a:schemeClr>
                    </a:solidFill>
                  </a:tcPr>
                </a:tc>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Khi xa quê (đoạn 6)</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71956">
                <a:tc>
                  <a:txBody>
                    <a:bodyPr/>
                    <a:lstStyle/>
                    <a:p>
                      <a:pPr>
                        <a:lnSpc>
                          <a:spcPct val="115000"/>
                        </a:lnSpc>
                        <a:spcAft>
                          <a:spcPts val="0"/>
                        </a:spcAft>
                      </a:pPr>
                      <a:r>
                        <a:rPr lang="pt-BR" sz="4000" dirty="0">
                          <a:effectLst/>
                          <a:latin typeface="Times New Roman" panose="02020603050405020304" pitchFamily="18" charset="0"/>
                          <a:cs typeface="Times New Roman" panose="02020603050405020304" pitchFamily="18" charset="0"/>
                        </a:rPr>
                        <a:t>Nhiệm vụ chung</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R w="12700" cap="flat" cmpd="sng" algn="ctr">
                      <a:solidFill>
                        <a:schemeClr val="tx1">
                          <a:lumMod val="50000"/>
                          <a:lumOff val="50000"/>
                        </a:schemeClr>
                      </a:solidFill>
                      <a:prstDash val="solid"/>
                      <a:round/>
                      <a:headEnd type="none" w="med" len="med"/>
                      <a:tailEnd type="none" w="med" len="med"/>
                    </a:lnR>
                    <a:solidFill>
                      <a:schemeClr val="accent1">
                        <a:lumMod val="20000"/>
                        <a:lumOff val="80000"/>
                      </a:schemeClr>
                    </a:solidFill>
                  </a:tcPr>
                </a:tc>
                <a:tc gridSpan="2">
                  <a:txBody>
                    <a:bodyPr/>
                    <a:lstStyle/>
                    <a:p>
                      <a:pPr algn="ctr">
                        <a:lnSpc>
                          <a:spcPct val="115000"/>
                        </a:lnSpc>
                        <a:spcAft>
                          <a:spcPts val="0"/>
                        </a:spcAft>
                      </a:pPr>
                      <a:r>
                        <a:rPr lang="pt-BR" sz="4000" dirty="0">
                          <a:effectLst/>
                          <a:latin typeface="Times New Roman" panose="02020603050405020304" pitchFamily="18" charset="0"/>
                          <a:cs typeface="Times New Roman" panose="02020603050405020304" pitchFamily="18" charset="0"/>
                        </a:rPr>
                        <a:t>Nhận xét tình cảm của tác giả với gió chướng:</a:t>
                      </a:r>
                      <a:endParaRPr lang="en-US" sz="4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solidFill>
                      <a:schemeClr val="bg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93466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36157" y="7124700"/>
            <a:ext cx="4303685" cy="4120778"/>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18674">
            <a:off x="16994772" y="8893633"/>
            <a:ext cx="2586453" cy="101577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56493">
            <a:off x="17190217" y="-883907"/>
            <a:ext cx="1031207" cy="3297466"/>
          </a:xfrm>
          <a:prstGeom prst="rect">
            <a:avLst/>
          </a:prstGeom>
        </p:spPr>
      </p:pic>
      <p:pic>
        <p:nvPicPr>
          <p:cNvPr id="2" name="Picture 9">
            <a:extLst>
              <a:ext uri="{FF2B5EF4-FFF2-40B4-BE49-F238E27FC236}">
                <a16:creationId xmlns:a16="http://schemas.microsoft.com/office/drawing/2014/main" id="{0B14037E-FD92-E3AB-DD5F-C7D20AE43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78200" y="-901880"/>
            <a:ext cx="3681517" cy="3854992"/>
          </a:xfrm>
          <a:prstGeom prst="rect">
            <a:avLst/>
          </a:prstGeom>
        </p:spPr>
      </p:pic>
      <p:sp>
        <p:nvSpPr>
          <p:cNvPr id="5" name="Rectangle 4">
            <a:extLst>
              <a:ext uri="{FF2B5EF4-FFF2-40B4-BE49-F238E27FC236}">
                <a16:creationId xmlns:a16="http://schemas.microsoft.com/office/drawing/2014/main" id="{B26A8F4A-875F-DAA1-A7AA-E8FFDA307D8D}"/>
              </a:ext>
            </a:extLst>
          </p:cNvPr>
          <p:cNvSpPr/>
          <p:nvPr/>
        </p:nvSpPr>
        <p:spPr>
          <a:xfrm>
            <a:off x="-381000" y="-190500"/>
            <a:ext cx="16032924" cy="10668000"/>
          </a:xfrm>
          <a:prstGeom prst="rect">
            <a:avLst/>
          </a:prstGeom>
          <a:solidFill>
            <a:schemeClr val="lt1">
              <a:alpha val="8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DF5C19B5-E88B-D0B5-9A92-5F525E92C7E4}"/>
              </a:ext>
            </a:extLst>
          </p:cNvPr>
          <p:cNvGraphicFramePr>
            <a:graphicFrameLocks noGrp="1"/>
          </p:cNvGraphicFramePr>
          <p:nvPr>
            <p:extLst>
              <p:ext uri="{D42A27DB-BD31-4B8C-83A1-F6EECF244321}">
                <p14:modId xmlns:p14="http://schemas.microsoft.com/office/powerpoint/2010/main" val="349145552"/>
              </p:ext>
            </p:extLst>
          </p:nvPr>
        </p:nvGraphicFramePr>
        <p:xfrm>
          <a:off x="237283" y="449312"/>
          <a:ext cx="14661835" cy="9646072"/>
        </p:xfrm>
        <a:graphic>
          <a:graphicData uri="http://schemas.openxmlformats.org/drawingml/2006/table">
            <a:tbl>
              <a:tblPr firstRow="1" firstCol="1" bandRow="1">
                <a:tableStyleId>{5C22544A-7EE6-4342-B048-85BDC9FD1C3A}</a:tableStyleId>
              </a:tblPr>
              <a:tblGrid>
                <a:gridCol w="2397986">
                  <a:extLst>
                    <a:ext uri="{9D8B030D-6E8A-4147-A177-3AD203B41FA5}">
                      <a16:colId xmlns:a16="http://schemas.microsoft.com/office/drawing/2014/main" val="20000"/>
                    </a:ext>
                  </a:extLst>
                </a:gridCol>
                <a:gridCol w="2510249">
                  <a:extLst>
                    <a:ext uri="{9D8B030D-6E8A-4147-A177-3AD203B41FA5}">
                      <a16:colId xmlns:a16="http://schemas.microsoft.com/office/drawing/2014/main" val="20001"/>
                    </a:ext>
                  </a:extLst>
                </a:gridCol>
                <a:gridCol w="9753600">
                  <a:extLst>
                    <a:ext uri="{9D8B030D-6E8A-4147-A177-3AD203B41FA5}">
                      <a16:colId xmlns:a16="http://schemas.microsoft.com/office/drawing/2014/main" val="20002"/>
                    </a:ext>
                  </a:extLst>
                </a:gridCol>
              </a:tblGrid>
              <a:tr h="2183621">
                <a:tc>
                  <a:txBody>
                    <a:bodyPr/>
                    <a:lstStyle/>
                    <a:p>
                      <a:pPr marL="88900" algn="ctr">
                        <a:lnSpc>
                          <a:spcPct val="119000"/>
                        </a:lnSpc>
                        <a:spcAft>
                          <a:spcPts val="0"/>
                        </a:spcAft>
                      </a:pPr>
                      <a:endParaRPr lang="en-US" sz="4400" dirty="0">
                        <a:solidFill>
                          <a:schemeClr val="tx1"/>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r>
                        <a:rPr lang="en-US" sz="4400" dirty="0" err="1">
                          <a:solidFill>
                            <a:schemeClr val="tx1"/>
                          </a:solidFill>
                          <a:effectLst/>
                          <a:latin typeface="Times New Roman" panose="02020603050405020304" pitchFamily="18" charset="0"/>
                          <a:cs typeface="Times New Roman" panose="02020603050405020304" pitchFamily="18" charset="0"/>
                        </a:rPr>
                        <a:t>Nhiệm</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vụ</a:t>
                      </a:r>
                      <a:endParaRPr lang="en-US" sz="4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9000"/>
                        </a:lnSpc>
                        <a:spcAft>
                          <a:spcPts val="0"/>
                        </a:spcAft>
                      </a:pPr>
                      <a:r>
                        <a:rPr lang="en-US" sz="4400" dirty="0" err="1">
                          <a:solidFill>
                            <a:schemeClr val="tx1"/>
                          </a:solidFill>
                          <a:effectLst/>
                          <a:latin typeface="Times New Roman" panose="02020603050405020304" pitchFamily="18" charset="0"/>
                          <a:cs typeface="Times New Roman" panose="02020603050405020304" pitchFamily="18" charset="0"/>
                        </a:rPr>
                        <a:t>Tâm</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trạng</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của</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nhân</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vật</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tôi</a:t>
                      </a:r>
                      <a:r>
                        <a:rPr lang="en-US" sz="4400" dirty="0">
                          <a:solidFill>
                            <a:schemeClr val="tx1"/>
                          </a:solidFill>
                          <a:effectLst/>
                          <a:latin typeface="Times New Roman" panose="02020603050405020304" pitchFamily="18" charset="0"/>
                          <a:cs typeface="Times New Roman" panose="02020603050405020304" pitchFamily="18" charset="0"/>
                        </a:rPr>
                        <a:t>”</a:t>
                      </a:r>
                      <a:endParaRPr lang="en-US" sz="4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1600" algn="ctr">
                        <a:lnSpc>
                          <a:spcPct val="119000"/>
                        </a:lnSpc>
                        <a:spcAft>
                          <a:spcPts val="0"/>
                        </a:spcAft>
                      </a:pPr>
                      <a:r>
                        <a:rPr lang="en-US" sz="4400" dirty="0" err="1">
                          <a:solidFill>
                            <a:schemeClr val="tx1"/>
                          </a:solidFill>
                          <a:effectLst/>
                          <a:latin typeface="Times New Roman" panose="02020603050405020304" pitchFamily="18" charset="0"/>
                          <a:cs typeface="Times New Roman" panose="02020603050405020304" pitchFamily="18" charset="0"/>
                        </a:rPr>
                        <a:t>Biểu</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hiện</a:t>
                      </a:r>
                      <a:endParaRPr lang="en-US" sz="4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54308">
                <a:tc>
                  <a:txBody>
                    <a:bodyPr/>
                    <a:lstStyle/>
                    <a:p>
                      <a:pPr algn="ctr">
                        <a:lnSpc>
                          <a:spcPct val="115000"/>
                        </a:lnSpc>
                        <a:spcAft>
                          <a:spcPts val="0"/>
                        </a:spcAft>
                      </a:pPr>
                      <a:r>
                        <a:rPr lang="pt-BR" sz="4800" dirty="0">
                          <a:solidFill>
                            <a:srgbClr val="C00000"/>
                          </a:solidFill>
                          <a:effectLst/>
                          <a:latin typeface="Times New Roman" panose="02020603050405020304" pitchFamily="18" charset="0"/>
                          <a:cs typeface="Times New Roman" panose="02020603050405020304" pitchFamily="18" charset="0"/>
                        </a:rPr>
                        <a:t>Nhóm 1</a:t>
                      </a:r>
                      <a:endParaRPr lang="en-US" sz="4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4800" dirty="0">
                          <a:effectLst/>
                          <a:latin typeface="Times New Roman" panose="02020603050405020304" pitchFamily="18" charset="0"/>
                          <a:cs typeface="Times New Roman" panose="02020603050405020304" pitchFamily="18" charset="0"/>
                        </a:rPr>
                        <a:t>Khi đón gió chướng về </a:t>
                      </a:r>
                    </a:p>
                    <a:p>
                      <a:pPr algn="ctr">
                        <a:lnSpc>
                          <a:spcPct val="115000"/>
                        </a:lnSpc>
                        <a:spcAft>
                          <a:spcPts val="0"/>
                        </a:spcAft>
                      </a:pPr>
                      <a:r>
                        <a:rPr lang="pt-BR" sz="4800" dirty="0">
                          <a:effectLst/>
                          <a:latin typeface="Times New Roman" panose="02020603050405020304" pitchFamily="18" charset="0"/>
                          <a:cs typeface="Times New Roman" panose="02020603050405020304" pitchFamily="18" charset="0"/>
                        </a:rPr>
                        <a:t>(đoạn 2)</a:t>
                      </a:r>
                      <a:endParaRPr lang="en-US" sz="48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5000"/>
                        </a:lnSpc>
                        <a:spcAft>
                          <a:spcPts val="0"/>
                        </a:spcAft>
                      </a:pPr>
                      <a:r>
                        <a:rPr lang="vi-VN" sz="4800" dirty="0">
                          <a:effectLst/>
                          <a:latin typeface="Times New Roman" panose="02020603050405020304" pitchFamily="18" charset="0"/>
                          <a:cs typeface="Times New Roman" panose="02020603050405020304" pitchFamily="18" charset="0"/>
                        </a:rPr>
                        <a:t>mừng đó rồi bực đó, chờ đợi gió về nhưng khi gió về lại buồn vì gió về có nghĩa là sắp hết năm, sắp già thêm một tuổi, mỗi lần gió về lại cảm giác mình mất một cái gì đó không rõ ràng, không giải thích được,...</a:t>
                      </a:r>
                      <a:endParaRPr lang="en-US" sz="4800" dirty="0">
                        <a:effectLst/>
                        <a:latin typeface="Times New Roman" panose="02020603050405020304" pitchFamily="18" charset="0"/>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 name="Picture 12">
            <a:extLst>
              <a:ext uri="{FF2B5EF4-FFF2-40B4-BE49-F238E27FC236}">
                <a16:creationId xmlns:a16="http://schemas.microsoft.com/office/drawing/2014/main" id="{D5503D57-84EF-DEC2-C244-78ED8817AC40}"/>
              </a:ext>
            </a:extLst>
          </p:cNvPr>
          <p:cNvPicPr>
            <a:picLocks noChangeAspect="1"/>
          </p:cNvPicPr>
          <p:nvPr/>
        </p:nvPicPr>
        <p:blipFill>
          <a:blip r:embed="rId10"/>
          <a:stretch>
            <a:fillRect/>
          </a:stretch>
        </p:blipFill>
        <p:spPr>
          <a:xfrm>
            <a:off x="14097000" y="2278880"/>
            <a:ext cx="5163760" cy="5797798"/>
          </a:xfrm>
          <a:prstGeom prst="rect">
            <a:avLst/>
          </a:prstGeom>
        </p:spPr>
      </p:pic>
    </p:spTree>
    <p:extLst>
      <p:ext uri="{BB962C8B-B14F-4D97-AF65-F5344CB8AC3E}">
        <p14:creationId xmlns:p14="http://schemas.microsoft.com/office/powerpoint/2010/main" val="30138552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331187" y="6743700"/>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018803" y="4635614"/>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8" name="Rectangle 7">
            <a:extLst>
              <a:ext uri="{FF2B5EF4-FFF2-40B4-BE49-F238E27FC236}">
                <a16:creationId xmlns:a16="http://schemas.microsoft.com/office/drawing/2014/main" id="{D2DCC7E3-70CA-0E96-AA5D-E6D02C6C2AD1}"/>
              </a:ext>
            </a:extLst>
          </p:cNvPr>
          <p:cNvSpPr/>
          <p:nvPr/>
        </p:nvSpPr>
        <p:spPr>
          <a:xfrm>
            <a:off x="-381000" y="-190500"/>
            <a:ext cx="16032924" cy="10668000"/>
          </a:xfrm>
          <a:prstGeom prst="rect">
            <a:avLst/>
          </a:prstGeom>
          <a:solidFill>
            <a:schemeClr val="lt1">
              <a:alpha val="8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9F68959D-12A4-79BD-399E-E30763B15193}"/>
              </a:ext>
            </a:extLst>
          </p:cNvPr>
          <p:cNvGraphicFramePr>
            <a:graphicFrameLocks noGrp="1"/>
          </p:cNvGraphicFramePr>
          <p:nvPr>
            <p:extLst>
              <p:ext uri="{D42A27DB-BD31-4B8C-83A1-F6EECF244321}">
                <p14:modId xmlns:p14="http://schemas.microsoft.com/office/powerpoint/2010/main" val="1796023982"/>
              </p:ext>
            </p:extLst>
          </p:nvPr>
        </p:nvGraphicFramePr>
        <p:xfrm>
          <a:off x="524975" y="772505"/>
          <a:ext cx="13868597" cy="8810441"/>
        </p:xfrm>
        <a:graphic>
          <a:graphicData uri="http://schemas.openxmlformats.org/drawingml/2006/table">
            <a:tbl>
              <a:tblPr firstRow="1" firstCol="1" bandRow="1">
                <a:tableStyleId>{5C22544A-7EE6-4342-B048-85BDC9FD1C3A}</a:tableStyleId>
              </a:tblPr>
              <a:tblGrid>
                <a:gridCol w="2438483">
                  <a:extLst>
                    <a:ext uri="{9D8B030D-6E8A-4147-A177-3AD203B41FA5}">
                      <a16:colId xmlns:a16="http://schemas.microsoft.com/office/drawing/2014/main" val="20000"/>
                    </a:ext>
                  </a:extLst>
                </a:gridCol>
                <a:gridCol w="4146281">
                  <a:extLst>
                    <a:ext uri="{9D8B030D-6E8A-4147-A177-3AD203B41FA5}">
                      <a16:colId xmlns:a16="http://schemas.microsoft.com/office/drawing/2014/main" val="20001"/>
                    </a:ext>
                  </a:extLst>
                </a:gridCol>
                <a:gridCol w="7283833">
                  <a:extLst>
                    <a:ext uri="{9D8B030D-6E8A-4147-A177-3AD203B41FA5}">
                      <a16:colId xmlns:a16="http://schemas.microsoft.com/office/drawing/2014/main" val="20002"/>
                    </a:ext>
                  </a:extLst>
                </a:gridCol>
              </a:tblGrid>
              <a:tr h="2401375">
                <a:tc>
                  <a:txBody>
                    <a:bodyPr/>
                    <a:lstStyle/>
                    <a:p>
                      <a:pPr marL="88900" algn="ctr">
                        <a:lnSpc>
                          <a:spcPct val="119000"/>
                        </a:lnSpc>
                        <a:spcAft>
                          <a:spcPts val="0"/>
                        </a:spcAft>
                      </a:pPr>
                      <a:endParaRPr lang="en-US" sz="4400" dirty="0">
                        <a:solidFill>
                          <a:schemeClr val="tx1"/>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endParaRPr lang="en-US" sz="4400" dirty="0">
                        <a:solidFill>
                          <a:schemeClr val="tx1"/>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r>
                        <a:rPr lang="en-US" sz="4400" dirty="0" err="1">
                          <a:solidFill>
                            <a:schemeClr val="tx1"/>
                          </a:solidFill>
                          <a:effectLst/>
                          <a:latin typeface="Times New Roman" panose="02020603050405020304" pitchFamily="18" charset="0"/>
                          <a:cs typeface="Times New Roman" panose="02020603050405020304" pitchFamily="18" charset="0"/>
                        </a:rPr>
                        <a:t>Nhiệm</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vụ</a:t>
                      </a:r>
                      <a:endParaRPr lang="en-US" sz="4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9000"/>
                        </a:lnSpc>
                        <a:spcAft>
                          <a:spcPts val="0"/>
                        </a:spcAft>
                      </a:pPr>
                      <a:r>
                        <a:rPr lang="en-US" sz="4400" dirty="0" err="1">
                          <a:solidFill>
                            <a:schemeClr val="tx1"/>
                          </a:solidFill>
                          <a:effectLst/>
                          <a:latin typeface="Times New Roman" panose="02020603050405020304" pitchFamily="18" charset="0"/>
                          <a:cs typeface="Times New Roman" panose="02020603050405020304" pitchFamily="18" charset="0"/>
                        </a:rPr>
                        <a:t>Tâm</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trạng</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của</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nhân</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vật</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tôi</a:t>
                      </a:r>
                      <a:r>
                        <a:rPr lang="en-US" sz="4400" dirty="0">
                          <a:solidFill>
                            <a:schemeClr val="tx1"/>
                          </a:solidFill>
                          <a:effectLst/>
                          <a:latin typeface="Times New Roman" panose="02020603050405020304" pitchFamily="18" charset="0"/>
                          <a:cs typeface="Times New Roman" panose="02020603050405020304" pitchFamily="18" charset="0"/>
                        </a:rPr>
                        <a:t>”</a:t>
                      </a:r>
                      <a:endParaRPr lang="en-US" sz="4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1600" algn="ctr">
                        <a:lnSpc>
                          <a:spcPct val="119000"/>
                        </a:lnSpc>
                        <a:spcAft>
                          <a:spcPts val="0"/>
                        </a:spcAft>
                      </a:pPr>
                      <a:r>
                        <a:rPr lang="en-US" sz="4400" dirty="0" err="1">
                          <a:solidFill>
                            <a:schemeClr val="tx1"/>
                          </a:solidFill>
                          <a:effectLst/>
                          <a:latin typeface="Times New Roman" panose="02020603050405020304" pitchFamily="18" charset="0"/>
                          <a:cs typeface="Times New Roman" panose="02020603050405020304" pitchFamily="18" charset="0"/>
                        </a:rPr>
                        <a:t>Biểu</a:t>
                      </a:r>
                      <a:r>
                        <a:rPr lang="en-US" sz="4400" dirty="0">
                          <a:solidFill>
                            <a:schemeClr val="tx1"/>
                          </a:solidFill>
                          <a:effectLst/>
                          <a:latin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cs typeface="Times New Roman" panose="02020603050405020304" pitchFamily="18" charset="0"/>
                        </a:rPr>
                        <a:t>hiện</a:t>
                      </a:r>
                      <a:endParaRPr lang="en-US" sz="4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18677">
                <a:tc>
                  <a:txBody>
                    <a:bodyPr/>
                    <a:lstStyle/>
                    <a:p>
                      <a:pPr>
                        <a:lnSpc>
                          <a:spcPct val="115000"/>
                        </a:lnSpc>
                        <a:spcAft>
                          <a:spcPts val="0"/>
                        </a:spcAft>
                      </a:pPr>
                      <a:r>
                        <a:rPr lang="pt-BR" sz="4400" dirty="0">
                          <a:solidFill>
                            <a:srgbClr val="C00000"/>
                          </a:solidFill>
                          <a:effectLst/>
                          <a:latin typeface="Times New Roman" panose="02020603050405020304" pitchFamily="18" charset="0"/>
                          <a:cs typeface="Times New Roman" panose="02020603050405020304" pitchFamily="18" charset="0"/>
                        </a:rPr>
                        <a:t>Nhóm 2</a:t>
                      </a:r>
                      <a:endParaRPr lang="en-US" sz="44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t-BR" sz="4400" dirty="0">
                          <a:effectLst/>
                          <a:latin typeface="Times New Roman" panose="02020603050405020304" pitchFamily="18" charset="0"/>
                          <a:cs typeface="Times New Roman" panose="02020603050405020304" pitchFamily="18" charset="0"/>
                        </a:rPr>
                        <a:t>Khi còn nhỏ </a:t>
                      </a:r>
                    </a:p>
                    <a:p>
                      <a:pPr>
                        <a:lnSpc>
                          <a:spcPct val="115000"/>
                        </a:lnSpc>
                        <a:spcAft>
                          <a:spcPts val="0"/>
                        </a:spcAft>
                      </a:pPr>
                      <a:r>
                        <a:rPr lang="pt-BR" sz="4400" dirty="0">
                          <a:effectLst/>
                          <a:latin typeface="Times New Roman" panose="02020603050405020304" pitchFamily="18" charset="0"/>
                          <a:cs typeface="Times New Roman" panose="02020603050405020304" pitchFamily="18" charset="0"/>
                        </a:rPr>
                        <a:t>(đoạn 3)</a:t>
                      </a:r>
                      <a:endParaRPr lang="en-US" sz="44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7000"/>
                        </a:lnSpc>
                        <a:spcAft>
                          <a:spcPts val="0"/>
                        </a:spcAft>
                        <a:tabLst>
                          <a:tab pos="492760" algn="l"/>
                        </a:tabLst>
                      </a:pPr>
                      <a:r>
                        <a:rPr lang="vi-VN" sz="4400" dirty="0">
                          <a:effectLst/>
                          <a:latin typeface="Times New Roman" panose="02020603050405020304" pitchFamily="18" charset="0"/>
                          <a:cs typeface="Times New Roman" panose="02020603050405020304" pitchFamily="18" charset="0"/>
                        </a:rPr>
                        <a:t>Sao tôi lại chờ đợi nó, chẳng phải năm nào cũng vậy [...] Nhưng tôi vẫn mong gió chướng về. Sự chờ đợi đã thành thói quen của thời thơ dại.</a:t>
                      </a:r>
                      <a:endParaRPr lang="en-US" sz="44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7" name="Picture 16">
            <a:extLst>
              <a:ext uri="{FF2B5EF4-FFF2-40B4-BE49-F238E27FC236}">
                <a16:creationId xmlns:a16="http://schemas.microsoft.com/office/drawing/2014/main" id="{0DFEA8DD-2D80-9A68-188F-4662818A818B}"/>
              </a:ext>
            </a:extLst>
          </p:cNvPr>
          <p:cNvPicPr>
            <a:picLocks noChangeAspect="1"/>
          </p:cNvPicPr>
          <p:nvPr/>
        </p:nvPicPr>
        <p:blipFill>
          <a:blip r:embed="rId10"/>
          <a:stretch>
            <a:fillRect/>
          </a:stretch>
        </p:blipFill>
        <p:spPr>
          <a:xfrm>
            <a:off x="13976019" y="2244600"/>
            <a:ext cx="5163760" cy="5797798"/>
          </a:xfrm>
          <a:prstGeom prst="rect">
            <a:avLst/>
          </a:prstGeom>
        </p:spPr>
      </p:pic>
    </p:spTree>
    <p:extLst>
      <p:ext uri="{BB962C8B-B14F-4D97-AF65-F5344CB8AC3E}">
        <p14:creationId xmlns:p14="http://schemas.microsoft.com/office/powerpoint/2010/main" val="2954841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81227">
            <a:off x="-227506" y="-400168"/>
            <a:ext cx="1031207" cy="3297466"/>
          </a:xfrm>
          <a:prstGeom prst="rect">
            <a:avLst/>
          </a:prstGeom>
        </p:spPr>
      </p:pic>
      <p:sp>
        <p:nvSpPr>
          <p:cNvPr id="2" name="Rectangle 1">
            <a:extLst>
              <a:ext uri="{FF2B5EF4-FFF2-40B4-BE49-F238E27FC236}">
                <a16:creationId xmlns:a16="http://schemas.microsoft.com/office/drawing/2014/main" id="{68672A28-BA42-9EA2-3E90-44CDC46F5492}"/>
              </a:ext>
            </a:extLst>
          </p:cNvPr>
          <p:cNvSpPr/>
          <p:nvPr/>
        </p:nvSpPr>
        <p:spPr>
          <a:xfrm>
            <a:off x="-381000" y="1181100"/>
            <a:ext cx="19659600" cy="9296400"/>
          </a:xfrm>
          <a:prstGeom prst="rect">
            <a:avLst/>
          </a:prstGeom>
          <a:solidFill>
            <a:schemeClr val="lt1">
              <a:alpha val="8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8D3F38D-A13C-A208-06CF-CECCC1DC40AD}"/>
              </a:ext>
            </a:extLst>
          </p:cNvPr>
          <p:cNvGraphicFramePr>
            <a:graphicFrameLocks noGrp="1"/>
          </p:cNvGraphicFramePr>
          <p:nvPr>
            <p:extLst>
              <p:ext uri="{D42A27DB-BD31-4B8C-83A1-F6EECF244321}">
                <p14:modId xmlns:p14="http://schemas.microsoft.com/office/powerpoint/2010/main" val="3238604999"/>
              </p:ext>
            </p:extLst>
          </p:nvPr>
        </p:nvGraphicFramePr>
        <p:xfrm>
          <a:off x="1981200" y="3028949"/>
          <a:ext cx="15087600" cy="6076951"/>
        </p:xfrm>
        <a:graphic>
          <a:graphicData uri="http://schemas.openxmlformats.org/drawingml/2006/table">
            <a:tbl>
              <a:tblPr firstRow="1" firstCol="1" bandRow="1">
                <a:tableStyleId>{5C22544A-7EE6-4342-B048-85BDC9FD1C3A}</a:tableStyleId>
              </a:tblPr>
              <a:tblGrid>
                <a:gridCol w="2179320">
                  <a:extLst>
                    <a:ext uri="{9D8B030D-6E8A-4147-A177-3AD203B41FA5}">
                      <a16:colId xmlns:a16="http://schemas.microsoft.com/office/drawing/2014/main" val="20000"/>
                    </a:ext>
                  </a:extLst>
                </a:gridCol>
                <a:gridCol w="3897297">
                  <a:extLst>
                    <a:ext uri="{9D8B030D-6E8A-4147-A177-3AD203B41FA5}">
                      <a16:colId xmlns:a16="http://schemas.microsoft.com/office/drawing/2014/main" val="20001"/>
                    </a:ext>
                  </a:extLst>
                </a:gridCol>
                <a:gridCol w="9010983">
                  <a:extLst>
                    <a:ext uri="{9D8B030D-6E8A-4147-A177-3AD203B41FA5}">
                      <a16:colId xmlns:a16="http://schemas.microsoft.com/office/drawing/2014/main" val="20002"/>
                    </a:ext>
                  </a:extLst>
                </a:gridCol>
              </a:tblGrid>
              <a:tr h="2703488">
                <a:tc>
                  <a:txBody>
                    <a:bodyPr/>
                    <a:lstStyle/>
                    <a:p>
                      <a:pPr marL="88900" algn="ctr">
                        <a:lnSpc>
                          <a:spcPct val="119000"/>
                        </a:lnSpc>
                        <a:spcAft>
                          <a:spcPts val="0"/>
                        </a:spcAft>
                      </a:pPr>
                      <a:endParaRPr lang="en-US" sz="4800" dirty="0">
                        <a:solidFill>
                          <a:srgbClr val="FF0000"/>
                        </a:solidFill>
                        <a:effectLst/>
                        <a:latin typeface="Times New Roman" panose="02020603050405020304" pitchFamily="18" charset="0"/>
                        <a:cs typeface="Times New Roman" panose="02020603050405020304" pitchFamily="18" charset="0"/>
                      </a:endParaRPr>
                    </a:p>
                    <a:p>
                      <a:pPr marL="88900" algn="ctr">
                        <a:lnSpc>
                          <a:spcPct val="119000"/>
                        </a:lnSpc>
                        <a:spcAft>
                          <a:spcPts val="0"/>
                        </a:spcAft>
                      </a:pPr>
                      <a:r>
                        <a:rPr lang="en-US" sz="4800" dirty="0" err="1">
                          <a:solidFill>
                            <a:srgbClr val="FF0000"/>
                          </a:solidFill>
                          <a:effectLst/>
                          <a:latin typeface="Times New Roman" panose="02020603050405020304" pitchFamily="18" charset="0"/>
                          <a:cs typeface="Times New Roman" panose="02020603050405020304" pitchFamily="18" charset="0"/>
                        </a:rPr>
                        <a:t>Nhiệm</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vụ</a:t>
                      </a:r>
                      <a:endParaRPr lang="en-US" sz="4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9000"/>
                        </a:lnSpc>
                        <a:spcAft>
                          <a:spcPts val="0"/>
                        </a:spcAft>
                      </a:pPr>
                      <a:r>
                        <a:rPr lang="en-US" sz="4800" dirty="0" err="1">
                          <a:solidFill>
                            <a:srgbClr val="FF0000"/>
                          </a:solidFill>
                          <a:effectLst/>
                          <a:latin typeface="Times New Roman" panose="02020603050405020304" pitchFamily="18" charset="0"/>
                          <a:cs typeface="Times New Roman" panose="02020603050405020304" pitchFamily="18" charset="0"/>
                        </a:rPr>
                        <a:t>Tâm</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trạng</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của</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nhân</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vật</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tôi</a:t>
                      </a:r>
                      <a:r>
                        <a:rPr lang="en-US" sz="4800" dirty="0">
                          <a:solidFill>
                            <a:srgbClr val="FF0000"/>
                          </a:solidFill>
                          <a:effectLst/>
                          <a:latin typeface="Times New Roman" panose="02020603050405020304" pitchFamily="18" charset="0"/>
                          <a:cs typeface="Times New Roman" panose="02020603050405020304" pitchFamily="18" charset="0"/>
                        </a:rPr>
                        <a:t>”</a:t>
                      </a:r>
                      <a:endParaRPr lang="en-US" sz="4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1600" algn="ctr">
                        <a:lnSpc>
                          <a:spcPct val="119000"/>
                        </a:lnSpc>
                        <a:spcAft>
                          <a:spcPts val="0"/>
                        </a:spcAft>
                      </a:pPr>
                      <a:r>
                        <a:rPr lang="en-US" sz="4800" dirty="0" err="1">
                          <a:solidFill>
                            <a:srgbClr val="FF0000"/>
                          </a:solidFill>
                          <a:effectLst/>
                          <a:latin typeface="Times New Roman" panose="02020603050405020304" pitchFamily="18" charset="0"/>
                          <a:cs typeface="Times New Roman" panose="02020603050405020304" pitchFamily="18" charset="0"/>
                        </a:rPr>
                        <a:t>Biểu</a:t>
                      </a:r>
                      <a:r>
                        <a:rPr lang="en-US" sz="4800" dirty="0">
                          <a:solidFill>
                            <a:srgbClr val="FF0000"/>
                          </a:solidFill>
                          <a:effectLst/>
                          <a:latin typeface="Times New Roman" panose="02020603050405020304" pitchFamily="18" charset="0"/>
                          <a:cs typeface="Times New Roman" panose="02020603050405020304" pitchFamily="18" charset="0"/>
                        </a:rPr>
                        <a:t> </a:t>
                      </a:r>
                      <a:r>
                        <a:rPr lang="en-US" sz="4800" dirty="0" err="1">
                          <a:solidFill>
                            <a:srgbClr val="FF0000"/>
                          </a:solidFill>
                          <a:effectLst/>
                          <a:latin typeface="Times New Roman" panose="02020603050405020304" pitchFamily="18" charset="0"/>
                          <a:cs typeface="Times New Roman" panose="02020603050405020304" pitchFamily="18" charset="0"/>
                        </a:rPr>
                        <a:t>hiện</a:t>
                      </a:r>
                      <a:endParaRPr lang="en-US" sz="48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3463">
                <a:tc>
                  <a:txBody>
                    <a:bodyPr/>
                    <a:lstStyle/>
                    <a:p>
                      <a:pPr>
                        <a:lnSpc>
                          <a:spcPct val="115000"/>
                        </a:lnSpc>
                        <a:spcAft>
                          <a:spcPts val="0"/>
                        </a:spcAft>
                      </a:pPr>
                      <a:r>
                        <a:rPr lang="pt-BR" sz="4400" dirty="0">
                          <a:solidFill>
                            <a:srgbClr val="C00000"/>
                          </a:solidFill>
                          <a:effectLst/>
                          <a:latin typeface="Times New Roman" panose="02020603050405020304" pitchFamily="18" charset="0"/>
                          <a:cs typeface="Times New Roman" panose="02020603050405020304" pitchFamily="18" charset="0"/>
                        </a:rPr>
                        <a:t>Nhóm 3</a:t>
                      </a:r>
                      <a:endParaRPr lang="en-US" sz="44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t-BR" sz="4400" dirty="0">
                          <a:effectLst/>
                          <a:latin typeface="Times New Roman" panose="02020603050405020304" pitchFamily="18" charset="0"/>
                          <a:cs typeface="Times New Roman" panose="02020603050405020304" pitchFamily="18" charset="0"/>
                        </a:rPr>
                        <a:t>Khi lớn lên, bắt đầu viết văn </a:t>
                      </a:r>
                    </a:p>
                    <a:p>
                      <a:pPr>
                        <a:lnSpc>
                          <a:spcPct val="115000"/>
                        </a:lnSpc>
                        <a:spcAft>
                          <a:spcPts val="0"/>
                        </a:spcAft>
                      </a:pPr>
                      <a:r>
                        <a:rPr lang="pt-BR" sz="4400" dirty="0">
                          <a:effectLst/>
                          <a:latin typeface="Times New Roman" panose="02020603050405020304" pitchFamily="18" charset="0"/>
                          <a:cs typeface="Times New Roman" panose="02020603050405020304" pitchFamily="18" charset="0"/>
                        </a:rPr>
                        <a:t>(đoạn 5)</a:t>
                      </a:r>
                      <a:endParaRPr lang="en-US" sz="44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7000"/>
                        </a:lnSpc>
                        <a:spcAft>
                          <a:spcPts val="0"/>
                        </a:spcAft>
                        <a:tabLst>
                          <a:tab pos="499110" algn="l"/>
                        </a:tabLst>
                      </a:pPr>
                      <a:r>
                        <a:rPr lang="vi-VN" sz="4400" dirty="0">
                          <a:effectLst/>
                          <a:latin typeface="Times New Roman" panose="02020603050405020304" pitchFamily="18" charset="0"/>
                          <a:cs typeface="Times New Roman" panose="02020603050405020304" pitchFamily="18" charset="0"/>
                        </a:rPr>
                        <a:t>Gió chướng với tôi, một đứa bấp bỏm văn chương nó “gợi” khủng khiếp.</a:t>
                      </a:r>
                      <a:r>
                        <a:rPr lang="pt-BR" sz="4400" dirty="0">
                          <a:effectLst/>
                          <a:latin typeface="Times New Roman" panose="02020603050405020304" pitchFamily="18" charset="0"/>
                          <a:cs typeface="Times New Roman" panose="02020603050405020304" pitchFamily="18" charset="0"/>
                        </a:rPr>
                        <a:t> </a:t>
                      </a:r>
                      <a:endParaRPr lang="en-US" sz="44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8" name="Picture 7">
            <a:extLst>
              <a:ext uri="{FF2B5EF4-FFF2-40B4-BE49-F238E27FC236}">
                <a16:creationId xmlns:a16="http://schemas.microsoft.com/office/drawing/2014/main" id="{49A63102-4AA9-0EB4-E7D9-0DF4B409A17F}"/>
              </a:ext>
            </a:extLst>
          </p:cNvPr>
          <p:cNvPicPr>
            <a:picLocks noChangeAspect="1"/>
          </p:cNvPicPr>
          <p:nvPr/>
        </p:nvPicPr>
        <p:blipFill>
          <a:blip r:embed="rId4"/>
          <a:stretch>
            <a:fillRect/>
          </a:stretch>
        </p:blipFill>
        <p:spPr>
          <a:xfrm>
            <a:off x="1447800" y="-57176"/>
            <a:ext cx="4218705" cy="2476552"/>
          </a:xfrm>
          <a:prstGeom prst="rect">
            <a:avLst/>
          </a:prstGeom>
        </p:spPr>
      </p:pic>
    </p:spTree>
    <p:extLst>
      <p:ext uri="{BB962C8B-B14F-4D97-AF65-F5344CB8AC3E}">
        <p14:creationId xmlns:p14="http://schemas.microsoft.com/office/powerpoint/2010/main" val="915683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2" name="Rectangle 1">
            <a:extLst>
              <a:ext uri="{FF2B5EF4-FFF2-40B4-BE49-F238E27FC236}">
                <a16:creationId xmlns:a16="http://schemas.microsoft.com/office/drawing/2014/main" id="{E504501B-D0BD-48B2-D339-AE59A60F1461}"/>
              </a:ext>
            </a:extLst>
          </p:cNvPr>
          <p:cNvSpPr/>
          <p:nvPr/>
        </p:nvSpPr>
        <p:spPr>
          <a:xfrm>
            <a:off x="1986807" y="537092"/>
            <a:ext cx="13660601" cy="8843928"/>
          </a:xfrm>
          <a:prstGeom prst="rect">
            <a:avLst/>
          </a:prstGeom>
          <a:solidFill>
            <a:schemeClr val="lt1">
              <a:alpha val="8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7E9C4389-CE87-BF3B-6067-3B9B3C612846}"/>
              </a:ext>
            </a:extLst>
          </p:cNvPr>
          <p:cNvGraphicFramePr>
            <a:graphicFrameLocks noGrp="1"/>
          </p:cNvGraphicFramePr>
          <p:nvPr>
            <p:extLst>
              <p:ext uri="{D42A27DB-BD31-4B8C-83A1-F6EECF244321}">
                <p14:modId xmlns:p14="http://schemas.microsoft.com/office/powerpoint/2010/main" val="1896100732"/>
              </p:ext>
            </p:extLst>
          </p:nvPr>
        </p:nvGraphicFramePr>
        <p:xfrm>
          <a:off x="62017" y="720569"/>
          <a:ext cx="17989070" cy="9141206"/>
        </p:xfrm>
        <a:graphic>
          <a:graphicData uri="http://schemas.openxmlformats.org/drawingml/2006/table">
            <a:tbl>
              <a:tblPr firstRow="1" firstCol="1" bandRow="1">
                <a:tableStyleId>{5C22544A-7EE6-4342-B048-85BDC9FD1C3A}</a:tableStyleId>
              </a:tblPr>
              <a:tblGrid>
                <a:gridCol w="2047536">
                  <a:extLst>
                    <a:ext uri="{9D8B030D-6E8A-4147-A177-3AD203B41FA5}">
                      <a16:colId xmlns:a16="http://schemas.microsoft.com/office/drawing/2014/main" val="20000"/>
                    </a:ext>
                  </a:extLst>
                </a:gridCol>
                <a:gridCol w="3802566">
                  <a:extLst>
                    <a:ext uri="{9D8B030D-6E8A-4147-A177-3AD203B41FA5}">
                      <a16:colId xmlns:a16="http://schemas.microsoft.com/office/drawing/2014/main" val="20001"/>
                    </a:ext>
                  </a:extLst>
                </a:gridCol>
                <a:gridCol w="12138968">
                  <a:extLst>
                    <a:ext uri="{9D8B030D-6E8A-4147-A177-3AD203B41FA5}">
                      <a16:colId xmlns:a16="http://schemas.microsoft.com/office/drawing/2014/main" val="20002"/>
                    </a:ext>
                  </a:extLst>
                </a:gridCol>
              </a:tblGrid>
              <a:tr h="776335">
                <a:tc>
                  <a:txBody>
                    <a:bodyPr/>
                    <a:lstStyle/>
                    <a:p>
                      <a:pPr marL="88900" algn="ctr">
                        <a:lnSpc>
                          <a:spcPct val="119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Nhiệm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vụ</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9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Tâm</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trạng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nhân</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vật</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tôi</a:t>
                      </a:r>
                      <a:r>
                        <a:rPr lang="en-US" sz="3200" dirty="0">
                          <a:solidFill>
                            <a:srgbClr val="FF0000"/>
                          </a:solidFill>
                          <a:effectLst/>
                          <a:latin typeface="Times New Roman" panose="02020603050405020304" pitchFamily="18"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1600" algn="ctr">
                        <a:lnSpc>
                          <a:spcPct val="119000"/>
                        </a:lnSpc>
                        <a:spcAft>
                          <a:spcPts val="0"/>
                        </a:spcAft>
                      </a:pPr>
                      <a:r>
                        <a:rPr lang="en-US" sz="3200" dirty="0" err="1">
                          <a:solidFill>
                            <a:srgbClr val="FF0000"/>
                          </a:solidFill>
                          <a:effectLst/>
                          <a:latin typeface="Times New Roman" panose="02020603050405020304" pitchFamily="18" charset="0"/>
                          <a:cs typeface="Times New Roman" panose="02020603050405020304" pitchFamily="18" charset="0"/>
                        </a:rPr>
                        <a:t>Biểu</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hiện</a:t>
                      </a:r>
                      <a:endParaRPr lang="en-US" sz="32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21473" marR="214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1913">
                <a:tc>
                  <a:txBody>
                    <a:bodyPr/>
                    <a:lstStyle/>
                    <a:p>
                      <a:pP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1</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đón gió chướng về </a:t>
                      </a:r>
                    </a:p>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2)</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5000"/>
                        </a:lnSpc>
                        <a:spcAft>
                          <a:spcPts val="0"/>
                        </a:spcAft>
                      </a:pPr>
                      <a:r>
                        <a:rPr lang="vi-VN" sz="3200" dirty="0">
                          <a:effectLst/>
                          <a:latin typeface="Times New Roman" panose="02020603050405020304" pitchFamily="18" charset="0"/>
                          <a:cs typeface="Times New Roman" panose="02020603050405020304" pitchFamily="18" charset="0"/>
                        </a:rPr>
                        <a:t>mừng đó rồi bực đó, chờ đợi gió về nhưng khi gió về lại buồn vì gió về có nghĩa là sắp hết năm, sắp già thêm một tuổi, mỗi lần gió về lại cảm giác mình mất một cái gì đó không rõ ràng, không giải thích được,...</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39821">
                <a:tc>
                  <a:txBody>
                    <a:bodyPr/>
                    <a:lstStyle/>
                    <a:p>
                      <a:pP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2</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còn nhỏ </a:t>
                      </a:r>
                    </a:p>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3)</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7000"/>
                        </a:lnSpc>
                        <a:spcAft>
                          <a:spcPts val="0"/>
                        </a:spcAft>
                        <a:tabLst>
                          <a:tab pos="492760" algn="l"/>
                        </a:tabLst>
                      </a:pPr>
                      <a:r>
                        <a:rPr lang="vi-VN" sz="3200">
                          <a:effectLst/>
                          <a:latin typeface="Times New Roman" panose="02020603050405020304" pitchFamily="18" charset="0"/>
                          <a:cs typeface="Times New Roman" panose="02020603050405020304" pitchFamily="18" charset="0"/>
                        </a:rPr>
                        <a:t>Sao tôi lại chờ đợi nó, chẳng phải năm nào cũng vậy [...] Nhưng tôi vẫn mong gió chướng về. Sự chờ đợi đã thành thói quen của thời thơ dại.</a:t>
                      </a:r>
                      <a:endParaRPr lang="en-US" sz="320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4364">
                <a:tc>
                  <a:txBody>
                    <a:bodyPr/>
                    <a:lstStyle/>
                    <a:p>
                      <a:pP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3</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lớn lên, bắt đầu viết văn </a:t>
                      </a:r>
                    </a:p>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5)</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7000"/>
                        </a:lnSpc>
                        <a:spcAft>
                          <a:spcPts val="0"/>
                        </a:spcAft>
                        <a:tabLst>
                          <a:tab pos="499110" algn="l"/>
                        </a:tabLst>
                      </a:pPr>
                      <a:r>
                        <a:rPr lang="vi-VN" sz="3200" dirty="0">
                          <a:effectLst/>
                          <a:latin typeface="Times New Roman" panose="02020603050405020304" pitchFamily="18" charset="0"/>
                          <a:cs typeface="Times New Roman" panose="02020603050405020304" pitchFamily="18" charset="0"/>
                        </a:rPr>
                        <a:t>Gió chướng với tôi, một đứa bấp bỏm văn chương nó “gợi” khủng khiếp.</a:t>
                      </a:r>
                      <a:endParaRPr lang="en-US" sz="3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48752">
                <a:tc>
                  <a:txBody>
                    <a:bodyPr/>
                    <a:lstStyle/>
                    <a:p>
                      <a:pPr>
                        <a:lnSpc>
                          <a:spcPct val="115000"/>
                        </a:lnSpc>
                        <a:spcAft>
                          <a:spcPts val="0"/>
                        </a:spcAft>
                      </a:pPr>
                      <a:r>
                        <a:rPr lang="pt-BR" sz="3200" dirty="0">
                          <a:solidFill>
                            <a:srgbClr val="C00000"/>
                          </a:solidFill>
                          <a:effectLst/>
                          <a:latin typeface="Times New Roman" panose="02020603050405020304" pitchFamily="18" charset="0"/>
                          <a:cs typeface="Times New Roman" panose="02020603050405020304" pitchFamily="18" charset="0"/>
                        </a:rPr>
                        <a:t>Nhóm 4</a:t>
                      </a:r>
                      <a:endParaRPr lang="en-US" sz="32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Khi xa quê </a:t>
                      </a:r>
                    </a:p>
                    <a:p>
                      <a:pPr>
                        <a:lnSpc>
                          <a:spcPct val="115000"/>
                        </a:lnSpc>
                        <a:spcAft>
                          <a:spcPts val="0"/>
                        </a:spcAft>
                      </a:pPr>
                      <a:r>
                        <a:rPr lang="pt-BR" sz="3200" dirty="0">
                          <a:effectLst/>
                          <a:latin typeface="Times New Roman" panose="02020603050405020304" pitchFamily="18" charset="0"/>
                          <a:cs typeface="Times New Roman" panose="02020603050405020304" pitchFamily="18" charset="0"/>
                        </a:rPr>
                        <a:t>(đoạn 6)</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5000"/>
                        </a:lnSpc>
                        <a:spcAft>
                          <a:spcPts val="0"/>
                        </a:spcAft>
                        <a:tabLst>
                          <a:tab pos="499110" algn="l"/>
                        </a:tabLst>
                      </a:pPr>
                      <a:r>
                        <a:rPr lang="vi-VN" sz="3200" dirty="0">
                          <a:effectLst/>
                          <a:latin typeface="Times New Roman" panose="02020603050405020304" pitchFamily="18" charset="0"/>
                          <a:cs typeface="Times New Roman" panose="02020603050405020304" pitchFamily="18" charset="0"/>
                        </a:rPr>
                        <a:t>Tôi vẫn thường hình dung một mai mình đi xa, xa lắm, xa cả những mùa gió, hoặc đọc, hoặc ai đó nhắc chỉ gọn lỏn hai từ “gió chướng”, ngay lập tức tôi sẽ chết giấc trong nỗi nhớ quê nhà. [... ] Ở đó, siêu thị chất đầy những dưa hấu, dưa kiệu, dưa hành, bánh chưng, bánh tét, liệu ở đó, có ai bán một mùa gió cho tôi?</a:t>
                      </a:r>
                      <a:endParaRPr lang="en-US" sz="3200" dirty="0">
                        <a:effectLst/>
                        <a:latin typeface="Times New Roman" panose="02020603050405020304" pitchFamily="18" charset="0"/>
                        <a:ea typeface="Times New Roman"/>
                        <a:cs typeface="Times New Roman" panose="02020603050405020304" pitchFamily="18" charset="0"/>
                      </a:endParaRPr>
                    </a:p>
                  </a:txBody>
                  <a:tcPr marL="21473" marR="214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9662915"/>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sp>
        <p:nvSpPr>
          <p:cNvPr id="18" name="Freeform 7">
            <a:extLst>
              <a:ext uri="{FF2B5EF4-FFF2-40B4-BE49-F238E27FC236}">
                <a16:creationId xmlns:a16="http://schemas.microsoft.com/office/drawing/2014/main" id="{75A45E27-B002-875F-ACA8-0E41815C04B0}"/>
              </a:ext>
            </a:extLst>
          </p:cNvPr>
          <p:cNvSpPr/>
          <p:nvPr/>
        </p:nvSpPr>
        <p:spPr>
          <a:xfrm>
            <a:off x="3163191" y="1017761"/>
            <a:ext cx="10093445" cy="1567586"/>
          </a:xfrm>
          <a:custGeom>
            <a:avLst/>
            <a:gdLst>
              <a:gd name="connsiteX0" fmla="*/ 7133832 w 10093445"/>
              <a:gd name="connsiteY0" fmla="*/ 1546106 h 1567586"/>
              <a:gd name="connsiteX1" fmla="*/ 6985321 w 10093445"/>
              <a:gd name="connsiteY1" fmla="*/ 1552845 h 1567586"/>
              <a:gd name="connsiteX2" fmla="*/ 6627595 w 10093445"/>
              <a:gd name="connsiteY2" fmla="*/ 1557397 h 1567586"/>
              <a:gd name="connsiteX3" fmla="*/ 6224202 w 10093445"/>
              <a:gd name="connsiteY3" fmla="*/ 1562531 h 1567586"/>
              <a:gd name="connsiteX4" fmla="*/ 5834361 w 10093445"/>
              <a:gd name="connsiteY4" fmla="*/ 1565480 h 1567586"/>
              <a:gd name="connsiteX5" fmla="*/ 5415348 w 10093445"/>
              <a:gd name="connsiteY5" fmla="*/ 1566743 h 1567586"/>
              <a:gd name="connsiteX6" fmla="*/ 5022854 w 10093445"/>
              <a:gd name="connsiteY6" fmla="*/ 1561268 h 1567586"/>
              <a:gd name="connsiteX7" fmla="*/ 4529585 w 10093445"/>
              <a:gd name="connsiteY7" fmla="*/ 1552423 h 1567586"/>
              <a:gd name="connsiteX8" fmla="*/ 3253982 w 10093445"/>
              <a:gd name="connsiteY8" fmla="*/ 1539788 h 1567586"/>
              <a:gd name="connsiteX9" fmla="*/ 2888804 w 10093445"/>
              <a:gd name="connsiteY9" fmla="*/ 1532915 h 1567586"/>
              <a:gd name="connsiteX10" fmla="*/ 2537947 w 10093445"/>
              <a:gd name="connsiteY10" fmla="*/ 1526311 h 1567586"/>
              <a:gd name="connsiteX11" fmla="*/ 2114584 w 10093445"/>
              <a:gd name="connsiteY11" fmla="*/ 1517113 h 1567586"/>
              <a:gd name="connsiteX12" fmla="*/ 1723788 w 10093445"/>
              <a:gd name="connsiteY12" fmla="*/ 1508622 h 1567586"/>
              <a:gd name="connsiteX13" fmla="*/ 1124440 w 10093445"/>
              <a:gd name="connsiteY13" fmla="*/ 1495987 h 1567586"/>
              <a:gd name="connsiteX14" fmla="*/ 1108528 w 10093445"/>
              <a:gd name="connsiteY14" fmla="*/ 1495566 h 1567586"/>
              <a:gd name="connsiteX15" fmla="*/ 609955 w 10093445"/>
              <a:gd name="connsiteY15" fmla="*/ 1460609 h 1567586"/>
              <a:gd name="connsiteX16" fmla="*/ 228070 w 10093445"/>
              <a:gd name="connsiteY16" fmla="*/ 1347315 h 1567586"/>
              <a:gd name="connsiteX17" fmla="*/ 212158 w 10093445"/>
              <a:gd name="connsiteY17" fmla="*/ 1298459 h 1567586"/>
              <a:gd name="connsiteX18" fmla="*/ 233374 w 10093445"/>
              <a:gd name="connsiteY18" fmla="*/ 1231073 h 1567586"/>
              <a:gd name="connsiteX19" fmla="*/ 233374 w 10093445"/>
              <a:gd name="connsiteY19" fmla="*/ 1031439 h 1567586"/>
              <a:gd name="connsiteX20" fmla="*/ 148511 w 10093445"/>
              <a:gd name="connsiteY20" fmla="*/ 852443 h 1567586"/>
              <a:gd name="connsiteX21" fmla="*/ 90167 w 10093445"/>
              <a:gd name="connsiteY21" fmla="*/ 737885 h 1567586"/>
              <a:gd name="connsiteX22" fmla="*/ 71603 w 10093445"/>
              <a:gd name="connsiteY22" fmla="*/ 661654 h 1567586"/>
              <a:gd name="connsiteX23" fmla="*/ 34475 w 10093445"/>
              <a:gd name="connsiteY23" fmla="*/ 619116 h 1567586"/>
              <a:gd name="connsiteX24" fmla="*/ 15911 w 10093445"/>
              <a:gd name="connsiteY24" fmla="*/ 514666 h 1567586"/>
              <a:gd name="connsiteX25" fmla="*/ 2651 w 10093445"/>
              <a:gd name="connsiteY25" fmla="*/ 474234 h 1567586"/>
              <a:gd name="connsiteX26" fmla="*/ 23867 w 10093445"/>
              <a:gd name="connsiteY26" fmla="*/ 411059 h 1567586"/>
              <a:gd name="connsiteX27" fmla="*/ 15911 w 10093445"/>
              <a:gd name="connsiteY27" fmla="*/ 338197 h 1567586"/>
              <a:gd name="connsiteX28" fmla="*/ 53039 w 10093445"/>
              <a:gd name="connsiteY28" fmla="*/ 269126 h 1567586"/>
              <a:gd name="connsiteX29" fmla="*/ 106079 w 10093445"/>
              <a:gd name="connsiteY29" fmla="*/ 245961 h 1567586"/>
              <a:gd name="connsiteX30" fmla="*/ 315585 w 10093445"/>
              <a:gd name="connsiteY30" fmla="*/ 130140 h 1567586"/>
              <a:gd name="connsiteX31" fmla="*/ 424317 w 10093445"/>
              <a:gd name="connsiteY31" fmla="*/ 108661 h 1567586"/>
              <a:gd name="connsiteX32" fmla="*/ 477356 w 10093445"/>
              <a:gd name="connsiteY32" fmla="*/ 107818 h 1567586"/>
              <a:gd name="connsiteX33" fmla="*/ 527744 w 10093445"/>
              <a:gd name="connsiteY33" fmla="*/ 94341 h 1567586"/>
              <a:gd name="connsiteX34" fmla="*/ 909629 w 10093445"/>
              <a:gd name="connsiteY34" fmla="*/ 67807 h 1567586"/>
              <a:gd name="connsiteX35" fmla="*/ 1241127 w 10093445"/>
              <a:gd name="connsiteY35" fmla="*/ 53909 h 1567586"/>
              <a:gd name="connsiteX36" fmla="*/ 1652185 w 10093445"/>
              <a:gd name="connsiteY36" fmla="*/ 40010 h 1567586"/>
              <a:gd name="connsiteX37" fmla="*/ 2031418 w 10093445"/>
              <a:gd name="connsiteY37" fmla="*/ 30324 h 1567586"/>
              <a:gd name="connsiteX38" fmla="*/ 2431867 w 10093445"/>
              <a:gd name="connsiteY38" fmla="*/ 21900 h 1567586"/>
              <a:gd name="connsiteX39" fmla="*/ 2993159 w 10093445"/>
              <a:gd name="connsiteY39" fmla="*/ 16530 h 1567586"/>
              <a:gd name="connsiteX40" fmla="*/ 3532440 w 10093445"/>
              <a:gd name="connsiteY40" fmla="*/ 11371 h 1567586"/>
              <a:gd name="connsiteX41" fmla="*/ 3802942 w 10093445"/>
              <a:gd name="connsiteY41" fmla="*/ 11792 h 1567586"/>
              <a:gd name="connsiteX42" fmla="*/ 3940845 w 10093445"/>
              <a:gd name="connsiteY42" fmla="*/ 14740 h 1567586"/>
              <a:gd name="connsiteX43" fmla="*/ 4004493 w 10093445"/>
              <a:gd name="connsiteY43" fmla="*/ 13898 h 1567586"/>
              <a:gd name="connsiteX44" fmla="*/ 4198088 w 10093445"/>
              <a:gd name="connsiteY44" fmla="*/ 13477 h 1567586"/>
              <a:gd name="connsiteX45" fmla="*/ 4566713 w 10093445"/>
              <a:gd name="connsiteY45" fmla="*/ 10529 h 1567586"/>
              <a:gd name="connsiteX46" fmla="*/ 4924731 w 10093445"/>
              <a:gd name="connsiteY46" fmla="*/ 12635 h 1567586"/>
              <a:gd name="connsiteX47" fmla="*/ 5020202 w 10093445"/>
              <a:gd name="connsiteY47" fmla="*/ 12635 h 1567586"/>
              <a:gd name="connsiteX48" fmla="*/ 5455127 w 10093445"/>
              <a:gd name="connsiteY48" fmla="*/ 10529 h 1567586"/>
              <a:gd name="connsiteX49" fmla="*/ 5874141 w 10093445"/>
              <a:gd name="connsiteY49" fmla="*/ 5054 h 1567586"/>
              <a:gd name="connsiteX50" fmla="*/ 6075691 w 10093445"/>
              <a:gd name="connsiteY50" fmla="*/ 6317 h 1567586"/>
              <a:gd name="connsiteX51" fmla="*/ 6372713 w 10093445"/>
              <a:gd name="connsiteY51" fmla="*/ 6317 h 1567586"/>
              <a:gd name="connsiteX52" fmla="*/ 6500008 w 10093445"/>
              <a:gd name="connsiteY52" fmla="*/ 8423 h 1567586"/>
              <a:gd name="connsiteX53" fmla="*/ 6550396 w 10093445"/>
              <a:gd name="connsiteY53" fmla="*/ 8423 h 1567586"/>
              <a:gd name="connsiteX54" fmla="*/ 6757251 w 10093445"/>
              <a:gd name="connsiteY54" fmla="*/ 9265 h 1567586"/>
              <a:gd name="connsiteX55" fmla="*/ 6802334 w 10093445"/>
              <a:gd name="connsiteY55" fmla="*/ 8002 h 1567586"/>
              <a:gd name="connsiteX56" fmla="*/ 6995929 w 10093445"/>
              <a:gd name="connsiteY56" fmla="*/ 8423 h 1567586"/>
              <a:gd name="connsiteX57" fmla="*/ 7136484 w 10093445"/>
              <a:gd name="connsiteY57" fmla="*/ 12213 h 1567586"/>
              <a:gd name="connsiteX58" fmla="*/ 7452070 w 10093445"/>
              <a:gd name="connsiteY58" fmla="*/ 17689 h 1567586"/>
              <a:gd name="connsiteX59" fmla="*/ 8046114 w 10093445"/>
              <a:gd name="connsiteY59" fmla="*/ 26112 h 1567586"/>
              <a:gd name="connsiteX60" fmla="*/ 8603030 w 10093445"/>
              <a:gd name="connsiteY60" fmla="*/ 37483 h 1567586"/>
              <a:gd name="connsiteX61" fmla="*/ 8923920 w 10093445"/>
              <a:gd name="connsiteY61" fmla="*/ 54751 h 1567586"/>
              <a:gd name="connsiteX62" fmla="*/ 9199726 w 10093445"/>
              <a:gd name="connsiteY62" fmla="*/ 91814 h 1567586"/>
              <a:gd name="connsiteX63" fmla="*/ 9308458 w 10093445"/>
              <a:gd name="connsiteY63" fmla="*/ 105713 h 1567586"/>
              <a:gd name="connsiteX64" fmla="*/ 9499400 w 10093445"/>
              <a:gd name="connsiteY64" fmla="*/ 155410 h 1567586"/>
              <a:gd name="connsiteX65" fmla="*/ 9624044 w 10093445"/>
              <a:gd name="connsiteY65" fmla="*/ 192894 h 1567586"/>
              <a:gd name="connsiteX66" fmla="*/ 9719515 w 10093445"/>
              <a:gd name="connsiteY66" fmla="*/ 238380 h 1567586"/>
              <a:gd name="connsiteX67" fmla="*/ 9846810 w 10093445"/>
              <a:gd name="connsiteY67" fmla="*/ 312506 h 1567586"/>
              <a:gd name="connsiteX68" fmla="*/ 9942282 w 10093445"/>
              <a:gd name="connsiteY68" fmla="*/ 419904 h 1567586"/>
              <a:gd name="connsiteX69" fmla="*/ 9971453 w 10093445"/>
              <a:gd name="connsiteY69" fmla="*/ 455282 h 1567586"/>
              <a:gd name="connsiteX70" fmla="*/ 10011233 w 10093445"/>
              <a:gd name="connsiteY70" fmla="*/ 555941 h 1567586"/>
              <a:gd name="connsiteX71" fmla="*/ 10069577 w 10093445"/>
              <a:gd name="connsiteY71" fmla="*/ 680606 h 1567586"/>
              <a:gd name="connsiteX72" fmla="*/ 10088141 w 10093445"/>
              <a:gd name="connsiteY72" fmla="*/ 801482 h 1567586"/>
              <a:gd name="connsiteX73" fmla="*/ 10037753 w 10093445"/>
              <a:gd name="connsiteY73" fmla="*/ 1003221 h 1567586"/>
              <a:gd name="connsiteX74" fmla="*/ 9979409 w 10093445"/>
              <a:gd name="connsiteY74" fmla="*/ 1127465 h 1567586"/>
              <a:gd name="connsiteX75" fmla="*/ 9883938 w 10093445"/>
              <a:gd name="connsiteY75" fmla="*/ 1250867 h 1567586"/>
              <a:gd name="connsiteX76" fmla="*/ 9833550 w 10093445"/>
              <a:gd name="connsiteY76" fmla="*/ 1336364 h 1567586"/>
              <a:gd name="connsiteX77" fmla="*/ 9626696 w 10093445"/>
              <a:gd name="connsiteY77" fmla="*/ 1403751 h 1567586"/>
              <a:gd name="connsiteX78" fmla="*/ 9380063 w 10093445"/>
              <a:gd name="connsiteY78" fmla="*/ 1453449 h 1567586"/>
              <a:gd name="connsiteX79" fmla="*/ 9075085 w 10093445"/>
              <a:gd name="connsiteY79" fmla="*/ 1481667 h 1567586"/>
              <a:gd name="connsiteX80" fmla="*/ 8982266 w 10093445"/>
              <a:gd name="connsiteY80" fmla="*/ 1489248 h 1567586"/>
              <a:gd name="connsiteX81" fmla="*/ 8573861 w 10093445"/>
              <a:gd name="connsiteY81" fmla="*/ 1516624 h 1567586"/>
              <a:gd name="connsiteX82" fmla="*/ 7804786 w 10093445"/>
              <a:gd name="connsiteY82" fmla="*/ 1539788 h 1567586"/>
              <a:gd name="connsiteX83" fmla="*/ 7499808 w 10093445"/>
              <a:gd name="connsiteY83" fmla="*/ 1540631 h 1567586"/>
              <a:gd name="connsiteX84" fmla="*/ 7353949 w 10093445"/>
              <a:gd name="connsiteY84" fmla="*/ 1546527 h 1567586"/>
              <a:gd name="connsiteX85" fmla="*/ 7287649 w 10093445"/>
              <a:gd name="connsiteY85" fmla="*/ 1547369 h 1567586"/>
              <a:gd name="connsiteX86" fmla="*/ 7192178 w 10093445"/>
              <a:gd name="connsiteY86" fmla="*/ 1548633 h 1567586"/>
              <a:gd name="connsiteX87" fmla="*/ 7133832 w 10093445"/>
              <a:gd name="connsiteY87" fmla="*/ 1546106 h 156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093445" h="1567586" fill="none" extrusionOk="0">
                <a:moveTo>
                  <a:pt x="7133832" y="1546106"/>
                </a:moveTo>
                <a:cubicBezTo>
                  <a:pt x="7071612" y="1541498"/>
                  <a:pt x="7036369" y="1545879"/>
                  <a:pt x="6985321" y="1552845"/>
                </a:cubicBezTo>
                <a:cubicBezTo>
                  <a:pt x="6874143" y="1559983"/>
                  <a:pt x="6731814" y="1537163"/>
                  <a:pt x="6627595" y="1557397"/>
                </a:cubicBezTo>
                <a:cubicBezTo>
                  <a:pt x="6523376" y="1577631"/>
                  <a:pt x="6352319" y="1525820"/>
                  <a:pt x="6224202" y="1562531"/>
                </a:cubicBezTo>
                <a:cubicBezTo>
                  <a:pt x="6077829" y="1606998"/>
                  <a:pt x="6007016" y="1563712"/>
                  <a:pt x="5834361" y="1565480"/>
                </a:cubicBezTo>
                <a:cubicBezTo>
                  <a:pt x="5729150" y="1602197"/>
                  <a:pt x="5523836" y="1558939"/>
                  <a:pt x="5415348" y="1566743"/>
                </a:cubicBezTo>
                <a:cubicBezTo>
                  <a:pt x="5279304" y="1573092"/>
                  <a:pt x="5141854" y="1553094"/>
                  <a:pt x="5022854" y="1561268"/>
                </a:cubicBezTo>
                <a:cubicBezTo>
                  <a:pt x="4877048" y="1557554"/>
                  <a:pt x="4732394" y="1534623"/>
                  <a:pt x="4529585" y="1552423"/>
                </a:cubicBezTo>
                <a:cubicBezTo>
                  <a:pt x="4211390" y="1469749"/>
                  <a:pt x="3627900" y="1491872"/>
                  <a:pt x="3253982" y="1539788"/>
                </a:cubicBezTo>
                <a:cubicBezTo>
                  <a:pt x="3128859" y="1579743"/>
                  <a:pt x="2974305" y="1533110"/>
                  <a:pt x="2888804" y="1532915"/>
                </a:cubicBezTo>
                <a:cubicBezTo>
                  <a:pt x="2803303" y="1532720"/>
                  <a:pt x="2662105" y="1528055"/>
                  <a:pt x="2537947" y="1526311"/>
                </a:cubicBezTo>
                <a:cubicBezTo>
                  <a:pt x="2427896" y="1553355"/>
                  <a:pt x="2319136" y="1491428"/>
                  <a:pt x="2114584" y="1517113"/>
                </a:cubicBezTo>
                <a:cubicBezTo>
                  <a:pt x="1910032" y="1542798"/>
                  <a:pt x="1814913" y="1500496"/>
                  <a:pt x="1723788" y="1508622"/>
                </a:cubicBezTo>
                <a:cubicBezTo>
                  <a:pt x="1541564" y="1515653"/>
                  <a:pt x="1311898" y="1467420"/>
                  <a:pt x="1124440" y="1495987"/>
                </a:cubicBezTo>
                <a:cubicBezTo>
                  <a:pt x="1118538" y="1494686"/>
                  <a:pt x="1113736" y="1495197"/>
                  <a:pt x="1108528" y="1495566"/>
                </a:cubicBezTo>
                <a:cubicBezTo>
                  <a:pt x="932681" y="1475033"/>
                  <a:pt x="761267" y="1439745"/>
                  <a:pt x="609955" y="1460609"/>
                </a:cubicBezTo>
                <a:cubicBezTo>
                  <a:pt x="361385" y="1435533"/>
                  <a:pt x="247126" y="1386694"/>
                  <a:pt x="228070" y="1347315"/>
                </a:cubicBezTo>
                <a:cubicBezTo>
                  <a:pt x="226093" y="1332680"/>
                  <a:pt x="209100" y="1311974"/>
                  <a:pt x="212158" y="1298459"/>
                </a:cubicBezTo>
                <a:cubicBezTo>
                  <a:pt x="211903" y="1278836"/>
                  <a:pt x="229993" y="1255637"/>
                  <a:pt x="233374" y="1231073"/>
                </a:cubicBezTo>
                <a:cubicBezTo>
                  <a:pt x="253204" y="1167125"/>
                  <a:pt x="266687" y="1100061"/>
                  <a:pt x="233374" y="1031439"/>
                </a:cubicBezTo>
                <a:cubicBezTo>
                  <a:pt x="195705" y="957145"/>
                  <a:pt x="186790" y="915427"/>
                  <a:pt x="148511" y="852443"/>
                </a:cubicBezTo>
                <a:cubicBezTo>
                  <a:pt x="125506" y="808653"/>
                  <a:pt x="95869" y="776590"/>
                  <a:pt x="90167" y="737885"/>
                </a:cubicBezTo>
                <a:cubicBezTo>
                  <a:pt x="80770" y="706143"/>
                  <a:pt x="86117" y="690290"/>
                  <a:pt x="71603" y="661654"/>
                </a:cubicBezTo>
                <a:cubicBezTo>
                  <a:pt x="70160" y="645855"/>
                  <a:pt x="35891" y="631290"/>
                  <a:pt x="34475" y="619116"/>
                </a:cubicBezTo>
                <a:cubicBezTo>
                  <a:pt x="15503" y="580617"/>
                  <a:pt x="19560" y="555962"/>
                  <a:pt x="15911" y="514666"/>
                </a:cubicBezTo>
                <a:cubicBezTo>
                  <a:pt x="12877" y="502817"/>
                  <a:pt x="-2552" y="485952"/>
                  <a:pt x="2651" y="474234"/>
                </a:cubicBezTo>
                <a:cubicBezTo>
                  <a:pt x="8346" y="452586"/>
                  <a:pt x="22149" y="434098"/>
                  <a:pt x="23867" y="411059"/>
                </a:cubicBezTo>
                <a:cubicBezTo>
                  <a:pt x="29604" y="382771"/>
                  <a:pt x="9589" y="357522"/>
                  <a:pt x="15911" y="338197"/>
                </a:cubicBezTo>
                <a:cubicBezTo>
                  <a:pt x="16981" y="308689"/>
                  <a:pt x="33303" y="295914"/>
                  <a:pt x="53039" y="269126"/>
                </a:cubicBezTo>
                <a:cubicBezTo>
                  <a:pt x="59355" y="261589"/>
                  <a:pt x="92702" y="254397"/>
                  <a:pt x="106079" y="245961"/>
                </a:cubicBezTo>
                <a:cubicBezTo>
                  <a:pt x="143800" y="194776"/>
                  <a:pt x="193270" y="149189"/>
                  <a:pt x="315585" y="130140"/>
                </a:cubicBezTo>
                <a:cubicBezTo>
                  <a:pt x="343009" y="125467"/>
                  <a:pt x="383727" y="115825"/>
                  <a:pt x="424317" y="108661"/>
                </a:cubicBezTo>
                <a:cubicBezTo>
                  <a:pt x="437492" y="104326"/>
                  <a:pt x="470454" y="107630"/>
                  <a:pt x="477356" y="107818"/>
                </a:cubicBezTo>
                <a:cubicBezTo>
                  <a:pt x="497025" y="99799"/>
                  <a:pt x="505877" y="93476"/>
                  <a:pt x="527744" y="94341"/>
                </a:cubicBezTo>
                <a:cubicBezTo>
                  <a:pt x="637033" y="83181"/>
                  <a:pt x="770307" y="68180"/>
                  <a:pt x="909629" y="67807"/>
                </a:cubicBezTo>
                <a:cubicBezTo>
                  <a:pt x="999850" y="58214"/>
                  <a:pt x="1097153" y="55478"/>
                  <a:pt x="1241127" y="53909"/>
                </a:cubicBezTo>
                <a:cubicBezTo>
                  <a:pt x="1339082" y="27566"/>
                  <a:pt x="1505607" y="80182"/>
                  <a:pt x="1652185" y="40010"/>
                </a:cubicBezTo>
                <a:cubicBezTo>
                  <a:pt x="1832630" y="8228"/>
                  <a:pt x="1945825" y="67274"/>
                  <a:pt x="2031418" y="30324"/>
                </a:cubicBezTo>
                <a:cubicBezTo>
                  <a:pt x="2195824" y="26222"/>
                  <a:pt x="2277422" y="63158"/>
                  <a:pt x="2431867" y="21900"/>
                </a:cubicBezTo>
                <a:cubicBezTo>
                  <a:pt x="2610777" y="-5723"/>
                  <a:pt x="2844763" y="73007"/>
                  <a:pt x="2993159" y="16530"/>
                </a:cubicBezTo>
                <a:cubicBezTo>
                  <a:pt x="3141555" y="-39947"/>
                  <a:pt x="3369669" y="57824"/>
                  <a:pt x="3532440" y="11371"/>
                </a:cubicBezTo>
                <a:cubicBezTo>
                  <a:pt x="3621090" y="-9497"/>
                  <a:pt x="3702975" y="20889"/>
                  <a:pt x="3802942" y="11792"/>
                </a:cubicBezTo>
                <a:cubicBezTo>
                  <a:pt x="3856707" y="4388"/>
                  <a:pt x="3901172" y="7056"/>
                  <a:pt x="3940845" y="14740"/>
                </a:cubicBezTo>
                <a:cubicBezTo>
                  <a:pt x="3955701" y="13803"/>
                  <a:pt x="3981278" y="14394"/>
                  <a:pt x="4004493" y="13898"/>
                </a:cubicBezTo>
                <a:cubicBezTo>
                  <a:pt x="4044943" y="6733"/>
                  <a:pt x="4145567" y="21679"/>
                  <a:pt x="4198088" y="13477"/>
                </a:cubicBezTo>
                <a:cubicBezTo>
                  <a:pt x="4342171" y="-21302"/>
                  <a:pt x="4474720" y="15875"/>
                  <a:pt x="4566713" y="10529"/>
                </a:cubicBezTo>
                <a:cubicBezTo>
                  <a:pt x="4671984" y="-21703"/>
                  <a:pt x="4799670" y="27142"/>
                  <a:pt x="4924731" y="12635"/>
                </a:cubicBezTo>
                <a:cubicBezTo>
                  <a:pt x="4960398" y="8176"/>
                  <a:pt x="4994565" y="22840"/>
                  <a:pt x="5020202" y="12635"/>
                </a:cubicBezTo>
                <a:cubicBezTo>
                  <a:pt x="5122159" y="11264"/>
                  <a:pt x="5320768" y="53838"/>
                  <a:pt x="5455127" y="10529"/>
                </a:cubicBezTo>
                <a:cubicBezTo>
                  <a:pt x="5584891" y="-15680"/>
                  <a:pt x="5717947" y="7214"/>
                  <a:pt x="5874141" y="5054"/>
                </a:cubicBezTo>
                <a:cubicBezTo>
                  <a:pt x="5945585" y="-2406"/>
                  <a:pt x="5985986" y="6802"/>
                  <a:pt x="6075691" y="6317"/>
                </a:cubicBezTo>
                <a:cubicBezTo>
                  <a:pt x="6178117" y="10595"/>
                  <a:pt x="6272013" y="-1947"/>
                  <a:pt x="6372713" y="6317"/>
                </a:cubicBezTo>
                <a:cubicBezTo>
                  <a:pt x="6421645" y="1404"/>
                  <a:pt x="6457051" y="10170"/>
                  <a:pt x="6500008" y="8423"/>
                </a:cubicBezTo>
                <a:cubicBezTo>
                  <a:pt x="6520884" y="8787"/>
                  <a:pt x="6540105" y="9311"/>
                  <a:pt x="6550396" y="8423"/>
                </a:cubicBezTo>
                <a:cubicBezTo>
                  <a:pt x="6624904" y="2908"/>
                  <a:pt x="6699694" y="-12075"/>
                  <a:pt x="6757251" y="9265"/>
                </a:cubicBezTo>
                <a:cubicBezTo>
                  <a:pt x="6765339" y="6439"/>
                  <a:pt x="6783995" y="6261"/>
                  <a:pt x="6802334" y="8002"/>
                </a:cubicBezTo>
                <a:cubicBezTo>
                  <a:pt x="6866303" y="-6028"/>
                  <a:pt x="6928544" y="22974"/>
                  <a:pt x="6995929" y="8423"/>
                </a:cubicBezTo>
                <a:cubicBezTo>
                  <a:pt x="7042997" y="1951"/>
                  <a:pt x="7096931" y="17325"/>
                  <a:pt x="7136484" y="12213"/>
                </a:cubicBezTo>
                <a:cubicBezTo>
                  <a:pt x="7279212" y="-21749"/>
                  <a:pt x="7345265" y="20064"/>
                  <a:pt x="7452070" y="17689"/>
                </a:cubicBezTo>
                <a:cubicBezTo>
                  <a:pt x="7621634" y="-31828"/>
                  <a:pt x="7848476" y="7937"/>
                  <a:pt x="8046114" y="26112"/>
                </a:cubicBezTo>
                <a:cubicBezTo>
                  <a:pt x="8217221" y="-16305"/>
                  <a:pt x="8438846" y="37286"/>
                  <a:pt x="8603030" y="37483"/>
                </a:cubicBezTo>
                <a:cubicBezTo>
                  <a:pt x="8700307" y="27159"/>
                  <a:pt x="8809106" y="51557"/>
                  <a:pt x="8923920" y="54751"/>
                </a:cubicBezTo>
                <a:cubicBezTo>
                  <a:pt x="9027450" y="69519"/>
                  <a:pt x="9105222" y="76525"/>
                  <a:pt x="9199726" y="91814"/>
                </a:cubicBezTo>
                <a:cubicBezTo>
                  <a:pt x="9228325" y="98314"/>
                  <a:pt x="9284322" y="99343"/>
                  <a:pt x="9308458" y="105713"/>
                </a:cubicBezTo>
                <a:cubicBezTo>
                  <a:pt x="9377464" y="128335"/>
                  <a:pt x="9444946" y="130687"/>
                  <a:pt x="9499400" y="155410"/>
                </a:cubicBezTo>
                <a:cubicBezTo>
                  <a:pt x="9542329" y="170845"/>
                  <a:pt x="9591715" y="181344"/>
                  <a:pt x="9624044" y="192894"/>
                </a:cubicBezTo>
                <a:cubicBezTo>
                  <a:pt x="9663449" y="202095"/>
                  <a:pt x="9691907" y="215143"/>
                  <a:pt x="9719515" y="238380"/>
                </a:cubicBezTo>
                <a:cubicBezTo>
                  <a:pt x="9775159" y="264740"/>
                  <a:pt x="9810084" y="296006"/>
                  <a:pt x="9846810" y="312506"/>
                </a:cubicBezTo>
                <a:cubicBezTo>
                  <a:pt x="9883881" y="339014"/>
                  <a:pt x="9912759" y="386913"/>
                  <a:pt x="9942282" y="419904"/>
                </a:cubicBezTo>
                <a:cubicBezTo>
                  <a:pt x="9953806" y="432480"/>
                  <a:pt x="9965980" y="444503"/>
                  <a:pt x="9971453" y="455282"/>
                </a:cubicBezTo>
                <a:cubicBezTo>
                  <a:pt x="9980033" y="486590"/>
                  <a:pt x="9999221" y="524654"/>
                  <a:pt x="10011233" y="555941"/>
                </a:cubicBezTo>
                <a:cubicBezTo>
                  <a:pt x="10021508" y="592676"/>
                  <a:pt x="10046357" y="639677"/>
                  <a:pt x="10069577" y="680606"/>
                </a:cubicBezTo>
                <a:cubicBezTo>
                  <a:pt x="10077477" y="721778"/>
                  <a:pt x="10087804" y="765929"/>
                  <a:pt x="10088141" y="801482"/>
                </a:cubicBezTo>
                <a:cubicBezTo>
                  <a:pt x="10081391" y="865170"/>
                  <a:pt x="10064467" y="939515"/>
                  <a:pt x="10037753" y="1003221"/>
                </a:cubicBezTo>
                <a:cubicBezTo>
                  <a:pt x="10030900" y="1041389"/>
                  <a:pt x="10005978" y="1087488"/>
                  <a:pt x="9979409" y="1127465"/>
                </a:cubicBezTo>
                <a:cubicBezTo>
                  <a:pt x="9952838" y="1154106"/>
                  <a:pt x="9913627" y="1222229"/>
                  <a:pt x="9883938" y="1250867"/>
                </a:cubicBezTo>
                <a:cubicBezTo>
                  <a:pt x="9860017" y="1279036"/>
                  <a:pt x="9856875" y="1307849"/>
                  <a:pt x="9833550" y="1336364"/>
                </a:cubicBezTo>
                <a:cubicBezTo>
                  <a:pt x="9800471" y="1382649"/>
                  <a:pt x="9728054" y="1385093"/>
                  <a:pt x="9626696" y="1403751"/>
                </a:cubicBezTo>
                <a:cubicBezTo>
                  <a:pt x="9541106" y="1422180"/>
                  <a:pt x="9471759" y="1438105"/>
                  <a:pt x="9380063" y="1453449"/>
                </a:cubicBezTo>
                <a:cubicBezTo>
                  <a:pt x="9310121" y="1475568"/>
                  <a:pt x="9206443" y="1486275"/>
                  <a:pt x="9075085" y="1481667"/>
                </a:cubicBezTo>
                <a:cubicBezTo>
                  <a:pt x="9037346" y="1477365"/>
                  <a:pt x="9011235" y="1478764"/>
                  <a:pt x="8982266" y="1489248"/>
                </a:cubicBezTo>
                <a:cubicBezTo>
                  <a:pt x="8868762" y="1540736"/>
                  <a:pt x="8721026" y="1505697"/>
                  <a:pt x="8573861" y="1516624"/>
                </a:cubicBezTo>
                <a:cubicBezTo>
                  <a:pt x="8277187" y="1543020"/>
                  <a:pt x="8115804" y="1516088"/>
                  <a:pt x="7804786" y="1539788"/>
                </a:cubicBezTo>
                <a:cubicBezTo>
                  <a:pt x="7700844" y="1547595"/>
                  <a:pt x="7563677" y="1538825"/>
                  <a:pt x="7499808" y="1540631"/>
                </a:cubicBezTo>
                <a:cubicBezTo>
                  <a:pt x="7458922" y="1539147"/>
                  <a:pt x="7396611" y="1533847"/>
                  <a:pt x="7353949" y="1546527"/>
                </a:cubicBezTo>
                <a:cubicBezTo>
                  <a:pt x="7331343" y="1546846"/>
                  <a:pt x="7313501" y="1551108"/>
                  <a:pt x="7287649" y="1547369"/>
                </a:cubicBezTo>
                <a:cubicBezTo>
                  <a:pt x="7247356" y="1545568"/>
                  <a:pt x="7225395" y="1548397"/>
                  <a:pt x="7192178" y="1548633"/>
                </a:cubicBezTo>
                <a:cubicBezTo>
                  <a:pt x="7160239" y="1549073"/>
                  <a:pt x="7139660" y="1545731"/>
                  <a:pt x="7133832" y="1546106"/>
                </a:cubicBezTo>
                <a:close/>
              </a:path>
              <a:path w="10093445" h="1567586" stroke="0" extrusionOk="0">
                <a:moveTo>
                  <a:pt x="7133832" y="1546106"/>
                </a:moveTo>
                <a:cubicBezTo>
                  <a:pt x="7064624" y="1556447"/>
                  <a:pt x="7019288" y="1559440"/>
                  <a:pt x="6985321" y="1552845"/>
                </a:cubicBezTo>
                <a:cubicBezTo>
                  <a:pt x="6871366" y="1567062"/>
                  <a:pt x="6798425" y="1553745"/>
                  <a:pt x="6619984" y="1557494"/>
                </a:cubicBezTo>
                <a:cubicBezTo>
                  <a:pt x="6441543" y="1561244"/>
                  <a:pt x="6364420" y="1513405"/>
                  <a:pt x="6224202" y="1562531"/>
                </a:cubicBezTo>
                <a:cubicBezTo>
                  <a:pt x="6128246" y="1599437"/>
                  <a:pt x="6010064" y="1554417"/>
                  <a:pt x="5834361" y="1565480"/>
                </a:cubicBezTo>
                <a:cubicBezTo>
                  <a:pt x="5706710" y="1568757"/>
                  <a:pt x="5620246" y="1558889"/>
                  <a:pt x="5415348" y="1566743"/>
                </a:cubicBezTo>
                <a:cubicBezTo>
                  <a:pt x="5294293" y="1559342"/>
                  <a:pt x="5116209" y="1562042"/>
                  <a:pt x="5022854" y="1561268"/>
                </a:cubicBezTo>
                <a:cubicBezTo>
                  <a:pt x="4894432" y="1578401"/>
                  <a:pt x="4694082" y="1532453"/>
                  <a:pt x="4529585" y="1552423"/>
                </a:cubicBezTo>
                <a:cubicBezTo>
                  <a:pt x="4099183" y="1433541"/>
                  <a:pt x="3696153" y="1543319"/>
                  <a:pt x="3253982" y="1539788"/>
                </a:cubicBezTo>
                <a:cubicBezTo>
                  <a:pt x="3093503" y="1541259"/>
                  <a:pt x="3079596" y="1503499"/>
                  <a:pt x="2917446" y="1533454"/>
                </a:cubicBezTo>
                <a:cubicBezTo>
                  <a:pt x="2755296" y="1563409"/>
                  <a:pt x="2624907" y="1490766"/>
                  <a:pt x="2537947" y="1526311"/>
                </a:cubicBezTo>
                <a:cubicBezTo>
                  <a:pt x="2460350" y="1530867"/>
                  <a:pt x="2346106" y="1501148"/>
                  <a:pt x="2155292" y="1517997"/>
                </a:cubicBezTo>
                <a:cubicBezTo>
                  <a:pt x="1964478" y="1534846"/>
                  <a:pt x="1854774" y="1481199"/>
                  <a:pt x="1723788" y="1508622"/>
                </a:cubicBezTo>
                <a:cubicBezTo>
                  <a:pt x="1514484" y="1541485"/>
                  <a:pt x="1347171" y="1476793"/>
                  <a:pt x="1124440" y="1495987"/>
                </a:cubicBezTo>
                <a:cubicBezTo>
                  <a:pt x="1118666" y="1495989"/>
                  <a:pt x="1112936" y="1496508"/>
                  <a:pt x="1108528" y="1495566"/>
                </a:cubicBezTo>
                <a:cubicBezTo>
                  <a:pt x="967782" y="1507053"/>
                  <a:pt x="730778" y="1472458"/>
                  <a:pt x="609955" y="1460609"/>
                </a:cubicBezTo>
                <a:cubicBezTo>
                  <a:pt x="349074" y="1434022"/>
                  <a:pt x="233947" y="1400827"/>
                  <a:pt x="228070" y="1347315"/>
                </a:cubicBezTo>
                <a:cubicBezTo>
                  <a:pt x="222721" y="1333854"/>
                  <a:pt x="212747" y="1314697"/>
                  <a:pt x="212158" y="1298459"/>
                </a:cubicBezTo>
                <a:cubicBezTo>
                  <a:pt x="211017" y="1276776"/>
                  <a:pt x="223049" y="1251001"/>
                  <a:pt x="233374" y="1231073"/>
                </a:cubicBezTo>
                <a:cubicBezTo>
                  <a:pt x="266812" y="1167275"/>
                  <a:pt x="265353" y="1103172"/>
                  <a:pt x="233374" y="1031439"/>
                </a:cubicBezTo>
                <a:cubicBezTo>
                  <a:pt x="195419" y="980935"/>
                  <a:pt x="182060" y="907694"/>
                  <a:pt x="148511" y="852443"/>
                </a:cubicBezTo>
                <a:cubicBezTo>
                  <a:pt x="131931" y="824304"/>
                  <a:pt x="94579" y="774484"/>
                  <a:pt x="90167" y="737885"/>
                </a:cubicBezTo>
                <a:cubicBezTo>
                  <a:pt x="76427" y="713612"/>
                  <a:pt x="81919" y="690936"/>
                  <a:pt x="71603" y="661654"/>
                </a:cubicBezTo>
                <a:cubicBezTo>
                  <a:pt x="65118" y="647987"/>
                  <a:pt x="39189" y="632001"/>
                  <a:pt x="34475" y="619116"/>
                </a:cubicBezTo>
                <a:cubicBezTo>
                  <a:pt x="17791" y="590647"/>
                  <a:pt x="12018" y="551784"/>
                  <a:pt x="15911" y="514666"/>
                </a:cubicBezTo>
                <a:cubicBezTo>
                  <a:pt x="11883" y="502923"/>
                  <a:pt x="-1588" y="491429"/>
                  <a:pt x="2651" y="474234"/>
                </a:cubicBezTo>
                <a:cubicBezTo>
                  <a:pt x="3488" y="452912"/>
                  <a:pt x="18613" y="431707"/>
                  <a:pt x="23867" y="411059"/>
                </a:cubicBezTo>
                <a:cubicBezTo>
                  <a:pt x="28865" y="390113"/>
                  <a:pt x="16102" y="359940"/>
                  <a:pt x="15911" y="338197"/>
                </a:cubicBezTo>
                <a:cubicBezTo>
                  <a:pt x="14927" y="315706"/>
                  <a:pt x="38013" y="291037"/>
                  <a:pt x="53039" y="269126"/>
                </a:cubicBezTo>
                <a:cubicBezTo>
                  <a:pt x="59989" y="259509"/>
                  <a:pt x="92140" y="253748"/>
                  <a:pt x="106079" y="245961"/>
                </a:cubicBezTo>
                <a:cubicBezTo>
                  <a:pt x="165352" y="197873"/>
                  <a:pt x="209870" y="171780"/>
                  <a:pt x="315585" y="130140"/>
                </a:cubicBezTo>
                <a:cubicBezTo>
                  <a:pt x="331219" y="120466"/>
                  <a:pt x="381684" y="117443"/>
                  <a:pt x="424317" y="108661"/>
                </a:cubicBezTo>
                <a:cubicBezTo>
                  <a:pt x="437825" y="108377"/>
                  <a:pt x="470841" y="108001"/>
                  <a:pt x="477356" y="107818"/>
                </a:cubicBezTo>
                <a:cubicBezTo>
                  <a:pt x="495342" y="101499"/>
                  <a:pt x="506212" y="94378"/>
                  <a:pt x="527744" y="94341"/>
                </a:cubicBezTo>
                <a:cubicBezTo>
                  <a:pt x="636424" y="100087"/>
                  <a:pt x="754351" y="71056"/>
                  <a:pt x="909629" y="67807"/>
                </a:cubicBezTo>
                <a:cubicBezTo>
                  <a:pt x="1032655" y="76698"/>
                  <a:pt x="1109850" y="77830"/>
                  <a:pt x="1241127" y="53909"/>
                </a:cubicBezTo>
                <a:cubicBezTo>
                  <a:pt x="1326199" y="16693"/>
                  <a:pt x="1496461" y="49564"/>
                  <a:pt x="1652185" y="40010"/>
                </a:cubicBezTo>
                <a:cubicBezTo>
                  <a:pt x="1770459" y="-3348"/>
                  <a:pt x="1912957" y="54156"/>
                  <a:pt x="2031418" y="30324"/>
                </a:cubicBezTo>
                <a:cubicBezTo>
                  <a:pt x="2176534" y="4337"/>
                  <a:pt x="2342390" y="71018"/>
                  <a:pt x="2431867" y="21900"/>
                </a:cubicBezTo>
                <a:cubicBezTo>
                  <a:pt x="2571985" y="-15893"/>
                  <a:pt x="2787570" y="36404"/>
                  <a:pt x="2971148" y="16741"/>
                </a:cubicBezTo>
                <a:cubicBezTo>
                  <a:pt x="3154726" y="-2922"/>
                  <a:pt x="3324577" y="67236"/>
                  <a:pt x="3532440" y="11371"/>
                </a:cubicBezTo>
                <a:cubicBezTo>
                  <a:pt x="3650280" y="-115"/>
                  <a:pt x="3677679" y="37641"/>
                  <a:pt x="3802942" y="11792"/>
                </a:cubicBezTo>
                <a:cubicBezTo>
                  <a:pt x="3850416" y="11286"/>
                  <a:pt x="3885813" y="23172"/>
                  <a:pt x="3940845" y="14740"/>
                </a:cubicBezTo>
                <a:cubicBezTo>
                  <a:pt x="3957901" y="7683"/>
                  <a:pt x="3988786" y="15895"/>
                  <a:pt x="4004493" y="13898"/>
                </a:cubicBezTo>
                <a:cubicBezTo>
                  <a:pt x="4056077" y="282"/>
                  <a:pt x="4109647" y="22926"/>
                  <a:pt x="4198088" y="13477"/>
                </a:cubicBezTo>
                <a:cubicBezTo>
                  <a:pt x="4276851" y="-2600"/>
                  <a:pt x="4419624" y="18572"/>
                  <a:pt x="4566713" y="10529"/>
                </a:cubicBezTo>
                <a:cubicBezTo>
                  <a:pt x="4666804" y="-31494"/>
                  <a:pt x="4829125" y="39078"/>
                  <a:pt x="4924731" y="12635"/>
                </a:cubicBezTo>
                <a:cubicBezTo>
                  <a:pt x="4958760" y="1556"/>
                  <a:pt x="4980645" y="22602"/>
                  <a:pt x="5020202" y="12635"/>
                </a:cubicBezTo>
                <a:cubicBezTo>
                  <a:pt x="5189265" y="-1148"/>
                  <a:pt x="5314840" y="36507"/>
                  <a:pt x="5455127" y="10529"/>
                </a:cubicBezTo>
                <a:cubicBezTo>
                  <a:pt x="5652435" y="-16197"/>
                  <a:pt x="5676944" y="44649"/>
                  <a:pt x="5874141" y="5054"/>
                </a:cubicBezTo>
                <a:cubicBezTo>
                  <a:pt x="5936761" y="3251"/>
                  <a:pt x="5977727" y="6513"/>
                  <a:pt x="6075691" y="6317"/>
                </a:cubicBezTo>
                <a:cubicBezTo>
                  <a:pt x="6175274" y="14918"/>
                  <a:pt x="6254902" y="12052"/>
                  <a:pt x="6372713" y="6317"/>
                </a:cubicBezTo>
                <a:cubicBezTo>
                  <a:pt x="6412791" y="5991"/>
                  <a:pt x="6453364" y="5622"/>
                  <a:pt x="6500008" y="8423"/>
                </a:cubicBezTo>
                <a:cubicBezTo>
                  <a:pt x="6519812" y="10375"/>
                  <a:pt x="6538577" y="12435"/>
                  <a:pt x="6550396" y="8423"/>
                </a:cubicBezTo>
                <a:cubicBezTo>
                  <a:pt x="6613300" y="-5289"/>
                  <a:pt x="6685256" y="-8061"/>
                  <a:pt x="6757251" y="9265"/>
                </a:cubicBezTo>
                <a:cubicBezTo>
                  <a:pt x="6767182" y="10373"/>
                  <a:pt x="6786825" y="7024"/>
                  <a:pt x="6802334" y="8002"/>
                </a:cubicBezTo>
                <a:cubicBezTo>
                  <a:pt x="6848974" y="-7548"/>
                  <a:pt x="6943115" y="27850"/>
                  <a:pt x="6995929" y="8423"/>
                </a:cubicBezTo>
                <a:cubicBezTo>
                  <a:pt x="7046933" y="15102"/>
                  <a:pt x="7084218" y="17146"/>
                  <a:pt x="7136484" y="12213"/>
                </a:cubicBezTo>
                <a:cubicBezTo>
                  <a:pt x="7239389" y="1168"/>
                  <a:pt x="7367992" y="27660"/>
                  <a:pt x="7452070" y="17689"/>
                </a:cubicBezTo>
                <a:cubicBezTo>
                  <a:pt x="7614496" y="-18221"/>
                  <a:pt x="7857730" y="578"/>
                  <a:pt x="8046114" y="26112"/>
                </a:cubicBezTo>
                <a:cubicBezTo>
                  <a:pt x="8199187" y="36497"/>
                  <a:pt x="8414288" y="21560"/>
                  <a:pt x="8603030" y="37483"/>
                </a:cubicBezTo>
                <a:cubicBezTo>
                  <a:pt x="8710236" y="58943"/>
                  <a:pt x="8802265" y="36151"/>
                  <a:pt x="8923920" y="54751"/>
                </a:cubicBezTo>
                <a:cubicBezTo>
                  <a:pt x="9014905" y="67050"/>
                  <a:pt x="9107872" y="85845"/>
                  <a:pt x="9199726" y="91814"/>
                </a:cubicBezTo>
                <a:cubicBezTo>
                  <a:pt x="9229888" y="102377"/>
                  <a:pt x="9283133" y="93871"/>
                  <a:pt x="9308458" y="105713"/>
                </a:cubicBezTo>
                <a:cubicBezTo>
                  <a:pt x="9380454" y="137547"/>
                  <a:pt x="9443861" y="141379"/>
                  <a:pt x="9499400" y="155410"/>
                </a:cubicBezTo>
                <a:cubicBezTo>
                  <a:pt x="9552302" y="170569"/>
                  <a:pt x="9585113" y="179028"/>
                  <a:pt x="9624044" y="192894"/>
                </a:cubicBezTo>
                <a:cubicBezTo>
                  <a:pt x="9664975" y="214421"/>
                  <a:pt x="9687923" y="222136"/>
                  <a:pt x="9719515" y="238380"/>
                </a:cubicBezTo>
                <a:cubicBezTo>
                  <a:pt x="9762611" y="271209"/>
                  <a:pt x="9822386" y="296145"/>
                  <a:pt x="9846810" y="312506"/>
                </a:cubicBezTo>
                <a:cubicBezTo>
                  <a:pt x="9892122" y="339636"/>
                  <a:pt x="9912759" y="377020"/>
                  <a:pt x="9942282" y="419904"/>
                </a:cubicBezTo>
                <a:cubicBezTo>
                  <a:pt x="9953367" y="433268"/>
                  <a:pt x="9962989" y="442821"/>
                  <a:pt x="9971453" y="455282"/>
                </a:cubicBezTo>
                <a:cubicBezTo>
                  <a:pt x="9982578" y="494632"/>
                  <a:pt x="9995629" y="518212"/>
                  <a:pt x="10011233" y="555941"/>
                </a:cubicBezTo>
                <a:cubicBezTo>
                  <a:pt x="10028520" y="596946"/>
                  <a:pt x="10046915" y="647228"/>
                  <a:pt x="10069577" y="680606"/>
                </a:cubicBezTo>
                <a:cubicBezTo>
                  <a:pt x="10081079" y="717343"/>
                  <a:pt x="10099223" y="756873"/>
                  <a:pt x="10088141" y="801482"/>
                </a:cubicBezTo>
                <a:cubicBezTo>
                  <a:pt x="10084372" y="883869"/>
                  <a:pt x="10048997" y="953752"/>
                  <a:pt x="10037753" y="1003221"/>
                </a:cubicBezTo>
                <a:cubicBezTo>
                  <a:pt x="10022173" y="1042630"/>
                  <a:pt x="10002580" y="1082359"/>
                  <a:pt x="9979409" y="1127465"/>
                </a:cubicBezTo>
                <a:cubicBezTo>
                  <a:pt x="9960489" y="1171536"/>
                  <a:pt x="9911079" y="1209443"/>
                  <a:pt x="9883938" y="1250867"/>
                </a:cubicBezTo>
                <a:cubicBezTo>
                  <a:pt x="9867082" y="1280052"/>
                  <a:pt x="9850688" y="1303705"/>
                  <a:pt x="9833550" y="1336364"/>
                </a:cubicBezTo>
                <a:cubicBezTo>
                  <a:pt x="9822499" y="1367401"/>
                  <a:pt x="9751511" y="1390072"/>
                  <a:pt x="9626696" y="1403751"/>
                </a:cubicBezTo>
                <a:cubicBezTo>
                  <a:pt x="9555385" y="1430012"/>
                  <a:pt x="9464162" y="1436616"/>
                  <a:pt x="9380063" y="1453449"/>
                </a:cubicBezTo>
                <a:cubicBezTo>
                  <a:pt x="9297596" y="1452992"/>
                  <a:pt x="9209017" y="1478941"/>
                  <a:pt x="9075085" y="1481667"/>
                </a:cubicBezTo>
                <a:cubicBezTo>
                  <a:pt x="9044804" y="1476836"/>
                  <a:pt x="9016009" y="1493829"/>
                  <a:pt x="8982266" y="1489248"/>
                </a:cubicBezTo>
                <a:cubicBezTo>
                  <a:pt x="8864374" y="1513591"/>
                  <a:pt x="8688153" y="1486615"/>
                  <a:pt x="8573861" y="1516624"/>
                </a:cubicBezTo>
                <a:cubicBezTo>
                  <a:pt x="8332234" y="1508050"/>
                  <a:pt x="8074093" y="1588802"/>
                  <a:pt x="7804786" y="1539788"/>
                </a:cubicBezTo>
                <a:cubicBezTo>
                  <a:pt x="7700101" y="1572349"/>
                  <a:pt x="7619546" y="1536893"/>
                  <a:pt x="7499808" y="1540631"/>
                </a:cubicBezTo>
                <a:cubicBezTo>
                  <a:pt x="7444342" y="1537545"/>
                  <a:pt x="7389988" y="1540714"/>
                  <a:pt x="7353949" y="1546527"/>
                </a:cubicBezTo>
                <a:cubicBezTo>
                  <a:pt x="7333588" y="1544622"/>
                  <a:pt x="7310869" y="1541690"/>
                  <a:pt x="7287649" y="1547369"/>
                </a:cubicBezTo>
                <a:cubicBezTo>
                  <a:pt x="7259000" y="1555710"/>
                  <a:pt x="7219838" y="1548820"/>
                  <a:pt x="7192178" y="1548633"/>
                </a:cubicBezTo>
                <a:cubicBezTo>
                  <a:pt x="7159108" y="1548397"/>
                  <a:pt x="7139192" y="1546235"/>
                  <a:pt x="7133832" y="1546106"/>
                </a:cubicBezTo>
                <a:close/>
              </a:path>
            </a:pathLst>
          </a:custGeom>
          <a:solidFill>
            <a:srgbClr val="FFC5C5"/>
          </a:solidFill>
          <a:ln w="19050">
            <a:solidFill>
              <a:srgbClr val="F26D6F"/>
            </a:solidFill>
            <a:extLst>
              <a:ext uri="{C807C97D-BFC1-408E-A445-0C87EB9F89A2}">
                <ask:lineSketchStyleProps xmlns="" xmlns:ask="http://schemas.microsoft.com/office/drawing/2018/sketchyshapes" sd="220583799">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lstStyle/>
          <a:p>
            <a:endParaRPr lang="en-US"/>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3020">
            <a:off x="4318337" y="3712382"/>
            <a:ext cx="11458952" cy="559859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3020">
            <a:off x="3686363" y="3205965"/>
            <a:ext cx="11579331" cy="577064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5253">
            <a:off x="716990" y="3848693"/>
            <a:ext cx="2748199" cy="4485191"/>
          </a:xfrm>
          <a:prstGeom prst="rect">
            <a:avLst/>
          </a:prstGeom>
        </p:spPr>
      </p:pic>
      <p:sp>
        <p:nvSpPr>
          <p:cNvPr id="6" name="TextBox 6"/>
          <p:cNvSpPr txBox="1"/>
          <p:nvPr/>
        </p:nvSpPr>
        <p:spPr>
          <a:xfrm rot="20758">
            <a:off x="5773313" y="4955554"/>
            <a:ext cx="5007869" cy="549894"/>
          </a:xfrm>
          <a:prstGeom prst="rect">
            <a:avLst/>
          </a:prstGeom>
        </p:spPr>
        <p:txBody>
          <a:bodyPr wrap="square" lIns="0" tIns="0" rIns="0" bIns="0" rtlCol="0" anchor="t">
            <a:spAutoFit/>
          </a:bodyPr>
          <a:lstStyle/>
          <a:p>
            <a:pPr>
              <a:lnSpc>
                <a:spcPts val="4200"/>
              </a:lnSpc>
            </a:pPr>
            <a:r>
              <a:rPr lang="en-US" sz="5000" dirty="0" err="1">
                <a:latin typeface="Arial" panose="020B0604020202020204" pitchFamily="34" charset="0"/>
                <a:cs typeface="Arial" panose="020B0604020202020204" pitchFamily="34" charset="0"/>
              </a:rPr>
              <a:t>Tìm</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hiểu</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chung</a:t>
            </a:r>
            <a:endParaRPr lang="en-US" sz="5000"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53553" y="8369466"/>
            <a:ext cx="4012556" cy="265831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46590">
            <a:off x="15863819" y="844165"/>
            <a:ext cx="2790962" cy="137518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278244">
            <a:off x="-278837" y="1278500"/>
            <a:ext cx="2130115" cy="1200610"/>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259300" y="7276994"/>
            <a:ext cx="1156034" cy="218494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4278192">
            <a:off x="15778950" y="3997183"/>
            <a:ext cx="1643383" cy="1043548"/>
          </a:xfrm>
          <a:prstGeom prst="rect">
            <a:avLst/>
          </a:prstGeom>
        </p:spPr>
      </p:pic>
      <p:sp>
        <p:nvSpPr>
          <p:cNvPr id="12" name="Oval 11">
            <a:extLst>
              <a:ext uri="{FF2B5EF4-FFF2-40B4-BE49-F238E27FC236}">
                <a16:creationId xmlns:a16="http://schemas.microsoft.com/office/drawing/2014/main" id="{87B4A634-CF18-E488-7B61-0A6A3E7A4FDD}"/>
              </a:ext>
            </a:extLst>
          </p:cNvPr>
          <p:cNvSpPr/>
          <p:nvPr/>
        </p:nvSpPr>
        <p:spPr>
          <a:xfrm>
            <a:off x="4256602" y="4518957"/>
            <a:ext cx="1273907" cy="1176242"/>
          </a:xfrm>
          <a:prstGeom prst="ellips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C12E06C3-868E-48FF-B7BA-1FCA7FCD8D05}"/>
              </a:ext>
            </a:extLst>
          </p:cNvPr>
          <p:cNvSpPr/>
          <p:nvPr/>
        </p:nvSpPr>
        <p:spPr>
          <a:xfrm>
            <a:off x="4227917" y="6688873"/>
            <a:ext cx="1273907" cy="1176242"/>
          </a:xfrm>
          <a:prstGeom prst="ellips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2</a:t>
            </a:r>
          </a:p>
        </p:txBody>
      </p:sp>
      <p:sp>
        <p:nvSpPr>
          <p:cNvPr id="14" name="TextBox 6">
            <a:extLst>
              <a:ext uri="{FF2B5EF4-FFF2-40B4-BE49-F238E27FC236}">
                <a16:creationId xmlns:a16="http://schemas.microsoft.com/office/drawing/2014/main" id="{C9F04792-062D-0040-527C-BEA394F5386A}"/>
              </a:ext>
            </a:extLst>
          </p:cNvPr>
          <p:cNvSpPr txBox="1"/>
          <p:nvPr/>
        </p:nvSpPr>
        <p:spPr>
          <a:xfrm rot="20758">
            <a:off x="5690777" y="6702637"/>
            <a:ext cx="4561834" cy="1011559"/>
          </a:xfrm>
          <a:prstGeom prst="rect">
            <a:avLst/>
          </a:prstGeom>
        </p:spPr>
        <p:txBody>
          <a:bodyPr wrap="square" lIns="0" tIns="0" rIns="0" bIns="0" rtlCol="0" anchor="t">
            <a:spAutoFit/>
          </a:bodyPr>
          <a:lstStyle/>
          <a:p>
            <a:pPr>
              <a:lnSpc>
                <a:spcPct val="150000"/>
              </a:lnSpc>
            </a:pPr>
            <a:r>
              <a:rPr lang="en-US" sz="5000" dirty="0" err="1">
                <a:latin typeface="Arial" panose="020B0604020202020204" pitchFamily="34" charset="0"/>
                <a:cs typeface="Arial" panose="020B0604020202020204" pitchFamily="34" charset="0"/>
              </a:rPr>
              <a:t>Tìm</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hiểu</a:t>
            </a:r>
            <a:r>
              <a:rPr lang="en-US" sz="5000" dirty="0">
                <a:latin typeface="Arial" panose="020B0604020202020204" pitchFamily="34" charset="0"/>
                <a:cs typeface="Arial" panose="020B0604020202020204" pitchFamily="34" charset="0"/>
              </a:rPr>
              <a:t> chi </a:t>
            </a:r>
            <a:r>
              <a:rPr lang="en-US" sz="5000" dirty="0" err="1">
                <a:latin typeface="Arial" panose="020B0604020202020204" pitchFamily="34" charset="0"/>
                <a:cs typeface="Arial" panose="020B0604020202020204" pitchFamily="34" charset="0"/>
              </a:rPr>
              <a:t>tiết</a:t>
            </a:r>
            <a:endParaRPr lang="en-US" sz="5000"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33D22C8A-760F-B94E-C629-7FBE63E3D417}"/>
              </a:ext>
            </a:extLst>
          </p:cNvPr>
          <p:cNvSpPr/>
          <p:nvPr/>
        </p:nvSpPr>
        <p:spPr>
          <a:xfrm>
            <a:off x="12181413" y="4555379"/>
            <a:ext cx="1273907" cy="1176242"/>
          </a:xfrm>
          <a:prstGeom prst="ellips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panose="020B0604020202020204" pitchFamily="34" charset="0"/>
                <a:cs typeface="Arial" panose="020B0604020202020204" pitchFamily="34" charset="0"/>
              </a:rPr>
              <a:t>3</a:t>
            </a:r>
          </a:p>
        </p:txBody>
      </p:sp>
      <p:sp>
        <p:nvSpPr>
          <p:cNvPr id="16" name="TextBox 6">
            <a:extLst>
              <a:ext uri="{FF2B5EF4-FFF2-40B4-BE49-F238E27FC236}">
                <a16:creationId xmlns:a16="http://schemas.microsoft.com/office/drawing/2014/main" id="{F417ED0C-C5AD-995B-0B0C-C4D82FCC2860}"/>
              </a:ext>
            </a:extLst>
          </p:cNvPr>
          <p:cNvSpPr txBox="1"/>
          <p:nvPr/>
        </p:nvSpPr>
        <p:spPr>
          <a:xfrm rot="20758">
            <a:off x="11835230" y="6236730"/>
            <a:ext cx="2908126" cy="549894"/>
          </a:xfrm>
          <a:prstGeom prst="rect">
            <a:avLst/>
          </a:prstGeom>
        </p:spPr>
        <p:txBody>
          <a:bodyPr wrap="square" lIns="0" tIns="0" rIns="0" bIns="0" rtlCol="0" anchor="t">
            <a:spAutoFit/>
          </a:bodyPr>
          <a:lstStyle/>
          <a:p>
            <a:pPr>
              <a:lnSpc>
                <a:spcPts val="4200"/>
              </a:lnSpc>
            </a:pPr>
            <a:r>
              <a:rPr lang="en-US" sz="5000" dirty="0" err="1">
                <a:latin typeface="Arial" panose="020B0604020202020204" pitchFamily="34" charset="0"/>
                <a:cs typeface="Arial" panose="020B0604020202020204" pitchFamily="34" charset="0"/>
              </a:rPr>
              <a:t>Tổng</a:t>
            </a:r>
            <a:r>
              <a:rPr lang="en-US" sz="5000" dirty="0">
                <a:latin typeface="Arial" panose="020B0604020202020204" pitchFamily="34" charset="0"/>
                <a:cs typeface="Arial" panose="020B0604020202020204" pitchFamily="34" charset="0"/>
              </a:rPr>
              <a:t> </a:t>
            </a:r>
            <a:r>
              <a:rPr lang="en-US" sz="5000" dirty="0" err="1">
                <a:latin typeface="Arial" panose="020B0604020202020204" pitchFamily="34" charset="0"/>
                <a:cs typeface="Arial" panose="020B0604020202020204" pitchFamily="34" charset="0"/>
              </a:rPr>
              <a:t>kết</a:t>
            </a:r>
            <a:endParaRPr lang="en-US" sz="5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5F63D14-5DF4-F088-575B-3E5240A27D62}"/>
              </a:ext>
            </a:extLst>
          </p:cNvPr>
          <p:cNvPicPr>
            <a:picLocks noChangeAspect="1"/>
          </p:cNvPicPr>
          <p:nvPr/>
        </p:nvPicPr>
        <p:blipFill rotWithShape="1">
          <a:blip r:embed="rId18">
            <a:duotone>
              <a:schemeClr val="accent6">
                <a:shade val="45000"/>
                <a:satMod val="135000"/>
              </a:schemeClr>
              <a:prstClr val="white"/>
            </a:duotone>
          </a:blip>
          <a:srcRect l="21086" r="20130"/>
          <a:stretch/>
        </p:blipFill>
        <p:spPr>
          <a:xfrm>
            <a:off x="3528170" y="1008246"/>
            <a:ext cx="8887048" cy="1686058"/>
          </a:xfrm>
          <a:prstGeom prst="rect">
            <a:avLst/>
          </a:prstGeom>
        </p:spPr>
      </p:pic>
      <p:pic>
        <p:nvPicPr>
          <p:cNvPr id="19" name="Picture 2">
            <a:extLst>
              <a:ext uri="{FF2B5EF4-FFF2-40B4-BE49-F238E27FC236}">
                <a16:creationId xmlns:a16="http://schemas.microsoft.com/office/drawing/2014/main" id="{62527CBD-E934-1323-AF17-2202F3F71B1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2630950">
            <a:off x="33271696" y="-21603191"/>
            <a:ext cx="5008747" cy="4795875"/>
          </a:xfrm>
          <a:prstGeom prst="rect">
            <a:avLst/>
          </a:prstGeom>
        </p:spPr>
      </p:pic>
      <p:pic>
        <p:nvPicPr>
          <p:cNvPr id="20" name="Picture 3">
            <a:extLst>
              <a:ext uri="{FF2B5EF4-FFF2-40B4-BE49-F238E27FC236}">
                <a16:creationId xmlns:a16="http://schemas.microsoft.com/office/drawing/2014/main" id="{0EA997B1-4ED3-D7BF-D0C9-C089A1D43ED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6820112" y="20231100"/>
            <a:ext cx="3190443" cy="2955148"/>
          </a:xfrm>
          <a:prstGeom prst="rect">
            <a:avLst/>
          </a:prstGeom>
        </p:spPr>
      </p:pic>
      <p:pic>
        <p:nvPicPr>
          <p:cNvPr id="21" name="Picture 4">
            <a:extLst>
              <a:ext uri="{FF2B5EF4-FFF2-40B4-BE49-F238E27FC236}">
                <a16:creationId xmlns:a16="http://schemas.microsoft.com/office/drawing/2014/main" id="{E113F975-63A7-1231-F805-CBBCABD039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57217">
            <a:off x="50376965" y="20447530"/>
            <a:ext cx="2794061" cy="1376710"/>
          </a:xfrm>
          <a:prstGeom prst="rect">
            <a:avLst/>
          </a:prstGeom>
        </p:spPr>
      </p:pic>
      <p:pic>
        <p:nvPicPr>
          <p:cNvPr id="22" name="Picture 5">
            <a:extLst>
              <a:ext uri="{FF2B5EF4-FFF2-40B4-BE49-F238E27FC236}">
                <a16:creationId xmlns:a16="http://schemas.microsoft.com/office/drawing/2014/main" id="{5BCB5316-F568-4FCC-FBD0-3134479C0700}"/>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34671000" y="-551638"/>
            <a:ext cx="7891783" cy="7174348"/>
          </a:xfrm>
          <a:prstGeom prst="rect">
            <a:avLst/>
          </a:prstGeom>
        </p:spPr>
      </p:pic>
      <p:pic>
        <p:nvPicPr>
          <p:cNvPr id="23" name="Picture 6">
            <a:extLst>
              <a:ext uri="{FF2B5EF4-FFF2-40B4-BE49-F238E27FC236}">
                <a16:creationId xmlns:a16="http://schemas.microsoft.com/office/drawing/2014/main" id="{8B893620-F744-7EA4-8067-CA50A3733C4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24026741" y="14744700"/>
            <a:ext cx="3938497" cy="1496629"/>
          </a:xfrm>
          <a:prstGeom prst="rect">
            <a:avLst/>
          </a:prstGeom>
        </p:spPr>
      </p:pic>
      <p:pic>
        <p:nvPicPr>
          <p:cNvPr id="24" name="Picture 7">
            <a:extLst>
              <a:ext uri="{FF2B5EF4-FFF2-40B4-BE49-F238E27FC236}">
                <a16:creationId xmlns:a16="http://schemas.microsoft.com/office/drawing/2014/main" id="{88E7970E-96D0-6DDB-7564-DA657677EE85}"/>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1778340">
            <a:off x="-21838576" y="-16823737"/>
            <a:ext cx="2341662" cy="2297756"/>
          </a:xfrm>
          <a:prstGeom prst="rect">
            <a:avLst/>
          </a:prstGeom>
        </p:spPr>
      </p:pic>
      <p:pic>
        <p:nvPicPr>
          <p:cNvPr id="25" name="Picture 8">
            <a:extLst>
              <a:ext uri="{FF2B5EF4-FFF2-40B4-BE49-F238E27FC236}">
                <a16:creationId xmlns:a16="http://schemas.microsoft.com/office/drawing/2014/main" id="{7806A19A-57C2-A373-559C-66DF256BCF6D}"/>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6039266" y="-23888700"/>
            <a:ext cx="7891783" cy="7174348"/>
          </a:xfrm>
          <a:prstGeom prst="rect">
            <a:avLst/>
          </a:prstGeom>
        </p:spPr>
      </p:pic>
      <p:pic>
        <p:nvPicPr>
          <p:cNvPr id="26" name="Picture 10">
            <a:extLst>
              <a:ext uri="{FF2B5EF4-FFF2-40B4-BE49-F238E27FC236}">
                <a16:creationId xmlns:a16="http://schemas.microsoft.com/office/drawing/2014/main" id="{9525E042-AA51-1A93-0557-DE4C4A5E3232}"/>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53263800" y="-12421518"/>
            <a:ext cx="3404927" cy="5396859"/>
          </a:xfrm>
          <a:prstGeom prst="rect">
            <a:avLst/>
          </a:prstGeom>
        </p:spPr>
      </p:pic>
      <p:pic>
        <p:nvPicPr>
          <p:cNvPr id="27" name="Picture 11">
            <a:extLst>
              <a:ext uri="{FF2B5EF4-FFF2-40B4-BE49-F238E27FC236}">
                <a16:creationId xmlns:a16="http://schemas.microsoft.com/office/drawing/2014/main" id="{F1B3ACEF-6209-2D3C-7F33-26B41C1E56AE}"/>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rot="4027970">
            <a:off x="39922945" y="679472"/>
            <a:ext cx="763199" cy="22567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56504" y="6978557"/>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293227" y="7905648"/>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9" name="Rectangle 8">
            <a:extLst>
              <a:ext uri="{FF2B5EF4-FFF2-40B4-BE49-F238E27FC236}">
                <a16:creationId xmlns:a16="http://schemas.microsoft.com/office/drawing/2014/main" id="{633BDFA5-0709-6AE8-E92D-B3C7D08D7399}"/>
              </a:ext>
            </a:extLst>
          </p:cNvPr>
          <p:cNvSpPr/>
          <p:nvPr/>
        </p:nvSpPr>
        <p:spPr>
          <a:xfrm>
            <a:off x="-1298594" y="3087955"/>
            <a:ext cx="21186793" cy="7142176"/>
          </a:xfrm>
          <a:prstGeom prst="rect">
            <a:avLst/>
          </a:prstGeom>
          <a:solidFill>
            <a:schemeClr val="bg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411D3DA-56D3-6AFD-B074-9FF00EE08B6C}"/>
              </a:ext>
            </a:extLst>
          </p:cNvPr>
          <p:cNvGrpSpPr>
            <a:grpSpLocks noChangeAspect="1"/>
          </p:cNvGrpSpPr>
          <p:nvPr/>
        </p:nvGrpSpPr>
        <p:grpSpPr>
          <a:xfrm>
            <a:off x="2131399" y="257541"/>
            <a:ext cx="14097000" cy="2241666"/>
            <a:chOff x="0" y="0"/>
            <a:chExt cx="4828540" cy="4716780"/>
          </a:xfrm>
          <a:solidFill>
            <a:schemeClr val="bg1"/>
          </a:solidFill>
        </p:grpSpPr>
        <p:sp>
          <p:nvSpPr>
            <p:cNvPr id="13" name="Freeform 7">
              <a:extLst>
                <a:ext uri="{FF2B5EF4-FFF2-40B4-BE49-F238E27FC236}">
                  <a16:creationId xmlns:a16="http://schemas.microsoft.com/office/drawing/2014/main" id="{052BBA5E-1B0D-46EE-6AB5-938A3931D136}"/>
                </a:ext>
              </a:extLst>
            </p:cNvPr>
            <p:cNvSpPr/>
            <p:nvPr/>
          </p:nvSpPr>
          <p:spPr>
            <a:xfrm>
              <a:off x="0" y="-7620"/>
              <a:ext cx="4833620" cy="4726940"/>
            </a:xfrm>
            <a:custGeom>
              <a:avLst/>
              <a:gdLst>
                <a:gd name="connsiteX0" fmla="*/ 3416300 w 4833620"/>
                <a:gd name="connsiteY0" fmla="*/ 4662170 h 4726940"/>
                <a:gd name="connsiteX1" fmla="*/ 3345180 w 4833620"/>
                <a:gd name="connsiteY1" fmla="*/ 4682490 h 4726940"/>
                <a:gd name="connsiteX2" fmla="*/ 2980690 w 4833620"/>
                <a:gd name="connsiteY2" fmla="*/ 4711700 h 4726940"/>
                <a:gd name="connsiteX3" fmla="*/ 2794000 w 4833620"/>
                <a:gd name="connsiteY3" fmla="*/ 4720590 h 4726940"/>
                <a:gd name="connsiteX4" fmla="*/ 2593340 w 4833620"/>
                <a:gd name="connsiteY4" fmla="*/ 4724400 h 4726940"/>
                <a:gd name="connsiteX5" fmla="*/ 2405380 w 4833620"/>
                <a:gd name="connsiteY5" fmla="*/ 4707890 h 4726940"/>
                <a:gd name="connsiteX6" fmla="*/ 2169160 w 4833620"/>
                <a:gd name="connsiteY6" fmla="*/ 4681220 h 4726940"/>
                <a:gd name="connsiteX7" fmla="*/ 1558290 w 4833620"/>
                <a:gd name="connsiteY7" fmla="*/ 4643120 h 4726940"/>
                <a:gd name="connsiteX8" fmla="*/ 1215390 w 4833620"/>
                <a:gd name="connsiteY8" fmla="*/ 4602480 h 4726940"/>
                <a:gd name="connsiteX9" fmla="*/ 825500 w 4833620"/>
                <a:gd name="connsiteY9" fmla="*/ 4549140 h 4726940"/>
                <a:gd name="connsiteX10" fmla="*/ 538480 w 4833620"/>
                <a:gd name="connsiteY10" fmla="*/ 4511040 h 4726940"/>
                <a:gd name="connsiteX11" fmla="*/ 530860 w 4833620"/>
                <a:gd name="connsiteY11" fmla="*/ 4509770 h 4726940"/>
                <a:gd name="connsiteX12" fmla="*/ 292100 w 4833620"/>
                <a:gd name="connsiteY12" fmla="*/ 4404360 h 4726940"/>
                <a:gd name="connsiteX13" fmla="*/ 109220 w 4833620"/>
                <a:gd name="connsiteY13" fmla="*/ 4062730 h 4726940"/>
                <a:gd name="connsiteX14" fmla="*/ 101600 w 4833620"/>
                <a:gd name="connsiteY14" fmla="*/ 3915410 h 4726940"/>
                <a:gd name="connsiteX15" fmla="*/ 111760 w 4833620"/>
                <a:gd name="connsiteY15" fmla="*/ 3712210 h 4726940"/>
                <a:gd name="connsiteX16" fmla="*/ 111760 w 4833620"/>
                <a:gd name="connsiteY16" fmla="*/ 3110230 h 4726940"/>
                <a:gd name="connsiteX17" fmla="*/ 71120 w 4833620"/>
                <a:gd name="connsiteY17" fmla="*/ 2570480 h 4726940"/>
                <a:gd name="connsiteX18" fmla="*/ 43180 w 4833620"/>
                <a:gd name="connsiteY18" fmla="*/ 2225040 h 4726940"/>
                <a:gd name="connsiteX19" fmla="*/ 34290 w 4833620"/>
                <a:gd name="connsiteY19" fmla="*/ 1995170 h 4726940"/>
                <a:gd name="connsiteX20" fmla="*/ 16510 w 4833620"/>
                <a:gd name="connsiteY20" fmla="*/ 1866900 h 4726940"/>
                <a:gd name="connsiteX21" fmla="*/ 7620 w 4833620"/>
                <a:gd name="connsiteY21" fmla="*/ 1551940 h 4726940"/>
                <a:gd name="connsiteX22" fmla="*/ 1270 w 4833620"/>
                <a:gd name="connsiteY22" fmla="*/ 1430020 h 4726940"/>
                <a:gd name="connsiteX23" fmla="*/ 11430 w 4833620"/>
                <a:gd name="connsiteY23" fmla="*/ 1239520 h 4726940"/>
                <a:gd name="connsiteX24" fmla="*/ 7620 w 4833620"/>
                <a:gd name="connsiteY24" fmla="*/ 1019810 h 4726940"/>
                <a:gd name="connsiteX25" fmla="*/ 25400 w 4833620"/>
                <a:gd name="connsiteY25" fmla="*/ 811530 h 4726940"/>
                <a:gd name="connsiteX26" fmla="*/ 50800 w 4833620"/>
                <a:gd name="connsiteY26" fmla="*/ 741680 h 4726940"/>
                <a:gd name="connsiteX27" fmla="*/ 151130 w 4833620"/>
                <a:gd name="connsiteY27" fmla="*/ 392430 h 4726940"/>
                <a:gd name="connsiteX28" fmla="*/ 203200 w 4833620"/>
                <a:gd name="connsiteY28" fmla="*/ 327660 h 4726940"/>
                <a:gd name="connsiteX29" fmla="*/ 228600 w 4833620"/>
                <a:gd name="connsiteY29" fmla="*/ 325120 h 4726940"/>
                <a:gd name="connsiteX30" fmla="*/ 252730 w 4833620"/>
                <a:gd name="connsiteY30" fmla="*/ 284480 h 4726940"/>
                <a:gd name="connsiteX31" fmla="*/ 435610 w 4833620"/>
                <a:gd name="connsiteY31" fmla="*/ 204470 h 4726940"/>
                <a:gd name="connsiteX32" fmla="*/ 594360 w 4833620"/>
                <a:gd name="connsiteY32" fmla="*/ 162560 h 4726940"/>
                <a:gd name="connsiteX33" fmla="*/ 791210 w 4833620"/>
                <a:gd name="connsiteY33" fmla="*/ 120650 h 4726940"/>
                <a:gd name="connsiteX34" fmla="*/ 972820 w 4833620"/>
                <a:gd name="connsiteY34" fmla="*/ 91440 h 4726940"/>
                <a:gd name="connsiteX35" fmla="*/ 1164590 w 4833620"/>
                <a:gd name="connsiteY35" fmla="*/ 66040 h 4726940"/>
                <a:gd name="connsiteX36" fmla="*/ 1691640 w 4833620"/>
                <a:gd name="connsiteY36" fmla="*/ 34290 h 4726940"/>
                <a:gd name="connsiteX37" fmla="*/ 1821180 w 4833620"/>
                <a:gd name="connsiteY37" fmla="*/ 35560 h 4726940"/>
                <a:gd name="connsiteX38" fmla="*/ 1887220 w 4833620"/>
                <a:gd name="connsiteY38" fmla="*/ 44450 h 4726940"/>
                <a:gd name="connsiteX39" fmla="*/ 1917700 w 4833620"/>
                <a:gd name="connsiteY39" fmla="*/ 41910 h 4726940"/>
                <a:gd name="connsiteX40" fmla="*/ 2010410 w 4833620"/>
                <a:gd name="connsiteY40" fmla="*/ 40640 h 4726940"/>
                <a:gd name="connsiteX41" fmla="*/ 2186940 w 4833620"/>
                <a:gd name="connsiteY41" fmla="*/ 31750 h 4726940"/>
                <a:gd name="connsiteX42" fmla="*/ 2358390 w 4833620"/>
                <a:gd name="connsiteY42" fmla="*/ 38100 h 4726940"/>
                <a:gd name="connsiteX43" fmla="*/ 2404110 w 4833620"/>
                <a:gd name="connsiteY43" fmla="*/ 38100 h 4726940"/>
                <a:gd name="connsiteX44" fmla="*/ 2612390 w 4833620"/>
                <a:gd name="connsiteY44" fmla="*/ 31750 h 4726940"/>
                <a:gd name="connsiteX45" fmla="*/ 2813050 w 4833620"/>
                <a:gd name="connsiteY45" fmla="*/ 15240 h 4726940"/>
                <a:gd name="connsiteX46" fmla="*/ 2909570 w 4833620"/>
                <a:gd name="connsiteY46" fmla="*/ 19050 h 4726940"/>
                <a:gd name="connsiteX47" fmla="*/ 3051810 w 4833620"/>
                <a:gd name="connsiteY47" fmla="*/ 19050 h 4726940"/>
                <a:gd name="connsiteX48" fmla="*/ 3112770 w 4833620"/>
                <a:gd name="connsiteY48" fmla="*/ 25400 h 4726940"/>
                <a:gd name="connsiteX49" fmla="*/ 3136900 w 4833620"/>
                <a:gd name="connsiteY49" fmla="*/ 25400 h 4726940"/>
                <a:gd name="connsiteX50" fmla="*/ 3235960 w 4833620"/>
                <a:gd name="connsiteY50" fmla="*/ 27940 h 4726940"/>
                <a:gd name="connsiteX51" fmla="*/ 3257550 w 4833620"/>
                <a:gd name="connsiteY51" fmla="*/ 24130 h 4726940"/>
                <a:gd name="connsiteX52" fmla="*/ 3350260 w 4833620"/>
                <a:gd name="connsiteY52" fmla="*/ 25400 h 4726940"/>
                <a:gd name="connsiteX53" fmla="*/ 3417570 w 4833620"/>
                <a:gd name="connsiteY53" fmla="*/ 36830 h 4726940"/>
                <a:gd name="connsiteX54" fmla="*/ 3568700 w 4833620"/>
                <a:gd name="connsiteY54" fmla="*/ 53340 h 4726940"/>
                <a:gd name="connsiteX55" fmla="*/ 3853180 w 4833620"/>
                <a:gd name="connsiteY55" fmla="*/ 78740 h 4726940"/>
                <a:gd name="connsiteX56" fmla="*/ 4119880 w 4833620"/>
                <a:gd name="connsiteY56" fmla="*/ 113030 h 4726940"/>
                <a:gd name="connsiteX57" fmla="*/ 4273550 w 4833620"/>
                <a:gd name="connsiteY57" fmla="*/ 165100 h 4726940"/>
                <a:gd name="connsiteX58" fmla="*/ 4405630 w 4833620"/>
                <a:gd name="connsiteY58" fmla="*/ 276860 h 4726940"/>
                <a:gd name="connsiteX59" fmla="*/ 4457700 w 4833620"/>
                <a:gd name="connsiteY59" fmla="*/ 318770 h 4726940"/>
                <a:gd name="connsiteX60" fmla="*/ 4549140 w 4833620"/>
                <a:gd name="connsiteY60" fmla="*/ 468630 h 4726940"/>
                <a:gd name="connsiteX61" fmla="*/ 4608830 w 4833620"/>
                <a:gd name="connsiteY61" fmla="*/ 581660 h 4726940"/>
                <a:gd name="connsiteX62" fmla="*/ 4654550 w 4833620"/>
                <a:gd name="connsiteY62" fmla="*/ 718820 h 4726940"/>
                <a:gd name="connsiteX63" fmla="*/ 4715510 w 4833620"/>
                <a:gd name="connsiteY63" fmla="*/ 942340 h 4726940"/>
                <a:gd name="connsiteX64" fmla="*/ 4761230 w 4833620"/>
                <a:gd name="connsiteY64" fmla="*/ 1266190 h 4726940"/>
                <a:gd name="connsiteX65" fmla="*/ 4775200 w 4833620"/>
                <a:gd name="connsiteY65" fmla="*/ 1372870 h 4726940"/>
                <a:gd name="connsiteX66" fmla="*/ 4794250 w 4833620"/>
                <a:gd name="connsiteY66" fmla="*/ 1676400 h 4726940"/>
                <a:gd name="connsiteX67" fmla="*/ 4822190 w 4833620"/>
                <a:gd name="connsiteY67" fmla="*/ 2052320 h 4726940"/>
                <a:gd name="connsiteX68" fmla="*/ 4831080 w 4833620"/>
                <a:gd name="connsiteY68" fmla="*/ 2416810 h 4726940"/>
                <a:gd name="connsiteX69" fmla="*/ 4806950 w 4833620"/>
                <a:gd name="connsiteY69" fmla="*/ 3025140 h 4726940"/>
                <a:gd name="connsiteX70" fmla="*/ 4779010 w 4833620"/>
                <a:gd name="connsiteY70" fmla="*/ 3399790 h 4726940"/>
                <a:gd name="connsiteX71" fmla="*/ 4733290 w 4833620"/>
                <a:gd name="connsiteY71" fmla="*/ 3771900 h 4726940"/>
                <a:gd name="connsiteX72" fmla="*/ 4709160 w 4833620"/>
                <a:gd name="connsiteY72" fmla="*/ 4029710 h 4726940"/>
                <a:gd name="connsiteX73" fmla="*/ 4610100 w 4833620"/>
                <a:gd name="connsiteY73" fmla="*/ 4232910 h 4726940"/>
                <a:gd name="connsiteX74" fmla="*/ 4491991 w 4833620"/>
                <a:gd name="connsiteY74" fmla="*/ 4382770 h 4726940"/>
                <a:gd name="connsiteX75" fmla="*/ 4345941 w 4833620"/>
                <a:gd name="connsiteY75" fmla="*/ 4467860 h 4726940"/>
                <a:gd name="connsiteX76" fmla="*/ 4301491 w 4833620"/>
                <a:gd name="connsiteY76" fmla="*/ 4490720 h 4726940"/>
                <a:gd name="connsiteX77" fmla="*/ 4105911 w 4833620"/>
                <a:gd name="connsiteY77" fmla="*/ 4573270 h 4726940"/>
                <a:gd name="connsiteX78" fmla="*/ 3737611 w 4833620"/>
                <a:gd name="connsiteY78" fmla="*/ 4643120 h 4726940"/>
                <a:gd name="connsiteX79" fmla="*/ 3591561 w 4833620"/>
                <a:gd name="connsiteY79" fmla="*/ 4645660 h 4726940"/>
                <a:gd name="connsiteX80" fmla="*/ 3521711 w 4833620"/>
                <a:gd name="connsiteY80" fmla="*/ 4663440 h 4726940"/>
                <a:gd name="connsiteX81" fmla="*/ 3489961 w 4833620"/>
                <a:gd name="connsiteY81" fmla="*/ 4665980 h 4726940"/>
                <a:gd name="connsiteX82" fmla="*/ 3444241 w 4833620"/>
                <a:gd name="connsiteY82" fmla="*/ 4669790 h 4726940"/>
                <a:gd name="connsiteX83" fmla="*/ 3416300 w 4833620"/>
                <a:gd name="connsiteY83" fmla="*/ 4662170 h 47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833620" h="4726940" fill="none" extrusionOk="0">
                  <a:moveTo>
                    <a:pt x="3416300" y="4662170"/>
                  </a:moveTo>
                  <a:cubicBezTo>
                    <a:pt x="3388341" y="4675058"/>
                    <a:pt x="3370623" y="4680896"/>
                    <a:pt x="3345180" y="4682490"/>
                  </a:cubicBezTo>
                  <a:cubicBezTo>
                    <a:pt x="3204209" y="4690556"/>
                    <a:pt x="3094154" y="4694364"/>
                    <a:pt x="2980690" y="4711700"/>
                  </a:cubicBezTo>
                  <a:cubicBezTo>
                    <a:pt x="2908285" y="4720229"/>
                    <a:pt x="2854272" y="4715971"/>
                    <a:pt x="2794000" y="4720590"/>
                  </a:cubicBezTo>
                  <a:cubicBezTo>
                    <a:pt x="2733886" y="4722548"/>
                    <a:pt x="2669327" y="4732552"/>
                    <a:pt x="2593340" y="4724400"/>
                  </a:cubicBezTo>
                  <a:cubicBezTo>
                    <a:pt x="2531501" y="4718732"/>
                    <a:pt x="2462239" y="4717249"/>
                    <a:pt x="2405380" y="4707890"/>
                  </a:cubicBezTo>
                  <a:cubicBezTo>
                    <a:pt x="2326349" y="4686261"/>
                    <a:pt x="2256112" y="4690749"/>
                    <a:pt x="2169160" y="4681220"/>
                  </a:cubicBezTo>
                  <a:cubicBezTo>
                    <a:pt x="1977323" y="4660403"/>
                    <a:pt x="1787308" y="4652439"/>
                    <a:pt x="1558290" y="4643120"/>
                  </a:cubicBezTo>
                  <a:cubicBezTo>
                    <a:pt x="1434729" y="4633881"/>
                    <a:pt x="1303868" y="4624017"/>
                    <a:pt x="1215390" y="4602480"/>
                  </a:cubicBezTo>
                  <a:cubicBezTo>
                    <a:pt x="1117803" y="4596582"/>
                    <a:pt x="938738" y="4570832"/>
                    <a:pt x="825500" y="4549140"/>
                  </a:cubicBezTo>
                  <a:cubicBezTo>
                    <a:pt x="742592" y="4536486"/>
                    <a:pt x="630679" y="4510334"/>
                    <a:pt x="538480" y="4511040"/>
                  </a:cubicBezTo>
                  <a:cubicBezTo>
                    <a:pt x="536242" y="4511469"/>
                    <a:pt x="533554" y="4509759"/>
                    <a:pt x="530860" y="4509770"/>
                  </a:cubicBezTo>
                  <a:cubicBezTo>
                    <a:pt x="436309" y="4490730"/>
                    <a:pt x="354836" y="4435997"/>
                    <a:pt x="292100" y="4404360"/>
                  </a:cubicBezTo>
                  <a:cubicBezTo>
                    <a:pt x="177326" y="4332798"/>
                    <a:pt x="110861" y="4175552"/>
                    <a:pt x="109220" y="4062730"/>
                  </a:cubicBezTo>
                  <a:cubicBezTo>
                    <a:pt x="103660" y="4021032"/>
                    <a:pt x="104130" y="3959551"/>
                    <a:pt x="101600" y="3915410"/>
                  </a:cubicBezTo>
                  <a:cubicBezTo>
                    <a:pt x="100329" y="3856037"/>
                    <a:pt x="123203" y="3775932"/>
                    <a:pt x="111760" y="3712210"/>
                  </a:cubicBezTo>
                  <a:cubicBezTo>
                    <a:pt x="146771" y="3487269"/>
                    <a:pt x="156793" y="3336117"/>
                    <a:pt x="111760" y="3110230"/>
                  </a:cubicBezTo>
                  <a:cubicBezTo>
                    <a:pt x="100258" y="2920378"/>
                    <a:pt x="99255" y="2740798"/>
                    <a:pt x="71120" y="2570480"/>
                  </a:cubicBezTo>
                  <a:cubicBezTo>
                    <a:pt x="55187" y="2462648"/>
                    <a:pt x="44479" y="2338203"/>
                    <a:pt x="43180" y="2225040"/>
                  </a:cubicBezTo>
                  <a:cubicBezTo>
                    <a:pt x="32897" y="2132479"/>
                    <a:pt x="43210" y="2071068"/>
                    <a:pt x="34290" y="1995170"/>
                  </a:cubicBezTo>
                  <a:cubicBezTo>
                    <a:pt x="26225" y="1952954"/>
                    <a:pt x="9974" y="1911147"/>
                    <a:pt x="16510" y="1866900"/>
                  </a:cubicBezTo>
                  <a:cubicBezTo>
                    <a:pt x="2808" y="1760378"/>
                    <a:pt x="2236" y="1664130"/>
                    <a:pt x="7620" y="1551940"/>
                  </a:cubicBezTo>
                  <a:cubicBezTo>
                    <a:pt x="8315" y="1519131"/>
                    <a:pt x="-2047" y="1468481"/>
                    <a:pt x="1270" y="1430020"/>
                  </a:cubicBezTo>
                  <a:cubicBezTo>
                    <a:pt x="-6969" y="1360928"/>
                    <a:pt x="10668" y="1301470"/>
                    <a:pt x="11430" y="1239520"/>
                  </a:cubicBezTo>
                  <a:cubicBezTo>
                    <a:pt x="16997" y="1155855"/>
                    <a:pt x="8302" y="1090996"/>
                    <a:pt x="7620" y="1019810"/>
                  </a:cubicBezTo>
                  <a:cubicBezTo>
                    <a:pt x="7031" y="942295"/>
                    <a:pt x="23553" y="877083"/>
                    <a:pt x="25400" y="811530"/>
                  </a:cubicBezTo>
                  <a:cubicBezTo>
                    <a:pt x="28758" y="787106"/>
                    <a:pt x="47325" y="766484"/>
                    <a:pt x="50800" y="741680"/>
                  </a:cubicBezTo>
                  <a:cubicBezTo>
                    <a:pt x="65520" y="645987"/>
                    <a:pt x="110166" y="522597"/>
                    <a:pt x="151130" y="392430"/>
                  </a:cubicBezTo>
                  <a:cubicBezTo>
                    <a:pt x="166816" y="366500"/>
                    <a:pt x="182884" y="347127"/>
                    <a:pt x="203200" y="327660"/>
                  </a:cubicBezTo>
                  <a:cubicBezTo>
                    <a:pt x="209458" y="321131"/>
                    <a:pt x="225228" y="325772"/>
                    <a:pt x="228600" y="325120"/>
                  </a:cubicBezTo>
                  <a:cubicBezTo>
                    <a:pt x="238217" y="309267"/>
                    <a:pt x="243204" y="291566"/>
                    <a:pt x="252730" y="284480"/>
                  </a:cubicBezTo>
                  <a:cubicBezTo>
                    <a:pt x="303548" y="249441"/>
                    <a:pt x="364172" y="220397"/>
                    <a:pt x="435610" y="204470"/>
                  </a:cubicBezTo>
                  <a:cubicBezTo>
                    <a:pt x="495598" y="190137"/>
                    <a:pt x="545458" y="169792"/>
                    <a:pt x="594360" y="162560"/>
                  </a:cubicBezTo>
                  <a:cubicBezTo>
                    <a:pt x="642890" y="144798"/>
                    <a:pt x="724124" y="126917"/>
                    <a:pt x="791210" y="120650"/>
                  </a:cubicBezTo>
                  <a:cubicBezTo>
                    <a:pt x="854760" y="124139"/>
                    <a:pt x="909562" y="99360"/>
                    <a:pt x="972820" y="91440"/>
                  </a:cubicBezTo>
                  <a:cubicBezTo>
                    <a:pt x="1041555" y="74274"/>
                    <a:pt x="1098348" y="75076"/>
                    <a:pt x="1164590" y="66040"/>
                  </a:cubicBezTo>
                  <a:cubicBezTo>
                    <a:pt x="1323377" y="27480"/>
                    <a:pt x="1549627" y="42979"/>
                    <a:pt x="1691640" y="34290"/>
                  </a:cubicBezTo>
                  <a:cubicBezTo>
                    <a:pt x="1733675" y="29719"/>
                    <a:pt x="1780716" y="28168"/>
                    <a:pt x="1821180" y="35560"/>
                  </a:cubicBezTo>
                  <a:cubicBezTo>
                    <a:pt x="1847038" y="33695"/>
                    <a:pt x="1864662" y="38019"/>
                    <a:pt x="1887220" y="44450"/>
                  </a:cubicBezTo>
                  <a:cubicBezTo>
                    <a:pt x="1896174" y="43590"/>
                    <a:pt x="1906478" y="43912"/>
                    <a:pt x="1917700" y="41910"/>
                  </a:cubicBezTo>
                  <a:cubicBezTo>
                    <a:pt x="1946250" y="46191"/>
                    <a:pt x="1981986" y="36173"/>
                    <a:pt x="2010410" y="40640"/>
                  </a:cubicBezTo>
                  <a:cubicBezTo>
                    <a:pt x="2073201" y="37803"/>
                    <a:pt x="2127677" y="33165"/>
                    <a:pt x="2186940" y="31750"/>
                  </a:cubicBezTo>
                  <a:cubicBezTo>
                    <a:pt x="2242191" y="27487"/>
                    <a:pt x="2298085" y="46570"/>
                    <a:pt x="2358390" y="38100"/>
                  </a:cubicBezTo>
                  <a:cubicBezTo>
                    <a:pt x="2376571" y="39826"/>
                    <a:pt x="2381352" y="40034"/>
                    <a:pt x="2404110" y="38100"/>
                  </a:cubicBezTo>
                  <a:cubicBezTo>
                    <a:pt x="2460747" y="46261"/>
                    <a:pt x="2554709" y="45337"/>
                    <a:pt x="2612390" y="31750"/>
                  </a:cubicBezTo>
                  <a:cubicBezTo>
                    <a:pt x="2682557" y="27118"/>
                    <a:pt x="2744641" y="10570"/>
                    <a:pt x="2813050" y="15240"/>
                  </a:cubicBezTo>
                  <a:cubicBezTo>
                    <a:pt x="2845703" y="13812"/>
                    <a:pt x="2874678" y="11353"/>
                    <a:pt x="2909570" y="19050"/>
                  </a:cubicBezTo>
                  <a:cubicBezTo>
                    <a:pt x="2957173" y="16522"/>
                    <a:pt x="2997235" y="35696"/>
                    <a:pt x="3051810" y="19050"/>
                  </a:cubicBezTo>
                  <a:cubicBezTo>
                    <a:pt x="3065534" y="12333"/>
                    <a:pt x="3088550" y="19941"/>
                    <a:pt x="3112770" y="25400"/>
                  </a:cubicBezTo>
                  <a:cubicBezTo>
                    <a:pt x="3121773" y="28029"/>
                    <a:pt x="3130562" y="29301"/>
                    <a:pt x="3136900" y="25400"/>
                  </a:cubicBezTo>
                  <a:cubicBezTo>
                    <a:pt x="3166484" y="-2461"/>
                    <a:pt x="3197798" y="5158"/>
                    <a:pt x="3235960" y="27940"/>
                  </a:cubicBezTo>
                  <a:cubicBezTo>
                    <a:pt x="3238779" y="29631"/>
                    <a:pt x="3251020" y="24557"/>
                    <a:pt x="3257550" y="24130"/>
                  </a:cubicBezTo>
                  <a:cubicBezTo>
                    <a:pt x="3288933" y="19762"/>
                    <a:pt x="3319786" y="25680"/>
                    <a:pt x="3350260" y="25400"/>
                  </a:cubicBezTo>
                  <a:cubicBezTo>
                    <a:pt x="3372131" y="25929"/>
                    <a:pt x="3397964" y="36278"/>
                    <a:pt x="3417570" y="36830"/>
                  </a:cubicBezTo>
                  <a:cubicBezTo>
                    <a:pt x="3465586" y="39028"/>
                    <a:pt x="3516665" y="64297"/>
                    <a:pt x="3568700" y="53340"/>
                  </a:cubicBezTo>
                  <a:cubicBezTo>
                    <a:pt x="3677253" y="69753"/>
                    <a:pt x="3741619" y="47451"/>
                    <a:pt x="3853180" y="78740"/>
                  </a:cubicBezTo>
                  <a:cubicBezTo>
                    <a:pt x="3945256" y="84106"/>
                    <a:pt x="4046741" y="83594"/>
                    <a:pt x="4119880" y="113030"/>
                  </a:cubicBezTo>
                  <a:cubicBezTo>
                    <a:pt x="4181830" y="119531"/>
                    <a:pt x="4231685" y="130738"/>
                    <a:pt x="4273550" y="165100"/>
                  </a:cubicBezTo>
                  <a:cubicBezTo>
                    <a:pt x="4318463" y="197021"/>
                    <a:pt x="4374578" y="243019"/>
                    <a:pt x="4405630" y="276860"/>
                  </a:cubicBezTo>
                  <a:cubicBezTo>
                    <a:pt x="4418080" y="291078"/>
                    <a:pt x="4448209" y="296951"/>
                    <a:pt x="4457700" y="318770"/>
                  </a:cubicBezTo>
                  <a:cubicBezTo>
                    <a:pt x="4501598" y="370593"/>
                    <a:pt x="4517363" y="417294"/>
                    <a:pt x="4549140" y="468630"/>
                  </a:cubicBezTo>
                  <a:cubicBezTo>
                    <a:pt x="4569708" y="513773"/>
                    <a:pt x="4582669" y="543565"/>
                    <a:pt x="4608830" y="581660"/>
                  </a:cubicBezTo>
                  <a:cubicBezTo>
                    <a:pt x="4615452" y="627528"/>
                    <a:pt x="4640625" y="676136"/>
                    <a:pt x="4654550" y="718820"/>
                  </a:cubicBezTo>
                  <a:cubicBezTo>
                    <a:pt x="4683967" y="790586"/>
                    <a:pt x="4698068" y="868406"/>
                    <a:pt x="4715510" y="942340"/>
                  </a:cubicBezTo>
                  <a:cubicBezTo>
                    <a:pt x="4733992" y="1068918"/>
                    <a:pt x="4749305" y="1162665"/>
                    <a:pt x="4761230" y="1266190"/>
                  </a:cubicBezTo>
                  <a:cubicBezTo>
                    <a:pt x="4766015" y="1304010"/>
                    <a:pt x="4767888" y="1331786"/>
                    <a:pt x="4775200" y="1372870"/>
                  </a:cubicBezTo>
                  <a:cubicBezTo>
                    <a:pt x="4782179" y="1477287"/>
                    <a:pt x="4785950" y="1553418"/>
                    <a:pt x="4794250" y="1676400"/>
                  </a:cubicBezTo>
                  <a:cubicBezTo>
                    <a:pt x="4808944" y="1796628"/>
                    <a:pt x="4809180" y="1914889"/>
                    <a:pt x="4822190" y="2052320"/>
                  </a:cubicBezTo>
                  <a:cubicBezTo>
                    <a:pt x="4843873" y="2186654"/>
                    <a:pt x="4828403" y="2276335"/>
                    <a:pt x="4831080" y="2416810"/>
                  </a:cubicBezTo>
                  <a:cubicBezTo>
                    <a:pt x="4787872" y="2639598"/>
                    <a:pt x="4786578" y="2805295"/>
                    <a:pt x="4806950" y="3025140"/>
                  </a:cubicBezTo>
                  <a:cubicBezTo>
                    <a:pt x="4810999" y="3167809"/>
                    <a:pt x="4777131" y="3287220"/>
                    <a:pt x="4779010" y="3399790"/>
                  </a:cubicBezTo>
                  <a:cubicBezTo>
                    <a:pt x="4764113" y="3534416"/>
                    <a:pt x="4741034" y="3660880"/>
                    <a:pt x="4733290" y="3771900"/>
                  </a:cubicBezTo>
                  <a:cubicBezTo>
                    <a:pt x="4732733" y="3859435"/>
                    <a:pt x="4713794" y="3928902"/>
                    <a:pt x="4709160" y="4029710"/>
                  </a:cubicBezTo>
                  <a:cubicBezTo>
                    <a:pt x="4695671" y="4099876"/>
                    <a:pt x="4647025" y="4180076"/>
                    <a:pt x="4610100" y="4232910"/>
                  </a:cubicBezTo>
                  <a:cubicBezTo>
                    <a:pt x="4582286" y="4277751"/>
                    <a:pt x="4532587" y="4331266"/>
                    <a:pt x="4491991" y="4382770"/>
                  </a:cubicBezTo>
                  <a:cubicBezTo>
                    <a:pt x="4452735" y="4427377"/>
                    <a:pt x="4416233" y="4478726"/>
                    <a:pt x="4345941" y="4467860"/>
                  </a:cubicBezTo>
                  <a:cubicBezTo>
                    <a:pt x="4334399" y="4468643"/>
                    <a:pt x="4316233" y="4483104"/>
                    <a:pt x="4301491" y="4490720"/>
                  </a:cubicBezTo>
                  <a:cubicBezTo>
                    <a:pt x="4240665" y="4515092"/>
                    <a:pt x="4176566" y="4531299"/>
                    <a:pt x="4105911" y="4573270"/>
                  </a:cubicBezTo>
                  <a:cubicBezTo>
                    <a:pt x="3975561" y="4630957"/>
                    <a:pt x="3865048" y="4619252"/>
                    <a:pt x="3737611" y="4643120"/>
                  </a:cubicBezTo>
                  <a:cubicBezTo>
                    <a:pt x="3693679" y="4651737"/>
                    <a:pt x="3638882" y="4653650"/>
                    <a:pt x="3591561" y="4645660"/>
                  </a:cubicBezTo>
                  <a:cubicBezTo>
                    <a:pt x="3567504" y="4647795"/>
                    <a:pt x="3544353" y="4660377"/>
                    <a:pt x="3521711" y="4663440"/>
                  </a:cubicBezTo>
                  <a:cubicBezTo>
                    <a:pt x="3512086" y="4666196"/>
                    <a:pt x="3502254" y="4664582"/>
                    <a:pt x="3489961" y="4665980"/>
                  </a:cubicBezTo>
                  <a:cubicBezTo>
                    <a:pt x="3471023" y="4666825"/>
                    <a:pt x="3457476" y="4669689"/>
                    <a:pt x="3444241" y="4669790"/>
                  </a:cubicBezTo>
                  <a:cubicBezTo>
                    <a:pt x="3428929" y="4667613"/>
                    <a:pt x="3418927" y="4662243"/>
                    <a:pt x="3416300" y="4662170"/>
                  </a:cubicBezTo>
                  <a:close/>
                </a:path>
                <a:path w="4833620" h="4726940" stroke="0" extrusionOk="0">
                  <a:moveTo>
                    <a:pt x="3416300" y="4662170"/>
                  </a:moveTo>
                  <a:cubicBezTo>
                    <a:pt x="3383936" y="4672501"/>
                    <a:pt x="3367119" y="4682186"/>
                    <a:pt x="3345180" y="4682490"/>
                  </a:cubicBezTo>
                  <a:cubicBezTo>
                    <a:pt x="3270971" y="4694162"/>
                    <a:pt x="3117764" y="4687183"/>
                    <a:pt x="2980690" y="4711700"/>
                  </a:cubicBezTo>
                  <a:cubicBezTo>
                    <a:pt x="2915654" y="4700388"/>
                    <a:pt x="2853159" y="4721607"/>
                    <a:pt x="2794000" y="4720590"/>
                  </a:cubicBezTo>
                  <a:cubicBezTo>
                    <a:pt x="2715428" y="4723550"/>
                    <a:pt x="2653019" y="4725325"/>
                    <a:pt x="2593340" y="4724400"/>
                  </a:cubicBezTo>
                  <a:cubicBezTo>
                    <a:pt x="2521192" y="4719696"/>
                    <a:pt x="2473067" y="4723309"/>
                    <a:pt x="2405380" y="4707890"/>
                  </a:cubicBezTo>
                  <a:cubicBezTo>
                    <a:pt x="2332631" y="4696715"/>
                    <a:pt x="2254917" y="4696546"/>
                    <a:pt x="2169160" y="4681220"/>
                  </a:cubicBezTo>
                  <a:cubicBezTo>
                    <a:pt x="1997587" y="4650944"/>
                    <a:pt x="1777522" y="4676225"/>
                    <a:pt x="1558290" y="4643120"/>
                  </a:cubicBezTo>
                  <a:cubicBezTo>
                    <a:pt x="1424294" y="4644330"/>
                    <a:pt x="1331771" y="4620114"/>
                    <a:pt x="1215390" y="4602480"/>
                  </a:cubicBezTo>
                  <a:cubicBezTo>
                    <a:pt x="1116191" y="4580293"/>
                    <a:pt x="939633" y="4560993"/>
                    <a:pt x="825500" y="4549140"/>
                  </a:cubicBezTo>
                  <a:cubicBezTo>
                    <a:pt x="692650" y="4531534"/>
                    <a:pt x="625218" y="4522045"/>
                    <a:pt x="538480" y="4511040"/>
                  </a:cubicBezTo>
                  <a:cubicBezTo>
                    <a:pt x="535819" y="4510655"/>
                    <a:pt x="533611" y="4509660"/>
                    <a:pt x="530860" y="4509770"/>
                  </a:cubicBezTo>
                  <a:cubicBezTo>
                    <a:pt x="453683" y="4489155"/>
                    <a:pt x="359732" y="4452122"/>
                    <a:pt x="292100" y="4404360"/>
                  </a:cubicBezTo>
                  <a:cubicBezTo>
                    <a:pt x="163496" y="4313686"/>
                    <a:pt x="109790" y="4216112"/>
                    <a:pt x="109220" y="4062730"/>
                  </a:cubicBezTo>
                  <a:cubicBezTo>
                    <a:pt x="107277" y="4023533"/>
                    <a:pt x="92708" y="3966719"/>
                    <a:pt x="101600" y="3915410"/>
                  </a:cubicBezTo>
                  <a:cubicBezTo>
                    <a:pt x="102446" y="3838376"/>
                    <a:pt x="113384" y="3783411"/>
                    <a:pt x="111760" y="3712210"/>
                  </a:cubicBezTo>
                  <a:cubicBezTo>
                    <a:pt x="102383" y="3529981"/>
                    <a:pt x="96224" y="3334545"/>
                    <a:pt x="111760" y="3110230"/>
                  </a:cubicBezTo>
                  <a:cubicBezTo>
                    <a:pt x="106753" y="2930860"/>
                    <a:pt x="78306" y="2768273"/>
                    <a:pt x="71120" y="2570480"/>
                  </a:cubicBezTo>
                  <a:cubicBezTo>
                    <a:pt x="80172" y="2451966"/>
                    <a:pt x="34603" y="2361559"/>
                    <a:pt x="43180" y="2225040"/>
                  </a:cubicBezTo>
                  <a:cubicBezTo>
                    <a:pt x="51332" y="2147363"/>
                    <a:pt x="42828" y="2073896"/>
                    <a:pt x="34290" y="1995170"/>
                  </a:cubicBezTo>
                  <a:cubicBezTo>
                    <a:pt x="23772" y="1949252"/>
                    <a:pt x="23403" y="1915342"/>
                    <a:pt x="16510" y="1866900"/>
                  </a:cubicBezTo>
                  <a:cubicBezTo>
                    <a:pt x="9805" y="1757722"/>
                    <a:pt x="8948" y="1660460"/>
                    <a:pt x="7620" y="1551940"/>
                  </a:cubicBezTo>
                  <a:cubicBezTo>
                    <a:pt x="7502" y="1509392"/>
                    <a:pt x="3336" y="1471239"/>
                    <a:pt x="1270" y="1430020"/>
                  </a:cubicBezTo>
                  <a:cubicBezTo>
                    <a:pt x="5508" y="1367426"/>
                    <a:pt x="-930" y="1295997"/>
                    <a:pt x="11430" y="1239520"/>
                  </a:cubicBezTo>
                  <a:cubicBezTo>
                    <a:pt x="17851" y="1166373"/>
                    <a:pt x="21330" y="1097991"/>
                    <a:pt x="7620" y="1019810"/>
                  </a:cubicBezTo>
                  <a:cubicBezTo>
                    <a:pt x="-4628" y="947775"/>
                    <a:pt x="21623" y="873184"/>
                    <a:pt x="25400" y="811530"/>
                  </a:cubicBezTo>
                  <a:cubicBezTo>
                    <a:pt x="26529" y="786365"/>
                    <a:pt x="45019" y="769912"/>
                    <a:pt x="50800" y="741680"/>
                  </a:cubicBezTo>
                  <a:cubicBezTo>
                    <a:pt x="72281" y="603872"/>
                    <a:pt x="102831" y="525850"/>
                    <a:pt x="151130" y="392430"/>
                  </a:cubicBezTo>
                  <a:cubicBezTo>
                    <a:pt x="160612" y="369829"/>
                    <a:pt x="181347" y="344516"/>
                    <a:pt x="203200" y="327660"/>
                  </a:cubicBezTo>
                  <a:cubicBezTo>
                    <a:pt x="210123" y="321418"/>
                    <a:pt x="224609" y="325060"/>
                    <a:pt x="228600" y="325120"/>
                  </a:cubicBezTo>
                  <a:cubicBezTo>
                    <a:pt x="239953" y="308446"/>
                    <a:pt x="240776" y="292020"/>
                    <a:pt x="252730" y="284480"/>
                  </a:cubicBezTo>
                  <a:cubicBezTo>
                    <a:pt x="306902" y="244936"/>
                    <a:pt x="350298" y="210251"/>
                    <a:pt x="435610" y="204470"/>
                  </a:cubicBezTo>
                  <a:cubicBezTo>
                    <a:pt x="493134" y="195778"/>
                    <a:pt x="550757" y="170399"/>
                    <a:pt x="594360" y="162560"/>
                  </a:cubicBezTo>
                  <a:cubicBezTo>
                    <a:pt x="665229" y="148323"/>
                    <a:pt x="720376" y="130389"/>
                    <a:pt x="791210" y="120650"/>
                  </a:cubicBezTo>
                  <a:cubicBezTo>
                    <a:pt x="847358" y="102235"/>
                    <a:pt x="919482" y="86479"/>
                    <a:pt x="972820" y="91440"/>
                  </a:cubicBezTo>
                  <a:cubicBezTo>
                    <a:pt x="1049357" y="89166"/>
                    <a:pt x="1108347" y="69464"/>
                    <a:pt x="1164590" y="66040"/>
                  </a:cubicBezTo>
                  <a:cubicBezTo>
                    <a:pt x="1358387" y="78298"/>
                    <a:pt x="1502827" y="37978"/>
                    <a:pt x="1691640" y="34290"/>
                  </a:cubicBezTo>
                  <a:cubicBezTo>
                    <a:pt x="1734967" y="33802"/>
                    <a:pt x="1784633" y="36249"/>
                    <a:pt x="1821180" y="35560"/>
                  </a:cubicBezTo>
                  <a:cubicBezTo>
                    <a:pt x="1839373" y="37744"/>
                    <a:pt x="1863302" y="41892"/>
                    <a:pt x="1887220" y="44450"/>
                  </a:cubicBezTo>
                  <a:cubicBezTo>
                    <a:pt x="1897270" y="47310"/>
                    <a:pt x="1909237" y="40189"/>
                    <a:pt x="1917700" y="41910"/>
                  </a:cubicBezTo>
                  <a:cubicBezTo>
                    <a:pt x="1949595" y="45152"/>
                    <a:pt x="1981008" y="39197"/>
                    <a:pt x="2010410" y="40640"/>
                  </a:cubicBezTo>
                  <a:cubicBezTo>
                    <a:pt x="2077151" y="28690"/>
                    <a:pt x="2118071" y="27803"/>
                    <a:pt x="2186940" y="31750"/>
                  </a:cubicBezTo>
                  <a:cubicBezTo>
                    <a:pt x="2249129" y="27392"/>
                    <a:pt x="2298752" y="34030"/>
                    <a:pt x="2358390" y="38100"/>
                  </a:cubicBezTo>
                  <a:cubicBezTo>
                    <a:pt x="2375652" y="37313"/>
                    <a:pt x="2385223" y="39466"/>
                    <a:pt x="2404110" y="38100"/>
                  </a:cubicBezTo>
                  <a:cubicBezTo>
                    <a:pt x="2468575" y="28944"/>
                    <a:pt x="2539175" y="38263"/>
                    <a:pt x="2612390" y="31750"/>
                  </a:cubicBezTo>
                  <a:cubicBezTo>
                    <a:pt x="2682041" y="39605"/>
                    <a:pt x="2730895" y="13205"/>
                    <a:pt x="2813050" y="15240"/>
                  </a:cubicBezTo>
                  <a:cubicBezTo>
                    <a:pt x="2847861" y="11062"/>
                    <a:pt x="2875544" y="19155"/>
                    <a:pt x="2909570" y="19050"/>
                  </a:cubicBezTo>
                  <a:cubicBezTo>
                    <a:pt x="2961785" y="24436"/>
                    <a:pt x="3006337" y="32213"/>
                    <a:pt x="3051810" y="19050"/>
                  </a:cubicBezTo>
                  <a:cubicBezTo>
                    <a:pt x="3068218" y="14807"/>
                    <a:pt x="3092338" y="26374"/>
                    <a:pt x="3112770" y="25400"/>
                  </a:cubicBezTo>
                  <a:cubicBezTo>
                    <a:pt x="3121145" y="27658"/>
                    <a:pt x="3132581" y="29169"/>
                    <a:pt x="3136900" y="25400"/>
                  </a:cubicBezTo>
                  <a:cubicBezTo>
                    <a:pt x="3167871" y="693"/>
                    <a:pt x="3196651" y="8925"/>
                    <a:pt x="3235960" y="27940"/>
                  </a:cubicBezTo>
                  <a:cubicBezTo>
                    <a:pt x="3239530" y="32012"/>
                    <a:pt x="3251040" y="22894"/>
                    <a:pt x="3257550" y="24130"/>
                  </a:cubicBezTo>
                  <a:cubicBezTo>
                    <a:pt x="3283246" y="27626"/>
                    <a:pt x="3315359" y="21193"/>
                    <a:pt x="3350260" y="25400"/>
                  </a:cubicBezTo>
                  <a:cubicBezTo>
                    <a:pt x="3372468" y="26899"/>
                    <a:pt x="3395627" y="35965"/>
                    <a:pt x="3417570" y="36830"/>
                  </a:cubicBezTo>
                  <a:cubicBezTo>
                    <a:pt x="3470890" y="40444"/>
                    <a:pt x="3524941" y="56785"/>
                    <a:pt x="3568700" y="53340"/>
                  </a:cubicBezTo>
                  <a:cubicBezTo>
                    <a:pt x="3658657" y="56664"/>
                    <a:pt x="3767211" y="53346"/>
                    <a:pt x="3853180" y="78740"/>
                  </a:cubicBezTo>
                  <a:cubicBezTo>
                    <a:pt x="3948223" y="109304"/>
                    <a:pt x="4026065" y="94048"/>
                    <a:pt x="4119880" y="113030"/>
                  </a:cubicBezTo>
                  <a:cubicBezTo>
                    <a:pt x="4173578" y="125260"/>
                    <a:pt x="4219966" y="139415"/>
                    <a:pt x="4273550" y="165100"/>
                  </a:cubicBezTo>
                  <a:cubicBezTo>
                    <a:pt x="4325244" y="193464"/>
                    <a:pt x="4350841" y="234900"/>
                    <a:pt x="4405630" y="276860"/>
                  </a:cubicBezTo>
                  <a:cubicBezTo>
                    <a:pt x="4420176" y="290690"/>
                    <a:pt x="4446367" y="299991"/>
                    <a:pt x="4457700" y="318770"/>
                  </a:cubicBezTo>
                  <a:cubicBezTo>
                    <a:pt x="4478007" y="371655"/>
                    <a:pt x="4513370" y="421339"/>
                    <a:pt x="4549140" y="468630"/>
                  </a:cubicBezTo>
                  <a:cubicBezTo>
                    <a:pt x="4561284" y="505315"/>
                    <a:pt x="4591054" y="547433"/>
                    <a:pt x="4608830" y="581660"/>
                  </a:cubicBezTo>
                  <a:cubicBezTo>
                    <a:pt x="4634496" y="629528"/>
                    <a:pt x="4638981" y="669525"/>
                    <a:pt x="4654550" y="718820"/>
                  </a:cubicBezTo>
                  <a:cubicBezTo>
                    <a:pt x="4677481" y="795771"/>
                    <a:pt x="4711061" y="879660"/>
                    <a:pt x="4715510" y="942340"/>
                  </a:cubicBezTo>
                  <a:cubicBezTo>
                    <a:pt x="4723661" y="1070680"/>
                    <a:pt x="4722462" y="1151028"/>
                    <a:pt x="4761230" y="1266190"/>
                  </a:cubicBezTo>
                  <a:cubicBezTo>
                    <a:pt x="4766972" y="1300588"/>
                    <a:pt x="4777940" y="1338522"/>
                    <a:pt x="4775200" y="1372870"/>
                  </a:cubicBezTo>
                  <a:cubicBezTo>
                    <a:pt x="4771893" y="1474013"/>
                    <a:pt x="4779839" y="1585129"/>
                    <a:pt x="4794250" y="1676400"/>
                  </a:cubicBezTo>
                  <a:cubicBezTo>
                    <a:pt x="4811110" y="1828021"/>
                    <a:pt x="4824389" y="1934585"/>
                    <a:pt x="4822190" y="2052320"/>
                  </a:cubicBezTo>
                  <a:cubicBezTo>
                    <a:pt x="4831504" y="2170929"/>
                    <a:pt x="4822541" y="2299663"/>
                    <a:pt x="4831080" y="2416810"/>
                  </a:cubicBezTo>
                  <a:cubicBezTo>
                    <a:pt x="4791070" y="2617710"/>
                    <a:pt x="4851902" y="2818189"/>
                    <a:pt x="4806950" y="3025140"/>
                  </a:cubicBezTo>
                  <a:cubicBezTo>
                    <a:pt x="4810010" y="3134759"/>
                    <a:pt x="4796227" y="3283699"/>
                    <a:pt x="4779010" y="3399790"/>
                  </a:cubicBezTo>
                  <a:cubicBezTo>
                    <a:pt x="4746468" y="3521088"/>
                    <a:pt x="4749878" y="3637382"/>
                    <a:pt x="4733290" y="3771900"/>
                  </a:cubicBezTo>
                  <a:cubicBezTo>
                    <a:pt x="4721851" y="3871436"/>
                    <a:pt x="4699924" y="3944110"/>
                    <a:pt x="4709160" y="4029710"/>
                  </a:cubicBezTo>
                  <a:cubicBezTo>
                    <a:pt x="4699215" y="4094161"/>
                    <a:pt x="4666278" y="4186545"/>
                    <a:pt x="4610100" y="4232910"/>
                  </a:cubicBezTo>
                  <a:cubicBezTo>
                    <a:pt x="4563693" y="4285194"/>
                    <a:pt x="4533463" y="4333021"/>
                    <a:pt x="4491991" y="4382770"/>
                  </a:cubicBezTo>
                  <a:cubicBezTo>
                    <a:pt x="4440304" y="4423336"/>
                    <a:pt x="4413072" y="4472267"/>
                    <a:pt x="4345941" y="4467860"/>
                  </a:cubicBezTo>
                  <a:cubicBezTo>
                    <a:pt x="4332158" y="4468036"/>
                    <a:pt x="4319894" y="4485301"/>
                    <a:pt x="4301491" y="4490720"/>
                  </a:cubicBezTo>
                  <a:cubicBezTo>
                    <a:pt x="4245806" y="4504445"/>
                    <a:pt x="4159893" y="4539380"/>
                    <a:pt x="4105911" y="4573270"/>
                  </a:cubicBezTo>
                  <a:cubicBezTo>
                    <a:pt x="3990717" y="4615609"/>
                    <a:pt x="3857298" y="4632308"/>
                    <a:pt x="3737611" y="4643120"/>
                  </a:cubicBezTo>
                  <a:cubicBezTo>
                    <a:pt x="3682854" y="4647459"/>
                    <a:pt x="3630134" y="4642431"/>
                    <a:pt x="3591561" y="4645660"/>
                  </a:cubicBezTo>
                  <a:cubicBezTo>
                    <a:pt x="3565093" y="4648094"/>
                    <a:pt x="3545000" y="4663047"/>
                    <a:pt x="3521711" y="4663440"/>
                  </a:cubicBezTo>
                  <a:cubicBezTo>
                    <a:pt x="3512823" y="4667962"/>
                    <a:pt x="3500277" y="4666348"/>
                    <a:pt x="3489961" y="4665980"/>
                  </a:cubicBezTo>
                  <a:cubicBezTo>
                    <a:pt x="3475440" y="4667717"/>
                    <a:pt x="3462270" y="4668456"/>
                    <a:pt x="3444241" y="4669790"/>
                  </a:cubicBezTo>
                  <a:cubicBezTo>
                    <a:pt x="3429034" y="4667606"/>
                    <a:pt x="3418978" y="4661573"/>
                    <a:pt x="3416300" y="4662170"/>
                  </a:cubicBezTo>
                  <a:close/>
                </a:path>
              </a:pathLst>
            </a:custGeom>
            <a:ln>
              <a:solidFill>
                <a:schemeClr val="bg2">
                  <a:lumMod val="50000"/>
                </a:schemeClr>
              </a:solidFill>
              <a:extLst>
                <a:ext uri="{C807C97D-BFC1-408E-A445-0C87EB9F89A2}">
                  <ask:lineSketchStyleProps xmlns="" xmlns:ask="http://schemas.microsoft.com/office/drawing/2018/sketchyshapes" sd="4158952218">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a:lstStyle/>
            <a:p>
              <a:endParaRPr lang="en-US"/>
            </a:p>
          </p:txBody>
        </p:sp>
      </p:grpSp>
      <p:pic>
        <p:nvPicPr>
          <p:cNvPr id="16" name="Picture 15">
            <a:extLst>
              <a:ext uri="{FF2B5EF4-FFF2-40B4-BE49-F238E27FC236}">
                <a16:creationId xmlns:a16="http://schemas.microsoft.com/office/drawing/2014/main" id="{C022BF9B-98D6-66B7-F4A7-781CC7490095}"/>
              </a:ext>
            </a:extLst>
          </p:cNvPr>
          <p:cNvPicPr>
            <a:picLocks noChangeAspect="1"/>
          </p:cNvPicPr>
          <p:nvPr/>
        </p:nvPicPr>
        <p:blipFill>
          <a:blip r:embed="rId10"/>
          <a:stretch>
            <a:fillRect/>
          </a:stretch>
        </p:blipFill>
        <p:spPr>
          <a:xfrm>
            <a:off x="4455480" y="125093"/>
            <a:ext cx="10108044" cy="2786113"/>
          </a:xfrm>
          <a:prstGeom prst="rect">
            <a:avLst/>
          </a:prstGeom>
        </p:spPr>
      </p:pic>
      <p:graphicFrame>
        <p:nvGraphicFramePr>
          <p:cNvPr id="2" name="Table 1">
            <a:extLst>
              <a:ext uri="{FF2B5EF4-FFF2-40B4-BE49-F238E27FC236}">
                <a16:creationId xmlns:a16="http://schemas.microsoft.com/office/drawing/2014/main" id="{8CBC9D25-1262-46EE-7435-50543CB69E7C}"/>
              </a:ext>
            </a:extLst>
          </p:cNvPr>
          <p:cNvGraphicFramePr>
            <a:graphicFrameLocks noGrp="1"/>
          </p:cNvGraphicFramePr>
          <p:nvPr>
            <p:extLst>
              <p:ext uri="{D42A27DB-BD31-4B8C-83A1-F6EECF244321}">
                <p14:modId xmlns:p14="http://schemas.microsoft.com/office/powerpoint/2010/main" val="2732943204"/>
              </p:ext>
            </p:extLst>
          </p:nvPr>
        </p:nvGraphicFramePr>
        <p:xfrm>
          <a:off x="1312483" y="2834848"/>
          <a:ext cx="16100732" cy="6782979"/>
        </p:xfrm>
        <a:graphic>
          <a:graphicData uri="http://schemas.openxmlformats.org/drawingml/2006/table">
            <a:tbl>
              <a:tblPr firstRow="1" firstCol="1" bandRow="1"/>
              <a:tblGrid>
                <a:gridCol w="8048558">
                  <a:extLst>
                    <a:ext uri="{9D8B030D-6E8A-4147-A177-3AD203B41FA5}">
                      <a16:colId xmlns:a16="http://schemas.microsoft.com/office/drawing/2014/main" val="3518013254"/>
                    </a:ext>
                  </a:extLst>
                </a:gridCol>
                <a:gridCol w="8052174">
                  <a:extLst>
                    <a:ext uri="{9D8B030D-6E8A-4147-A177-3AD203B41FA5}">
                      <a16:colId xmlns:a16="http://schemas.microsoft.com/office/drawing/2014/main" val="3141478594"/>
                    </a:ext>
                  </a:extLst>
                </a:gridCol>
              </a:tblGrid>
              <a:tr h="1417406">
                <a:tc gridSpan="2">
                  <a:txBody>
                    <a:bodyPr/>
                    <a:lstStyle/>
                    <a:p>
                      <a:pPr algn="ctr">
                        <a:lnSpc>
                          <a:spcPct val="150000"/>
                        </a:lnSpc>
                      </a:pP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i="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u="sng"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US" sz="4800" i="1" u="sng"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85440544"/>
                  </a:ext>
                </a:extLst>
              </a:tr>
              <a:tr h="2146229">
                <a:tc>
                  <a:txBody>
                    <a:bodyPr/>
                    <a:lstStyle/>
                    <a:p>
                      <a:pPr algn="ctr">
                        <a:lnSpc>
                          <a:spcPct val="100000"/>
                        </a:lnSpc>
                      </a:pP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xộn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ngổn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pP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ngóng</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chướng</a:t>
                      </a:r>
                      <a:endParaRPr lang="en-US" sz="44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2921775"/>
                  </a:ext>
                </a:extLst>
              </a:tr>
              <a:tr h="3219344">
                <a:tc>
                  <a:txBody>
                    <a:bodyPr/>
                    <a:lstStyle/>
                    <a:p>
                      <a:pPr algn="just">
                        <a:lnSpc>
                          <a:spcPct val="150000"/>
                        </a:lnSpc>
                      </a:pPr>
                      <a:r>
                        <a:rPr lang="en-US" sz="4400" b="0" i="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 </a:t>
                      </a:r>
                      <a:r>
                        <a:rPr lang="en-US" sz="44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 mừng vừa bực.</a:t>
                      </a:r>
                      <a:endParaRPr lang="en-US" sz="44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0" i="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nít</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tưng</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44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44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1302298"/>
                  </a:ext>
                </a:extLst>
              </a:tr>
            </a:tbl>
          </a:graphicData>
        </a:graphic>
      </p:graphicFrame>
    </p:spTree>
    <p:extLst>
      <p:ext uri="{BB962C8B-B14F-4D97-AF65-F5344CB8AC3E}">
        <p14:creationId xmlns:p14="http://schemas.microsoft.com/office/powerpoint/2010/main" val="39352926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1227">
            <a:off x="-227506" y="-400168"/>
            <a:ext cx="1031207" cy="3297466"/>
          </a:xfrm>
          <a:prstGeom prst="rect">
            <a:avLst/>
          </a:prstGeom>
        </p:spPr>
      </p:pic>
      <p:sp>
        <p:nvSpPr>
          <p:cNvPr id="5" name="TextBox 4">
            <a:extLst>
              <a:ext uri="{FF2B5EF4-FFF2-40B4-BE49-F238E27FC236}">
                <a16:creationId xmlns:a16="http://schemas.microsoft.com/office/drawing/2014/main" id="{CCF44723-59B4-EBB8-085C-5E06BBBEE9B1}"/>
              </a:ext>
            </a:extLst>
          </p:cNvPr>
          <p:cNvSpPr txBox="1"/>
          <p:nvPr/>
        </p:nvSpPr>
        <p:spPr>
          <a:xfrm>
            <a:off x="1901984" y="2959128"/>
            <a:ext cx="13894808"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4000" b="1" dirty="0">
                <a:latin typeface="Times New Roman" panose="02020603050405020304" pitchFamily="18" charset="0"/>
                <a:cs typeface="Times New Roman" panose="02020603050405020304" pitchFamily="18" charset="0"/>
              </a:rPr>
              <a:t>*</a:t>
            </a:r>
            <a:r>
              <a:rPr kumimoji="0" lang="pt-BR"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Tình cảm của tác giả với gió chướng</a:t>
            </a:r>
            <a:r>
              <a:rPr kumimoji="0" lang="pt-BR" sz="4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kumimoji="0" lang="en-US" sz="4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vi-VN" sz="4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Đó là tình yêu, sự gắn bó tha thiết với con người, cảnh sắc quê hương</a:t>
            </a:r>
            <a:r>
              <a:rPr kumimoji="0" lang="en-US" sz="4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Tác giả là người có tâm hồn tinh tế, nhạy cảm, có khả năng cảm nhận được những thay đổi rất nhỏ, rất khẽ khàng của tạo vật cũng như của tâm trạng con người mỗi khi gió chướng về.</a:t>
            </a:r>
            <a:endParaRPr kumimoji="0" lang="en-US" sz="4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9505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12" name="Rectangle: Rounded Corners 11">
            <a:extLst>
              <a:ext uri="{FF2B5EF4-FFF2-40B4-BE49-F238E27FC236}">
                <a16:creationId xmlns:a16="http://schemas.microsoft.com/office/drawing/2014/main" id="{B165550B-F146-8A9F-E349-4B8B6BF661B4}"/>
              </a:ext>
            </a:extLst>
          </p:cNvPr>
          <p:cNvSpPr/>
          <p:nvPr/>
        </p:nvSpPr>
        <p:spPr>
          <a:xfrm>
            <a:off x="2499582" y="723900"/>
            <a:ext cx="12476864" cy="6905332"/>
          </a:xfrm>
          <a:prstGeom prst="roundRect">
            <a:avLst/>
          </a:prstGeom>
          <a:solidFill>
            <a:srgbClr val="E6BAAC"/>
          </a:solidFill>
        </p:spPr>
        <p:style>
          <a:lnRef idx="3">
            <a:schemeClr val="lt1"/>
          </a:lnRef>
          <a:fillRef idx="1">
            <a:schemeClr val="accent2"/>
          </a:fillRef>
          <a:effectRef idx="1">
            <a:schemeClr val="accent2"/>
          </a:effectRef>
          <a:fontRef idx="minor">
            <a:schemeClr val="lt1"/>
          </a:fontRef>
        </p:style>
        <p:txBody>
          <a:bodyPr rtlCol="0" anchor="ctr"/>
          <a:lstStyle/>
          <a:p>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Nghệ</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thuật</a:t>
            </a:r>
            <a:r>
              <a:rPr lang="en-US" sz="4400" dirty="0">
                <a:solidFill>
                  <a:schemeClr val="bg1"/>
                </a:solidFill>
                <a:latin typeface="Times New Roman" panose="02020603050405020304" pitchFamily="18" charset="0"/>
                <a:cs typeface="Times New Roman" panose="02020603050405020304" pitchFamily="18" charset="0"/>
              </a:rPr>
              <a:t>: </a:t>
            </a:r>
          </a:p>
          <a:p>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Giọng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điệu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giãi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bày</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tâm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tình</a:t>
            </a:r>
            <a:r>
              <a:rPr lang="en-US" sz="4400" dirty="0">
                <a:solidFill>
                  <a:schemeClr val="bg1"/>
                </a:solidFill>
                <a:latin typeface="Times New Roman" panose="02020603050405020304" pitchFamily="18" charset="0"/>
                <a:cs typeface="Times New Roman" panose="02020603050405020304" pitchFamily="18" charset="0"/>
              </a:rPr>
              <a:t>, chia </a:t>
            </a:r>
            <a:r>
              <a:rPr lang="en-US" sz="4400" dirty="0" err="1">
                <a:solidFill>
                  <a:schemeClr val="bg1"/>
                </a:solidFill>
                <a:latin typeface="Times New Roman" panose="02020603050405020304" pitchFamily="18" charset="0"/>
                <a:cs typeface="Times New Roman" panose="02020603050405020304" pitchFamily="18" charset="0"/>
              </a:rPr>
              <a:t>sẻ</a:t>
            </a:r>
            <a:r>
              <a:rPr lang="en-US" sz="4400" dirty="0">
                <a:solidFill>
                  <a:schemeClr val="bg1"/>
                </a:solidFill>
                <a:latin typeface="Times New Roman" panose="02020603050405020304" pitchFamily="18" charset="0"/>
                <a:cs typeface="Times New Roman" panose="02020603050405020304" pitchFamily="18" charset="0"/>
              </a:rPr>
              <a:t>;</a:t>
            </a:r>
          </a:p>
          <a:p>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Ngôn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ngữ</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gợi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xúc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suy</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tư</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mang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đậm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chất</a:t>
            </a:r>
            <a:r>
              <a:rPr lang="en-US" sz="4400" dirty="0">
                <a:solidFill>
                  <a:schemeClr val="bg1"/>
                </a:solidFill>
                <a:latin typeface="Times New Roman" panose="02020603050405020304" pitchFamily="18" charset="0"/>
                <a:cs typeface="Times New Roman" panose="02020603050405020304" pitchFamily="18" charset="0"/>
              </a:rPr>
              <a:t> Nam </a:t>
            </a:r>
            <a:r>
              <a:rPr lang="en-US" sz="4400" dirty="0" err="1">
                <a:solidFill>
                  <a:schemeClr val="bg1"/>
                </a:solidFill>
                <a:latin typeface="Times New Roman" panose="02020603050405020304" pitchFamily="18" charset="0"/>
                <a:cs typeface="Times New Roman" panose="02020603050405020304" pitchFamily="18" charset="0"/>
              </a:rPr>
              <a:t>Bộ</a:t>
            </a:r>
            <a:r>
              <a:rPr lang="en-US" sz="4400" dirty="0">
                <a:solidFill>
                  <a:schemeClr val="bg1"/>
                </a:solidFill>
                <a:latin typeface="Times New Roman" panose="02020603050405020304" pitchFamily="18" charset="0"/>
                <a:cs typeface="Times New Roman" panose="02020603050405020304" pitchFamily="18" charset="0"/>
              </a:rPr>
              <a:t>;</a:t>
            </a:r>
          </a:p>
          <a:p>
            <a:r>
              <a:rPr lang="en-US" sz="4400" dirty="0">
                <a:solidFill>
                  <a:schemeClr val="bg1"/>
                </a:solidFill>
                <a:latin typeface="Times New Roman" panose="02020603050405020304" pitchFamily="18" charset="0"/>
                <a:cs typeface="Times New Roman" panose="02020603050405020304" pitchFamily="18" charset="0"/>
              </a:rPr>
              <a:t>- Chi </a:t>
            </a:r>
            <a:r>
              <a:rPr lang="en-US" sz="4400" dirty="0" err="1">
                <a:solidFill>
                  <a:schemeClr val="bg1"/>
                </a:solidFill>
                <a:latin typeface="Times New Roman" panose="02020603050405020304" pitchFamily="18" charset="0"/>
                <a:cs typeface="Times New Roman" panose="02020603050405020304" pitchFamily="18" charset="0"/>
              </a:rPr>
              <a:t>tiết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ảnh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sinh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động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hấp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dẫn</a:t>
            </a:r>
            <a:r>
              <a:rPr lang="en-US" sz="4400" dirty="0">
                <a:solidFill>
                  <a:schemeClr val="bg1"/>
                </a:solidFill>
                <a:latin typeface="Times New Roman" panose="02020603050405020304" pitchFamily="18" charset="0"/>
                <a:cs typeface="Times New Roman" panose="02020603050405020304" pitchFamily="18" charset="0"/>
              </a:rPr>
              <a:t>;</a:t>
            </a:r>
          </a:p>
          <a:p>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cơn</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chướng</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400" b="1" i="1" dirty="0">
                <a:ln>
                  <a:solidFill>
                    <a:schemeClr val="bg1"/>
                  </a:solidFill>
                </a:l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2" name="Picture 7">
            <a:extLst>
              <a:ext uri="{FF2B5EF4-FFF2-40B4-BE49-F238E27FC236}">
                <a16:creationId xmlns:a16="http://schemas.microsoft.com/office/drawing/2014/main" id="{C4EFA2D9-9708-3DDA-DAA0-09620A311CB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354058" flipH="1">
            <a:off x="14263854" y="4042457"/>
            <a:ext cx="3182682" cy="6138645"/>
          </a:xfrm>
          <a:prstGeom prst="rect">
            <a:avLst/>
          </a:prstGeom>
        </p:spPr>
      </p:pic>
      <p:pic>
        <p:nvPicPr>
          <p:cNvPr id="5" name="Picture 2">
            <a:extLst>
              <a:ext uri="{FF2B5EF4-FFF2-40B4-BE49-F238E27FC236}">
                <a16:creationId xmlns:a16="http://schemas.microsoft.com/office/drawing/2014/main" id="{E46C4D9D-BC4B-EBAC-11C7-0F4D874862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33604200" y="-9123159"/>
            <a:ext cx="2968519" cy="2912859"/>
          </a:xfrm>
          <a:prstGeom prst="rect">
            <a:avLst/>
          </a:prstGeom>
        </p:spPr>
      </p:pic>
      <p:pic>
        <p:nvPicPr>
          <p:cNvPr id="7" name="Picture 3">
            <a:extLst>
              <a:ext uri="{FF2B5EF4-FFF2-40B4-BE49-F238E27FC236}">
                <a16:creationId xmlns:a16="http://schemas.microsoft.com/office/drawing/2014/main" id="{1CED91C3-4D4D-D946-5B67-E7A52126C80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0340110" y="24531820"/>
            <a:ext cx="4862524" cy="3221422"/>
          </a:xfrm>
          <a:prstGeom prst="rect">
            <a:avLst/>
          </a:prstGeom>
        </p:spPr>
      </p:pic>
      <p:pic>
        <p:nvPicPr>
          <p:cNvPr id="8" name="Picture 4">
            <a:extLst>
              <a:ext uri="{FF2B5EF4-FFF2-40B4-BE49-F238E27FC236}">
                <a16:creationId xmlns:a16="http://schemas.microsoft.com/office/drawing/2014/main" id="{66C205F1-1CD7-1C7C-D66C-48C6A12FA63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312839">
            <a:off x="-31728624" y="410371"/>
            <a:ext cx="923489" cy="2730746"/>
          </a:xfrm>
          <a:prstGeom prst="rect">
            <a:avLst/>
          </a:prstGeom>
        </p:spPr>
      </p:pic>
      <p:pic>
        <p:nvPicPr>
          <p:cNvPr id="14" name="Picture 5">
            <a:extLst>
              <a:ext uri="{FF2B5EF4-FFF2-40B4-BE49-F238E27FC236}">
                <a16:creationId xmlns:a16="http://schemas.microsoft.com/office/drawing/2014/main" id="{8CA3C608-6966-A1E1-2EFE-740CA2FC3C2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160369">
            <a:off x="43015988" y="8940330"/>
            <a:ext cx="1832237" cy="1926827"/>
          </a:xfrm>
          <a:prstGeom prst="rect">
            <a:avLst/>
          </a:prstGeom>
        </p:spPr>
      </p:pic>
      <p:pic>
        <p:nvPicPr>
          <p:cNvPr id="18" name="Picture 6">
            <a:extLst>
              <a:ext uri="{FF2B5EF4-FFF2-40B4-BE49-F238E27FC236}">
                <a16:creationId xmlns:a16="http://schemas.microsoft.com/office/drawing/2014/main" id="{ED8C217C-CEDC-1CBB-C5A2-728ABA49E1B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4494840" y="-6210300"/>
            <a:ext cx="4154730" cy="1672279"/>
          </a:xfrm>
          <a:prstGeom prst="rect">
            <a:avLst/>
          </a:prstGeom>
        </p:spPr>
      </p:pic>
      <p:pic>
        <p:nvPicPr>
          <p:cNvPr id="19" name="Picture 7">
            <a:extLst>
              <a:ext uri="{FF2B5EF4-FFF2-40B4-BE49-F238E27FC236}">
                <a16:creationId xmlns:a16="http://schemas.microsoft.com/office/drawing/2014/main" id="{BBA2A0D2-FC6A-9FB4-F727-148FED99BFB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3638912" y="21995015"/>
            <a:ext cx="2649404" cy="2536805"/>
          </a:xfrm>
          <a:prstGeom prst="rect">
            <a:avLst/>
          </a:prstGeom>
        </p:spPr>
      </p:pic>
      <p:pic>
        <p:nvPicPr>
          <p:cNvPr id="20" name="Picture 8">
            <a:extLst>
              <a:ext uri="{FF2B5EF4-FFF2-40B4-BE49-F238E27FC236}">
                <a16:creationId xmlns:a16="http://schemas.microsoft.com/office/drawing/2014/main" id="{F097AFB6-7CB1-0582-9702-11F5E8A379A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46101000" y="-6210300"/>
            <a:ext cx="8882962" cy="5491285"/>
          </a:xfrm>
          <a:prstGeom prst="rect">
            <a:avLst/>
          </a:prstGeom>
        </p:spPr>
      </p:pic>
      <p:pic>
        <p:nvPicPr>
          <p:cNvPr id="21" name="Picture 15">
            <a:extLst>
              <a:ext uri="{FF2B5EF4-FFF2-40B4-BE49-F238E27FC236}">
                <a16:creationId xmlns:a16="http://schemas.microsoft.com/office/drawing/2014/main" id="{026DD45F-7FEB-D4D3-4A41-F93EBED1D4C9}"/>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5088459" y="19545300"/>
            <a:ext cx="3393325" cy="3695700"/>
          </a:xfrm>
          <a:prstGeom prst="rect">
            <a:avLst/>
          </a:prstGeom>
        </p:spPr>
      </p:pic>
      <p:pic>
        <p:nvPicPr>
          <p:cNvPr id="22" name="Picture 15">
            <a:extLst>
              <a:ext uri="{FF2B5EF4-FFF2-40B4-BE49-F238E27FC236}">
                <a16:creationId xmlns:a16="http://schemas.microsoft.com/office/drawing/2014/main" id="{ED29FF04-8F3D-4748-66F8-6C130AC80A1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3733435" y="20535900"/>
            <a:ext cx="3393325" cy="3695700"/>
          </a:xfrm>
          <a:prstGeom prst="rect">
            <a:avLst/>
          </a:prstGeom>
        </p:spPr>
      </p:pic>
      <p:pic>
        <p:nvPicPr>
          <p:cNvPr id="23" name="Picture 22">
            <a:extLst>
              <a:ext uri="{FF2B5EF4-FFF2-40B4-BE49-F238E27FC236}">
                <a16:creationId xmlns:a16="http://schemas.microsoft.com/office/drawing/2014/main" id="{21DBD8C6-B282-918F-BAA7-B52321E6A2A1}"/>
              </a:ext>
            </a:extLst>
          </p:cNvPr>
          <p:cNvPicPr>
            <a:picLocks noChangeAspect="1"/>
          </p:cNvPicPr>
          <p:nvPr/>
        </p:nvPicPr>
        <p:blipFill>
          <a:blip r:embed="rId28"/>
          <a:stretch>
            <a:fillRect/>
          </a:stretch>
        </p:blipFill>
        <p:spPr>
          <a:xfrm>
            <a:off x="2768199" y="-14744700"/>
            <a:ext cx="9156986" cy="3700593"/>
          </a:xfrm>
          <a:prstGeom prst="rect">
            <a:avLst/>
          </a:prstGeom>
        </p:spPr>
      </p:pic>
    </p:spTree>
    <p:extLst>
      <p:ext uri="{BB962C8B-B14F-4D97-AF65-F5344CB8AC3E}">
        <p14:creationId xmlns:p14="http://schemas.microsoft.com/office/powerpoint/2010/main" val="333381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2382202" y="2048994"/>
            <a:ext cx="2968519" cy="29128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99607" y="8194774"/>
            <a:ext cx="4862524" cy="322142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12839">
            <a:off x="15775184" y="3498141"/>
            <a:ext cx="923489" cy="273074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39631">
            <a:off x="-496856" y="5683364"/>
            <a:ext cx="1832237" cy="19268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33270" y="-381323"/>
            <a:ext cx="4154730" cy="1672279"/>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6068" y="8618755"/>
            <a:ext cx="2649404" cy="253680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702519" y="2579505"/>
            <a:ext cx="8882962" cy="5491285"/>
          </a:xfrm>
          <a:prstGeom prst="rect">
            <a:avLst/>
          </a:prstGeom>
        </p:spPr>
      </p:pic>
      <p:pic>
        <p:nvPicPr>
          <p:cNvPr id="12" name="Picture 15">
            <a:extLst>
              <a:ext uri="{FF2B5EF4-FFF2-40B4-BE49-F238E27FC236}">
                <a16:creationId xmlns:a16="http://schemas.microsoft.com/office/drawing/2014/main" id="{C4AF7F81-C999-6290-6395-361DC187143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3192" y="6705718"/>
            <a:ext cx="3393325" cy="3695700"/>
          </a:xfrm>
          <a:prstGeom prst="rect">
            <a:avLst/>
          </a:prstGeom>
        </p:spPr>
      </p:pic>
      <p:pic>
        <p:nvPicPr>
          <p:cNvPr id="13" name="Picture 15">
            <a:extLst>
              <a:ext uri="{FF2B5EF4-FFF2-40B4-BE49-F238E27FC236}">
                <a16:creationId xmlns:a16="http://schemas.microsoft.com/office/drawing/2014/main" id="{85D193D7-9521-F652-9898-C4DCFADA8A4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349967" y="6646777"/>
            <a:ext cx="3393325" cy="3695700"/>
          </a:xfrm>
          <a:prstGeom prst="rect">
            <a:avLst/>
          </a:prstGeom>
        </p:spPr>
      </p:pic>
      <p:pic>
        <p:nvPicPr>
          <p:cNvPr id="15" name="Picture 14">
            <a:extLst>
              <a:ext uri="{FF2B5EF4-FFF2-40B4-BE49-F238E27FC236}">
                <a16:creationId xmlns:a16="http://schemas.microsoft.com/office/drawing/2014/main" id="{2C116187-374D-0F4D-EE2A-A9F19A473C3D}"/>
              </a:ext>
            </a:extLst>
          </p:cNvPr>
          <p:cNvPicPr>
            <a:picLocks noChangeAspect="1"/>
          </p:cNvPicPr>
          <p:nvPr/>
        </p:nvPicPr>
        <p:blipFill>
          <a:blip r:embed="rId18"/>
          <a:stretch>
            <a:fillRect/>
          </a:stretch>
        </p:blipFill>
        <p:spPr>
          <a:xfrm>
            <a:off x="4396979" y="3908461"/>
            <a:ext cx="9156986" cy="3700593"/>
          </a:xfrm>
          <a:prstGeom prst="rect">
            <a:avLst/>
          </a:prstGeom>
        </p:spPr>
      </p:pic>
      <p:pic>
        <p:nvPicPr>
          <p:cNvPr id="31" name="Picture 2">
            <a:extLst>
              <a:ext uri="{FF2B5EF4-FFF2-40B4-BE49-F238E27FC236}">
                <a16:creationId xmlns:a16="http://schemas.microsoft.com/office/drawing/2014/main" id="{B0735FFA-B0B2-90B6-BC26-01DAE0A1537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5764129">
            <a:off x="-15845039" y="-11927421"/>
            <a:ext cx="2332577" cy="2602266"/>
          </a:xfrm>
          <a:prstGeom prst="rect">
            <a:avLst/>
          </a:prstGeom>
        </p:spPr>
      </p:pic>
      <p:pic>
        <p:nvPicPr>
          <p:cNvPr id="32" name="Picture 3">
            <a:extLst>
              <a:ext uri="{FF2B5EF4-FFF2-40B4-BE49-F238E27FC236}">
                <a16:creationId xmlns:a16="http://schemas.microsoft.com/office/drawing/2014/main" id="{AC13DAFE-BE71-3DF1-3310-CADF51430EA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21497333">
            <a:off x="62022080" y="1369813"/>
            <a:ext cx="5354376" cy="4867614"/>
          </a:xfrm>
          <a:prstGeom prst="rect">
            <a:avLst/>
          </a:prstGeom>
        </p:spPr>
      </p:pic>
      <p:pic>
        <p:nvPicPr>
          <p:cNvPr id="33" name="Picture 4">
            <a:extLst>
              <a:ext uri="{FF2B5EF4-FFF2-40B4-BE49-F238E27FC236}">
                <a16:creationId xmlns:a16="http://schemas.microsoft.com/office/drawing/2014/main" id="{A9E81C6B-2F93-620E-1BB5-F5DC62AC6C17}"/>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21497333">
            <a:off x="51887480" y="-7565715"/>
            <a:ext cx="5354376" cy="4867614"/>
          </a:xfrm>
          <a:prstGeom prst="rect">
            <a:avLst/>
          </a:prstGeom>
        </p:spPr>
      </p:pic>
      <p:pic>
        <p:nvPicPr>
          <p:cNvPr id="34" name="Picture 7">
            <a:extLst>
              <a:ext uri="{FF2B5EF4-FFF2-40B4-BE49-F238E27FC236}">
                <a16:creationId xmlns:a16="http://schemas.microsoft.com/office/drawing/2014/main" id="{1163346A-FA95-BA83-9959-356449351FF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16200000">
            <a:off x="-32805860" y="-14110814"/>
            <a:ext cx="2187170" cy="3712789"/>
          </a:xfrm>
          <a:prstGeom prst="rect">
            <a:avLst/>
          </a:prstGeom>
        </p:spPr>
      </p:pic>
      <p:pic>
        <p:nvPicPr>
          <p:cNvPr id="35" name="Picture 8">
            <a:extLst>
              <a:ext uri="{FF2B5EF4-FFF2-40B4-BE49-F238E27FC236}">
                <a16:creationId xmlns:a16="http://schemas.microsoft.com/office/drawing/2014/main" id="{B38F87E1-95B6-4091-F7B9-16816A680F7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77675">
            <a:off x="-25154119" y="6184947"/>
            <a:ext cx="5354376" cy="4867614"/>
          </a:xfrm>
          <a:prstGeom prst="rect">
            <a:avLst/>
          </a:prstGeom>
        </p:spPr>
      </p:pic>
      <p:pic>
        <p:nvPicPr>
          <p:cNvPr id="36" name="Picture 9">
            <a:extLst>
              <a:ext uri="{FF2B5EF4-FFF2-40B4-BE49-F238E27FC236}">
                <a16:creationId xmlns:a16="http://schemas.microsoft.com/office/drawing/2014/main" id="{87758CBE-5E8E-C4DB-2506-8CCE27DC175D}"/>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77675">
            <a:off x="-36817975" y="9947021"/>
            <a:ext cx="5354376" cy="4867614"/>
          </a:xfrm>
          <a:prstGeom prst="rect">
            <a:avLst/>
          </a:prstGeom>
        </p:spPr>
      </p:pic>
      <p:sp>
        <p:nvSpPr>
          <p:cNvPr id="37" name="TextBox 11">
            <a:extLst>
              <a:ext uri="{FF2B5EF4-FFF2-40B4-BE49-F238E27FC236}">
                <a16:creationId xmlns:a16="http://schemas.microsoft.com/office/drawing/2014/main" id="{0CCF2EB3-C0FC-5BE9-18C7-4752BB831DBC}"/>
              </a:ext>
            </a:extLst>
          </p:cNvPr>
          <p:cNvSpPr txBox="1"/>
          <p:nvPr/>
        </p:nvSpPr>
        <p:spPr>
          <a:xfrm rot="21475071">
            <a:off x="44525935" y="22338716"/>
            <a:ext cx="4890515" cy="3582712"/>
          </a:xfrm>
          <a:prstGeom prst="rect">
            <a:avLst/>
          </a:prstGeom>
        </p:spPr>
        <p:txBody>
          <a:bodyPr wrap="square" lIns="0" tIns="0" rIns="0" bIns="0" rtlCol="0" anchor="t">
            <a:spAutoFit/>
          </a:bodyPr>
          <a:lstStyle/>
          <a:p>
            <a:pPr algn="ctr">
              <a:lnSpc>
                <a:spcPct val="150000"/>
              </a:lnSpc>
            </a:pPr>
            <a:r>
              <a:rPr lang="vi-VN" sz="4000" dirty="0">
                <a:solidFill>
                  <a:prstClr val="black"/>
                </a:solidFill>
                <a:latin typeface="Times New Roman" panose="02020603050405020304" pitchFamily="18" charset="0"/>
                <a:cs typeface="Times New Roman" panose="02020603050405020304" pitchFamily="18" charset="0"/>
              </a:rPr>
              <a:t>Lời văn giàu hình ảnh, nhạc điệu kết hợp với biện pháp  nhân hóa, so sánh</a:t>
            </a:r>
          </a:p>
        </p:txBody>
      </p:sp>
      <p:pic>
        <p:nvPicPr>
          <p:cNvPr id="38" name="Picture 14">
            <a:extLst>
              <a:ext uri="{FF2B5EF4-FFF2-40B4-BE49-F238E27FC236}">
                <a16:creationId xmlns:a16="http://schemas.microsoft.com/office/drawing/2014/main" id="{5F3C23CB-545F-4A80-00CA-3CCE5E4C79A1}"/>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44500800" y="-1127269"/>
            <a:ext cx="3910772" cy="3164170"/>
          </a:xfrm>
          <a:prstGeom prst="rect">
            <a:avLst/>
          </a:prstGeom>
        </p:spPr>
      </p:pic>
      <p:pic>
        <p:nvPicPr>
          <p:cNvPr id="39" name="Picture 15">
            <a:extLst>
              <a:ext uri="{FF2B5EF4-FFF2-40B4-BE49-F238E27FC236}">
                <a16:creationId xmlns:a16="http://schemas.microsoft.com/office/drawing/2014/main" id="{9A136AE4-29AC-75AA-68E4-DAA1352CF0A8}"/>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32899865" y="-4292095"/>
            <a:ext cx="2660930" cy="1499797"/>
          </a:xfrm>
          <a:prstGeom prst="rect">
            <a:avLst/>
          </a:prstGeom>
        </p:spPr>
      </p:pic>
      <p:sp>
        <p:nvSpPr>
          <p:cNvPr id="40" name="TextBox 11">
            <a:extLst>
              <a:ext uri="{FF2B5EF4-FFF2-40B4-BE49-F238E27FC236}">
                <a16:creationId xmlns:a16="http://schemas.microsoft.com/office/drawing/2014/main" id="{C3DC02AA-E321-DBCA-47E5-C175979A5C26}"/>
              </a:ext>
            </a:extLst>
          </p:cNvPr>
          <p:cNvSpPr txBox="1"/>
          <p:nvPr/>
        </p:nvSpPr>
        <p:spPr>
          <a:xfrm>
            <a:off x="-30213535" y="20459700"/>
            <a:ext cx="4890515" cy="3582712"/>
          </a:xfrm>
          <a:prstGeom prst="rect">
            <a:avLst/>
          </a:prstGeom>
        </p:spPr>
        <p:txBody>
          <a:bodyPr wrap="square" lIns="0" tIns="0" rIns="0" bIns="0" rtlCol="0" anchor="t">
            <a:spAutoFit/>
          </a:bodyPr>
          <a:lstStyle/>
          <a:p>
            <a:pPr algn="ctr">
              <a:lnSpc>
                <a:spcPct val="150000"/>
              </a:lnSpc>
            </a:pPr>
            <a:r>
              <a:rPr lang="vi-VN" sz="4000" dirty="0">
                <a:solidFill>
                  <a:prstClr val="black"/>
                </a:solidFill>
                <a:latin typeface="Times New Roman" panose="02020603050405020304" pitchFamily="18" charset="0"/>
                <a:cs typeface="Times New Roman" panose="02020603050405020304" pitchFamily="18" charset="0"/>
              </a:rPr>
              <a:t>Miêu tả ngọn gió chướng qua đó thể hiện tình yêu, sự gắn bó với quê hương</a:t>
            </a:r>
            <a:r>
              <a:rPr lang="en-US" sz="4000" dirty="0">
                <a:solidFill>
                  <a:prstClr val="black"/>
                </a:solidFill>
                <a:latin typeface="Times New Roman" panose="02020603050405020304" pitchFamily="18" charset="0"/>
                <a:cs typeface="Times New Roman" panose="02020603050405020304" pitchFamily="18" charset="0"/>
              </a:rPr>
              <a:t>.</a:t>
            </a:r>
          </a:p>
        </p:txBody>
      </p:sp>
      <p:pic>
        <p:nvPicPr>
          <p:cNvPr id="41" name="Picture 40">
            <a:extLst>
              <a:ext uri="{FF2B5EF4-FFF2-40B4-BE49-F238E27FC236}">
                <a16:creationId xmlns:a16="http://schemas.microsoft.com/office/drawing/2014/main" id="{78D15174-3459-B388-861C-94F1373B2391}"/>
              </a:ext>
            </a:extLst>
          </p:cNvPr>
          <p:cNvPicPr>
            <a:picLocks noChangeAspect="1"/>
          </p:cNvPicPr>
          <p:nvPr/>
        </p:nvPicPr>
        <p:blipFill>
          <a:blip r:embed="rId31"/>
          <a:stretch>
            <a:fillRect/>
          </a:stretch>
        </p:blipFill>
        <p:spPr>
          <a:xfrm>
            <a:off x="33451800" y="-16696976"/>
            <a:ext cx="6675699" cy="4432176"/>
          </a:xfrm>
          <a:prstGeom prst="rect">
            <a:avLst/>
          </a:prstGeom>
        </p:spPr>
      </p:pic>
      <p:pic>
        <p:nvPicPr>
          <p:cNvPr id="42" name="Picture 41">
            <a:extLst>
              <a:ext uri="{FF2B5EF4-FFF2-40B4-BE49-F238E27FC236}">
                <a16:creationId xmlns:a16="http://schemas.microsoft.com/office/drawing/2014/main" id="{D02DE7B7-3042-6FE9-2F57-2D36EAEE5929}"/>
              </a:ext>
            </a:extLst>
          </p:cNvPr>
          <p:cNvPicPr>
            <a:picLocks noChangeAspect="1"/>
          </p:cNvPicPr>
          <p:nvPr/>
        </p:nvPicPr>
        <p:blipFill>
          <a:blip r:embed="rId32"/>
          <a:stretch>
            <a:fillRect/>
          </a:stretch>
        </p:blipFill>
        <p:spPr>
          <a:xfrm rot="21409967">
            <a:off x="-40793933" y="-9712590"/>
            <a:ext cx="5175953" cy="1926503"/>
          </a:xfrm>
          <a:prstGeom prst="rect">
            <a:avLst/>
          </a:prstGeom>
        </p:spPr>
      </p:pic>
      <p:pic>
        <p:nvPicPr>
          <p:cNvPr id="43" name="Picture 42">
            <a:extLst>
              <a:ext uri="{FF2B5EF4-FFF2-40B4-BE49-F238E27FC236}">
                <a16:creationId xmlns:a16="http://schemas.microsoft.com/office/drawing/2014/main" id="{CD4EA2C6-CCFF-3EA0-CC68-60F2D229A4ED}"/>
              </a:ext>
            </a:extLst>
          </p:cNvPr>
          <p:cNvPicPr>
            <a:picLocks noChangeAspect="1"/>
          </p:cNvPicPr>
          <p:nvPr/>
        </p:nvPicPr>
        <p:blipFill>
          <a:blip r:embed="rId33"/>
          <a:stretch>
            <a:fillRect/>
          </a:stretch>
        </p:blipFill>
        <p:spPr>
          <a:xfrm>
            <a:off x="46456186" y="-15274508"/>
            <a:ext cx="5175953" cy="1926503"/>
          </a:xfrm>
          <a:prstGeom prst="rect">
            <a:avLst/>
          </a:prstGeom>
        </p:spPr>
      </p:pic>
      <p:pic>
        <p:nvPicPr>
          <p:cNvPr id="44" name="Picture 4">
            <a:extLst>
              <a:ext uri="{FF2B5EF4-FFF2-40B4-BE49-F238E27FC236}">
                <a16:creationId xmlns:a16="http://schemas.microsoft.com/office/drawing/2014/main" id="{33CE3EDD-6224-5ED2-EB55-F90E513E8961}"/>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9668321" y="-18042480"/>
            <a:ext cx="3708096" cy="7416192"/>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764129">
            <a:off x="16753061" y="535111"/>
            <a:ext cx="2332577" cy="260226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2667">
            <a:off x="958877" y="4312001"/>
            <a:ext cx="5354376" cy="486761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2667">
            <a:off x="788070" y="4017105"/>
            <a:ext cx="5354376" cy="486761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207760" y="-1648282"/>
            <a:ext cx="2187170" cy="37127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75">
            <a:off x="12321794" y="4317474"/>
            <a:ext cx="5354376" cy="486761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7675">
            <a:off x="12060746" y="4011633"/>
            <a:ext cx="5354376" cy="4867614"/>
          </a:xfrm>
          <a:prstGeom prst="rect">
            <a:avLst/>
          </a:prstGeom>
        </p:spPr>
      </p:pic>
      <p:sp>
        <p:nvSpPr>
          <p:cNvPr id="11" name="TextBox 11"/>
          <p:cNvSpPr txBox="1"/>
          <p:nvPr/>
        </p:nvSpPr>
        <p:spPr>
          <a:xfrm rot="-124929">
            <a:off x="962369" y="4739691"/>
            <a:ext cx="4890515" cy="3582712"/>
          </a:xfrm>
          <a:prstGeom prst="rect">
            <a:avLst/>
          </a:prstGeom>
        </p:spPr>
        <p:txBody>
          <a:bodyPr wrap="square" lIns="0" tIns="0" rIns="0" bIns="0" rtlCol="0" anchor="t">
            <a:spAutoFit/>
          </a:bodyPr>
          <a:lstStyle/>
          <a:p>
            <a:pPr algn="ctr">
              <a:lnSpc>
                <a:spcPct val="150000"/>
              </a:lnSpc>
            </a:pPr>
            <a:r>
              <a:rPr lang="vi-VN" sz="4000" dirty="0">
                <a:solidFill>
                  <a:prstClr val="black"/>
                </a:solidFill>
                <a:latin typeface="Times New Roman" panose="02020603050405020304" pitchFamily="18" charset="0"/>
                <a:cs typeface="Times New Roman" panose="02020603050405020304" pitchFamily="18" charset="0"/>
              </a:rPr>
              <a:t>Lời văn giàu hình ảnh, nhạc điệu kết hợp với biện pháp  nhân hóa, so sánh</a:t>
            </a:r>
          </a:p>
        </p:txBody>
      </p:sp>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546819" y="7269643"/>
            <a:ext cx="3910772" cy="3164170"/>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1765" y="8170437"/>
            <a:ext cx="2660930" cy="1499797"/>
          </a:xfrm>
          <a:prstGeom prst="rect">
            <a:avLst/>
          </a:prstGeom>
        </p:spPr>
      </p:pic>
      <p:sp>
        <p:nvSpPr>
          <p:cNvPr id="17" name="TextBox 11">
            <a:extLst>
              <a:ext uri="{FF2B5EF4-FFF2-40B4-BE49-F238E27FC236}">
                <a16:creationId xmlns:a16="http://schemas.microsoft.com/office/drawing/2014/main" id="{B5F06619-8615-D45F-0E2C-26C05229314D}"/>
              </a:ext>
            </a:extLst>
          </p:cNvPr>
          <p:cNvSpPr txBox="1"/>
          <p:nvPr/>
        </p:nvSpPr>
        <p:spPr>
          <a:xfrm>
            <a:off x="12331755" y="4596128"/>
            <a:ext cx="4890515" cy="3582712"/>
          </a:xfrm>
          <a:prstGeom prst="rect">
            <a:avLst/>
          </a:prstGeom>
        </p:spPr>
        <p:txBody>
          <a:bodyPr wrap="square" lIns="0" tIns="0" rIns="0" bIns="0" rtlCol="0" anchor="t">
            <a:spAutoFit/>
          </a:bodyPr>
          <a:lstStyle/>
          <a:p>
            <a:pPr algn="ctr">
              <a:lnSpc>
                <a:spcPct val="150000"/>
              </a:lnSpc>
            </a:pPr>
            <a:r>
              <a:rPr lang="vi-VN" sz="4000" dirty="0">
                <a:solidFill>
                  <a:prstClr val="black"/>
                </a:solidFill>
                <a:latin typeface="Times New Roman" panose="02020603050405020304" pitchFamily="18" charset="0"/>
                <a:cs typeface="Times New Roman" panose="02020603050405020304" pitchFamily="18" charset="0"/>
              </a:rPr>
              <a:t>Miêu tả ngọn gió chướng qua đó thể hiện tình yêu, sự gắn bó với quê hương</a:t>
            </a:r>
            <a:r>
              <a:rPr lang="en-US" sz="4000" dirty="0">
                <a:solidFill>
                  <a:prstClr val="black"/>
                </a:solidFill>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2C20209C-706E-50CD-E12E-8578616B2FD2}"/>
              </a:ext>
            </a:extLst>
          </p:cNvPr>
          <p:cNvPicPr>
            <a:picLocks noChangeAspect="1"/>
          </p:cNvPicPr>
          <p:nvPr/>
        </p:nvPicPr>
        <p:blipFill>
          <a:blip r:embed="rId14"/>
          <a:stretch>
            <a:fillRect/>
          </a:stretch>
        </p:blipFill>
        <p:spPr>
          <a:xfrm>
            <a:off x="6032316" y="-188184"/>
            <a:ext cx="6675699" cy="4432176"/>
          </a:xfrm>
          <a:prstGeom prst="rect">
            <a:avLst/>
          </a:prstGeom>
        </p:spPr>
      </p:pic>
      <p:pic>
        <p:nvPicPr>
          <p:cNvPr id="20" name="Picture 19">
            <a:extLst>
              <a:ext uri="{FF2B5EF4-FFF2-40B4-BE49-F238E27FC236}">
                <a16:creationId xmlns:a16="http://schemas.microsoft.com/office/drawing/2014/main" id="{21ED66B3-85F9-42FE-0574-5484236C2F21}"/>
              </a:ext>
            </a:extLst>
          </p:cNvPr>
          <p:cNvPicPr>
            <a:picLocks noChangeAspect="1"/>
          </p:cNvPicPr>
          <p:nvPr/>
        </p:nvPicPr>
        <p:blipFill>
          <a:blip r:embed="rId15"/>
          <a:stretch>
            <a:fillRect/>
          </a:stretch>
        </p:blipFill>
        <p:spPr>
          <a:xfrm rot="21409967">
            <a:off x="532630" y="2539410"/>
            <a:ext cx="5175953" cy="1926503"/>
          </a:xfrm>
          <a:prstGeom prst="rect">
            <a:avLst/>
          </a:prstGeom>
        </p:spPr>
      </p:pic>
      <p:pic>
        <p:nvPicPr>
          <p:cNvPr id="22" name="Picture 21">
            <a:extLst>
              <a:ext uri="{FF2B5EF4-FFF2-40B4-BE49-F238E27FC236}">
                <a16:creationId xmlns:a16="http://schemas.microsoft.com/office/drawing/2014/main" id="{5DEBED58-6ED2-CCA7-EFCA-9B3BF07F6FE5}"/>
              </a:ext>
            </a:extLst>
          </p:cNvPr>
          <p:cNvPicPr>
            <a:picLocks noChangeAspect="1"/>
          </p:cNvPicPr>
          <p:nvPr/>
        </p:nvPicPr>
        <p:blipFill>
          <a:blip r:embed="rId16"/>
          <a:stretch>
            <a:fillRect/>
          </a:stretch>
        </p:blipFill>
        <p:spPr>
          <a:xfrm>
            <a:off x="12852661" y="2568575"/>
            <a:ext cx="5175953" cy="1926503"/>
          </a:xfrm>
          <a:prstGeom prst="rect">
            <a:avLst/>
          </a:prstGeom>
        </p:spPr>
      </p:pic>
      <p:pic>
        <p:nvPicPr>
          <p:cNvPr id="23" name="Picture 4">
            <a:extLst>
              <a:ext uri="{FF2B5EF4-FFF2-40B4-BE49-F238E27FC236}">
                <a16:creationId xmlns:a16="http://schemas.microsoft.com/office/drawing/2014/main" id="{74A2EDE9-C707-0401-6D8B-0B7E16F18B5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6574943" y="2737344"/>
            <a:ext cx="3708096" cy="7416192"/>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99469" y="506804"/>
            <a:ext cx="2967075" cy="331012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49027" y="3816928"/>
            <a:ext cx="2868785" cy="26572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57343" y="2161866"/>
            <a:ext cx="11625664" cy="64258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340886" y="1669621"/>
            <a:ext cx="11625664" cy="64258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1442" y="8076322"/>
            <a:ext cx="2660930" cy="1499797"/>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51991" y="7330804"/>
            <a:ext cx="3681517" cy="3854992"/>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74886">
            <a:off x="145425" y="-563248"/>
            <a:ext cx="1076735" cy="3183895"/>
          </a:xfrm>
          <a:prstGeom prst="rect">
            <a:avLst/>
          </a:prstGeom>
        </p:spPr>
      </p:pic>
      <p:pic>
        <p:nvPicPr>
          <p:cNvPr id="11" name="Picture 8">
            <a:extLst>
              <a:ext uri="{FF2B5EF4-FFF2-40B4-BE49-F238E27FC236}">
                <a16:creationId xmlns:a16="http://schemas.microsoft.com/office/drawing/2014/main" id="{A4C639DF-9FF7-DC35-656D-6EEA0942640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58786" y="4958183"/>
            <a:ext cx="2868278" cy="3711889"/>
          </a:xfrm>
          <a:prstGeom prst="rect">
            <a:avLst/>
          </a:prstGeom>
        </p:spPr>
      </p:pic>
      <p:pic>
        <p:nvPicPr>
          <p:cNvPr id="12" name="Picture 7">
            <a:extLst>
              <a:ext uri="{FF2B5EF4-FFF2-40B4-BE49-F238E27FC236}">
                <a16:creationId xmlns:a16="http://schemas.microsoft.com/office/drawing/2014/main" id="{743F9E0A-FFE4-D7A3-8515-D58F25622EB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45942" flipH="1">
            <a:off x="14533435" y="4261482"/>
            <a:ext cx="3182682" cy="6138645"/>
          </a:xfrm>
          <a:prstGeom prst="rect">
            <a:avLst/>
          </a:prstGeom>
        </p:spPr>
      </p:pic>
      <p:pic>
        <p:nvPicPr>
          <p:cNvPr id="7" name="Picture 6">
            <a:extLst>
              <a:ext uri="{FF2B5EF4-FFF2-40B4-BE49-F238E27FC236}">
                <a16:creationId xmlns:a16="http://schemas.microsoft.com/office/drawing/2014/main" id="{CF4074CB-2380-7418-36A9-5974EFE47D50}"/>
              </a:ext>
            </a:extLst>
          </p:cNvPr>
          <p:cNvPicPr>
            <a:picLocks noChangeAspect="1"/>
          </p:cNvPicPr>
          <p:nvPr/>
        </p:nvPicPr>
        <p:blipFill>
          <a:blip r:embed="rId20"/>
          <a:stretch>
            <a:fillRect/>
          </a:stretch>
        </p:blipFill>
        <p:spPr>
          <a:xfrm>
            <a:off x="3216981" y="2132974"/>
            <a:ext cx="12083319" cy="6913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630950">
            <a:off x="15516927" y="-2166471"/>
            <a:ext cx="5008747" cy="479587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95221" y="8462366"/>
            <a:ext cx="3190443" cy="295514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7217">
            <a:off x="-458457" y="3008156"/>
            <a:ext cx="2794061" cy="137671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991255" y="1896596"/>
            <a:ext cx="7891783" cy="7174348"/>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349503" y="9070944"/>
            <a:ext cx="3938497" cy="1496629"/>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78340">
            <a:off x="4494003" y="556642"/>
            <a:ext cx="2341662" cy="2297756"/>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784320" y="1722899"/>
            <a:ext cx="7891783" cy="7174348"/>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624428" y="5291395"/>
            <a:ext cx="3404927" cy="5396859"/>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7970">
            <a:off x="14013535" y="6071344"/>
            <a:ext cx="763199" cy="2256771"/>
          </a:xfrm>
          <a:prstGeom prst="rect">
            <a:avLst/>
          </a:prstGeom>
        </p:spPr>
      </p:pic>
      <p:pic>
        <p:nvPicPr>
          <p:cNvPr id="13" name="Picture 3">
            <a:extLst>
              <a:ext uri="{FF2B5EF4-FFF2-40B4-BE49-F238E27FC236}">
                <a16:creationId xmlns:a16="http://schemas.microsoft.com/office/drawing/2014/main" id="{64E6BF15-D856-DA0C-1D1E-F0B4174D19C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8118355" y="23583900"/>
            <a:ext cx="4303685" cy="4120778"/>
          </a:xfrm>
          <a:prstGeom prst="rect">
            <a:avLst/>
          </a:prstGeom>
        </p:spPr>
      </p:pic>
      <p:pic>
        <p:nvPicPr>
          <p:cNvPr id="14" name="Picture 6">
            <a:extLst>
              <a:ext uri="{FF2B5EF4-FFF2-40B4-BE49-F238E27FC236}">
                <a16:creationId xmlns:a16="http://schemas.microsoft.com/office/drawing/2014/main" id="{16EC4B34-3709-7D68-C15B-212BB2476E77}"/>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1089600" y="-13373100"/>
            <a:ext cx="2341662" cy="2297756"/>
          </a:xfrm>
          <a:prstGeom prst="rect">
            <a:avLst/>
          </a:prstGeom>
        </p:spPr>
      </p:pic>
      <p:pic>
        <p:nvPicPr>
          <p:cNvPr id="15" name="Picture 10">
            <a:extLst>
              <a:ext uri="{FF2B5EF4-FFF2-40B4-BE49-F238E27FC236}">
                <a16:creationId xmlns:a16="http://schemas.microsoft.com/office/drawing/2014/main" id="{176A920E-4A29-DB29-97DF-C054F9E4A8B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318674">
            <a:off x="58791660" y="-10957815"/>
            <a:ext cx="2586453" cy="1015770"/>
          </a:xfrm>
          <a:prstGeom prst="rect">
            <a:avLst/>
          </a:prstGeom>
        </p:spPr>
      </p:pic>
      <p:pic>
        <p:nvPicPr>
          <p:cNvPr id="16" name="Picture 11">
            <a:extLst>
              <a:ext uri="{FF2B5EF4-FFF2-40B4-BE49-F238E27FC236}">
                <a16:creationId xmlns:a16="http://schemas.microsoft.com/office/drawing/2014/main" id="{29E4C2F7-C3CC-52A6-69C6-9945B5E784E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481227">
            <a:off x="56308199" y="19448714"/>
            <a:ext cx="1031207" cy="3297466"/>
          </a:xfrm>
          <a:prstGeom prst="rect">
            <a:avLst/>
          </a:prstGeom>
        </p:spPr>
      </p:pic>
      <p:grpSp>
        <p:nvGrpSpPr>
          <p:cNvPr id="17" name="Group 6">
            <a:extLst>
              <a:ext uri="{FF2B5EF4-FFF2-40B4-BE49-F238E27FC236}">
                <a16:creationId xmlns:a16="http://schemas.microsoft.com/office/drawing/2014/main" id="{A61650BA-D2F4-BFD2-DC9E-CAD06AFB0E4B}"/>
              </a:ext>
            </a:extLst>
          </p:cNvPr>
          <p:cNvGrpSpPr>
            <a:grpSpLocks noChangeAspect="1"/>
          </p:cNvGrpSpPr>
          <p:nvPr/>
        </p:nvGrpSpPr>
        <p:grpSpPr>
          <a:xfrm>
            <a:off x="-19293104" y="-8724900"/>
            <a:ext cx="7620000" cy="1567428"/>
            <a:chOff x="0" y="0"/>
            <a:chExt cx="4828540" cy="4716780"/>
          </a:xfrm>
          <a:solidFill>
            <a:schemeClr val="bg1"/>
          </a:solidFill>
        </p:grpSpPr>
        <p:sp>
          <p:nvSpPr>
            <p:cNvPr id="18" name="Freeform 7">
              <a:extLst>
                <a:ext uri="{FF2B5EF4-FFF2-40B4-BE49-F238E27FC236}">
                  <a16:creationId xmlns:a16="http://schemas.microsoft.com/office/drawing/2014/main" id="{A1EE7B45-68FF-B388-AF76-C427E1F9994E}"/>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txBody>
            <a:bodyPr/>
            <a:lstStyle/>
            <a:p>
              <a:endParaRPr lang="en-US"/>
            </a:p>
          </p:txBody>
        </p:sp>
      </p:grpSp>
      <p:sp>
        <p:nvSpPr>
          <p:cNvPr id="19" name="TextBox 18">
            <a:extLst>
              <a:ext uri="{FF2B5EF4-FFF2-40B4-BE49-F238E27FC236}">
                <a16:creationId xmlns:a16="http://schemas.microsoft.com/office/drawing/2014/main" id="{54499952-F3CE-4FBC-F5F7-907F24ECB822}"/>
              </a:ext>
            </a:extLst>
          </p:cNvPr>
          <p:cNvSpPr txBox="1"/>
          <p:nvPr/>
        </p:nvSpPr>
        <p:spPr>
          <a:xfrm>
            <a:off x="-26403331" y="-5269089"/>
            <a:ext cx="8110048" cy="830997"/>
          </a:xfrm>
          <a:prstGeom prst="rect">
            <a:avLst/>
          </a:prstGeom>
          <a:noFill/>
        </p:spPr>
        <p:txBody>
          <a:bodyPr wrap="square" rtlCol="0">
            <a:spAutoFit/>
          </a:bodyPr>
          <a:lstStyle/>
          <a:p>
            <a:pPr algn="ctr"/>
            <a:r>
              <a:rPr lang="en-US" sz="4800" b="1" dirty="0">
                <a:solidFill>
                  <a:prstClr val="black"/>
                </a:solidFill>
                <a:latin typeface="Times New Roman" panose="02020603050405020304" pitchFamily="18" charset="0"/>
                <a:cs typeface="Times New Roman" panose="02020603050405020304" pitchFamily="18" charset="0"/>
              </a:rPr>
              <a:t>1. </a:t>
            </a:r>
            <a:r>
              <a:rPr lang="en-US" sz="4800" b="1" dirty="0" err="1">
                <a:solidFill>
                  <a:prstClr val="black"/>
                </a:solidFill>
                <a:latin typeface="Times New Roman" panose="02020603050405020304" pitchFamily="18" charset="0"/>
                <a:cs typeface="Times New Roman" panose="02020603050405020304" pitchFamily="18" charset="0"/>
              </a:rPr>
              <a:t>Đọc</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chú</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thích</a:t>
            </a:r>
            <a:endParaRPr lang="en-US" sz="4800" b="1" dirty="0">
              <a:solidFill>
                <a:prstClr val="black"/>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BED8A8B4-BAA4-7C39-31F7-ABD18B2F341B}"/>
              </a:ext>
            </a:extLst>
          </p:cNvPr>
          <p:cNvPicPr>
            <a:picLocks noChangeAspect="1"/>
          </p:cNvPicPr>
          <p:nvPr/>
        </p:nvPicPr>
        <p:blipFill>
          <a:blip r:embed="rId28"/>
          <a:stretch>
            <a:fillRect/>
          </a:stretch>
        </p:blipFill>
        <p:spPr>
          <a:xfrm>
            <a:off x="4079037" y="2297175"/>
            <a:ext cx="11053006" cy="710245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grpSp>
        <p:nvGrpSpPr>
          <p:cNvPr id="8" name="Group 6">
            <a:extLst>
              <a:ext uri="{FF2B5EF4-FFF2-40B4-BE49-F238E27FC236}">
                <a16:creationId xmlns:a16="http://schemas.microsoft.com/office/drawing/2014/main" id="{E532B2C6-AAFA-5C7A-5A00-D1F5D16CC1C0}"/>
              </a:ext>
            </a:extLst>
          </p:cNvPr>
          <p:cNvGrpSpPr>
            <a:grpSpLocks noChangeAspect="1"/>
          </p:cNvGrpSpPr>
          <p:nvPr/>
        </p:nvGrpSpPr>
        <p:grpSpPr>
          <a:xfrm>
            <a:off x="5350424" y="371531"/>
            <a:ext cx="7620000" cy="1567428"/>
            <a:chOff x="0" y="0"/>
            <a:chExt cx="4828540" cy="4716780"/>
          </a:xfrm>
          <a:solidFill>
            <a:schemeClr val="bg1"/>
          </a:solidFill>
        </p:grpSpPr>
        <p:sp>
          <p:nvSpPr>
            <p:cNvPr id="9" name="Freeform 7">
              <a:extLst>
                <a:ext uri="{FF2B5EF4-FFF2-40B4-BE49-F238E27FC236}">
                  <a16:creationId xmlns:a16="http://schemas.microsoft.com/office/drawing/2014/main" id="{93BA80CD-2578-ABD9-8C01-0EBAEA4703E2}"/>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txBody>
            <a:bodyPr/>
            <a:lstStyle/>
            <a:p>
              <a:endParaRPr lang="en-US"/>
            </a:p>
          </p:txBody>
        </p:sp>
      </p:grpSp>
      <p:sp>
        <p:nvSpPr>
          <p:cNvPr id="12" name="TextBox 11">
            <a:extLst>
              <a:ext uri="{FF2B5EF4-FFF2-40B4-BE49-F238E27FC236}">
                <a16:creationId xmlns:a16="http://schemas.microsoft.com/office/drawing/2014/main" id="{0514C7E7-4D0C-B4A1-8323-82D6A97B727A}"/>
              </a:ext>
            </a:extLst>
          </p:cNvPr>
          <p:cNvSpPr txBox="1"/>
          <p:nvPr/>
        </p:nvSpPr>
        <p:spPr>
          <a:xfrm>
            <a:off x="5105400" y="723900"/>
            <a:ext cx="8110048" cy="830997"/>
          </a:xfrm>
          <a:prstGeom prst="rect">
            <a:avLst/>
          </a:prstGeom>
          <a:noFill/>
        </p:spPr>
        <p:txBody>
          <a:bodyPr wrap="square" rtlCol="0">
            <a:spAutoFit/>
          </a:bodyPr>
          <a:lstStyle/>
          <a:p>
            <a:pPr algn="ctr"/>
            <a:r>
              <a:rPr lang="en-US" sz="4800" b="1" dirty="0">
                <a:solidFill>
                  <a:prstClr val="black"/>
                </a:solidFill>
                <a:latin typeface="Times New Roman" panose="02020603050405020304" pitchFamily="18" charset="0"/>
                <a:cs typeface="Times New Roman" panose="02020603050405020304" pitchFamily="18" charset="0"/>
              </a:rPr>
              <a:t>1. </a:t>
            </a:r>
            <a:r>
              <a:rPr lang="en-US" sz="4800" b="1" dirty="0" err="1">
                <a:solidFill>
                  <a:prstClr val="black"/>
                </a:solidFill>
                <a:latin typeface="Times New Roman" panose="02020603050405020304" pitchFamily="18" charset="0"/>
                <a:cs typeface="Times New Roman" panose="02020603050405020304" pitchFamily="18" charset="0"/>
              </a:rPr>
              <a:t>Đọc</a:t>
            </a:r>
            <a:endParaRPr lang="en-US" sz="4800" b="1"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6F10100-27DE-4BA3-BDB4-26A3DA46937D}"/>
              </a:ext>
            </a:extLst>
          </p:cNvPr>
          <p:cNvSpPr txBox="1"/>
          <p:nvPr/>
        </p:nvSpPr>
        <p:spPr>
          <a:xfrm>
            <a:off x="1776245" y="1955556"/>
            <a:ext cx="1983907" cy="1067600"/>
          </a:xfrm>
          <a:prstGeom prst="rect">
            <a:avLst/>
          </a:prstGeom>
          <a:noFill/>
        </p:spPr>
        <p:txBody>
          <a:bodyPr wrap="square" rtlCol="0">
            <a:spAutoFit/>
          </a:bodyPr>
          <a:lstStyle/>
          <a:p>
            <a:pPr algn="just">
              <a:lnSpc>
                <a:spcPct val="150000"/>
              </a:lnSpc>
            </a:pPr>
            <a:r>
              <a:rPr lang="en-US" sz="4800" dirty="0">
                <a:latin typeface="Times New Roman" panose="02020603050405020304" pitchFamily="18" charset="0"/>
                <a:cs typeface="Times New Roman" panose="02020603050405020304" pitchFamily="18" charset="0"/>
              </a:rPr>
              <a:t>a. </a:t>
            </a:r>
            <a:r>
              <a:rPr lang="en-US" sz="4800" dirty="0" err="1">
                <a:latin typeface="Times New Roman" panose="02020603050405020304" pitchFamily="18" charset="0"/>
                <a:cs typeface="Times New Roman" panose="02020603050405020304" pitchFamily="18" charset="0"/>
              </a:rPr>
              <a:t>Đọc</a:t>
            </a:r>
            <a:endParaRPr lang="vi-VN" sz="4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FFB3DED-E888-16D5-8500-24450BA78956}"/>
              </a:ext>
            </a:extLst>
          </p:cNvPr>
          <p:cNvSpPr txBox="1"/>
          <p:nvPr/>
        </p:nvSpPr>
        <p:spPr>
          <a:xfrm>
            <a:off x="4181823" y="3619500"/>
            <a:ext cx="9957202" cy="2554545"/>
          </a:xfrm>
          <a:prstGeom prst="rect">
            <a:avLst/>
          </a:prstGeom>
          <a:noFill/>
        </p:spPr>
        <p:txBody>
          <a:bodyPr wrap="square" rtlCol="0">
            <a:spAutoFit/>
          </a:bodyPr>
          <a:lstStyle/>
          <a:p>
            <a:r>
              <a:rPr lang="en-US" altLang="en-US" sz="4000" dirty="0" err="1">
                <a:latin typeface="Times New Roman" panose="02020603050405020304" pitchFamily="18" charset="0"/>
                <a:ea typeface="Cambria" panose="02040503050406030204" pitchFamily="18" charset="0"/>
                <a:cs typeface="Times New Roman" panose="02020603050405020304" pitchFamily="18" charset="0"/>
              </a:rPr>
              <a:t>Yêu</a:t>
            </a:r>
            <a:r>
              <a:rPr lang="en-US" alt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sz="4000" dirty="0" err="1">
                <a:latin typeface="Times New Roman" panose="02020603050405020304" pitchFamily="18" charset="0"/>
                <a:ea typeface="Cambria" panose="02040503050406030204" pitchFamily="18" charset="0"/>
                <a:cs typeface="Times New Roman" panose="02020603050405020304" pitchFamily="18" charset="0"/>
              </a:rPr>
              <a:t>Cầu</a:t>
            </a:r>
            <a:r>
              <a:rPr lang="en-US" altLang="en-US" sz="4000" dirty="0">
                <a:latin typeface="Times New Roman" panose="02020603050405020304" pitchFamily="18" charset="0"/>
                <a:ea typeface="Cambria" panose="02040503050406030204" pitchFamily="18" charset="0"/>
                <a:cs typeface="Times New Roman" panose="02020603050405020304" pitchFamily="18" charset="0"/>
              </a:rPr>
              <a:t>:</a:t>
            </a:r>
            <a:r>
              <a:rPr kumimoji="0" lang="vi-VN" altLang="en-US" sz="40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Times New Roman" panose="02020603050405020304" pitchFamily="18" charset="0"/>
              </a:rPr>
              <a:t> Đọc với giọng thủ thỉ, chậm rãi để làm nổi bật tâm trạng của nhân vật tôi khi đón gió chướng.</a:t>
            </a:r>
          </a:p>
          <a:p>
            <a:endParaRPr lang="en-US" sz="4000" dirty="0"/>
          </a:p>
        </p:txBody>
      </p:sp>
      <p:pic>
        <p:nvPicPr>
          <p:cNvPr id="15" name="Picture 3">
            <a:extLst>
              <a:ext uri="{FF2B5EF4-FFF2-40B4-BE49-F238E27FC236}">
                <a16:creationId xmlns:a16="http://schemas.microsoft.com/office/drawing/2014/main" id="{E9A63621-F140-CBB4-4798-6605FAF38F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883800" y="16245804"/>
            <a:ext cx="4303685" cy="4120778"/>
          </a:xfrm>
          <a:prstGeom prst="rect">
            <a:avLst/>
          </a:prstGeom>
        </p:spPr>
      </p:pic>
      <p:pic>
        <p:nvPicPr>
          <p:cNvPr id="16" name="Picture 6">
            <a:extLst>
              <a:ext uri="{FF2B5EF4-FFF2-40B4-BE49-F238E27FC236}">
                <a16:creationId xmlns:a16="http://schemas.microsoft.com/office/drawing/2014/main" id="{4D7BAE94-6418-FA13-53CF-724CB4B31B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388000" y="-5865688"/>
            <a:ext cx="2341662" cy="2297756"/>
          </a:xfrm>
          <a:prstGeom prst="rect">
            <a:avLst/>
          </a:prstGeom>
        </p:spPr>
      </p:pic>
      <p:pic>
        <p:nvPicPr>
          <p:cNvPr id="17" name="Picture 10">
            <a:extLst>
              <a:ext uri="{FF2B5EF4-FFF2-40B4-BE49-F238E27FC236}">
                <a16:creationId xmlns:a16="http://schemas.microsoft.com/office/drawing/2014/main" id="{A480840D-34DC-56EC-1B44-9A65747B97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21218340" y="2766875"/>
            <a:ext cx="2586453" cy="1015770"/>
          </a:xfrm>
          <a:prstGeom prst="rect">
            <a:avLst/>
          </a:prstGeom>
        </p:spPr>
      </p:pic>
      <p:pic>
        <p:nvPicPr>
          <p:cNvPr id="18" name="Picture 11">
            <a:extLst>
              <a:ext uri="{FF2B5EF4-FFF2-40B4-BE49-F238E27FC236}">
                <a16:creationId xmlns:a16="http://schemas.microsoft.com/office/drawing/2014/main" id="{DC196A9B-6BCB-65CD-62AF-1EE5407D55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39780002" y="14952913"/>
            <a:ext cx="1031207" cy="3297466"/>
          </a:xfrm>
          <a:prstGeom prst="rect">
            <a:avLst/>
          </a:prstGeom>
        </p:spPr>
      </p:pic>
      <p:pic>
        <p:nvPicPr>
          <p:cNvPr id="19" name="Picture 3">
            <a:extLst>
              <a:ext uri="{FF2B5EF4-FFF2-40B4-BE49-F238E27FC236}">
                <a16:creationId xmlns:a16="http://schemas.microsoft.com/office/drawing/2014/main" id="{E756CA03-3F51-3B60-267A-F71FC106546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6324600" y="25336500"/>
            <a:ext cx="3954095" cy="4019875"/>
          </a:xfrm>
          <a:prstGeom prst="rect">
            <a:avLst/>
          </a:prstGeom>
        </p:spPr>
      </p:pic>
      <p:pic>
        <p:nvPicPr>
          <p:cNvPr id="20" name="Picture 13">
            <a:extLst>
              <a:ext uri="{FF2B5EF4-FFF2-40B4-BE49-F238E27FC236}">
                <a16:creationId xmlns:a16="http://schemas.microsoft.com/office/drawing/2014/main" id="{00B2D256-506E-E353-AA72-804EF49D8B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476287">
            <a:off x="-24347216" y="-17025786"/>
            <a:ext cx="1636855" cy="1434481"/>
          </a:xfrm>
          <a:prstGeom prst="rect">
            <a:avLst/>
          </a:prstGeom>
        </p:spPr>
      </p:pic>
      <p:grpSp>
        <p:nvGrpSpPr>
          <p:cNvPr id="21" name="Group 6">
            <a:extLst>
              <a:ext uri="{FF2B5EF4-FFF2-40B4-BE49-F238E27FC236}">
                <a16:creationId xmlns:a16="http://schemas.microsoft.com/office/drawing/2014/main" id="{C1CD7B4A-EB72-8419-6135-AACB57FC5FF3}"/>
              </a:ext>
            </a:extLst>
          </p:cNvPr>
          <p:cNvGrpSpPr>
            <a:grpSpLocks noChangeAspect="1"/>
          </p:cNvGrpSpPr>
          <p:nvPr/>
        </p:nvGrpSpPr>
        <p:grpSpPr>
          <a:xfrm>
            <a:off x="15186551" y="-18935700"/>
            <a:ext cx="7620000" cy="1567428"/>
            <a:chOff x="0" y="0"/>
            <a:chExt cx="4828540" cy="4716780"/>
          </a:xfrm>
          <a:solidFill>
            <a:schemeClr val="bg1"/>
          </a:solidFill>
        </p:grpSpPr>
        <p:sp>
          <p:nvSpPr>
            <p:cNvPr id="22" name="Freeform 7">
              <a:extLst>
                <a:ext uri="{FF2B5EF4-FFF2-40B4-BE49-F238E27FC236}">
                  <a16:creationId xmlns:a16="http://schemas.microsoft.com/office/drawing/2014/main" id="{92659CEA-5582-21EA-A676-3EBE206E627E}"/>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txBody>
            <a:bodyPr/>
            <a:lstStyle/>
            <a:p>
              <a:endParaRPr lang="en-US"/>
            </a:p>
          </p:txBody>
        </p:sp>
      </p:grpSp>
    </p:spTree>
    <p:extLst>
      <p:ext uri="{BB962C8B-B14F-4D97-AF65-F5344CB8AC3E}">
        <p14:creationId xmlns:p14="http://schemas.microsoft.com/office/powerpoint/2010/main" val="37700295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1227">
            <a:off x="-227506" y="-400168"/>
            <a:ext cx="1031207" cy="3297466"/>
          </a:xfrm>
          <a:prstGeom prst="rect">
            <a:avLst/>
          </a:prstGeom>
        </p:spPr>
      </p:pic>
      <p:pic>
        <p:nvPicPr>
          <p:cNvPr id="2" name="Picture 3">
            <a:extLst>
              <a:ext uri="{FF2B5EF4-FFF2-40B4-BE49-F238E27FC236}">
                <a16:creationId xmlns:a16="http://schemas.microsoft.com/office/drawing/2014/main" id="{68053CD9-0140-422B-F7E5-921864B609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685800" y="7200900"/>
            <a:ext cx="3954095" cy="4019875"/>
          </a:xfrm>
          <a:prstGeom prst="rect">
            <a:avLst/>
          </a:prstGeom>
        </p:spPr>
      </p:pic>
      <p:pic>
        <p:nvPicPr>
          <p:cNvPr id="5" name="Picture 13">
            <a:extLst>
              <a:ext uri="{FF2B5EF4-FFF2-40B4-BE49-F238E27FC236}">
                <a16:creationId xmlns:a16="http://schemas.microsoft.com/office/drawing/2014/main" id="{7005852C-4C6E-A29E-A1CE-D25BB18F54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476287">
            <a:off x="16723798" y="-372068"/>
            <a:ext cx="1636855" cy="1434481"/>
          </a:xfrm>
          <a:prstGeom prst="rect">
            <a:avLst/>
          </a:prstGeom>
        </p:spPr>
      </p:pic>
      <p:grpSp>
        <p:nvGrpSpPr>
          <p:cNvPr id="9" name="Group 6">
            <a:extLst>
              <a:ext uri="{FF2B5EF4-FFF2-40B4-BE49-F238E27FC236}">
                <a16:creationId xmlns:a16="http://schemas.microsoft.com/office/drawing/2014/main" id="{84B56962-1C59-AD39-DEB5-8D0B671074E0}"/>
              </a:ext>
            </a:extLst>
          </p:cNvPr>
          <p:cNvGrpSpPr>
            <a:grpSpLocks noChangeAspect="1"/>
          </p:cNvGrpSpPr>
          <p:nvPr/>
        </p:nvGrpSpPr>
        <p:grpSpPr>
          <a:xfrm>
            <a:off x="5350424" y="371531"/>
            <a:ext cx="7620000" cy="1567428"/>
            <a:chOff x="0" y="0"/>
            <a:chExt cx="4828540" cy="4716780"/>
          </a:xfrm>
          <a:solidFill>
            <a:schemeClr val="bg1"/>
          </a:solidFill>
        </p:grpSpPr>
        <p:sp>
          <p:nvSpPr>
            <p:cNvPr id="12" name="Freeform 7">
              <a:extLst>
                <a:ext uri="{FF2B5EF4-FFF2-40B4-BE49-F238E27FC236}">
                  <a16:creationId xmlns:a16="http://schemas.microsoft.com/office/drawing/2014/main" id="{2E33F71D-FE2D-6708-6549-9CD17F618833}"/>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txBody>
            <a:bodyPr/>
            <a:lstStyle/>
            <a:p>
              <a:endParaRPr lang="en-US"/>
            </a:p>
          </p:txBody>
        </p:sp>
      </p:grpSp>
      <p:sp>
        <p:nvSpPr>
          <p:cNvPr id="13" name="TextBox 12">
            <a:extLst>
              <a:ext uri="{FF2B5EF4-FFF2-40B4-BE49-F238E27FC236}">
                <a16:creationId xmlns:a16="http://schemas.microsoft.com/office/drawing/2014/main" id="{EC410515-41C4-8AE0-A11C-37383F8EBA60}"/>
              </a:ext>
            </a:extLst>
          </p:cNvPr>
          <p:cNvSpPr txBox="1"/>
          <p:nvPr/>
        </p:nvSpPr>
        <p:spPr>
          <a:xfrm>
            <a:off x="5105400" y="723900"/>
            <a:ext cx="8110048" cy="830997"/>
          </a:xfrm>
          <a:prstGeom prst="rect">
            <a:avLst/>
          </a:prstGeom>
          <a:noFill/>
        </p:spPr>
        <p:txBody>
          <a:bodyPr wrap="square" rtlCol="0">
            <a:spAutoFit/>
          </a:bodyPr>
          <a:lstStyle/>
          <a:p>
            <a:pPr algn="ctr"/>
            <a:r>
              <a:rPr lang="en-US" sz="4800" b="1" dirty="0">
                <a:solidFill>
                  <a:prstClr val="black"/>
                </a:solidFill>
                <a:latin typeface="Times New Roman" panose="02020603050405020304" pitchFamily="18" charset="0"/>
                <a:cs typeface="Times New Roman" panose="02020603050405020304" pitchFamily="18" charset="0"/>
              </a:rPr>
              <a:t>2. </a:t>
            </a:r>
            <a:r>
              <a:rPr lang="en-US" sz="4800" b="1" dirty="0" err="1">
                <a:solidFill>
                  <a:prstClr val="black"/>
                </a:solidFill>
                <a:latin typeface="Times New Roman" panose="02020603050405020304" pitchFamily="18" charset="0"/>
                <a:cs typeface="Times New Roman" panose="02020603050405020304" pitchFamily="18" charset="0"/>
              </a:rPr>
              <a:t>Tìm</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hiểu</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chung</a:t>
            </a:r>
            <a:endParaRPr lang="en-US" sz="4800" b="1" dirty="0">
              <a:solidFill>
                <a:prstClr val="black"/>
              </a:solidFill>
              <a:latin typeface="Times New Roman" panose="02020603050405020304" pitchFamily="18" charset="0"/>
              <a:cs typeface="Times New Roman" panose="02020603050405020304" pitchFamily="18" charset="0"/>
            </a:endParaRPr>
          </a:p>
        </p:txBody>
      </p:sp>
      <p:grpSp>
        <p:nvGrpSpPr>
          <p:cNvPr id="14" name="Group 7">
            <a:extLst>
              <a:ext uri="{FF2B5EF4-FFF2-40B4-BE49-F238E27FC236}">
                <a16:creationId xmlns:a16="http://schemas.microsoft.com/office/drawing/2014/main" id="{E5999179-3DEB-5F05-ADB9-16E0B1482CCE}"/>
              </a:ext>
            </a:extLst>
          </p:cNvPr>
          <p:cNvGrpSpPr/>
          <p:nvPr/>
        </p:nvGrpSpPr>
        <p:grpSpPr>
          <a:xfrm>
            <a:off x="2667000" y="2939495"/>
            <a:ext cx="13563600" cy="5633005"/>
            <a:chOff x="0" y="0"/>
            <a:chExt cx="3394510" cy="1093028"/>
          </a:xfrm>
        </p:grpSpPr>
        <p:sp>
          <p:nvSpPr>
            <p:cNvPr id="15" name="Freeform 8">
              <a:extLst>
                <a:ext uri="{FF2B5EF4-FFF2-40B4-BE49-F238E27FC236}">
                  <a16:creationId xmlns:a16="http://schemas.microsoft.com/office/drawing/2014/main" id="{199E189E-B788-4B4E-265E-FA496A3C6A5A}"/>
                </a:ext>
              </a:extLst>
            </p:cNvPr>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txBody>
            <a:bodyPr/>
            <a:lstStyle/>
            <a:p>
              <a:endParaRPr lang="en-US"/>
            </a:p>
          </p:txBody>
        </p:sp>
      </p:grpSp>
      <p:sp>
        <p:nvSpPr>
          <p:cNvPr id="17" name="TextBox 13">
            <a:extLst>
              <a:ext uri="{FF2B5EF4-FFF2-40B4-BE49-F238E27FC236}">
                <a16:creationId xmlns:a16="http://schemas.microsoft.com/office/drawing/2014/main" id="{A57548E5-E478-0AC5-32CE-D0811697DA28}"/>
              </a:ext>
            </a:extLst>
          </p:cNvPr>
          <p:cNvSpPr txBox="1"/>
          <p:nvPr/>
        </p:nvSpPr>
        <p:spPr>
          <a:xfrm>
            <a:off x="6471376" y="2390957"/>
            <a:ext cx="9759224" cy="7122143"/>
          </a:xfrm>
          <a:prstGeom prst="rect">
            <a:avLst/>
          </a:prstGeom>
        </p:spPr>
        <p:txBody>
          <a:bodyPr wrap="square" lIns="0" tIns="0" rIns="0" bIns="0" rtlCol="0" anchor="t">
            <a:spAutoFit/>
          </a:bodyPr>
          <a:lstStyle/>
          <a:p>
            <a:pPr marL="742950" indent="-742950" algn="just">
              <a:lnSpc>
                <a:spcPct val="130000"/>
              </a:lnSpc>
              <a:buAutoNum type="alphaLcPeriod"/>
            </a:pPr>
            <a:r>
              <a:rPr lang="en-US" sz="4000" b="1" dirty="0" err="1">
                <a:solidFill>
                  <a:srgbClr val="000000"/>
                </a:solidFill>
                <a:latin typeface="Times New Roman" panose="02020603050405020304" pitchFamily="18" charset="0"/>
                <a:cs typeface="Times New Roman" panose="02020603050405020304" pitchFamily="18" charset="0"/>
              </a:rPr>
              <a:t>Tác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giả</a:t>
            </a:r>
            <a:endParaRPr lang="en-US" sz="4000" b="1" dirty="0">
              <a:solidFill>
                <a:srgbClr val="000000"/>
              </a:solidFill>
              <a:latin typeface="Times New Roman" panose="02020603050405020304" pitchFamily="18" charset="0"/>
              <a:cs typeface="Times New Roman" panose="02020603050405020304" pitchFamily="18" charset="0"/>
            </a:endParaRPr>
          </a:p>
          <a:p>
            <a:pPr algn="just">
              <a:lnSpc>
                <a:spcPct val="130000"/>
              </a:lnSpc>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Ngọc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(1976),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tại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xã Tân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Duyệt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huyện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Đầm</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Dơi</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Cà Mau.</a:t>
            </a:r>
          </a:p>
          <a:p>
            <a:pPr algn="just">
              <a:lnSpc>
                <a:spcPct val="130000"/>
              </a:lnSpc>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 Phong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sáng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viết</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ở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pPr>
            <a:r>
              <a:rPr lang="en-US" sz="4000" dirty="0">
                <a:latin typeface="Times New Roman" panose="02020603050405020304" pitchFamily="18" charset="0"/>
                <a:cs typeface="Times New Roman" panose="02020603050405020304" pitchFamily="18" charset="0"/>
              </a:rPr>
              <a:t>Văn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nhạy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giàu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a:t>
            </a:r>
          </a:p>
        </p:txBody>
      </p:sp>
      <p:pic>
        <p:nvPicPr>
          <p:cNvPr id="1026" name="Picture 2" descr="Nguyễn Ngọc Tư (Author of Cánh Đồng Bất Tận)">
            <a:extLst>
              <a:ext uri="{FF2B5EF4-FFF2-40B4-BE49-F238E27FC236}">
                <a16:creationId xmlns:a16="http://schemas.microsoft.com/office/drawing/2014/main" id="{0FEEB030-A7E2-1C42-EDC9-62D1E23F6A9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5838" y="2286000"/>
            <a:ext cx="5143500" cy="727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id="{47FA5A7C-153D-32BE-FD20-A3D76EAC2E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0305289" y="-21655978"/>
            <a:ext cx="4303685" cy="4120778"/>
          </a:xfrm>
          <a:prstGeom prst="rect">
            <a:avLst/>
          </a:prstGeom>
        </p:spPr>
      </p:pic>
      <p:pic>
        <p:nvPicPr>
          <p:cNvPr id="19" name="Picture 6">
            <a:extLst>
              <a:ext uri="{FF2B5EF4-FFF2-40B4-BE49-F238E27FC236}">
                <a16:creationId xmlns:a16="http://schemas.microsoft.com/office/drawing/2014/main" id="{D5454E4E-53F7-A0FC-BAB5-1DB92870B2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0121800" y="11750010"/>
            <a:ext cx="2341662" cy="2297756"/>
          </a:xfrm>
          <a:prstGeom prst="rect">
            <a:avLst/>
          </a:prstGeom>
        </p:spPr>
      </p:pic>
      <p:pic>
        <p:nvPicPr>
          <p:cNvPr id="20" name="Picture 10">
            <a:extLst>
              <a:ext uri="{FF2B5EF4-FFF2-40B4-BE49-F238E27FC236}">
                <a16:creationId xmlns:a16="http://schemas.microsoft.com/office/drawing/2014/main" id="{0BB812AC-C459-4110-31F2-138DD5C01D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18674">
            <a:off x="42256261" y="-14024393"/>
            <a:ext cx="2586453" cy="1015770"/>
          </a:xfrm>
          <a:prstGeom prst="rect">
            <a:avLst/>
          </a:prstGeom>
        </p:spPr>
      </p:pic>
      <p:pic>
        <p:nvPicPr>
          <p:cNvPr id="21" name="Picture 11">
            <a:extLst>
              <a:ext uri="{FF2B5EF4-FFF2-40B4-BE49-F238E27FC236}">
                <a16:creationId xmlns:a16="http://schemas.microsoft.com/office/drawing/2014/main" id="{72309E1A-6D5F-DDD4-FBD0-97ABA9C10E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81227">
            <a:off x="47392799" y="8719366"/>
            <a:ext cx="1031207" cy="3297466"/>
          </a:xfrm>
          <a:prstGeom prst="rect">
            <a:avLst/>
          </a:prstGeom>
        </p:spPr>
      </p:pic>
      <p:sp>
        <p:nvSpPr>
          <p:cNvPr id="22" name="Rectangle: Diagonal Corners Rounded 21">
            <a:extLst>
              <a:ext uri="{FF2B5EF4-FFF2-40B4-BE49-F238E27FC236}">
                <a16:creationId xmlns:a16="http://schemas.microsoft.com/office/drawing/2014/main" id="{91F4CB2B-F18F-E023-656E-2BB984BF8F3B}"/>
              </a:ext>
            </a:extLst>
          </p:cNvPr>
          <p:cNvSpPr/>
          <p:nvPr/>
        </p:nvSpPr>
        <p:spPr>
          <a:xfrm>
            <a:off x="-30949838" y="20840700"/>
            <a:ext cx="16853507" cy="9483208"/>
          </a:xfrm>
          <a:prstGeom prst="round2DiagRect">
            <a:avLst/>
          </a:prstGeom>
          <a:solidFill>
            <a:schemeClr val="lt1">
              <a:alpha val="92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3" name="Picture 22">
            <a:extLst>
              <a:ext uri="{FF2B5EF4-FFF2-40B4-BE49-F238E27FC236}">
                <a16:creationId xmlns:a16="http://schemas.microsoft.com/office/drawing/2014/main" id="{86A3BCDC-E69E-9F1F-47F8-74F8C659B345}"/>
              </a:ext>
            </a:extLst>
          </p:cNvPr>
          <p:cNvPicPr>
            <a:picLocks noChangeAspect="1"/>
          </p:cNvPicPr>
          <p:nvPr/>
        </p:nvPicPr>
        <p:blipFill>
          <a:blip r:embed="rId16"/>
          <a:stretch>
            <a:fillRect/>
          </a:stretch>
        </p:blipFill>
        <p:spPr>
          <a:xfrm>
            <a:off x="9851758" y="25582304"/>
            <a:ext cx="9144793" cy="2566638"/>
          </a:xfrm>
          <a:prstGeom prst="rect">
            <a:avLst/>
          </a:prstGeom>
        </p:spPr>
      </p:pic>
      <p:pic>
        <p:nvPicPr>
          <p:cNvPr id="24" name="Picture 2" descr="Nguyễn Ngọc Tư - Nhà Văn Của Bất Tận Cánh Đồng">
            <a:extLst>
              <a:ext uri="{FF2B5EF4-FFF2-40B4-BE49-F238E27FC236}">
                <a16:creationId xmlns:a16="http://schemas.microsoft.com/office/drawing/2014/main" id="{D3DE218C-9F75-F9AB-4E81-B17DDE0C06A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7191"/>
          <a:stretch/>
        </p:blipFill>
        <p:spPr bwMode="auto">
          <a:xfrm>
            <a:off x="57922064" y="24574500"/>
            <a:ext cx="4399471" cy="68474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ành trình thức nhận khủng hoảng sinh thái của Sông (Nguyễn Ngọc Tư ...">
            <a:extLst>
              <a:ext uri="{FF2B5EF4-FFF2-40B4-BE49-F238E27FC236}">
                <a16:creationId xmlns:a16="http://schemas.microsoft.com/office/drawing/2014/main" id="{5D469F47-C254-C88B-450E-BB88CFB4ECB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55333" b="5410"/>
          <a:stretch/>
        </p:blipFill>
        <p:spPr bwMode="auto">
          <a:xfrm>
            <a:off x="21488400" y="-20923894"/>
            <a:ext cx="4725050" cy="67819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hông Ai Qua Sông- Nguyễn Ngọc Tư [Review sách, Pdf, Ebook, Tải sách]">
            <a:extLst>
              <a:ext uri="{FF2B5EF4-FFF2-40B4-BE49-F238E27FC236}">
                <a16:creationId xmlns:a16="http://schemas.microsoft.com/office/drawing/2014/main" id="{DBA12DA6-0F85-98C7-9885-E248E727CB1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166800" y="-455982"/>
            <a:ext cx="4453531" cy="684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26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 calcmode="lin" valueType="num">
                                      <p:cBhvr additive="base">
                                        <p:cTn id="23"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sp>
        <p:nvSpPr>
          <p:cNvPr id="12" name="Rectangle: Diagonal Corners Rounded 11">
            <a:extLst>
              <a:ext uri="{FF2B5EF4-FFF2-40B4-BE49-F238E27FC236}">
                <a16:creationId xmlns:a16="http://schemas.microsoft.com/office/drawing/2014/main" id="{2C475449-0FB6-9D25-F5F1-F5DC53434D9C}"/>
              </a:ext>
            </a:extLst>
          </p:cNvPr>
          <p:cNvSpPr/>
          <p:nvPr/>
        </p:nvSpPr>
        <p:spPr>
          <a:xfrm>
            <a:off x="697152" y="535087"/>
            <a:ext cx="16853507" cy="9483208"/>
          </a:xfrm>
          <a:prstGeom prst="round2DiagRect">
            <a:avLst/>
          </a:prstGeom>
          <a:solidFill>
            <a:schemeClr val="lt1">
              <a:alpha val="92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511BF70E-D8EA-A594-D185-70CC0EB6C59F}"/>
              </a:ext>
            </a:extLst>
          </p:cNvPr>
          <p:cNvPicPr>
            <a:picLocks noChangeAspect="1"/>
          </p:cNvPicPr>
          <p:nvPr/>
        </p:nvPicPr>
        <p:blipFill>
          <a:blip r:embed="rId10"/>
          <a:stretch>
            <a:fillRect/>
          </a:stretch>
        </p:blipFill>
        <p:spPr>
          <a:xfrm>
            <a:off x="4717283" y="800100"/>
            <a:ext cx="9144793" cy="2566638"/>
          </a:xfrm>
          <a:prstGeom prst="rect">
            <a:avLst/>
          </a:prstGeom>
        </p:spPr>
      </p:pic>
      <p:pic>
        <p:nvPicPr>
          <p:cNvPr id="2050" name="Picture 2" descr="Nguyễn Ngọc Tư - Nhà Văn Của Bất Tận Cánh Đồng">
            <a:extLst>
              <a:ext uri="{FF2B5EF4-FFF2-40B4-BE49-F238E27FC236}">
                <a16:creationId xmlns:a16="http://schemas.microsoft.com/office/drawing/2014/main" id="{E68ADEA6-349A-F167-B98C-200A7A72815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57191"/>
          <a:stretch/>
        </p:blipFill>
        <p:spPr bwMode="auto">
          <a:xfrm>
            <a:off x="1336895" y="2669508"/>
            <a:ext cx="4399471" cy="68474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ành trình thức nhận khủng hoảng sinh thái của Sông (Nguyễn Ngọc Tư ...">
            <a:extLst>
              <a:ext uri="{FF2B5EF4-FFF2-40B4-BE49-F238E27FC236}">
                <a16:creationId xmlns:a16="http://schemas.microsoft.com/office/drawing/2014/main" id="{D49DBB04-8AB4-8FB9-D378-B1C8213C1B1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5333" b="5410"/>
          <a:stretch/>
        </p:blipFill>
        <p:spPr bwMode="auto">
          <a:xfrm>
            <a:off x="6781475" y="2638087"/>
            <a:ext cx="4725050" cy="67819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hông Ai Qua Sông- Nguyễn Ngọc Tư [Review sách, Pdf, Ebook, Tải sách]">
            <a:extLst>
              <a:ext uri="{FF2B5EF4-FFF2-40B4-BE49-F238E27FC236}">
                <a16:creationId xmlns:a16="http://schemas.microsoft.com/office/drawing/2014/main" id="{CBB98FB0-9ABD-4E36-7527-17DCCFA821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59634" y="2636082"/>
            <a:ext cx="4453531" cy="684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417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81227">
            <a:off x="-227506" y="-400168"/>
            <a:ext cx="1031207" cy="3297466"/>
          </a:xfrm>
          <a:prstGeom prst="rect">
            <a:avLst/>
          </a:prstGeom>
        </p:spPr>
      </p:pic>
      <p:grpSp>
        <p:nvGrpSpPr>
          <p:cNvPr id="7" name="Group 6">
            <a:extLst>
              <a:ext uri="{FF2B5EF4-FFF2-40B4-BE49-F238E27FC236}">
                <a16:creationId xmlns:a16="http://schemas.microsoft.com/office/drawing/2014/main" id="{C6F767FF-854D-AFA7-6936-195C1283B58C}"/>
              </a:ext>
            </a:extLst>
          </p:cNvPr>
          <p:cNvGrpSpPr/>
          <p:nvPr/>
        </p:nvGrpSpPr>
        <p:grpSpPr>
          <a:xfrm>
            <a:off x="13487400" y="4457700"/>
            <a:ext cx="4155580" cy="3667299"/>
            <a:chOff x="0" y="0"/>
            <a:chExt cx="5207944" cy="5231288"/>
          </a:xfrm>
        </p:grpSpPr>
        <p:sp>
          <p:nvSpPr>
            <p:cNvPr id="8" name="Freeform 7">
              <a:extLst>
                <a:ext uri="{FF2B5EF4-FFF2-40B4-BE49-F238E27FC236}">
                  <a16:creationId xmlns:a16="http://schemas.microsoft.com/office/drawing/2014/main" id="{2586F841-F5EC-EAFE-836B-CEF7CA342E5D}"/>
                </a:ext>
              </a:extLst>
            </p:cNvPr>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txBody>
            <a:bodyPr/>
            <a:lstStyle/>
            <a:p>
              <a:endParaRPr lang="en-US"/>
            </a:p>
          </p:txBody>
        </p:sp>
      </p:grpSp>
      <p:sp>
        <p:nvSpPr>
          <p:cNvPr id="9" name="TextBox 8">
            <a:extLst>
              <a:ext uri="{FF2B5EF4-FFF2-40B4-BE49-F238E27FC236}">
                <a16:creationId xmlns:a16="http://schemas.microsoft.com/office/drawing/2014/main" id="{FAA82410-07A0-789B-B073-26A84244246D}"/>
              </a:ext>
            </a:extLst>
          </p:cNvPr>
          <p:cNvSpPr txBox="1"/>
          <p:nvPr/>
        </p:nvSpPr>
        <p:spPr>
          <a:xfrm>
            <a:off x="381000" y="571500"/>
            <a:ext cx="8110048" cy="707886"/>
          </a:xfrm>
          <a:prstGeom prst="rect">
            <a:avLst/>
          </a:prstGeom>
          <a:noFill/>
        </p:spPr>
        <p:txBody>
          <a:bodyPr wrap="square" rtlCol="0">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b. </a:t>
            </a: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phẩm</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12" name="Group 6">
            <a:extLst>
              <a:ext uri="{FF2B5EF4-FFF2-40B4-BE49-F238E27FC236}">
                <a16:creationId xmlns:a16="http://schemas.microsoft.com/office/drawing/2014/main" id="{2DC8F18B-8E9E-BF40-E6E7-4355383F26C9}"/>
              </a:ext>
            </a:extLst>
          </p:cNvPr>
          <p:cNvGrpSpPr/>
          <p:nvPr/>
        </p:nvGrpSpPr>
        <p:grpSpPr>
          <a:xfrm>
            <a:off x="803956" y="2326688"/>
            <a:ext cx="4563170" cy="4120778"/>
            <a:chOff x="0" y="0"/>
            <a:chExt cx="5207944" cy="5231288"/>
          </a:xfrm>
        </p:grpSpPr>
        <p:sp>
          <p:nvSpPr>
            <p:cNvPr id="13" name="Freeform 7">
              <a:extLst>
                <a:ext uri="{FF2B5EF4-FFF2-40B4-BE49-F238E27FC236}">
                  <a16:creationId xmlns:a16="http://schemas.microsoft.com/office/drawing/2014/main" id="{5FB1BF31-D868-AAC5-2090-BFE02CC77157}"/>
                </a:ext>
              </a:extLst>
            </p:cNvPr>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txBody>
            <a:bodyPr/>
            <a:lstStyle/>
            <a:p>
              <a:endParaRPr lang="en-US"/>
            </a:p>
          </p:txBody>
        </p:sp>
      </p:grpSp>
      <p:sp>
        <p:nvSpPr>
          <p:cNvPr id="14" name="TextBox 13">
            <a:extLst>
              <a:ext uri="{FF2B5EF4-FFF2-40B4-BE49-F238E27FC236}">
                <a16:creationId xmlns:a16="http://schemas.microsoft.com/office/drawing/2014/main" id="{7CE2112E-73F8-F730-E10D-035CFD9925A7}"/>
              </a:ext>
            </a:extLst>
          </p:cNvPr>
          <p:cNvSpPr txBox="1"/>
          <p:nvPr/>
        </p:nvSpPr>
        <p:spPr>
          <a:xfrm>
            <a:off x="1177414" y="2591044"/>
            <a:ext cx="3871870" cy="3121047"/>
          </a:xfrm>
          <a:prstGeom prst="rect">
            <a:avLst/>
          </a:prstGeom>
        </p:spPr>
        <p:txBody>
          <a:bodyPr wrap="square" lIns="0" tIns="0" rIns="0" bIns="0" rtlCol="0" anchor="t">
            <a:spAutoFit/>
          </a:bodyPr>
          <a:lstStyle/>
          <a:p>
            <a:pPr algn="ctr">
              <a:lnSpc>
                <a:spcPct val="130000"/>
              </a:lnSpc>
            </a:pPr>
            <a:r>
              <a:rPr lang="en-US" sz="4000" b="1" i="1" dirty="0" err="1">
                <a:solidFill>
                  <a:srgbClr val="000000"/>
                </a:solidFill>
                <a:latin typeface="Times New Roman" panose="02020603050405020304" pitchFamily="18" charset="0"/>
                <a:cs typeface="Times New Roman" panose="02020603050405020304" pitchFamily="18" charset="0"/>
              </a:rPr>
              <a:t>Xuất</a:t>
            </a:r>
            <a:r>
              <a:rPr lang="en-US" sz="4000" b="1" i="1" dirty="0">
                <a:solidFill>
                  <a:srgbClr val="000000"/>
                </a:solidFill>
                <a:latin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cs typeface="Times New Roman" panose="02020603050405020304" pitchFamily="18" charset="0"/>
              </a:rPr>
              <a:t>xứ</a:t>
            </a:r>
            <a:endParaRPr lang="en-US" sz="4000" b="1" i="1" dirty="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Văn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Nguyễn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Ngọc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i="1" dirty="0">
              <a:latin typeface="Times New Roman" panose="02020603050405020304" pitchFamily="18" charset="0"/>
              <a:cs typeface="Times New Roman" panose="02020603050405020304" pitchFamily="18" charset="0"/>
            </a:endParaRPr>
          </a:p>
        </p:txBody>
      </p:sp>
      <p:grpSp>
        <p:nvGrpSpPr>
          <p:cNvPr id="15" name="Group 6">
            <a:extLst>
              <a:ext uri="{FF2B5EF4-FFF2-40B4-BE49-F238E27FC236}">
                <a16:creationId xmlns:a16="http://schemas.microsoft.com/office/drawing/2014/main" id="{EC3A62DE-F99A-F3DD-BA10-3FC475F8BDC8}"/>
              </a:ext>
            </a:extLst>
          </p:cNvPr>
          <p:cNvGrpSpPr/>
          <p:nvPr/>
        </p:nvGrpSpPr>
        <p:grpSpPr>
          <a:xfrm>
            <a:off x="5390573" y="4906360"/>
            <a:ext cx="3129171" cy="3082164"/>
            <a:chOff x="0" y="0"/>
            <a:chExt cx="5207944" cy="5231288"/>
          </a:xfrm>
        </p:grpSpPr>
        <p:sp>
          <p:nvSpPr>
            <p:cNvPr id="16" name="Freeform 7">
              <a:extLst>
                <a:ext uri="{FF2B5EF4-FFF2-40B4-BE49-F238E27FC236}">
                  <a16:creationId xmlns:a16="http://schemas.microsoft.com/office/drawing/2014/main" id="{319EAAD8-F139-460B-F8E7-6ECDA9E7C995}"/>
                </a:ext>
              </a:extLst>
            </p:cNvPr>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txBody>
            <a:bodyPr/>
            <a:lstStyle/>
            <a:p>
              <a:endParaRPr lang="en-US"/>
            </a:p>
          </p:txBody>
        </p:sp>
      </p:grpSp>
      <p:sp>
        <p:nvSpPr>
          <p:cNvPr id="17" name="TextBox 13">
            <a:extLst>
              <a:ext uri="{FF2B5EF4-FFF2-40B4-BE49-F238E27FC236}">
                <a16:creationId xmlns:a16="http://schemas.microsoft.com/office/drawing/2014/main" id="{51CBF94D-3460-F271-9EC8-34DD3E9F089B}"/>
              </a:ext>
            </a:extLst>
          </p:cNvPr>
          <p:cNvSpPr txBox="1"/>
          <p:nvPr/>
        </p:nvSpPr>
        <p:spPr>
          <a:xfrm>
            <a:off x="5424495" y="5528496"/>
            <a:ext cx="3129171" cy="1520609"/>
          </a:xfrm>
          <a:prstGeom prst="rect">
            <a:avLst/>
          </a:prstGeom>
        </p:spPr>
        <p:txBody>
          <a:bodyPr wrap="square" lIns="0" tIns="0" rIns="0" bIns="0" rtlCol="0" anchor="t">
            <a:spAutoFit/>
          </a:bodyPr>
          <a:lstStyle/>
          <a:p>
            <a:pPr algn="ctr">
              <a:lnSpc>
                <a:spcPct val="130000"/>
              </a:lnSpc>
            </a:pPr>
            <a:r>
              <a:rPr lang="en-US" sz="4000" b="1" i="1" dirty="0" err="1">
                <a:solidFill>
                  <a:srgbClr val="000000"/>
                </a:solidFill>
                <a:latin typeface="Times New Roman" panose="02020603050405020304" pitchFamily="18" charset="0"/>
                <a:cs typeface="Times New Roman" panose="02020603050405020304" pitchFamily="18" charset="0"/>
              </a:rPr>
              <a:t>Thể</a:t>
            </a:r>
            <a:r>
              <a:rPr lang="en-US" sz="4000" b="1" i="1" dirty="0">
                <a:solidFill>
                  <a:srgbClr val="000000"/>
                </a:solidFill>
                <a:latin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cs typeface="Times New Roman" panose="02020603050405020304" pitchFamily="18" charset="0"/>
              </a:rPr>
              <a:t>loại</a:t>
            </a:r>
            <a:endParaRPr lang="en-US" sz="4000" b="1" i="1" dirty="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err="1">
                <a:solidFill>
                  <a:srgbClr val="000000"/>
                </a:solidFill>
                <a:latin typeface="Times New Roman" panose="02020603050405020304" pitchFamily="18" charset="0"/>
                <a:cs typeface="Times New Roman" panose="02020603050405020304" pitchFamily="18" charset="0"/>
              </a:rPr>
              <a:t>Tản</a:t>
            </a:r>
            <a:r>
              <a:rPr lang="en-US" sz="4000" dirty="0">
                <a:solidFill>
                  <a:srgbClr val="000000"/>
                </a:solidFill>
                <a:latin typeface="Times New Roman" panose="02020603050405020304" pitchFamily="18" charset="0"/>
                <a:cs typeface="Times New Roman" panose="02020603050405020304" pitchFamily="18" charset="0"/>
              </a:rPr>
              <a:t> Văn</a:t>
            </a:r>
          </a:p>
        </p:txBody>
      </p:sp>
      <p:grpSp>
        <p:nvGrpSpPr>
          <p:cNvPr id="18" name="Group 6">
            <a:extLst>
              <a:ext uri="{FF2B5EF4-FFF2-40B4-BE49-F238E27FC236}">
                <a16:creationId xmlns:a16="http://schemas.microsoft.com/office/drawing/2014/main" id="{BA0E6304-2FDC-08B4-98D2-988D5F0E41C3}"/>
              </a:ext>
            </a:extLst>
          </p:cNvPr>
          <p:cNvGrpSpPr/>
          <p:nvPr/>
        </p:nvGrpSpPr>
        <p:grpSpPr>
          <a:xfrm>
            <a:off x="9017815" y="2619043"/>
            <a:ext cx="4053086" cy="3667277"/>
            <a:chOff x="0" y="0"/>
            <a:chExt cx="5207944" cy="5231288"/>
          </a:xfrm>
        </p:grpSpPr>
        <p:sp>
          <p:nvSpPr>
            <p:cNvPr id="19" name="Freeform 7">
              <a:extLst>
                <a:ext uri="{FF2B5EF4-FFF2-40B4-BE49-F238E27FC236}">
                  <a16:creationId xmlns:a16="http://schemas.microsoft.com/office/drawing/2014/main" id="{A6995E4B-5F35-C613-2B02-724C77CF0B73}"/>
                </a:ext>
              </a:extLst>
            </p:cNvPr>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txBody>
            <a:bodyPr/>
            <a:lstStyle/>
            <a:p>
              <a:endParaRPr lang="en-US"/>
            </a:p>
          </p:txBody>
        </p:sp>
      </p:grpSp>
      <p:sp>
        <p:nvSpPr>
          <p:cNvPr id="20" name="TextBox 13">
            <a:extLst>
              <a:ext uri="{FF2B5EF4-FFF2-40B4-BE49-F238E27FC236}">
                <a16:creationId xmlns:a16="http://schemas.microsoft.com/office/drawing/2014/main" id="{1D93F49E-99EC-5E1F-5D96-0C78A5545CC5}"/>
              </a:ext>
            </a:extLst>
          </p:cNvPr>
          <p:cNvSpPr txBox="1"/>
          <p:nvPr/>
        </p:nvSpPr>
        <p:spPr>
          <a:xfrm>
            <a:off x="9053342" y="2953112"/>
            <a:ext cx="4053043" cy="3121047"/>
          </a:xfrm>
          <a:prstGeom prst="rect">
            <a:avLst/>
          </a:prstGeom>
        </p:spPr>
        <p:txBody>
          <a:bodyPr wrap="square" lIns="0" tIns="0" rIns="0" bIns="0" rtlCol="0" anchor="t">
            <a:spAutoFit/>
          </a:bodyPr>
          <a:lstStyle/>
          <a:p>
            <a:pPr algn="ctr">
              <a:lnSpc>
                <a:spcPct val="130000"/>
              </a:lnSpc>
            </a:pPr>
            <a:r>
              <a:rPr lang="en-US" sz="4000" b="1" i="1" dirty="0">
                <a:solidFill>
                  <a:srgbClr val="000000"/>
                </a:solidFill>
                <a:latin typeface="Times New Roman" panose="02020603050405020304" pitchFamily="18" charset="0"/>
                <a:cs typeface="Times New Roman" panose="02020603050405020304" pitchFamily="18" charset="0"/>
              </a:rPr>
              <a:t>PTBĐ </a:t>
            </a:r>
            <a:r>
              <a:rPr lang="en-US" sz="4000" b="1" dirty="0" err="1">
                <a:solidFill>
                  <a:srgbClr val="000000"/>
                </a:solidFill>
                <a:latin typeface="Times New Roman" panose="02020603050405020304" pitchFamily="18" charset="0"/>
                <a:cs typeface="Times New Roman" panose="02020603050405020304" pitchFamily="18" charset="0"/>
              </a:rPr>
              <a:t>chính</a:t>
            </a:r>
            <a:endParaRPr lang="en-US" sz="4000" b="1" dirty="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endParaRPr lang="en-US" sz="4000" dirty="0">
              <a:latin typeface="Times New Roman" panose="02020603050405020304" pitchFamily="18" charset="0"/>
              <a:cs typeface="Times New Roman" panose="02020603050405020304" pitchFamily="18" charset="0"/>
            </a:endParaRPr>
          </a:p>
        </p:txBody>
      </p:sp>
      <p:sp>
        <p:nvSpPr>
          <p:cNvPr id="21" name="TextBox 13">
            <a:extLst>
              <a:ext uri="{FF2B5EF4-FFF2-40B4-BE49-F238E27FC236}">
                <a16:creationId xmlns:a16="http://schemas.microsoft.com/office/drawing/2014/main" id="{E5CF6C0B-6C17-1060-8909-ACAC9002229E}"/>
              </a:ext>
            </a:extLst>
          </p:cNvPr>
          <p:cNvSpPr txBox="1"/>
          <p:nvPr/>
        </p:nvSpPr>
        <p:spPr>
          <a:xfrm>
            <a:off x="13723663" y="5143500"/>
            <a:ext cx="3683010" cy="2320828"/>
          </a:xfrm>
          <a:prstGeom prst="rect">
            <a:avLst/>
          </a:prstGeom>
        </p:spPr>
        <p:txBody>
          <a:bodyPr wrap="square" lIns="0" tIns="0" rIns="0" bIns="0" rtlCol="0" anchor="t">
            <a:spAutoFit/>
          </a:bodyPr>
          <a:lstStyle/>
          <a:p>
            <a:pPr algn="ctr">
              <a:lnSpc>
                <a:spcPct val="130000"/>
              </a:lnSpc>
            </a:pPr>
            <a:r>
              <a:rPr lang="en-US" sz="4000" b="1" i="1" dirty="0" err="1">
                <a:solidFill>
                  <a:srgbClr val="000000"/>
                </a:solidFill>
                <a:latin typeface="Times New Roman" panose="02020603050405020304" pitchFamily="18" charset="0"/>
                <a:cs typeface="Times New Roman" panose="02020603050405020304" pitchFamily="18" charset="0"/>
              </a:rPr>
              <a:t>Ngôi</a:t>
            </a:r>
            <a:r>
              <a:rPr lang="en-US" sz="4000" b="1" i="1" dirty="0">
                <a:solidFill>
                  <a:srgbClr val="000000"/>
                </a:solidFill>
                <a:latin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cs typeface="Times New Roman" panose="02020603050405020304" pitchFamily="18" charset="0"/>
              </a:rPr>
              <a:t>kể</a:t>
            </a:r>
            <a:r>
              <a:rPr lang="en-US" sz="4000" b="1" i="1" dirty="0">
                <a:solidFill>
                  <a:srgbClr val="000000"/>
                </a:solidFill>
                <a:latin typeface="Times New Roman" panose="02020603050405020304" pitchFamily="18" charset="0"/>
                <a:cs typeface="Times New Roman" panose="02020603050405020304" pitchFamily="18" charset="0"/>
              </a:rPr>
              <a:t> </a:t>
            </a:r>
          </a:p>
          <a:p>
            <a:pPr algn="ctr">
              <a:lnSpc>
                <a:spcPct val="130000"/>
              </a:lnSpc>
            </a:pPr>
            <a:r>
              <a:rPr lang="en-US" sz="4000" dirty="0" err="1">
                <a:solidFill>
                  <a:srgbClr val="000000"/>
                </a:solidFill>
                <a:latin typeface="Times New Roman" panose="02020603050405020304" pitchFamily="18" charset="0"/>
                <a:cs typeface="Times New Roman" panose="02020603050405020304" pitchFamily="18" charset="0"/>
              </a:rPr>
              <a:t>Thứ</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nhât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xưng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tôi</a:t>
            </a:r>
            <a:endParaRPr lang="vi-VN" sz="4000" dirty="0">
              <a:solidFill>
                <a:srgbClr val="000000"/>
              </a:solidFill>
              <a:latin typeface="Times New Roman" panose="02020603050405020304" pitchFamily="18" charset="0"/>
              <a:cs typeface="Times New Roman" panose="02020603050405020304" pitchFamily="18" charset="0"/>
            </a:endParaRPr>
          </a:p>
        </p:txBody>
      </p:sp>
      <p:pic>
        <p:nvPicPr>
          <p:cNvPr id="22" name="Picture 3">
            <a:extLst>
              <a:ext uri="{FF2B5EF4-FFF2-40B4-BE49-F238E27FC236}">
                <a16:creationId xmlns:a16="http://schemas.microsoft.com/office/drawing/2014/main" id="{D43C28CC-115D-0801-A5FB-AFEB04B631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998922" y="-282074"/>
            <a:ext cx="7315200" cy="2872879"/>
          </a:xfrm>
          <a:prstGeom prst="rect">
            <a:avLst/>
          </a:prstGeom>
        </p:spPr>
      </p:pic>
    </p:spTree>
    <p:extLst>
      <p:ext uri="{BB962C8B-B14F-4D97-AF65-F5344CB8AC3E}">
        <p14:creationId xmlns:p14="http://schemas.microsoft.com/office/powerpoint/2010/main" val="19295470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par>
                                <p:cTn id="28" presetID="6"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80">
                                          <p:stCondLst>
                                            <p:cond delay="0"/>
                                          </p:stCondLst>
                                        </p:cTn>
                                        <p:tgtEl>
                                          <p:spTgt spid="21"/>
                                        </p:tgtEl>
                                      </p:cBhvr>
                                    </p:animEffect>
                                    <p:anim calcmode="lin" valueType="num">
                                      <p:cBhvr>
                                        <p:cTn id="3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1" dur="26">
                                          <p:stCondLst>
                                            <p:cond delay="650"/>
                                          </p:stCondLst>
                                        </p:cTn>
                                        <p:tgtEl>
                                          <p:spTgt spid="21"/>
                                        </p:tgtEl>
                                      </p:cBhvr>
                                      <p:to x="100000" y="60000"/>
                                    </p:animScale>
                                    <p:animScale>
                                      <p:cBhvr>
                                        <p:cTn id="42" dur="166" decel="50000">
                                          <p:stCondLst>
                                            <p:cond delay="676"/>
                                          </p:stCondLst>
                                        </p:cTn>
                                        <p:tgtEl>
                                          <p:spTgt spid="21"/>
                                        </p:tgtEl>
                                      </p:cBhvr>
                                      <p:to x="100000" y="100000"/>
                                    </p:animScale>
                                    <p:animScale>
                                      <p:cBhvr>
                                        <p:cTn id="43" dur="26">
                                          <p:stCondLst>
                                            <p:cond delay="1312"/>
                                          </p:stCondLst>
                                        </p:cTn>
                                        <p:tgtEl>
                                          <p:spTgt spid="21"/>
                                        </p:tgtEl>
                                      </p:cBhvr>
                                      <p:to x="100000" y="80000"/>
                                    </p:animScale>
                                    <p:animScale>
                                      <p:cBhvr>
                                        <p:cTn id="44" dur="166" decel="50000">
                                          <p:stCondLst>
                                            <p:cond delay="1338"/>
                                          </p:stCondLst>
                                        </p:cTn>
                                        <p:tgtEl>
                                          <p:spTgt spid="21"/>
                                        </p:tgtEl>
                                      </p:cBhvr>
                                      <p:to x="100000" y="100000"/>
                                    </p:animScale>
                                    <p:animScale>
                                      <p:cBhvr>
                                        <p:cTn id="45" dur="26">
                                          <p:stCondLst>
                                            <p:cond delay="1642"/>
                                          </p:stCondLst>
                                        </p:cTn>
                                        <p:tgtEl>
                                          <p:spTgt spid="21"/>
                                        </p:tgtEl>
                                      </p:cBhvr>
                                      <p:to x="100000" y="90000"/>
                                    </p:animScale>
                                    <p:animScale>
                                      <p:cBhvr>
                                        <p:cTn id="46" dur="166" decel="50000">
                                          <p:stCondLst>
                                            <p:cond delay="1668"/>
                                          </p:stCondLst>
                                        </p:cTn>
                                        <p:tgtEl>
                                          <p:spTgt spid="21"/>
                                        </p:tgtEl>
                                      </p:cBhvr>
                                      <p:to x="100000" y="100000"/>
                                    </p:animScale>
                                    <p:animScale>
                                      <p:cBhvr>
                                        <p:cTn id="47" dur="26">
                                          <p:stCondLst>
                                            <p:cond delay="1808"/>
                                          </p:stCondLst>
                                        </p:cTn>
                                        <p:tgtEl>
                                          <p:spTgt spid="21"/>
                                        </p:tgtEl>
                                      </p:cBhvr>
                                      <p:to x="100000" y="95000"/>
                                    </p:animScale>
                                    <p:animScale>
                                      <p:cBhvr>
                                        <p:cTn id="48" dur="166" decel="50000">
                                          <p:stCondLst>
                                            <p:cond delay="1834"/>
                                          </p:stCondLst>
                                        </p:cTn>
                                        <p:tgtEl>
                                          <p:spTgt spid="21"/>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647408" y="537092"/>
            <a:ext cx="2341662" cy="229775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FAA82410-07A0-789B-B073-26A84244246D}"/>
              </a:ext>
            </a:extLst>
          </p:cNvPr>
          <p:cNvSpPr txBox="1"/>
          <p:nvPr/>
        </p:nvSpPr>
        <p:spPr>
          <a:xfrm>
            <a:off x="381000" y="571500"/>
            <a:ext cx="8110048" cy="707886"/>
          </a:xfrm>
          <a:prstGeom prst="rect">
            <a:avLst/>
          </a:prstGeom>
          <a:noFill/>
        </p:spPr>
        <p:txBody>
          <a:bodyPr wrap="square" rtlCol="0">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b. </a:t>
            </a: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phẩm</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22" name="Picture 3">
            <a:extLst>
              <a:ext uri="{FF2B5EF4-FFF2-40B4-BE49-F238E27FC236}">
                <a16:creationId xmlns:a16="http://schemas.microsoft.com/office/drawing/2014/main" id="{D43C28CC-115D-0801-A5FB-AFEB04B6315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998922" y="-282074"/>
            <a:ext cx="7315200" cy="2872879"/>
          </a:xfrm>
          <a:prstGeom prst="rect">
            <a:avLst/>
          </a:prstGeom>
        </p:spPr>
      </p:pic>
      <p:grpSp>
        <p:nvGrpSpPr>
          <p:cNvPr id="2" name="Group 6">
            <a:extLst>
              <a:ext uri="{FF2B5EF4-FFF2-40B4-BE49-F238E27FC236}">
                <a16:creationId xmlns:a16="http://schemas.microsoft.com/office/drawing/2014/main" id="{B12AA9A5-6141-90BC-1137-4186FE4DFB1B}"/>
              </a:ext>
            </a:extLst>
          </p:cNvPr>
          <p:cNvGrpSpPr/>
          <p:nvPr/>
        </p:nvGrpSpPr>
        <p:grpSpPr>
          <a:xfrm>
            <a:off x="665490" y="3086100"/>
            <a:ext cx="4155580" cy="3667299"/>
            <a:chOff x="0" y="0"/>
            <a:chExt cx="5207944" cy="5231288"/>
          </a:xfrm>
        </p:grpSpPr>
        <p:sp>
          <p:nvSpPr>
            <p:cNvPr id="4" name="Freeform 7">
              <a:extLst>
                <a:ext uri="{FF2B5EF4-FFF2-40B4-BE49-F238E27FC236}">
                  <a16:creationId xmlns:a16="http://schemas.microsoft.com/office/drawing/2014/main" id="{E5514733-34BE-B000-F81A-12CF57196ED2}"/>
                </a:ext>
              </a:extLst>
            </p:cNvPr>
            <p:cNvSpPr/>
            <p:nvPr/>
          </p:nvSpPr>
          <p:spPr>
            <a:xfrm>
              <a:off x="0" y="0"/>
              <a:ext cx="5207889" cy="5231257"/>
            </a:xfrm>
            <a:custGeom>
              <a:avLst/>
              <a:gdLst/>
              <a:ahLst/>
              <a:cxnLst/>
              <a:rect l="l" t="t" r="r" b="b"/>
              <a:pathLst>
                <a:path w="5207889" h="5231257">
                  <a:moveTo>
                    <a:pt x="2604008" y="0"/>
                  </a:moveTo>
                  <a:cubicBezTo>
                    <a:pt x="4043934" y="6477"/>
                    <a:pt x="5207889" y="1175639"/>
                    <a:pt x="5207889" y="2615692"/>
                  </a:cubicBezTo>
                  <a:cubicBezTo>
                    <a:pt x="5207889" y="4055745"/>
                    <a:pt x="4043934" y="5224907"/>
                    <a:pt x="2604008" y="5231257"/>
                  </a:cubicBezTo>
                  <a:cubicBezTo>
                    <a:pt x="1163955" y="5224907"/>
                    <a:pt x="0" y="4055618"/>
                    <a:pt x="0" y="2615692"/>
                  </a:cubicBezTo>
                  <a:cubicBezTo>
                    <a:pt x="0" y="1175766"/>
                    <a:pt x="1163955" y="6477"/>
                    <a:pt x="2604008" y="0"/>
                  </a:cubicBezTo>
                  <a:close/>
                </a:path>
              </a:pathLst>
            </a:custGeom>
            <a:solidFill>
              <a:srgbClr val="FAEFC8"/>
            </a:solidFill>
          </p:spPr>
          <p:txBody>
            <a:bodyPr/>
            <a:lstStyle/>
            <a:p>
              <a:endParaRPr lang="en-US"/>
            </a:p>
          </p:txBody>
        </p:sp>
      </p:grpSp>
      <p:sp>
        <p:nvSpPr>
          <p:cNvPr id="5" name="TextBox 13">
            <a:extLst>
              <a:ext uri="{FF2B5EF4-FFF2-40B4-BE49-F238E27FC236}">
                <a16:creationId xmlns:a16="http://schemas.microsoft.com/office/drawing/2014/main" id="{65BC9B04-CCA2-6FEB-229E-511B2ED11655}"/>
              </a:ext>
            </a:extLst>
          </p:cNvPr>
          <p:cNvSpPr txBox="1"/>
          <p:nvPr/>
        </p:nvSpPr>
        <p:spPr>
          <a:xfrm>
            <a:off x="411480" y="4001097"/>
            <a:ext cx="4448638" cy="1520609"/>
          </a:xfrm>
          <a:prstGeom prst="rect">
            <a:avLst/>
          </a:prstGeom>
        </p:spPr>
        <p:txBody>
          <a:bodyPr wrap="square" lIns="0" tIns="0" rIns="0" bIns="0" rtlCol="0" anchor="t">
            <a:spAutoFit/>
          </a:bodyPr>
          <a:lstStyle/>
          <a:p>
            <a:pPr algn="ctr">
              <a:lnSpc>
                <a:spcPct val="130000"/>
              </a:lnSpc>
            </a:pPr>
            <a:r>
              <a:rPr lang="en-US" sz="4000" b="1" i="1" dirty="0" err="1">
                <a:solidFill>
                  <a:srgbClr val="000000"/>
                </a:solidFill>
                <a:latin typeface="Times New Roman" panose="02020603050405020304" pitchFamily="18" charset="0"/>
                <a:cs typeface="Times New Roman" panose="02020603050405020304" pitchFamily="18" charset="0"/>
              </a:rPr>
              <a:t>Bố</a:t>
            </a:r>
            <a:r>
              <a:rPr lang="en-US" sz="4000" b="1" i="1" dirty="0">
                <a:solidFill>
                  <a:srgbClr val="000000"/>
                </a:solidFill>
                <a:latin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cs typeface="Times New Roman" panose="02020603050405020304" pitchFamily="18" charset="0"/>
              </a:rPr>
              <a:t>cục</a:t>
            </a:r>
            <a:endParaRPr lang="en-US" sz="4000" b="1" i="1" dirty="0">
              <a:solidFill>
                <a:srgbClr val="000000"/>
              </a:solidFill>
              <a:latin typeface="Times New Roman" panose="02020603050405020304" pitchFamily="18" charset="0"/>
              <a:cs typeface="Times New Roman" panose="02020603050405020304" pitchFamily="18" charset="0"/>
            </a:endParaRPr>
          </a:p>
          <a:p>
            <a:pPr algn="ctr">
              <a:lnSpc>
                <a:spcPct val="130000"/>
              </a:lnSpc>
            </a:pPr>
            <a:r>
              <a:rPr lang="en-US" sz="4000" dirty="0">
                <a:solidFill>
                  <a:srgbClr val="000000"/>
                </a:solidFill>
                <a:latin typeface="Times New Roman" panose="02020603050405020304" pitchFamily="18" charset="0"/>
                <a:cs typeface="Times New Roman" panose="02020603050405020304" pitchFamily="18" charset="0"/>
              </a:rPr>
              <a:t>2 </a:t>
            </a:r>
            <a:r>
              <a:rPr lang="en-US" sz="4000" dirty="0" err="1">
                <a:solidFill>
                  <a:srgbClr val="000000"/>
                </a:solidFill>
                <a:latin typeface="Times New Roman" panose="02020603050405020304" pitchFamily="18" charset="0"/>
                <a:cs typeface="Times New Roman" panose="02020603050405020304" pitchFamily="18" charset="0"/>
              </a:rPr>
              <a:t>phần</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6608960-53D0-C6C3-2036-BEF1DBF4DFA5}"/>
              </a:ext>
            </a:extLst>
          </p:cNvPr>
          <p:cNvSpPr txBox="1"/>
          <p:nvPr/>
        </p:nvSpPr>
        <p:spPr>
          <a:xfrm>
            <a:off x="5410200" y="3167159"/>
            <a:ext cx="9926052" cy="367504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Phần</a:t>
            </a:r>
            <a:r>
              <a:rPr lang="en-US" sz="4000" b="1" dirty="0">
                <a:solidFill>
                  <a:srgbClr val="FF0000"/>
                </a:solidFill>
                <a:latin typeface="Times New Roman" panose="02020603050405020304" pitchFamily="18" charset="0"/>
                <a:cs typeface="Times New Roman" panose="02020603050405020304" pitchFamily="18" charset="0"/>
              </a:rPr>
              <a:t> 1: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Từ</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đầu</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đến</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Ôi</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chướng</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Hình</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ảnh</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gió</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chướng</a:t>
            </a:r>
            <a:r>
              <a:rPr kumimoji="0" lang="en-US"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về</a:t>
            </a:r>
            <a:r>
              <a:rPr kumimoji="0" lang="vi-VN" sz="4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lgn="just">
              <a:lnSpc>
                <a:spcPct val="150000"/>
              </a:lnSpc>
              <a:defRPr/>
            </a:pP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chướng</a:t>
            </a:r>
            <a:r>
              <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vi-VN"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84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856B6A75-D4D0-6646-3165-D809255D8C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738952" y="1248565"/>
            <a:ext cx="7891783" cy="717434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5486" y="7629232"/>
            <a:ext cx="4303685" cy="41207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1227">
            <a:off x="-227506" y="-400168"/>
            <a:ext cx="1031207" cy="3297466"/>
          </a:xfrm>
          <a:prstGeom prst="rect">
            <a:avLst/>
          </a:prstGeom>
        </p:spPr>
      </p:pic>
      <p:pic>
        <p:nvPicPr>
          <p:cNvPr id="2" name="Picture 4">
            <a:extLst>
              <a:ext uri="{FF2B5EF4-FFF2-40B4-BE49-F238E27FC236}">
                <a16:creationId xmlns:a16="http://schemas.microsoft.com/office/drawing/2014/main" id="{EB2C27EE-8F25-17C6-33E5-F197814347A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30735" y="2667106"/>
            <a:ext cx="3708096" cy="7416192"/>
          </a:xfrm>
          <a:prstGeom prst="rect">
            <a:avLst/>
          </a:prstGeom>
        </p:spPr>
      </p:pic>
      <p:pic>
        <p:nvPicPr>
          <p:cNvPr id="5" name="Picture 4">
            <a:extLst>
              <a:ext uri="{FF2B5EF4-FFF2-40B4-BE49-F238E27FC236}">
                <a16:creationId xmlns:a16="http://schemas.microsoft.com/office/drawing/2014/main" id="{B64D41D4-8F69-3D95-622A-5AC2AEB1FD3D}"/>
              </a:ext>
            </a:extLst>
          </p:cNvPr>
          <p:cNvPicPr>
            <a:picLocks noChangeAspect="1"/>
          </p:cNvPicPr>
          <p:nvPr/>
        </p:nvPicPr>
        <p:blipFill>
          <a:blip r:embed="rId14"/>
          <a:stretch>
            <a:fillRect/>
          </a:stretch>
        </p:blipFill>
        <p:spPr>
          <a:xfrm>
            <a:off x="2894955" y="1804522"/>
            <a:ext cx="9613690" cy="7345653"/>
          </a:xfrm>
          <a:prstGeom prst="rect">
            <a:avLst/>
          </a:prstGeom>
        </p:spPr>
      </p:pic>
      <p:pic>
        <p:nvPicPr>
          <p:cNvPr id="8" name="Picture 3">
            <a:extLst>
              <a:ext uri="{FF2B5EF4-FFF2-40B4-BE49-F238E27FC236}">
                <a16:creationId xmlns:a16="http://schemas.microsoft.com/office/drawing/2014/main" id="{3F382FD8-CAF5-5CC5-D6EC-0E828ADEA77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5912556" y="20139870"/>
            <a:ext cx="4303685" cy="4120778"/>
          </a:xfrm>
          <a:prstGeom prst="rect">
            <a:avLst/>
          </a:prstGeom>
        </p:spPr>
      </p:pic>
      <p:pic>
        <p:nvPicPr>
          <p:cNvPr id="12" name="Picture 6">
            <a:extLst>
              <a:ext uri="{FF2B5EF4-FFF2-40B4-BE49-F238E27FC236}">
                <a16:creationId xmlns:a16="http://schemas.microsoft.com/office/drawing/2014/main" id="{74ED9C62-42D2-7442-EE8D-D3A3665B30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420523" y="24269700"/>
            <a:ext cx="2341662" cy="2297756"/>
          </a:xfrm>
          <a:prstGeom prst="rect">
            <a:avLst/>
          </a:prstGeom>
        </p:spPr>
      </p:pic>
      <p:pic>
        <p:nvPicPr>
          <p:cNvPr id="13" name="Picture 10">
            <a:extLst>
              <a:ext uri="{FF2B5EF4-FFF2-40B4-BE49-F238E27FC236}">
                <a16:creationId xmlns:a16="http://schemas.microsoft.com/office/drawing/2014/main" id="{CBEB630E-5FAA-1084-B016-99ECA9C43E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18674">
            <a:off x="-11845741" y="-14096503"/>
            <a:ext cx="2586453" cy="1015770"/>
          </a:xfrm>
          <a:prstGeom prst="rect">
            <a:avLst/>
          </a:prstGeom>
        </p:spPr>
      </p:pic>
      <p:pic>
        <p:nvPicPr>
          <p:cNvPr id="14" name="Picture 11">
            <a:extLst>
              <a:ext uri="{FF2B5EF4-FFF2-40B4-BE49-F238E27FC236}">
                <a16:creationId xmlns:a16="http://schemas.microsoft.com/office/drawing/2014/main" id="{E64CD241-8472-B5B0-BE44-0FF4940041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1227">
            <a:off x="58289398" y="-6958244"/>
            <a:ext cx="1031207" cy="3297466"/>
          </a:xfrm>
          <a:prstGeom prst="rect">
            <a:avLst/>
          </a:prstGeom>
        </p:spPr>
      </p:pic>
      <p:grpSp>
        <p:nvGrpSpPr>
          <p:cNvPr id="15" name="Group 14">
            <a:extLst>
              <a:ext uri="{FF2B5EF4-FFF2-40B4-BE49-F238E27FC236}">
                <a16:creationId xmlns:a16="http://schemas.microsoft.com/office/drawing/2014/main" id="{9F53D18B-4513-D252-7D8D-EAC35CB24D52}"/>
              </a:ext>
            </a:extLst>
          </p:cNvPr>
          <p:cNvGrpSpPr>
            <a:grpSpLocks noChangeAspect="1"/>
          </p:cNvGrpSpPr>
          <p:nvPr/>
        </p:nvGrpSpPr>
        <p:grpSpPr>
          <a:xfrm>
            <a:off x="-38420523" y="-14211498"/>
            <a:ext cx="14097000" cy="1567428"/>
            <a:chOff x="0" y="0"/>
            <a:chExt cx="4828540" cy="4716780"/>
          </a:xfrm>
          <a:solidFill>
            <a:schemeClr val="bg1"/>
          </a:solidFill>
        </p:grpSpPr>
        <p:sp>
          <p:nvSpPr>
            <p:cNvPr id="16" name="Freeform 7">
              <a:extLst>
                <a:ext uri="{FF2B5EF4-FFF2-40B4-BE49-F238E27FC236}">
                  <a16:creationId xmlns:a16="http://schemas.microsoft.com/office/drawing/2014/main" id="{1D79855A-8235-7825-45E5-AA326E101758}"/>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grpFill/>
            <a:ln w="12700">
              <a:solidFill>
                <a:srgbClr val="000000"/>
              </a:solidFill>
            </a:ln>
          </p:spPr>
          <p:txBody>
            <a:bodyPr/>
            <a:lstStyle/>
            <a:p>
              <a:endParaRPr lang="en-US"/>
            </a:p>
          </p:txBody>
        </p:sp>
      </p:grpSp>
      <p:pic>
        <p:nvPicPr>
          <p:cNvPr id="17" name="Picture 16">
            <a:extLst>
              <a:ext uri="{FF2B5EF4-FFF2-40B4-BE49-F238E27FC236}">
                <a16:creationId xmlns:a16="http://schemas.microsoft.com/office/drawing/2014/main" id="{E3B5FA9F-C8D1-7E67-510B-31EB833BC35E}"/>
              </a:ext>
            </a:extLst>
          </p:cNvPr>
          <p:cNvPicPr>
            <a:picLocks noChangeAspect="1"/>
          </p:cNvPicPr>
          <p:nvPr/>
        </p:nvPicPr>
        <p:blipFill>
          <a:blip r:embed="rId15"/>
          <a:stretch>
            <a:fillRect/>
          </a:stretch>
        </p:blipFill>
        <p:spPr>
          <a:xfrm>
            <a:off x="22479000" y="-15506700"/>
            <a:ext cx="10272650" cy="2078916"/>
          </a:xfrm>
          <a:prstGeom prst="rect">
            <a:avLst/>
          </a:prstGeom>
        </p:spPr>
      </p:pic>
    </p:spTree>
    <p:extLst>
      <p:ext uri="{BB962C8B-B14F-4D97-AF65-F5344CB8AC3E}">
        <p14:creationId xmlns:p14="http://schemas.microsoft.com/office/powerpoint/2010/main" val="1648223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1429</Words>
  <Application>Microsoft Office PowerPoint</Application>
  <PresentationFormat>Custom</PresentationFormat>
  <Paragraphs>148</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Times New Roman</vt:lpstr>
      <vt:lpstr>Symbol</vt:lpstr>
      <vt:lpstr>SimSun</vt:lpstr>
      <vt:lpstr>Calibri</vt:lpstr>
      <vt:lpstr>Cambria</vt:lpstr>
      <vt:lpstr>.VnTime</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Illustration English Class Presentation</dc:title>
  <dc:creator>Admin</dc:creator>
  <cp:lastModifiedBy>Admin</cp:lastModifiedBy>
  <cp:revision>7</cp:revision>
  <dcterms:created xsi:type="dcterms:W3CDTF">2006-08-16T00:00:00Z</dcterms:created>
  <dcterms:modified xsi:type="dcterms:W3CDTF">2025-10-02T01:41:23Z</dcterms:modified>
  <dc:identifier>DAFJEkYv3ik</dc:identifier>
</cp:coreProperties>
</file>